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8288000" cy="10287000"/>
  <p:notesSz cx="6858000" cy="9144000"/>
  <p:embeddedFontLst>
    <p:embeddedFont>
      <p:font typeface="Archivo Black" panose="020B0604020202020204" charset="0"/>
      <p:regular r:id="rId16"/>
    </p:embeddedFont>
    <p:embeddedFont>
      <p:font typeface="Arial Black" panose="020B0A04020102020204" pitchFamily="34" charset="0"/>
      <p:bold r:id="rId17"/>
    </p:embeddedFont>
    <p:embeddedFont>
      <p:font typeface="Bahnschrift SemiBold" panose="020B0502040204020203" pitchFamily="34" charset="0"/>
      <p:bold r:id="rId18"/>
    </p:embeddedFont>
    <p:embeddedFont>
      <p:font typeface="Bunge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" panose="020B0604020202020204" charset="0"/>
      <p:regular r:id="rId24"/>
    </p:embeddedFont>
    <p:embeddedFont>
      <p:font typeface="Montserrat Classic" panose="020B0604020202020204" charset="0"/>
      <p:regular r:id="rId25"/>
    </p:embeddedFont>
    <p:embeddedFont>
      <p:font typeface="Montserrat Classic Bold" panose="020B0604020202020204" charset="0"/>
      <p:regular r:id="rId26"/>
    </p:embeddedFont>
    <p:embeddedFont>
      <p:font typeface="MS Reference Sans Serif" panose="020B0604030504040204" pitchFamily="34" charset="0"/>
      <p:regular r:id="rId27"/>
    </p:embeddedFont>
    <p:embeddedFont>
      <p:font typeface="OCR A Extended" panose="02010509020102010303" pitchFamily="50" charset="0"/>
      <p:regular r:id="rId28"/>
    </p:embeddedFont>
    <p:embeddedFont>
      <p:font typeface="Paytone On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79B42B-CCFA-4277-A804-890DE8BEF9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C9E509-9E61-4B9B-8288-F2AC98DE9EAF}">
      <dgm:prSet phldrT="[Text]"/>
      <dgm:spPr/>
      <dgm:t>
        <a:bodyPr/>
        <a:lstStyle/>
        <a:p>
          <a:r>
            <a:rPr lang="vi-VN" dirty="0"/>
            <a:t>Cơ hội phát triển</a:t>
          </a:r>
          <a:endParaRPr lang="en-US" dirty="0"/>
        </a:p>
      </dgm:t>
    </dgm:pt>
    <dgm:pt modelId="{296FBF74-D018-4D77-9E12-951B02F965C6}" type="parTrans" cxnId="{66A574CC-FF5E-47F2-8C4A-4703E6F88A4A}">
      <dgm:prSet/>
      <dgm:spPr/>
      <dgm:t>
        <a:bodyPr/>
        <a:lstStyle/>
        <a:p>
          <a:endParaRPr lang="en-US"/>
        </a:p>
      </dgm:t>
    </dgm:pt>
    <dgm:pt modelId="{8472C297-3358-40A9-AA55-6819ED6D4A4E}" type="sibTrans" cxnId="{66A574CC-FF5E-47F2-8C4A-4703E6F88A4A}">
      <dgm:prSet/>
      <dgm:spPr/>
      <dgm:t>
        <a:bodyPr/>
        <a:lstStyle/>
        <a:p>
          <a:endParaRPr lang="en-US"/>
        </a:p>
      </dgm:t>
    </dgm:pt>
    <dgm:pt modelId="{AA08AD53-C069-4E07-9C0C-4F7286BAB502}">
      <dgm:prSet phldrT="[Text]"/>
      <dgm:spPr/>
      <dgm:t>
        <a:bodyPr/>
        <a:lstStyle/>
        <a:p>
          <a:r>
            <a:rPr lang="vi-VN" dirty="0"/>
            <a:t>Giúp tự tin hơn</a:t>
          </a:r>
          <a:endParaRPr lang="en-US" dirty="0"/>
        </a:p>
      </dgm:t>
    </dgm:pt>
    <dgm:pt modelId="{ABA4A488-52B7-47B1-89AD-C81F735E47D3}" type="parTrans" cxnId="{5D530945-5E9A-437E-A200-86904FFB32AD}">
      <dgm:prSet/>
      <dgm:spPr/>
      <dgm:t>
        <a:bodyPr/>
        <a:lstStyle/>
        <a:p>
          <a:endParaRPr lang="en-US"/>
        </a:p>
      </dgm:t>
    </dgm:pt>
    <dgm:pt modelId="{F637D52B-1746-4DE0-81C8-7ECB87B9E408}" type="sibTrans" cxnId="{5D530945-5E9A-437E-A200-86904FFB32AD}">
      <dgm:prSet/>
      <dgm:spPr/>
      <dgm:t>
        <a:bodyPr/>
        <a:lstStyle/>
        <a:p>
          <a:endParaRPr lang="en-US"/>
        </a:p>
      </dgm:t>
    </dgm:pt>
    <dgm:pt modelId="{76CD3CDA-F164-4EB5-8E22-DCFF6A9E3033}">
      <dgm:prSet phldrT="[Text]"/>
      <dgm:spPr/>
      <dgm:t>
        <a:bodyPr/>
        <a:lstStyle/>
        <a:p>
          <a:r>
            <a:rPr lang="vi-VN" dirty="0"/>
            <a:t>Khám phá bản thân</a:t>
          </a:r>
          <a:endParaRPr lang="en-US" dirty="0"/>
        </a:p>
      </dgm:t>
    </dgm:pt>
    <dgm:pt modelId="{D5A7A888-0E95-4CDA-A6E2-EC887021A1F2}" type="parTrans" cxnId="{595AC61F-0D41-4B0C-B01B-5630C10CC685}">
      <dgm:prSet/>
      <dgm:spPr/>
      <dgm:t>
        <a:bodyPr/>
        <a:lstStyle/>
        <a:p>
          <a:endParaRPr lang="en-US"/>
        </a:p>
      </dgm:t>
    </dgm:pt>
    <dgm:pt modelId="{5ADB0643-1D0D-4609-89C0-B2B6B6D9D290}" type="sibTrans" cxnId="{595AC61F-0D41-4B0C-B01B-5630C10CC685}">
      <dgm:prSet/>
      <dgm:spPr/>
      <dgm:t>
        <a:bodyPr/>
        <a:lstStyle/>
        <a:p>
          <a:endParaRPr lang="en-US"/>
        </a:p>
      </dgm:t>
    </dgm:pt>
    <dgm:pt modelId="{AE60F716-1708-48ED-8AEE-EE47AADC40B4}">
      <dgm:prSet phldrT="[Text]"/>
      <dgm:spPr/>
      <dgm:t>
        <a:bodyPr/>
        <a:lstStyle/>
        <a:p>
          <a:r>
            <a:rPr lang="vi-VN" dirty="0"/>
            <a:t>Tạo dựng mối quan hệ</a:t>
          </a:r>
          <a:endParaRPr lang="en-US" dirty="0"/>
        </a:p>
      </dgm:t>
    </dgm:pt>
    <dgm:pt modelId="{E71CFB71-B0A6-45CE-B39F-1B48F17AFF97}" type="parTrans" cxnId="{32EE68E6-9B95-4557-864C-2994783CD6FB}">
      <dgm:prSet/>
      <dgm:spPr/>
      <dgm:t>
        <a:bodyPr/>
        <a:lstStyle/>
        <a:p>
          <a:endParaRPr lang="en-US"/>
        </a:p>
      </dgm:t>
    </dgm:pt>
    <dgm:pt modelId="{48ACD838-BE1E-4DBF-95DE-7ADA3F322D61}" type="sibTrans" cxnId="{32EE68E6-9B95-4557-864C-2994783CD6FB}">
      <dgm:prSet/>
      <dgm:spPr/>
      <dgm:t>
        <a:bodyPr/>
        <a:lstStyle/>
        <a:p>
          <a:endParaRPr lang="en-US"/>
        </a:p>
      </dgm:t>
    </dgm:pt>
    <dgm:pt modelId="{C9096CF5-BF6A-45F9-9115-138239A9F2EC}">
      <dgm:prSet phldrT="[Text]"/>
      <dgm:spPr/>
      <dgm:t>
        <a:bodyPr/>
        <a:lstStyle/>
        <a:p>
          <a:r>
            <a:rPr lang="vi-VN" dirty="0"/>
            <a:t>Cuộc sống nhiều ý nghĩa</a:t>
          </a:r>
          <a:endParaRPr lang="en-US" dirty="0"/>
        </a:p>
      </dgm:t>
    </dgm:pt>
    <dgm:pt modelId="{42960570-9D0A-425A-BBB1-2AB14A7FB7EC}" type="parTrans" cxnId="{DA3EB6B1-F21F-493E-87CB-758C38C83D91}">
      <dgm:prSet/>
      <dgm:spPr/>
      <dgm:t>
        <a:bodyPr/>
        <a:lstStyle/>
        <a:p>
          <a:endParaRPr lang="en-US"/>
        </a:p>
      </dgm:t>
    </dgm:pt>
    <dgm:pt modelId="{4DB0B2A7-69C8-4937-8069-72934BE4A30D}" type="sibTrans" cxnId="{DA3EB6B1-F21F-493E-87CB-758C38C83D91}">
      <dgm:prSet/>
      <dgm:spPr/>
      <dgm:t>
        <a:bodyPr/>
        <a:lstStyle/>
        <a:p>
          <a:endParaRPr lang="en-US"/>
        </a:p>
      </dgm:t>
    </dgm:pt>
    <dgm:pt modelId="{00DFDD28-9BF4-48FE-82B3-5C280FF5DB01}" type="pres">
      <dgm:prSet presAssocID="{5979B42B-CCFA-4277-A804-890DE8BEF954}" presName="diagram" presStyleCnt="0">
        <dgm:presLayoutVars>
          <dgm:dir/>
          <dgm:resizeHandles val="exact"/>
        </dgm:presLayoutVars>
      </dgm:prSet>
      <dgm:spPr/>
    </dgm:pt>
    <dgm:pt modelId="{61D30515-C587-4AD6-BE2D-22E739CA571C}" type="pres">
      <dgm:prSet presAssocID="{D9C9E509-9E61-4B9B-8288-F2AC98DE9EAF}" presName="node" presStyleLbl="node1" presStyleIdx="0" presStyleCnt="5">
        <dgm:presLayoutVars>
          <dgm:bulletEnabled val="1"/>
        </dgm:presLayoutVars>
      </dgm:prSet>
      <dgm:spPr/>
    </dgm:pt>
    <dgm:pt modelId="{55930974-8AC5-4C02-91B4-3D88F93AC635}" type="pres">
      <dgm:prSet presAssocID="{8472C297-3358-40A9-AA55-6819ED6D4A4E}" presName="sibTrans" presStyleCnt="0"/>
      <dgm:spPr/>
    </dgm:pt>
    <dgm:pt modelId="{FC42B555-440C-4297-BD82-290EAB1EF75E}" type="pres">
      <dgm:prSet presAssocID="{AA08AD53-C069-4E07-9C0C-4F7286BAB502}" presName="node" presStyleLbl="node1" presStyleIdx="1" presStyleCnt="5">
        <dgm:presLayoutVars>
          <dgm:bulletEnabled val="1"/>
        </dgm:presLayoutVars>
      </dgm:prSet>
      <dgm:spPr/>
    </dgm:pt>
    <dgm:pt modelId="{070ACA0B-0D2A-43C7-9B83-CE0F9FCC80BA}" type="pres">
      <dgm:prSet presAssocID="{F637D52B-1746-4DE0-81C8-7ECB87B9E408}" presName="sibTrans" presStyleCnt="0"/>
      <dgm:spPr/>
    </dgm:pt>
    <dgm:pt modelId="{5C2BC150-99AD-46F1-964A-2525C65C2FDE}" type="pres">
      <dgm:prSet presAssocID="{76CD3CDA-F164-4EB5-8E22-DCFF6A9E3033}" presName="node" presStyleLbl="node1" presStyleIdx="2" presStyleCnt="5">
        <dgm:presLayoutVars>
          <dgm:bulletEnabled val="1"/>
        </dgm:presLayoutVars>
      </dgm:prSet>
      <dgm:spPr/>
    </dgm:pt>
    <dgm:pt modelId="{D6BCF11D-7DC4-43C4-B212-4D50DF92148B}" type="pres">
      <dgm:prSet presAssocID="{5ADB0643-1D0D-4609-89C0-B2B6B6D9D290}" presName="sibTrans" presStyleCnt="0"/>
      <dgm:spPr/>
    </dgm:pt>
    <dgm:pt modelId="{3DD4C8D0-1143-435D-A855-7407467A6BF6}" type="pres">
      <dgm:prSet presAssocID="{AE60F716-1708-48ED-8AEE-EE47AADC40B4}" presName="node" presStyleLbl="node1" presStyleIdx="3" presStyleCnt="5">
        <dgm:presLayoutVars>
          <dgm:bulletEnabled val="1"/>
        </dgm:presLayoutVars>
      </dgm:prSet>
      <dgm:spPr/>
    </dgm:pt>
    <dgm:pt modelId="{E4AD65BE-49DD-4B74-ADEC-A857B67E7B9C}" type="pres">
      <dgm:prSet presAssocID="{48ACD838-BE1E-4DBF-95DE-7ADA3F322D61}" presName="sibTrans" presStyleCnt="0"/>
      <dgm:spPr/>
    </dgm:pt>
    <dgm:pt modelId="{24CCA5FD-F2CC-4636-BB14-646A0FC62707}" type="pres">
      <dgm:prSet presAssocID="{C9096CF5-BF6A-45F9-9115-138239A9F2EC}" presName="node" presStyleLbl="node1" presStyleIdx="4" presStyleCnt="5">
        <dgm:presLayoutVars>
          <dgm:bulletEnabled val="1"/>
        </dgm:presLayoutVars>
      </dgm:prSet>
      <dgm:spPr/>
    </dgm:pt>
  </dgm:ptLst>
  <dgm:cxnLst>
    <dgm:cxn modelId="{DC91061A-2444-4BBF-85A8-23D63663DB91}" type="presOf" srcId="{C9096CF5-BF6A-45F9-9115-138239A9F2EC}" destId="{24CCA5FD-F2CC-4636-BB14-646A0FC62707}" srcOrd="0" destOrd="0" presId="urn:microsoft.com/office/officeart/2005/8/layout/default"/>
    <dgm:cxn modelId="{595AC61F-0D41-4B0C-B01B-5630C10CC685}" srcId="{5979B42B-CCFA-4277-A804-890DE8BEF954}" destId="{76CD3CDA-F164-4EB5-8E22-DCFF6A9E3033}" srcOrd="2" destOrd="0" parTransId="{D5A7A888-0E95-4CDA-A6E2-EC887021A1F2}" sibTransId="{5ADB0643-1D0D-4609-89C0-B2B6B6D9D290}"/>
    <dgm:cxn modelId="{113AAD2A-97E0-49B2-B116-40EC7760CB66}" type="presOf" srcId="{D9C9E509-9E61-4B9B-8288-F2AC98DE9EAF}" destId="{61D30515-C587-4AD6-BE2D-22E739CA571C}" srcOrd="0" destOrd="0" presId="urn:microsoft.com/office/officeart/2005/8/layout/default"/>
    <dgm:cxn modelId="{5D530945-5E9A-437E-A200-86904FFB32AD}" srcId="{5979B42B-CCFA-4277-A804-890DE8BEF954}" destId="{AA08AD53-C069-4E07-9C0C-4F7286BAB502}" srcOrd="1" destOrd="0" parTransId="{ABA4A488-52B7-47B1-89AD-C81F735E47D3}" sibTransId="{F637D52B-1746-4DE0-81C8-7ECB87B9E408}"/>
    <dgm:cxn modelId="{FE225C54-6D0D-4A08-A7E0-7F219EDDC39C}" type="presOf" srcId="{76CD3CDA-F164-4EB5-8E22-DCFF6A9E3033}" destId="{5C2BC150-99AD-46F1-964A-2525C65C2FDE}" srcOrd="0" destOrd="0" presId="urn:microsoft.com/office/officeart/2005/8/layout/default"/>
    <dgm:cxn modelId="{B8356691-6E17-4EDC-BACE-C5A215AC6CF3}" type="presOf" srcId="{AE60F716-1708-48ED-8AEE-EE47AADC40B4}" destId="{3DD4C8D0-1143-435D-A855-7407467A6BF6}" srcOrd="0" destOrd="0" presId="urn:microsoft.com/office/officeart/2005/8/layout/default"/>
    <dgm:cxn modelId="{DA3EB6B1-F21F-493E-87CB-758C38C83D91}" srcId="{5979B42B-CCFA-4277-A804-890DE8BEF954}" destId="{C9096CF5-BF6A-45F9-9115-138239A9F2EC}" srcOrd="4" destOrd="0" parTransId="{42960570-9D0A-425A-BBB1-2AB14A7FB7EC}" sibTransId="{4DB0B2A7-69C8-4937-8069-72934BE4A30D}"/>
    <dgm:cxn modelId="{968E06BC-12D9-474E-875E-AE8D51C8EA3F}" type="presOf" srcId="{AA08AD53-C069-4E07-9C0C-4F7286BAB502}" destId="{FC42B555-440C-4297-BD82-290EAB1EF75E}" srcOrd="0" destOrd="0" presId="urn:microsoft.com/office/officeart/2005/8/layout/default"/>
    <dgm:cxn modelId="{66A574CC-FF5E-47F2-8C4A-4703E6F88A4A}" srcId="{5979B42B-CCFA-4277-A804-890DE8BEF954}" destId="{D9C9E509-9E61-4B9B-8288-F2AC98DE9EAF}" srcOrd="0" destOrd="0" parTransId="{296FBF74-D018-4D77-9E12-951B02F965C6}" sibTransId="{8472C297-3358-40A9-AA55-6819ED6D4A4E}"/>
    <dgm:cxn modelId="{32EE68E6-9B95-4557-864C-2994783CD6FB}" srcId="{5979B42B-CCFA-4277-A804-890DE8BEF954}" destId="{AE60F716-1708-48ED-8AEE-EE47AADC40B4}" srcOrd="3" destOrd="0" parTransId="{E71CFB71-B0A6-45CE-B39F-1B48F17AFF97}" sibTransId="{48ACD838-BE1E-4DBF-95DE-7ADA3F322D61}"/>
    <dgm:cxn modelId="{E42979F7-F25C-417A-8AF2-2C7146C5D067}" type="presOf" srcId="{5979B42B-CCFA-4277-A804-890DE8BEF954}" destId="{00DFDD28-9BF4-48FE-82B3-5C280FF5DB01}" srcOrd="0" destOrd="0" presId="urn:microsoft.com/office/officeart/2005/8/layout/default"/>
    <dgm:cxn modelId="{C19D2069-79E6-4821-B485-50CDAA70EFB9}" type="presParOf" srcId="{00DFDD28-9BF4-48FE-82B3-5C280FF5DB01}" destId="{61D30515-C587-4AD6-BE2D-22E739CA571C}" srcOrd="0" destOrd="0" presId="urn:microsoft.com/office/officeart/2005/8/layout/default"/>
    <dgm:cxn modelId="{882AED24-B439-4530-89F9-F871EED7315B}" type="presParOf" srcId="{00DFDD28-9BF4-48FE-82B3-5C280FF5DB01}" destId="{55930974-8AC5-4C02-91B4-3D88F93AC635}" srcOrd="1" destOrd="0" presId="urn:microsoft.com/office/officeart/2005/8/layout/default"/>
    <dgm:cxn modelId="{C5C9629D-A601-4C66-9DC6-EE312831B737}" type="presParOf" srcId="{00DFDD28-9BF4-48FE-82B3-5C280FF5DB01}" destId="{FC42B555-440C-4297-BD82-290EAB1EF75E}" srcOrd="2" destOrd="0" presId="urn:microsoft.com/office/officeart/2005/8/layout/default"/>
    <dgm:cxn modelId="{E97E4905-921C-41F0-9DE9-D6EED25C83AC}" type="presParOf" srcId="{00DFDD28-9BF4-48FE-82B3-5C280FF5DB01}" destId="{070ACA0B-0D2A-43C7-9B83-CE0F9FCC80BA}" srcOrd="3" destOrd="0" presId="urn:microsoft.com/office/officeart/2005/8/layout/default"/>
    <dgm:cxn modelId="{844F4C40-7DCC-42E2-B44B-540CBC28E8F9}" type="presParOf" srcId="{00DFDD28-9BF4-48FE-82B3-5C280FF5DB01}" destId="{5C2BC150-99AD-46F1-964A-2525C65C2FDE}" srcOrd="4" destOrd="0" presId="urn:microsoft.com/office/officeart/2005/8/layout/default"/>
    <dgm:cxn modelId="{8EF89DAD-06F3-43F9-8C7A-60499439232C}" type="presParOf" srcId="{00DFDD28-9BF4-48FE-82B3-5C280FF5DB01}" destId="{D6BCF11D-7DC4-43C4-B212-4D50DF92148B}" srcOrd="5" destOrd="0" presId="urn:microsoft.com/office/officeart/2005/8/layout/default"/>
    <dgm:cxn modelId="{8E766703-6E32-430C-A71C-2477B134851A}" type="presParOf" srcId="{00DFDD28-9BF4-48FE-82B3-5C280FF5DB01}" destId="{3DD4C8D0-1143-435D-A855-7407467A6BF6}" srcOrd="6" destOrd="0" presId="urn:microsoft.com/office/officeart/2005/8/layout/default"/>
    <dgm:cxn modelId="{AFBB52DC-FDBD-4BFA-ACD2-1134D39BD5B9}" type="presParOf" srcId="{00DFDD28-9BF4-48FE-82B3-5C280FF5DB01}" destId="{E4AD65BE-49DD-4B74-ADEC-A857B67E7B9C}" srcOrd="7" destOrd="0" presId="urn:microsoft.com/office/officeart/2005/8/layout/default"/>
    <dgm:cxn modelId="{298CAF60-014E-458D-BF1B-2DCBAEBBD366}" type="presParOf" srcId="{00DFDD28-9BF4-48FE-82B3-5C280FF5DB01}" destId="{24CCA5FD-F2CC-4636-BB14-646A0FC6270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30515-C587-4AD6-BE2D-22E739CA571C}">
      <dsp:nvSpPr>
        <dsp:cNvPr id="0" name=""/>
        <dsp:cNvSpPr/>
      </dsp:nvSpPr>
      <dsp:spPr>
        <a:xfrm>
          <a:off x="0" y="851479"/>
          <a:ext cx="3381375" cy="2028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200" kern="1200" dirty="0"/>
            <a:t>Cơ hội phát triển</a:t>
          </a:r>
          <a:endParaRPr lang="en-US" sz="4200" kern="1200" dirty="0"/>
        </a:p>
      </dsp:txBody>
      <dsp:txXfrm>
        <a:off x="0" y="851479"/>
        <a:ext cx="3381375" cy="2028825"/>
      </dsp:txXfrm>
    </dsp:sp>
    <dsp:sp modelId="{FC42B555-440C-4297-BD82-290EAB1EF75E}">
      <dsp:nvSpPr>
        <dsp:cNvPr id="0" name=""/>
        <dsp:cNvSpPr/>
      </dsp:nvSpPr>
      <dsp:spPr>
        <a:xfrm>
          <a:off x="3719512" y="851479"/>
          <a:ext cx="3381375" cy="2028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200" kern="1200" dirty="0"/>
            <a:t>Giúp tự tin hơn</a:t>
          </a:r>
          <a:endParaRPr lang="en-US" sz="4200" kern="1200" dirty="0"/>
        </a:p>
      </dsp:txBody>
      <dsp:txXfrm>
        <a:off x="3719512" y="851479"/>
        <a:ext cx="3381375" cy="2028825"/>
      </dsp:txXfrm>
    </dsp:sp>
    <dsp:sp modelId="{5C2BC150-99AD-46F1-964A-2525C65C2FDE}">
      <dsp:nvSpPr>
        <dsp:cNvPr id="0" name=""/>
        <dsp:cNvSpPr/>
      </dsp:nvSpPr>
      <dsp:spPr>
        <a:xfrm>
          <a:off x="7439025" y="851479"/>
          <a:ext cx="3381375" cy="2028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200" kern="1200" dirty="0"/>
            <a:t>Khám phá bản thân</a:t>
          </a:r>
          <a:endParaRPr lang="en-US" sz="4200" kern="1200" dirty="0"/>
        </a:p>
      </dsp:txBody>
      <dsp:txXfrm>
        <a:off x="7439025" y="851479"/>
        <a:ext cx="3381375" cy="2028825"/>
      </dsp:txXfrm>
    </dsp:sp>
    <dsp:sp modelId="{3DD4C8D0-1143-435D-A855-7407467A6BF6}">
      <dsp:nvSpPr>
        <dsp:cNvPr id="0" name=""/>
        <dsp:cNvSpPr/>
      </dsp:nvSpPr>
      <dsp:spPr>
        <a:xfrm>
          <a:off x="1859756" y="3218442"/>
          <a:ext cx="3381375" cy="2028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200" kern="1200" dirty="0"/>
            <a:t>Tạo dựng mối quan hệ</a:t>
          </a:r>
          <a:endParaRPr lang="en-US" sz="4200" kern="1200" dirty="0"/>
        </a:p>
      </dsp:txBody>
      <dsp:txXfrm>
        <a:off x="1859756" y="3218442"/>
        <a:ext cx="3381375" cy="2028825"/>
      </dsp:txXfrm>
    </dsp:sp>
    <dsp:sp modelId="{24CCA5FD-F2CC-4636-BB14-646A0FC62707}">
      <dsp:nvSpPr>
        <dsp:cNvPr id="0" name=""/>
        <dsp:cNvSpPr/>
      </dsp:nvSpPr>
      <dsp:spPr>
        <a:xfrm>
          <a:off x="5579268" y="3218442"/>
          <a:ext cx="3381375" cy="20288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200" kern="1200" dirty="0"/>
            <a:t>Cuộc sống nhiều ý nghĩa</a:t>
          </a:r>
          <a:endParaRPr lang="en-US" sz="4200" kern="1200" dirty="0"/>
        </a:p>
      </dsp:txBody>
      <dsp:txXfrm>
        <a:off x="5579268" y="3218442"/>
        <a:ext cx="3381375" cy="2028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jpe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82288">
            <a:off x="-866846" y="3540728"/>
            <a:ext cx="16230600" cy="3205543"/>
          </a:xfrm>
          <a:custGeom>
            <a:avLst/>
            <a:gdLst/>
            <a:ahLst/>
            <a:cxnLst/>
            <a:rect l="l" t="t" r="r" b="b"/>
            <a:pathLst>
              <a:path w="16230600" h="3205543">
                <a:moveTo>
                  <a:pt x="0" y="0"/>
                </a:moveTo>
                <a:lnTo>
                  <a:pt x="16230600" y="0"/>
                </a:lnTo>
                <a:lnTo>
                  <a:pt x="16230600" y="3205544"/>
                </a:lnTo>
                <a:lnTo>
                  <a:pt x="0" y="3205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54727" y="0"/>
            <a:ext cx="6463145" cy="11398827"/>
            <a:chOff x="0" y="0"/>
            <a:chExt cx="1702228" cy="30021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2228" cy="3002160"/>
            </a:xfrm>
            <a:custGeom>
              <a:avLst/>
              <a:gdLst/>
              <a:ahLst/>
              <a:cxnLst/>
              <a:rect l="l" t="t" r="r" b="b"/>
              <a:pathLst>
                <a:path w="1702228" h="3002160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740" y="633778"/>
            <a:ext cx="9912928" cy="9912928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31466" y="2624448"/>
            <a:ext cx="5713535" cy="571351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25614" b="-2561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0785764" y="-10048009"/>
            <a:ext cx="6463145" cy="11398827"/>
            <a:chOff x="0" y="0"/>
            <a:chExt cx="1702228" cy="30021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02228" cy="3002160"/>
            </a:xfrm>
            <a:custGeom>
              <a:avLst/>
              <a:gdLst/>
              <a:ahLst/>
              <a:cxnLst/>
              <a:rect l="l" t="t" r="r" b="b"/>
              <a:pathLst>
                <a:path w="1702228" h="3002160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795890" y="4726086"/>
            <a:ext cx="6298370" cy="1372797"/>
            <a:chOff x="0" y="0"/>
            <a:chExt cx="1702228" cy="37101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02228" cy="371019"/>
            </a:xfrm>
            <a:custGeom>
              <a:avLst/>
              <a:gdLst/>
              <a:ahLst/>
              <a:cxnLst/>
              <a:rect l="l" t="t" r="r" b="b"/>
              <a:pathLst>
                <a:path w="1702228" h="371019">
                  <a:moveTo>
                    <a:pt x="0" y="0"/>
                  </a:moveTo>
                  <a:lnTo>
                    <a:pt x="1702228" y="0"/>
                  </a:lnTo>
                  <a:lnTo>
                    <a:pt x="1702228" y="371019"/>
                  </a:lnTo>
                  <a:lnTo>
                    <a:pt x="0" y="37101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702228" cy="418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795890" y="2519673"/>
            <a:ext cx="6293576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27"/>
              </a:lnSpc>
            </a:pPr>
            <a:r>
              <a:rPr lang="en-US" sz="4234" dirty="0">
                <a:solidFill>
                  <a:srgbClr val="000000"/>
                </a:solidFill>
                <a:latin typeface="Bungee" panose="020B0604020202020204" charset="0"/>
              </a:rPr>
              <a:t>PHÁT </a:t>
            </a:r>
            <a:r>
              <a:rPr lang="vi-VN" sz="4234" dirty="0">
                <a:solidFill>
                  <a:srgbClr val="000000"/>
                </a:solidFill>
                <a:latin typeface="Bungee" panose="020B0604020202020204" charset="0"/>
              </a:rPr>
              <a:t>BIỂ</a:t>
            </a:r>
            <a:r>
              <a:rPr lang="en-US" sz="4234" dirty="0">
                <a:solidFill>
                  <a:srgbClr val="000000"/>
                </a:solidFill>
                <a:latin typeface="Bungee" panose="020B0604020202020204" charset="0"/>
              </a:rPr>
              <a:t>U CHỦ ĐỀ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95890" y="3440679"/>
            <a:ext cx="8171842" cy="125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72"/>
              </a:lnSpc>
            </a:pPr>
            <a:r>
              <a:rPr lang="en-US" sz="9372" dirty="0">
                <a:solidFill>
                  <a:srgbClr val="000000"/>
                </a:solidFill>
                <a:latin typeface="Arial Black" panose="020B0A04020102020204" pitchFamily="34" charset="0"/>
              </a:rPr>
              <a:t>VÙNG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95890" y="4897536"/>
            <a:ext cx="8171842" cy="125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72"/>
              </a:lnSpc>
            </a:pPr>
            <a:r>
              <a:rPr lang="en-US" sz="9372" dirty="0">
                <a:solidFill>
                  <a:srgbClr val="FFFFFF"/>
                </a:solidFill>
                <a:latin typeface="Arial Black" panose="020B0A04020102020204" pitchFamily="34" charset="0"/>
              </a:rPr>
              <a:t>AN TOÀN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14156" y="-8222178"/>
            <a:ext cx="20463411" cy="11398827"/>
            <a:chOff x="0" y="0"/>
            <a:chExt cx="5389540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9540" cy="3002160"/>
            </a:xfrm>
            <a:custGeom>
              <a:avLst/>
              <a:gdLst/>
              <a:ahLst/>
              <a:cxnLst/>
              <a:rect l="l" t="t" r="r" b="b"/>
              <a:pathLst>
                <a:path w="5389540" h="3002160">
                  <a:moveTo>
                    <a:pt x="0" y="0"/>
                  </a:moveTo>
                  <a:lnTo>
                    <a:pt x="5389540" y="0"/>
                  </a:lnTo>
                  <a:lnTo>
                    <a:pt x="5389540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89540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908482" y="5618755"/>
            <a:ext cx="2471037" cy="2228426"/>
          </a:xfrm>
          <a:custGeom>
            <a:avLst/>
            <a:gdLst/>
            <a:ahLst/>
            <a:cxnLst/>
            <a:rect l="l" t="t" r="r" b="b"/>
            <a:pathLst>
              <a:path w="2471037" h="2228426">
                <a:moveTo>
                  <a:pt x="0" y="0"/>
                </a:moveTo>
                <a:lnTo>
                  <a:pt x="2471036" y="0"/>
                </a:lnTo>
                <a:lnTo>
                  <a:pt x="2471036" y="2228426"/>
                </a:lnTo>
                <a:lnTo>
                  <a:pt x="0" y="2228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5544" y="3176650"/>
            <a:ext cx="7792168" cy="4222935"/>
          </a:xfrm>
          <a:custGeom>
            <a:avLst/>
            <a:gdLst/>
            <a:ahLst/>
            <a:cxnLst/>
            <a:rect l="l" t="t" r="r" b="b"/>
            <a:pathLst>
              <a:path w="7792168" h="4222935">
                <a:moveTo>
                  <a:pt x="0" y="0"/>
                </a:moveTo>
                <a:lnTo>
                  <a:pt x="7792168" y="0"/>
                </a:lnTo>
                <a:lnTo>
                  <a:pt x="7792168" y="4222934"/>
                </a:lnTo>
                <a:lnTo>
                  <a:pt x="0" y="4222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5511" t="-8158" r="-513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7200" y="857250"/>
            <a:ext cx="1618034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DFCDC"/>
                </a:solidFill>
                <a:latin typeface="Bungee" panose="020B0604020202020204" charset="0"/>
              </a:rPr>
              <a:t>BẠN ĐANG MẠO HIỂM KHI</a:t>
            </a:r>
          </a:p>
        </p:txBody>
      </p:sp>
      <p:sp>
        <p:nvSpPr>
          <p:cNvPr id="8" name="Freeform 8"/>
          <p:cNvSpPr/>
          <p:nvPr/>
        </p:nvSpPr>
        <p:spPr>
          <a:xfrm>
            <a:off x="-319751" y="6936372"/>
            <a:ext cx="7421336" cy="4021964"/>
          </a:xfrm>
          <a:custGeom>
            <a:avLst/>
            <a:gdLst/>
            <a:ahLst/>
            <a:cxnLst/>
            <a:rect l="l" t="t" r="r" b="b"/>
            <a:pathLst>
              <a:path w="7421336" h="4021964">
                <a:moveTo>
                  <a:pt x="0" y="0"/>
                </a:moveTo>
                <a:lnTo>
                  <a:pt x="7421336" y="0"/>
                </a:lnTo>
                <a:lnTo>
                  <a:pt x="7421336" y="4021963"/>
                </a:lnTo>
                <a:lnTo>
                  <a:pt x="0" y="402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5511" t="-8158" r="-5137"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0866664" y="4925390"/>
            <a:ext cx="7421336" cy="4021964"/>
          </a:xfrm>
          <a:custGeom>
            <a:avLst/>
            <a:gdLst/>
            <a:ahLst/>
            <a:cxnLst/>
            <a:rect l="l" t="t" r="r" b="b"/>
            <a:pathLst>
              <a:path w="7421336" h="4021964">
                <a:moveTo>
                  <a:pt x="0" y="0"/>
                </a:moveTo>
                <a:lnTo>
                  <a:pt x="7421336" y="0"/>
                </a:lnTo>
                <a:lnTo>
                  <a:pt x="7421336" y="4021964"/>
                </a:lnTo>
                <a:lnTo>
                  <a:pt x="0" y="402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5511" t="-8158" r="-513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1722" y="4381500"/>
            <a:ext cx="553839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99" b="1" dirty="0" err="1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658" y="8369985"/>
            <a:ext cx="58289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vi-VN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 ước xa vời thực tế</a:t>
            </a:r>
            <a:endParaRPr lang="en-US" sz="3399" b="1" dirty="0">
              <a:solidFill>
                <a:srgbClr val="FDFC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727919" y="6615861"/>
            <a:ext cx="6560081" cy="56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 lang="en-US" sz="3399" b="1" dirty="0">
              <a:solidFill>
                <a:srgbClr val="FDFC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7A8C01-04C3-6F40-101D-3D33FE8EFB93}"/>
              </a:ext>
            </a:extLst>
          </p:cNvPr>
          <p:cNvSpPr txBox="1"/>
          <p:nvPr/>
        </p:nvSpPr>
        <p:spPr>
          <a:xfrm>
            <a:off x="13208546" y="6708664"/>
            <a:ext cx="3429000" cy="127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vi-VN" sz="3399" b="1" dirty="0">
                <a:solidFill>
                  <a:srgbClr val="FDFC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kế hoạch</a:t>
            </a:r>
            <a:endParaRPr lang="en-US" sz="3399" b="1" dirty="0">
              <a:solidFill>
                <a:srgbClr val="FDFC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4442" y="-8574153"/>
            <a:ext cx="20463411" cy="11398827"/>
            <a:chOff x="0" y="0"/>
            <a:chExt cx="5389540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9540" cy="3002160"/>
            </a:xfrm>
            <a:custGeom>
              <a:avLst/>
              <a:gdLst/>
              <a:ahLst/>
              <a:cxnLst/>
              <a:rect l="l" t="t" r="r" b="b"/>
              <a:pathLst>
                <a:path w="5389540" h="3002160">
                  <a:moveTo>
                    <a:pt x="0" y="0"/>
                  </a:moveTo>
                  <a:lnTo>
                    <a:pt x="5389540" y="0"/>
                  </a:lnTo>
                  <a:lnTo>
                    <a:pt x="5389540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389540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18407" y="327723"/>
            <a:ext cx="2325244" cy="2043887"/>
          </a:xfrm>
          <a:custGeom>
            <a:avLst/>
            <a:gdLst/>
            <a:ahLst/>
            <a:cxnLst/>
            <a:rect l="l" t="t" r="r" b="b"/>
            <a:pathLst>
              <a:path w="2325244" h="2043887">
                <a:moveTo>
                  <a:pt x="0" y="0"/>
                </a:moveTo>
                <a:lnTo>
                  <a:pt x="2325245" y="0"/>
                </a:lnTo>
                <a:lnTo>
                  <a:pt x="2325245" y="2043887"/>
                </a:lnTo>
                <a:lnTo>
                  <a:pt x="0" y="2043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2562566" y="491263"/>
            <a:ext cx="3218768" cy="8120745"/>
          </a:xfrm>
          <a:custGeom>
            <a:avLst/>
            <a:gdLst/>
            <a:ahLst/>
            <a:cxnLst/>
            <a:rect l="l" t="t" r="r" b="b"/>
            <a:pathLst>
              <a:path w="3218768" h="8120745">
                <a:moveTo>
                  <a:pt x="0" y="0"/>
                </a:moveTo>
                <a:lnTo>
                  <a:pt x="3218768" y="0"/>
                </a:lnTo>
                <a:lnTo>
                  <a:pt x="3218768" y="8120744"/>
                </a:lnTo>
                <a:lnTo>
                  <a:pt x="0" y="8120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411633" y="857250"/>
            <a:ext cx="21111265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FDFCDC"/>
                </a:solidFill>
                <a:latin typeface="Bungee"/>
              </a:rPr>
              <a:t>LÀM SAO ĐỂ BIẾT MÌNH CÓ ĐANG Ở </a:t>
            </a:r>
          </a:p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FDFCDC"/>
                </a:solidFill>
                <a:latin typeface="Bungee"/>
              </a:rPr>
              <a:t>VÙNG AN TOÀN KHÔNG?</a:t>
            </a:r>
          </a:p>
          <a:p>
            <a:pPr algn="ctr">
              <a:lnSpc>
                <a:spcPts val="6299"/>
              </a:lnSpc>
            </a:pPr>
            <a:endParaRPr lang="en-US" sz="4499" dirty="0">
              <a:solidFill>
                <a:srgbClr val="FDFCDC"/>
              </a:solidFill>
              <a:latin typeface="Bunge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8205" y="4183335"/>
            <a:ext cx="7227491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ungee" panose="020B0604020202020204" charset="0"/>
              </a:rPr>
              <a:t>Luôn</a:t>
            </a:r>
            <a:r>
              <a:rPr lang="en-US" sz="3999" dirty="0">
                <a:solidFill>
                  <a:srgbClr val="000000"/>
                </a:solidFill>
                <a:latin typeface="Bungee" panose="020B060402020202020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ungee" panose="020B0604020202020204" charset="0"/>
              </a:rPr>
              <a:t>nói</a:t>
            </a:r>
            <a:r>
              <a:rPr lang="en-US" sz="3999" dirty="0">
                <a:solidFill>
                  <a:srgbClr val="000000"/>
                </a:solidFill>
                <a:latin typeface="Bungee" panose="020B060402020202020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Bungee" panose="020B0604020202020204" charset="0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Bungee" panose="020B0604020202020204" charset="0"/>
              </a:rPr>
              <a:t> - </a:t>
            </a:r>
            <a:r>
              <a:rPr lang="en-US" sz="3999" dirty="0" err="1">
                <a:solidFill>
                  <a:srgbClr val="000000"/>
                </a:solidFill>
                <a:latin typeface="Bungee" panose="020B0604020202020204" charset="0"/>
              </a:rPr>
              <a:t>không</a:t>
            </a:r>
            <a:r>
              <a:rPr lang="en-US" sz="3999" dirty="0">
                <a:solidFill>
                  <a:srgbClr val="000000"/>
                </a:solidFill>
                <a:latin typeface="Bungee" panose="020B060402020202020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ungee" panose="020B0604020202020204" charset="0"/>
              </a:rPr>
              <a:t>thể</a:t>
            </a:r>
            <a:endParaRPr lang="en-US" sz="3999" dirty="0">
              <a:solidFill>
                <a:srgbClr val="000000"/>
              </a:solidFill>
              <a:latin typeface="Bungee" panose="020B0604020202020204" charset="0"/>
            </a:endParaRPr>
          </a:p>
        </p:txBody>
      </p:sp>
      <p:sp>
        <p:nvSpPr>
          <p:cNvPr id="9" name="Freeform 9"/>
          <p:cNvSpPr/>
          <p:nvPr/>
        </p:nvSpPr>
        <p:spPr>
          <a:xfrm rot="5400000">
            <a:off x="6327026" y="4877609"/>
            <a:ext cx="2917339" cy="7360259"/>
          </a:xfrm>
          <a:custGeom>
            <a:avLst/>
            <a:gdLst/>
            <a:ahLst/>
            <a:cxnLst/>
            <a:rect l="l" t="t" r="r" b="b"/>
            <a:pathLst>
              <a:path w="2917339" h="7360259">
                <a:moveTo>
                  <a:pt x="0" y="0"/>
                </a:moveTo>
                <a:lnTo>
                  <a:pt x="2917339" y="0"/>
                </a:lnTo>
                <a:lnTo>
                  <a:pt x="2917339" y="7360259"/>
                </a:lnTo>
                <a:lnTo>
                  <a:pt x="0" y="736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76800" y="7962900"/>
            <a:ext cx="619392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3893" dirty="0">
                <a:solidFill>
                  <a:srgbClr val="000000"/>
                </a:solidFill>
                <a:latin typeface="Bungee" panose="020B0604020202020204" charset="0"/>
              </a:rPr>
              <a:t>KHÔNG DÁM LÀM LẠI </a:t>
            </a:r>
          </a:p>
          <a:p>
            <a:pPr algn="ctr">
              <a:lnSpc>
                <a:spcPts val="5450"/>
              </a:lnSpc>
            </a:pPr>
            <a:r>
              <a:rPr lang="en-US" sz="3893" dirty="0">
                <a:solidFill>
                  <a:srgbClr val="000000"/>
                </a:solidFill>
                <a:latin typeface="Bungee" panose="020B0604020202020204" charset="0"/>
              </a:rPr>
              <a:t>KHI THẤT BẠI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12507308" y="624199"/>
            <a:ext cx="2917339" cy="7360259"/>
          </a:xfrm>
          <a:custGeom>
            <a:avLst/>
            <a:gdLst/>
            <a:ahLst/>
            <a:cxnLst/>
            <a:rect l="l" t="t" r="r" b="b"/>
            <a:pathLst>
              <a:path w="2917339" h="7360259">
                <a:moveTo>
                  <a:pt x="0" y="0"/>
                </a:moveTo>
                <a:lnTo>
                  <a:pt x="2917339" y="0"/>
                </a:lnTo>
                <a:lnTo>
                  <a:pt x="2917339" y="7360258"/>
                </a:lnTo>
                <a:lnTo>
                  <a:pt x="0" y="7360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070725" y="3806930"/>
            <a:ext cx="6188575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3893" dirty="0">
                <a:solidFill>
                  <a:srgbClr val="000000"/>
                </a:solidFill>
                <a:latin typeface="Bungee" panose="020B0604020202020204" charset="0"/>
              </a:rPr>
              <a:t>KHÔNG SẴN SÀNG ĐỐI </a:t>
            </a:r>
          </a:p>
          <a:p>
            <a:pPr algn="ctr">
              <a:lnSpc>
                <a:spcPts val="5450"/>
              </a:lnSpc>
            </a:pPr>
            <a:r>
              <a:rPr lang="en-US" sz="3893" dirty="0">
                <a:solidFill>
                  <a:srgbClr val="000000"/>
                </a:solidFill>
                <a:latin typeface="Bungee" panose="020B0604020202020204" charset="0"/>
              </a:rPr>
              <a:t>MẶT VỚI KHÓ KHĂN</a:t>
            </a:r>
          </a:p>
          <a:p>
            <a:pPr algn="ctr">
              <a:lnSpc>
                <a:spcPts val="5450"/>
              </a:lnSpc>
            </a:pPr>
            <a:endParaRPr lang="en-US" sz="3893" dirty="0">
              <a:solidFill>
                <a:srgbClr val="000000"/>
              </a:solidFill>
              <a:latin typeface="Bunge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64344">
            <a:off x="7394230" y="-355577"/>
            <a:ext cx="1088513" cy="11908815"/>
            <a:chOff x="0" y="0"/>
            <a:chExt cx="286687" cy="3136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687" cy="3136478"/>
            </a:xfrm>
            <a:custGeom>
              <a:avLst/>
              <a:gdLst/>
              <a:ahLst/>
              <a:cxnLst/>
              <a:rect l="l" t="t" r="r" b="b"/>
              <a:pathLst>
                <a:path w="286687" h="3136478">
                  <a:moveTo>
                    <a:pt x="0" y="0"/>
                  </a:moveTo>
                  <a:lnTo>
                    <a:pt x="286687" y="0"/>
                  </a:lnTo>
                  <a:lnTo>
                    <a:pt x="286687" y="3136478"/>
                  </a:lnTo>
                  <a:lnTo>
                    <a:pt x="0" y="3136478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41040"/>
                  </a:srgbClr>
                </a:gs>
                <a:gs pos="33333">
                  <a:srgbClr val="B4B4B4">
                    <a:alpha val="47025"/>
                  </a:srgbClr>
                </a:gs>
                <a:gs pos="66667">
                  <a:srgbClr val="EEEEEE">
                    <a:alpha val="40185"/>
                  </a:srgbClr>
                </a:gs>
                <a:gs pos="100000">
                  <a:srgbClr val="FBFBFB">
                    <a:alpha val="1254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86687" cy="3155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-21936"/>
            <a:ext cx="8585708" cy="10287000"/>
            <a:chOff x="0" y="0"/>
            <a:chExt cx="8585708" cy="1028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85708" cy="10286999"/>
            </a:xfrm>
            <a:custGeom>
              <a:avLst/>
              <a:gdLst/>
              <a:ahLst/>
              <a:cxnLst/>
              <a:rect l="l" t="t" r="r" b="b"/>
              <a:pathLst>
                <a:path w="8585708" h="10286999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8" y="485521"/>
                    <a:pt x="8382634" y="911225"/>
                    <a:pt x="8287258" y="1337056"/>
                  </a:cubicBezTo>
                  <a:cubicBezTo>
                    <a:pt x="8146288" y="1966722"/>
                    <a:pt x="8005699" y="2596388"/>
                    <a:pt x="7864602" y="3225927"/>
                  </a:cubicBezTo>
                  <a:cubicBezTo>
                    <a:pt x="7691247" y="3999103"/>
                    <a:pt x="7517384" y="4772152"/>
                    <a:pt x="7344029" y="5545328"/>
                  </a:cubicBezTo>
                  <a:cubicBezTo>
                    <a:pt x="7194677" y="6211443"/>
                    <a:pt x="7045579" y="6877558"/>
                    <a:pt x="6896354" y="7543800"/>
                  </a:cubicBezTo>
                  <a:cubicBezTo>
                    <a:pt x="6765290" y="8129016"/>
                    <a:pt x="6634480" y="8714105"/>
                    <a:pt x="6503162" y="9299194"/>
                  </a:cubicBezTo>
                  <a:cubicBezTo>
                    <a:pt x="6429375" y="9628250"/>
                    <a:pt x="6354953" y="9957181"/>
                    <a:pt x="6280785" y="10286237"/>
                  </a:cubicBezTo>
                  <a:cubicBezTo>
                    <a:pt x="4199382" y="10286237"/>
                    <a:pt x="2118106" y="10286110"/>
                    <a:pt x="36830" y="10286999"/>
                  </a:cubicBezTo>
                  <a:cubicBezTo>
                    <a:pt x="6731" y="10286999"/>
                    <a:pt x="0" y="10280268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2"/>
              <a:stretch>
                <a:fillRect l="-39833" r="-3983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594679" y="984829"/>
            <a:ext cx="9870338" cy="8273471"/>
            <a:chOff x="0" y="0"/>
            <a:chExt cx="2599595" cy="2179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99595" cy="2179021"/>
            </a:xfrm>
            <a:custGeom>
              <a:avLst/>
              <a:gdLst/>
              <a:ahLst/>
              <a:cxnLst/>
              <a:rect l="l" t="t" r="r" b="b"/>
              <a:pathLst>
                <a:path w="2599595" h="2179021">
                  <a:moveTo>
                    <a:pt x="20393" y="0"/>
                  </a:moveTo>
                  <a:lnTo>
                    <a:pt x="2579202" y="0"/>
                  </a:lnTo>
                  <a:cubicBezTo>
                    <a:pt x="2584610" y="0"/>
                    <a:pt x="2589798" y="2149"/>
                    <a:pt x="2593622" y="5973"/>
                  </a:cubicBezTo>
                  <a:cubicBezTo>
                    <a:pt x="2597447" y="9798"/>
                    <a:pt x="2599595" y="14985"/>
                    <a:pt x="2599595" y="20393"/>
                  </a:cubicBezTo>
                  <a:lnTo>
                    <a:pt x="2599595" y="2158628"/>
                  </a:lnTo>
                  <a:cubicBezTo>
                    <a:pt x="2599595" y="2164037"/>
                    <a:pt x="2597447" y="2169224"/>
                    <a:pt x="2593622" y="2173048"/>
                  </a:cubicBezTo>
                  <a:cubicBezTo>
                    <a:pt x="2589798" y="2176873"/>
                    <a:pt x="2584610" y="2179021"/>
                    <a:pt x="2579202" y="2179021"/>
                  </a:cubicBezTo>
                  <a:lnTo>
                    <a:pt x="20393" y="2179021"/>
                  </a:lnTo>
                  <a:cubicBezTo>
                    <a:pt x="14985" y="2179021"/>
                    <a:pt x="9798" y="2176873"/>
                    <a:pt x="5973" y="2173048"/>
                  </a:cubicBezTo>
                  <a:cubicBezTo>
                    <a:pt x="2149" y="2169224"/>
                    <a:pt x="0" y="2164037"/>
                    <a:pt x="0" y="2158628"/>
                  </a:cubicBezTo>
                  <a:lnTo>
                    <a:pt x="0" y="20393"/>
                  </a:lnTo>
                  <a:cubicBezTo>
                    <a:pt x="0" y="14985"/>
                    <a:pt x="2149" y="9798"/>
                    <a:pt x="5973" y="5973"/>
                  </a:cubicBezTo>
                  <a:cubicBezTo>
                    <a:pt x="9798" y="2149"/>
                    <a:pt x="14985" y="0"/>
                    <a:pt x="20393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  <a:ln w="38100" cap="rnd">
              <a:solidFill>
                <a:srgbClr val="000000">
                  <a:alpha val="5882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99595" cy="2198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594679" y="2474278"/>
            <a:ext cx="9568061" cy="482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263238"/>
                </a:solidFill>
                <a:latin typeface="Paytone One"/>
              </a:rPr>
              <a:t>CÁC BƯỚC THOÁTKHỎI VÙNG AN TOÀN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120150"/>
            <a:ext cx="19126200" cy="110109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136291" y="3407778"/>
            <a:ext cx="23282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8"/>
              </a:lnSpc>
            </a:pPr>
            <a:r>
              <a:rPr lang="en-US" sz="3049" spc="42" dirty="0">
                <a:solidFill>
                  <a:srgbClr val="040506"/>
                </a:solidFill>
                <a:latin typeface="Bungee" panose="020B0604020202020204" charset="0"/>
              </a:rPr>
              <a:t>BƯỚC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40615" y="7425208"/>
            <a:ext cx="23282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8"/>
              </a:lnSpc>
            </a:pPr>
            <a:r>
              <a:rPr lang="en-US" sz="3049" spc="42" dirty="0">
                <a:solidFill>
                  <a:srgbClr val="040506"/>
                </a:solidFill>
                <a:latin typeface="Bungee" panose="020B0604020202020204" charset="0"/>
              </a:rPr>
              <a:t>BƯỚC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23458" y="3555874"/>
            <a:ext cx="23282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8"/>
              </a:lnSpc>
            </a:pPr>
            <a:r>
              <a:rPr lang="en-US" sz="3049" spc="42" dirty="0">
                <a:solidFill>
                  <a:srgbClr val="040506"/>
                </a:solidFill>
                <a:latin typeface="Bungee" panose="020B0604020202020204" charset="0"/>
              </a:rPr>
              <a:t>BƯỚC 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12872" y="7741408"/>
            <a:ext cx="23282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8"/>
              </a:lnSpc>
            </a:pPr>
            <a:endParaRPr lang="en-US" sz="3049" spc="42" dirty="0">
              <a:solidFill>
                <a:srgbClr val="040506"/>
              </a:solidFill>
              <a:latin typeface="Bungee" panose="020B060402020202020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FFFBACA-8CA5-6FF7-B653-3A10583F2D38}"/>
              </a:ext>
            </a:extLst>
          </p:cNvPr>
          <p:cNvGrpSpPr/>
          <p:nvPr/>
        </p:nvGrpSpPr>
        <p:grpSpPr>
          <a:xfrm>
            <a:off x="1139109" y="7545687"/>
            <a:ext cx="3549764" cy="2085322"/>
            <a:chOff x="201019" y="7561949"/>
            <a:chExt cx="3549764" cy="2085322"/>
          </a:xfrm>
        </p:grpSpPr>
        <p:sp>
          <p:nvSpPr>
            <p:cNvPr id="18" name="TextBox 18"/>
            <p:cNvSpPr txBox="1"/>
            <p:nvPr/>
          </p:nvSpPr>
          <p:spPr>
            <a:xfrm>
              <a:off x="684440" y="7561949"/>
              <a:ext cx="2328251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8"/>
                </a:lnSpc>
              </a:pPr>
              <a:r>
                <a:rPr lang="en-US" sz="3049" spc="42" dirty="0">
                  <a:solidFill>
                    <a:srgbClr val="040506"/>
                  </a:solidFill>
                  <a:latin typeface="Bungee" panose="020B0604020202020204" charset="0"/>
                </a:rPr>
                <a:t>BƯỚC 1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201019" y="8224573"/>
              <a:ext cx="3549764" cy="1422698"/>
              <a:chOff x="-8153" y="-509015"/>
              <a:chExt cx="4733020" cy="189693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38983" y="-509015"/>
                <a:ext cx="4685884" cy="1776908"/>
              </a:xfrm>
              <a:custGeom>
                <a:avLst/>
                <a:gdLst/>
                <a:ahLst/>
                <a:cxnLst/>
                <a:rect l="l" t="t" r="r" b="b"/>
                <a:pathLst>
                  <a:path w="4685883" h="1776908">
                    <a:moveTo>
                      <a:pt x="0" y="888396"/>
                    </a:moveTo>
                    <a:cubicBezTo>
                      <a:pt x="0" y="397723"/>
                      <a:pt x="391417" y="0"/>
                      <a:pt x="874309" y="0"/>
                    </a:cubicBezTo>
                    <a:lnTo>
                      <a:pt x="3811575" y="0"/>
                    </a:lnTo>
                    <a:cubicBezTo>
                      <a:pt x="4294467" y="0"/>
                      <a:pt x="4685883" y="397723"/>
                      <a:pt x="4685883" y="888396"/>
                    </a:cubicBezTo>
                    <a:cubicBezTo>
                      <a:pt x="4685883" y="1379068"/>
                      <a:pt x="4294467" y="1776791"/>
                      <a:pt x="3811575" y="1776791"/>
                    </a:cubicBezTo>
                    <a:lnTo>
                      <a:pt x="874309" y="1776791"/>
                    </a:lnTo>
                    <a:cubicBezTo>
                      <a:pt x="391417" y="1776908"/>
                      <a:pt x="0" y="1379068"/>
                      <a:pt x="0" y="888396"/>
                    </a:cubicBezTo>
                    <a:close/>
                  </a:path>
                </a:pathLst>
              </a:custGeom>
              <a:solidFill>
                <a:srgbClr val="455A6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-8153" y="-388934"/>
                <a:ext cx="4685911" cy="17768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840"/>
                  </a:lnSpc>
                </a:pPr>
                <a:r>
                  <a:rPr lang="en-US" sz="3200" dirty="0" err="1">
                    <a:solidFill>
                      <a:srgbClr val="FFFFFF"/>
                    </a:solidFill>
                    <a:latin typeface="Bungee" panose="020B0604020202020204" charset="0"/>
                  </a:rPr>
                  <a:t>Xác</a:t>
                </a:r>
                <a:r>
                  <a:rPr lang="en-US" sz="3200" dirty="0">
                    <a:solidFill>
                      <a:srgbClr val="FFFFFF"/>
                    </a:solidFill>
                    <a:latin typeface="Bungee" panose="020B0604020202020204" charset="0"/>
                  </a:rPr>
                  <a:t> </a:t>
                </a:r>
                <a:r>
                  <a:rPr lang="en-US" sz="3200" dirty="0" err="1">
                    <a:solidFill>
                      <a:srgbClr val="FFFFFF"/>
                    </a:solidFill>
                    <a:latin typeface="Bungee" panose="020B0604020202020204" charset="0"/>
                  </a:rPr>
                  <a:t>định</a:t>
                </a:r>
                <a:r>
                  <a:rPr lang="en-US" sz="3200" dirty="0">
                    <a:solidFill>
                      <a:srgbClr val="FFFFFF"/>
                    </a:solidFill>
                    <a:latin typeface="Bungee" panose="020B0604020202020204" charset="0"/>
                  </a:rPr>
                  <a:t> </a:t>
                </a:r>
                <a:r>
                  <a:rPr lang="en-US" sz="3200" dirty="0" err="1">
                    <a:solidFill>
                      <a:srgbClr val="FFFFFF"/>
                    </a:solidFill>
                    <a:latin typeface="Bungee" panose="020B0604020202020204" charset="0"/>
                  </a:rPr>
                  <a:t>vùng</a:t>
                </a:r>
                <a:r>
                  <a:rPr lang="en-US" sz="3200" dirty="0">
                    <a:solidFill>
                      <a:srgbClr val="FFFFFF"/>
                    </a:solidFill>
                    <a:latin typeface="Bungee" panose="020B0604020202020204" charset="0"/>
                  </a:rPr>
                  <a:t>   </a:t>
                </a:r>
              </a:p>
              <a:p>
                <a:pPr algn="ctr">
                  <a:lnSpc>
                    <a:spcPts val="3840"/>
                  </a:lnSpc>
                </a:pPr>
                <a:r>
                  <a:rPr lang="en-US" sz="3200" dirty="0">
                    <a:solidFill>
                      <a:srgbClr val="FFFFFF"/>
                    </a:solidFill>
                    <a:latin typeface="Bungee" panose="020B0604020202020204" charset="0"/>
                  </a:rPr>
                  <a:t> </a:t>
                </a:r>
                <a:r>
                  <a:rPr lang="en-US" sz="3200" dirty="0" err="1">
                    <a:solidFill>
                      <a:srgbClr val="FFFFFF"/>
                    </a:solidFill>
                    <a:latin typeface="Bungee" panose="020B0604020202020204" charset="0"/>
                  </a:rPr>
                  <a:t>ưu</a:t>
                </a:r>
                <a:r>
                  <a:rPr lang="en-US" sz="3200" dirty="0">
                    <a:solidFill>
                      <a:srgbClr val="FFFFFF"/>
                    </a:solidFill>
                    <a:latin typeface="Bungee" panose="020B0604020202020204" charset="0"/>
                  </a:rPr>
                  <a:t> </a:t>
                </a:r>
                <a:r>
                  <a:rPr lang="en-US" sz="3200" dirty="0" err="1">
                    <a:solidFill>
                      <a:srgbClr val="FFFFFF"/>
                    </a:solidFill>
                    <a:latin typeface="Bungee" panose="020B0604020202020204" charset="0"/>
                  </a:rPr>
                  <a:t>tiên</a:t>
                </a:r>
                <a:endParaRPr lang="en-US" sz="3200" dirty="0">
                  <a:solidFill>
                    <a:srgbClr val="FFFFFF"/>
                  </a:solidFill>
                  <a:latin typeface="Bungee" panose="020B0604020202020204" charset="0"/>
                </a:endParaRPr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2410565" y="1557168"/>
            <a:ext cx="4174615" cy="1654574"/>
            <a:chOff x="-202785" y="784771"/>
            <a:chExt cx="5566152" cy="2206098"/>
          </a:xfrm>
        </p:grpSpPr>
        <p:sp>
          <p:nvSpPr>
            <p:cNvPr id="28" name="Freeform 28"/>
            <p:cNvSpPr/>
            <p:nvPr/>
          </p:nvSpPr>
          <p:spPr>
            <a:xfrm>
              <a:off x="-202785" y="784771"/>
              <a:ext cx="5375911" cy="2097659"/>
            </a:xfrm>
            <a:custGeom>
              <a:avLst/>
              <a:gdLst/>
              <a:ahLst/>
              <a:cxnLst/>
              <a:rect l="l" t="t" r="r" b="b"/>
              <a:pathLst>
                <a:path w="5375910" h="2097659">
                  <a:moveTo>
                    <a:pt x="0" y="1048766"/>
                  </a:moveTo>
                  <a:cubicBezTo>
                    <a:pt x="0" y="469519"/>
                    <a:pt x="469519" y="0"/>
                    <a:pt x="1048766" y="0"/>
                  </a:cubicBezTo>
                  <a:lnTo>
                    <a:pt x="4327144" y="0"/>
                  </a:lnTo>
                  <a:cubicBezTo>
                    <a:pt x="4906391" y="0"/>
                    <a:pt x="5375910" y="469519"/>
                    <a:pt x="5375910" y="1048766"/>
                  </a:cubicBezTo>
                  <a:cubicBezTo>
                    <a:pt x="5375910" y="1628013"/>
                    <a:pt x="4906391" y="2097532"/>
                    <a:pt x="4327144" y="2097532"/>
                  </a:cubicBezTo>
                  <a:lnTo>
                    <a:pt x="1048766" y="2097532"/>
                  </a:lnTo>
                  <a:cubicBezTo>
                    <a:pt x="469519" y="2097659"/>
                    <a:pt x="0" y="1628013"/>
                    <a:pt x="0" y="1048766"/>
                  </a:cubicBezTo>
                  <a:close/>
                </a:path>
              </a:pathLst>
            </a:custGeom>
            <a:solidFill>
              <a:srgbClr val="B6B6B6"/>
            </a:solidFill>
          </p:spPr>
          <p:txBody>
            <a:bodyPr/>
            <a:lstStyle/>
            <a:p>
              <a:pPr algn="ctr"/>
              <a:endParaRPr lang="vi-VN" sz="2800" dirty="0">
                <a:solidFill>
                  <a:srgbClr val="000000"/>
                </a:solidFill>
                <a:latin typeface="Bungee" panose="020B0604020202020204" charset="0"/>
              </a:endParaRPr>
            </a:p>
            <a:p>
              <a:pPr algn="ctr"/>
              <a:r>
                <a:rPr lang="vi-VN" sz="2800" dirty="0">
                  <a:solidFill>
                    <a:srgbClr val="000000"/>
                  </a:solidFill>
                  <a:latin typeface="Bungee" panose="020B0604020202020204" charset="0"/>
                </a:rPr>
                <a:t>THỰC HIỆN TỪNG BƯỚC NHỎ MỘT</a:t>
              </a:r>
              <a:endParaRPr lang="en-US" sz="2800" dirty="0">
                <a:solidFill>
                  <a:srgbClr val="000000"/>
                </a:solidFill>
                <a:latin typeface="Bungee" panose="020B0604020202020204" charset="0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-12632" y="893269"/>
              <a:ext cx="5376000" cy="209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799" dirty="0">
                <a:solidFill>
                  <a:srgbClr val="000000"/>
                </a:solidFill>
                <a:latin typeface="Bungee" panose="020B060402020202020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951502" y="8124213"/>
            <a:ext cx="4120671" cy="1611829"/>
            <a:chOff x="2687955" y="-283801"/>
            <a:chExt cx="5494228" cy="2149104"/>
          </a:xfrm>
        </p:grpSpPr>
        <p:sp>
          <p:nvSpPr>
            <p:cNvPr id="31" name="Freeform 31"/>
            <p:cNvSpPr/>
            <p:nvPr/>
          </p:nvSpPr>
          <p:spPr>
            <a:xfrm>
              <a:off x="2687955" y="-283801"/>
              <a:ext cx="5375911" cy="2097658"/>
            </a:xfrm>
            <a:custGeom>
              <a:avLst/>
              <a:gdLst/>
              <a:ahLst/>
              <a:cxnLst/>
              <a:rect l="l" t="t" r="r" b="b"/>
              <a:pathLst>
                <a:path w="5375910" h="2097659">
                  <a:moveTo>
                    <a:pt x="0" y="1048766"/>
                  </a:moveTo>
                  <a:cubicBezTo>
                    <a:pt x="0" y="469519"/>
                    <a:pt x="469519" y="0"/>
                    <a:pt x="1048766" y="0"/>
                  </a:cubicBezTo>
                  <a:lnTo>
                    <a:pt x="4327144" y="0"/>
                  </a:lnTo>
                  <a:cubicBezTo>
                    <a:pt x="4906391" y="0"/>
                    <a:pt x="5375910" y="469519"/>
                    <a:pt x="5375910" y="1048766"/>
                  </a:cubicBezTo>
                  <a:cubicBezTo>
                    <a:pt x="5375910" y="1628013"/>
                    <a:pt x="4906391" y="2097532"/>
                    <a:pt x="4327144" y="2097532"/>
                  </a:cubicBezTo>
                  <a:lnTo>
                    <a:pt x="1048766" y="2097532"/>
                  </a:lnTo>
                  <a:cubicBezTo>
                    <a:pt x="469519" y="2097659"/>
                    <a:pt x="0" y="1628013"/>
                    <a:pt x="0" y="1048766"/>
                  </a:cubicBezTo>
                  <a:close/>
                </a:path>
              </a:pathLst>
            </a:custGeom>
            <a:solidFill>
              <a:srgbClr val="AD635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2806184" y="-232297"/>
              <a:ext cx="5375999" cy="2097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Thử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thách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bản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thân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với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môi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trường</a:t>
              </a:r>
              <a:r>
                <a:rPr lang="en-US" sz="2799" dirty="0">
                  <a:solidFill>
                    <a:srgbClr val="000000"/>
                  </a:solidFill>
                  <a:latin typeface="Bungee" panose="020B0604020202020204" charset="0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Bungee" panose="020B0604020202020204" charset="0"/>
                </a:rPr>
                <a:t>mới</a:t>
              </a:r>
              <a:endParaRPr lang="en-US" sz="2799" dirty="0">
                <a:solidFill>
                  <a:srgbClr val="000000"/>
                </a:solidFill>
                <a:latin typeface="Bungee" panose="020B0604020202020204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725682" y="1266002"/>
            <a:ext cx="4086679" cy="2065768"/>
            <a:chOff x="3322488" y="153589"/>
            <a:chExt cx="5448905" cy="2754357"/>
          </a:xfrm>
        </p:grpSpPr>
        <p:sp>
          <p:nvSpPr>
            <p:cNvPr id="34" name="Freeform 34"/>
            <p:cNvSpPr/>
            <p:nvPr/>
          </p:nvSpPr>
          <p:spPr>
            <a:xfrm>
              <a:off x="3395356" y="153589"/>
              <a:ext cx="5376037" cy="2669082"/>
            </a:xfrm>
            <a:custGeom>
              <a:avLst/>
              <a:gdLst/>
              <a:ahLst/>
              <a:cxnLst/>
              <a:rect l="l" t="t" r="r" b="b"/>
              <a:pathLst>
                <a:path w="5376037" h="2669081">
                  <a:moveTo>
                    <a:pt x="5376037" y="1334540"/>
                  </a:moveTo>
                  <a:cubicBezTo>
                    <a:pt x="5376037" y="597457"/>
                    <a:pt x="4906391" y="0"/>
                    <a:pt x="4327144" y="0"/>
                  </a:cubicBezTo>
                  <a:lnTo>
                    <a:pt x="1048766" y="0"/>
                  </a:lnTo>
                  <a:cubicBezTo>
                    <a:pt x="469519" y="0"/>
                    <a:pt x="0" y="597457"/>
                    <a:pt x="0" y="1334540"/>
                  </a:cubicBezTo>
                  <a:cubicBezTo>
                    <a:pt x="0" y="2071624"/>
                    <a:pt x="469519" y="2669081"/>
                    <a:pt x="1048766" y="2669081"/>
                  </a:cubicBezTo>
                  <a:lnTo>
                    <a:pt x="4327144" y="2669081"/>
                  </a:lnTo>
                  <a:cubicBezTo>
                    <a:pt x="4906391" y="2669081"/>
                    <a:pt x="5375910" y="2071624"/>
                    <a:pt x="5375910" y="1334540"/>
                  </a:cubicBezTo>
                  <a:close/>
                </a:path>
              </a:pathLst>
            </a:custGeom>
            <a:solidFill>
              <a:srgbClr val="FFC72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3322488" y="238779"/>
              <a:ext cx="5376000" cy="2669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vi-VN" sz="2799" dirty="0">
                  <a:solidFill>
                    <a:srgbClr val="000000"/>
                  </a:solidFill>
                  <a:latin typeface="Bungee" panose="020B0604020202020204" charset="0"/>
                </a:rPr>
                <a:t>Công nhận nỗ lực</a:t>
              </a:r>
              <a:endParaRPr lang="en-US" sz="2799" dirty="0">
                <a:solidFill>
                  <a:srgbClr val="000000"/>
                </a:solidFill>
                <a:latin typeface="Bungee" panose="020B060402020202020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CDAD0-30EE-BF78-946D-86936422FC99}"/>
              </a:ext>
            </a:extLst>
          </p:cNvPr>
          <p:cNvGrpSpPr/>
          <p:nvPr/>
        </p:nvGrpSpPr>
        <p:grpSpPr>
          <a:xfrm>
            <a:off x="2626393" y="3946387"/>
            <a:ext cx="13035213" cy="3731896"/>
            <a:chOff x="-138630" y="3877368"/>
            <a:chExt cx="13035213" cy="3731896"/>
          </a:xfrm>
        </p:grpSpPr>
        <p:grpSp>
          <p:nvGrpSpPr>
            <p:cNvPr id="4" name="Group 4"/>
            <p:cNvGrpSpPr/>
            <p:nvPr/>
          </p:nvGrpSpPr>
          <p:grpSpPr>
            <a:xfrm>
              <a:off x="-138630" y="3877368"/>
              <a:ext cx="3022130" cy="1679252"/>
              <a:chOff x="0" y="0"/>
              <a:chExt cx="4159440" cy="23112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159377" cy="2311146"/>
              </a:xfrm>
              <a:custGeom>
                <a:avLst/>
                <a:gdLst/>
                <a:ahLst/>
                <a:cxnLst/>
                <a:rect l="l" t="t" r="r" b="b"/>
                <a:pathLst>
                  <a:path w="4159377" h="2311146">
                    <a:moveTo>
                      <a:pt x="4159377" y="1243076"/>
                    </a:moveTo>
                    <a:cubicBezTo>
                      <a:pt x="3182874" y="1031875"/>
                      <a:pt x="3182874" y="1031875"/>
                      <a:pt x="3182874" y="1031875"/>
                    </a:cubicBezTo>
                    <a:cubicBezTo>
                      <a:pt x="3315462" y="905129"/>
                      <a:pt x="3315462" y="905129"/>
                      <a:pt x="3315462" y="905129"/>
                    </a:cubicBezTo>
                    <a:cubicBezTo>
                      <a:pt x="2959862" y="573278"/>
                      <a:pt x="2489581" y="374142"/>
                      <a:pt x="1965198" y="374142"/>
                    </a:cubicBezTo>
                    <a:cubicBezTo>
                      <a:pt x="886079" y="374142"/>
                      <a:pt x="12065" y="1237107"/>
                      <a:pt x="0" y="2311146"/>
                    </a:cubicBezTo>
                    <a:cubicBezTo>
                      <a:pt x="12065" y="1031875"/>
                      <a:pt x="1054989" y="0"/>
                      <a:pt x="2332863" y="0"/>
                    </a:cubicBezTo>
                    <a:cubicBezTo>
                      <a:pt x="2863342" y="0"/>
                      <a:pt x="3351657" y="175006"/>
                      <a:pt x="3743452" y="476758"/>
                    </a:cubicBezTo>
                    <a:cubicBezTo>
                      <a:pt x="3845941" y="374142"/>
                      <a:pt x="3845941" y="374142"/>
                      <a:pt x="3845941" y="374142"/>
                    </a:cubicBezTo>
                    <a:lnTo>
                      <a:pt x="4159377" y="12430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6716" y="4580727"/>
              <a:ext cx="2446685" cy="2448254"/>
              <a:chOff x="0" y="0"/>
              <a:chExt cx="3367440" cy="33696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3017421" y="4579158"/>
              <a:ext cx="2447208" cy="2445638"/>
              <a:chOff x="0" y="0"/>
              <a:chExt cx="3368160" cy="3366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68040" cy="3366008"/>
              </a:xfrm>
              <a:custGeom>
                <a:avLst/>
                <a:gdLst/>
                <a:ahLst/>
                <a:cxnLst/>
                <a:rect l="l" t="t" r="r" b="b"/>
                <a:pathLst>
                  <a:path w="3368040" h="3366008">
                    <a:moveTo>
                      <a:pt x="0" y="1683004"/>
                    </a:moveTo>
                    <a:cubicBezTo>
                      <a:pt x="0" y="753491"/>
                      <a:pt x="753999" y="0"/>
                      <a:pt x="1684020" y="0"/>
                    </a:cubicBezTo>
                    <a:cubicBezTo>
                      <a:pt x="2614041" y="0"/>
                      <a:pt x="3368040" y="753491"/>
                      <a:pt x="3368040" y="1683004"/>
                    </a:cubicBezTo>
                    <a:cubicBezTo>
                      <a:pt x="3368040" y="2612517"/>
                      <a:pt x="2614041" y="3366008"/>
                      <a:pt x="1684020" y="3366008"/>
                    </a:cubicBezTo>
                    <a:cubicBezTo>
                      <a:pt x="753999" y="3366008"/>
                      <a:pt x="0" y="2612517"/>
                      <a:pt x="0" y="168300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883500" y="5757773"/>
              <a:ext cx="3026837" cy="1677159"/>
              <a:chOff x="0" y="0"/>
              <a:chExt cx="4165920" cy="230832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165981" cy="2308352"/>
              </a:xfrm>
              <a:custGeom>
                <a:avLst/>
                <a:gdLst/>
                <a:ahLst/>
                <a:cxnLst/>
                <a:rect l="l" t="t" r="r" b="b"/>
                <a:pathLst>
                  <a:path w="4165981" h="2308352">
                    <a:moveTo>
                      <a:pt x="4165981" y="1066800"/>
                    </a:moveTo>
                    <a:cubicBezTo>
                      <a:pt x="3189351" y="1271778"/>
                      <a:pt x="3189351" y="1271778"/>
                      <a:pt x="3189351" y="1271778"/>
                    </a:cubicBezTo>
                    <a:cubicBezTo>
                      <a:pt x="3315970" y="1404366"/>
                      <a:pt x="3315970" y="1404366"/>
                      <a:pt x="3315970" y="1404366"/>
                    </a:cubicBezTo>
                    <a:cubicBezTo>
                      <a:pt x="2966339" y="1735836"/>
                      <a:pt x="2489962" y="1934718"/>
                      <a:pt x="1971548" y="1934718"/>
                    </a:cubicBezTo>
                    <a:cubicBezTo>
                      <a:pt x="892302" y="1934591"/>
                      <a:pt x="18034" y="1072769"/>
                      <a:pt x="0" y="0"/>
                    </a:cubicBezTo>
                    <a:cubicBezTo>
                      <a:pt x="18034" y="1277747"/>
                      <a:pt x="1061085" y="2308352"/>
                      <a:pt x="2339213" y="2308352"/>
                    </a:cubicBezTo>
                    <a:cubicBezTo>
                      <a:pt x="2869692" y="2308352"/>
                      <a:pt x="3358134" y="2133600"/>
                      <a:pt x="3749929" y="1832229"/>
                    </a:cubicBezTo>
                    <a:cubicBezTo>
                      <a:pt x="3852418" y="1934718"/>
                      <a:pt x="3852418" y="1934718"/>
                      <a:pt x="3852418" y="1934718"/>
                    </a:cubicBezTo>
                    <a:lnTo>
                      <a:pt x="4165981" y="1066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6211732" y="4143913"/>
              <a:ext cx="3022130" cy="1679252"/>
              <a:chOff x="0" y="0"/>
              <a:chExt cx="4159440" cy="23112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159377" cy="2311146"/>
              </a:xfrm>
              <a:custGeom>
                <a:avLst/>
                <a:gdLst/>
                <a:ahLst/>
                <a:cxnLst/>
                <a:rect l="l" t="t" r="r" b="b"/>
                <a:pathLst>
                  <a:path w="4159377" h="2311146">
                    <a:moveTo>
                      <a:pt x="4159377" y="1243076"/>
                    </a:moveTo>
                    <a:cubicBezTo>
                      <a:pt x="3182874" y="1031875"/>
                      <a:pt x="3182874" y="1031875"/>
                      <a:pt x="3182874" y="1031875"/>
                    </a:cubicBezTo>
                    <a:cubicBezTo>
                      <a:pt x="3315462" y="905129"/>
                      <a:pt x="3315462" y="905129"/>
                      <a:pt x="3315462" y="905129"/>
                    </a:cubicBezTo>
                    <a:cubicBezTo>
                      <a:pt x="2959862" y="573278"/>
                      <a:pt x="2489581" y="374142"/>
                      <a:pt x="1965198" y="374142"/>
                    </a:cubicBezTo>
                    <a:cubicBezTo>
                      <a:pt x="886079" y="374142"/>
                      <a:pt x="12065" y="1237107"/>
                      <a:pt x="0" y="2311146"/>
                    </a:cubicBezTo>
                    <a:cubicBezTo>
                      <a:pt x="12065" y="1031875"/>
                      <a:pt x="1054989" y="0"/>
                      <a:pt x="2332863" y="0"/>
                    </a:cubicBezTo>
                    <a:cubicBezTo>
                      <a:pt x="2863342" y="0"/>
                      <a:pt x="3351657" y="175006"/>
                      <a:pt x="3743452" y="476758"/>
                    </a:cubicBezTo>
                    <a:cubicBezTo>
                      <a:pt x="3845941" y="374142"/>
                      <a:pt x="3845941" y="374142"/>
                      <a:pt x="3845941" y="374142"/>
                    </a:cubicBezTo>
                    <a:lnTo>
                      <a:pt x="4159377" y="124307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6329960" y="4611592"/>
              <a:ext cx="2446685" cy="2448254"/>
              <a:chOff x="0" y="0"/>
              <a:chExt cx="3367440" cy="33696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42" name="Group 14">
              <a:extLst>
                <a:ext uri="{FF2B5EF4-FFF2-40B4-BE49-F238E27FC236}">
                  <a16:creationId xmlns:a16="http://schemas.microsoft.com/office/drawing/2014/main" id="{14547F0A-7E76-9AA4-E6C3-23FAD34246EF}"/>
                </a:ext>
              </a:extLst>
            </p:cNvPr>
            <p:cNvGrpSpPr/>
            <p:nvPr/>
          </p:nvGrpSpPr>
          <p:grpSpPr>
            <a:xfrm>
              <a:off x="10139724" y="4419661"/>
              <a:ext cx="2446685" cy="2448254"/>
              <a:chOff x="0" y="0"/>
              <a:chExt cx="3367440" cy="3369600"/>
            </a:xfrm>
          </p:grpSpPr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FF5A79F1-1759-93DC-487F-131F737EBF38}"/>
                  </a:ext>
                </a:extLst>
              </p:cNvPr>
              <p:cNvSpPr/>
              <p:nvPr/>
            </p:nvSpPr>
            <p:spPr>
              <a:xfrm>
                <a:off x="0" y="0"/>
                <a:ext cx="3367405" cy="3369564"/>
              </a:xfrm>
              <a:custGeom>
                <a:avLst/>
                <a:gdLst/>
                <a:ahLst/>
                <a:cxnLst/>
                <a:rect l="l" t="t" r="r" b="b"/>
                <a:pathLst>
                  <a:path w="3367405" h="3369564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  <p:grpSp>
          <p:nvGrpSpPr>
            <p:cNvPr id="44" name="Group 10">
              <a:extLst>
                <a:ext uri="{FF2B5EF4-FFF2-40B4-BE49-F238E27FC236}">
                  <a16:creationId xmlns:a16="http://schemas.microsoft.com/office/drawing/2014/main" id="{7165B8C6-C916-EB97-0701-2259E0868B8E}"/>
                </a:ext>
              </a:extLst>
            </p:cNvPr>
            <p:cNvGrpSpPr/>
            <p:nvPr/>
          </p:nvGrpSpPr>
          <p:grpSpPr>
            <a:xfrm>
              <a:off x="9869746" y="5932105"/>
              <a:ext cx="3026837" cy="1677159"/>
              <a:chOff x="0" y="0"/>
              <a:chExt cx="4165920" cy="2308320"/>
            </a:xfrm>
          </p:grpSpPr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A26A1E89-7C25-31F9-556D-B38B5AF46BAB}"/>
                  </a:ext>
                </a:extLst>
              </p:cNvPr>
              <p:cNvSpPr/>
              <p:nvPr/>
            </p:nvSpPr>
            <p:spPr>
              <a:xfrm>
                <a:off x="0" y="0"/>
                <a:ext cx="4165981" cy="2308352"/>
              </a:xfrm>
              <a:custGeom>
                <a:avLst/>
                <a:gdLst/>
                <a:ahLst/>
                <a:cxnLst/>
                <a:rect l="l" t="t" r="r" b="b"/>
                <a:pathLst>
                  <a:path w="4165981" h="2308352">
                    <a:moveTo>
                      <a:pt x="4165981" y="1066800"/>
                    </a:moveTo>
                    <a:cubicBezTo>
                      <a:pt x="3189351" y="1271778"/>
                      <a:pt x="3189351" y="1271778"/>
                      <a:pt x="3189351" y="1271778"/>
                    </a:cubicBezTo>
                    <a:cubicBezTo>
                      <a:pt x="3315970" y="1404366"/>
                      <a:pt x="3315970" y="1404366"/>
                      <a:pt x="3315970" y="1404366"/>
                    </a:cubicBezTo>
                    <a:cubicBezTo>
                      <a:pt x="2966339" y="1735836"/>
                      <a:pt x="2489962" y="1934718"/>
                      <a:pt x="1971548" y="1934718"/>
                    </a:cubicBezTo>
                    <a:cubicBezTo>
                      <a:pt x="892302" y="1934591"/>
                      <a:pt x="18034" y="1072769"/>
                      <a:pt x="0" y="0"/>
                    </a:cubicBezTo>
                    <a:cubicBezTo>
                      <a:pt x="18034" y="1277747"/>
                      <a:pt x="1061085" y="2308352"/>
                      <a:pt x="2339213" y="2308352"/>
                    </a:cubicBezTo>
                    <a:cubicBezTo>
                      <a:pt x="2869692" y="2308352"/>
                      <a:pt x="3358134" y="2133600"/>
                      <a:pt x="3749929" y="1832229"/>
                    </a:cubicBezTo>
                    <a:cubicBezTo>
                      <a:pt x="3852418" y="1934718"/>
                      <a:pt x="3852418" y="1934718"/>
                      <a:pt x="3852418" y="1934718"/>
                    </a:cubicBezTo>
                    <a:lnTo>
                      <a:pt x="4165981" y="1066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555555">
                      <a:alpha val="100000"/>
                    </a:srgbClr>
                  </a:gs>
                </a:gsLst>
                <a:lin ang="0"/>
              </a:gra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1463826">
            <a:off x="11537191" y="1778400"/>
            <a:ext cx="1947347" cy="1338359"/>
          </a:xfrm>
          <a:custGeom>
            <a:avLst/>
            <a:gdLst/>
            <a:ahLst/>
            <a:cxnLst/>
            <a:rect l="l" t="t" r="r" b="b"/>
            <a:pathLst>
              <a:path w="1947347" h="1338359">
                <a:moveTo>
                  <a:pt x="0" y="0"/>
                </a:moveTo>
                <a:lnTo>
                  <a:pt x="1947347" y="0"/>
                </a:lnTo>
                <a:lnTo>
                  <a:pt x="1947347" y="1338358"/>
                </a:lnTo>
                <a:lnTo>
                  <a:pt x="0" y="133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07262">
            <a:off x="-865704" y="-473050"/>
            <a:ext cx="3387936" cy="2297637"/>
          </a:xfrm>
          <a:custGeom>
            <a:avLst/>
            <a:gdLst/>
            <a:ahLst/>
            <a:cxnLst/>
            <a:rect l="l" t="t" r="r" b="b"/>
            <a:pathLst>
              <a:path w="3387936" h="2297637">
                <a:moveTo>
                  <a:pt x="0" y="0"/>
                </a:moveTo>
                <a:lnTo>
                  <a:pt x="3387936" y="0"/>
                </a:lnTo>
                <a:lnTo>
                  <a:pt x="3387936" y="2297637"/>
                </a:lnTo>
                <a:lnTo>
                  <a:pt x="0" y="22976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29267">
            <a:off x="15774367" y="8189225"/>
            <a:ext cx="3715300" cy="2519649"/>
          </a:xfrm>
          <a:custGeom>
            <a:avLst/>
            <a:gdLst/>
            <a:ahLst/>
            <a:cxnLst/>
            <a:rect l="l" t="t" r="r" b="b"/>
            <a:pathLst>
              <a:path w="3715300" h="2519649">
                <a:moveTo>
                  <a:pt x="0" y="0"/>
                </a:moveTo>
                <a:lnTo>
                  <a:pt x="3715301" y="0"/>
                </a:lnTo>
                <a:lnTo>
                  <a:pt x="3715301" y="2519649"/>
                </a:lnTo>
                <a:lnTo>
                  <a:pt x="0" y="2519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91118">
            <a:off x="14634691" y="-2104991"/>
            <a:ext cx="3665666" cy="3796829"/>
          </a:xfrm>
          <a:custGeom>
            <a:avLst/>
            <a:gdLst/>
            <a:ahLst/>
            <a:cxnLst/>
            <a:rect l="l" t="t" r="r" b="b"/>
            <a:pathLst>
              <a:path w="3665666" h="3796829">
                <a:moveTo>
                  <a:pt x="0" y="0"/>
                </a:moveTo>
                <a:lnTo>
                  <a:pt x="3665665" y="0"/>
                </a:lnTo>
                <a:lnTo>
                  <a:pt x="3665665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979330">
            <a:off x="-712187" y="8552632"/>
            <a:ext cx="3453702" cy="1902676"/>
          </a:xfrm>
          <a:custGeom>
            <a:avLst/>
            <a:gdLst/>
            <a:ahLst/>
            <a:cxnLst/>
            <a:rect l="l" t="t" r="r" b="b"/>
            <a:pathLst>
              <a:path w="3453702" h="1902676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99999">
            <a:off x="3677137" y="2203427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5" y="0"/>
                </a:lnTo>
                <a:lnTo>
                  <a:pt x="2068145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34544">
            <a:off x="13001227" y="5822549"/>
            <a:ext cx="2068144" cy="1756042"/>
          </a:xfrm>
          <a:custGeom>
            <a:avLst/>
            <a:gdLst/>
            <a:ahLst/>
            <a:cxnLst/>
            <a:rect l="l" t="t" r="r" b="b"/>
            <a:pathLst>
              <a:path w="2068144" h="1756042">
                <a:moveTo>
                  <a:pt x="0" y="0"/>
                </a:moveTo>
                <a:lnTo>
                  <a:pt x="2068144" y="0"/>
                </a:lnTo>
                <a:lnTo>
                  <a:pt x="2068144" y="1756043"/>
                </a:lnTo>
                <a:lnTo>
                  <a:pt x="0" y="175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42060">
            <a:off x="6292314" y="3696068"/>
            <a:ext cx="5703373" cy="4904900"/>
          </a:xfrm>
          <a:custGeom>
            <a:avLst/>
            <a:gdLst/>
            <a:ahLst/>
            <a:cxnLst/>
            <a:rect l="l" t="t" r="r" b="b"/>
            <a:pathLst>
              <a:path w="5703373" h="4904900">
                <a:moveTo>
                  <a:pt x="0" y="0"/>
                </a:moveTo>
                <a:lnTo>
                  <a:pt x="5703372" y="0"/>
                </a:lnTo>
                <a:lnTo>
                  <a:pt x="5703372" y="4904900"/>
                </a:lnTo>
                <a:lnTo>
                  <a:pt x="0" y="49049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78903" y="3198570"/>
            <a:ext cx="7730195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1"/>
              </a:lnSpc>
            </a:pPr>
            <a:r>
              <a:rPr lang="en-US" sz="15021" dirty="0">
                <a:solidFill>
                  <a:srgbClr val="FFFFFF"/>
                </a:solidFill>
                <a:latin typeface="Arial Black" panose="020B0A0402010202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D69E5891-6453-1CF4-6EF5-2F62B15A3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11827"/>
            <a:ext cx="7450282" cy="11398827"/>
            <a:chOff x="0" y="0"/>
            <a:chExt cx="1962214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2214" cy="3002160"/>
            </a:xfrm>
            <a:custGeom>
              <a:avLst/>
              <a:gdLst/>
              <a:ahLst/>
              <a:cxnLst/>
              <a:rect l="l" t="t" r="r" b="b"/>
              <a:pathLst>
                <a:path w="1962214" h="3002160">
                  <a:moveTo>
                    <a:pt x="0" y="0"/>
                  </a:moveTo>
                  <a:lnTo>
                    <a:pt x="1962214" y="0"/>
                  </a:lnTo>
                  <a:lnTo>
                    <a:pt x="1962214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62214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408170" y="-2565376"/>
            <a:ext cx="9428654" cy="942861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390898">
            <a:off x="-2482472" y="-4106051"/>
            <a:ext cx="10303054" cy="1030305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51477" y="6900430"/>
            <a:ext cx="8392523" cy="391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5"/>
              </a:lnSpc>
            </a:pPr>
            <a:r>
              <a:rPr lang="en-US" sz="9625" dirty="0">
                <a:solidFill>
                  <a:srgbClr val="FFFFFF"/>
                </a:solidFill>
                <a:latin typeface="Bungee"/>
              </a:rPr>
              <a:t>NỘI </a:t>
            </a:r>
          </a:p>
          <a:p>
            <a:pPr>
              <a:lnSpc>
                <a:spcPts val="9625"/>
              </a:lnSpc>
            </a:pPr>
            <a:r>
              <a:rPr lang="en-US" sz="9625" dirty="0">
                <a:solidFill>
                  <a:srgbClr val="FFFFFF"/>
                </a:solidFill>
                <a:latin typeface="Bungee"/>
              </a:rPr>
              <a:t>DUNG</a:t>
            </a:r>
          </a:p>
          <a:p>
            <a:pPr>
              <a:lnSpc>
                <a:spcPts val="9625"/>
              </a:lnSpc>
            </a:pPr>
            <a:endParaRPr lang="en-US" sz="9625" dirty="0">
              <a:solidFill>
                <a:srgbClr val="FFFFFF"/>
              </a:solidFill>
              <a:latin typeface="Bungee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0736882" y="500256"/>
            <a:ext cx="9358394" cy="1864205"/>
            <a:chOff x="0" y="0"/>
            <a:chExt cx="3084261" cy="6143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35565" y="412028"/>
            <a:ext cx="2040661" cy="204066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087965" y="795437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322F50"/>
                </a:solidFill>
                <a:latin typeface="Archivo Black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49506" y="3372453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>
                <a:solidFill>
                  <a:srgbClr val="322F50"/>
                </a:solidFill>
                <a:latin typeface="Archivo Black 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40365" y="3676012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>
                <a:solidFill>
                  <a:srgbClr val="322F50"/>
                </a:solidFill>
                <a:latin typeface="Archivo Black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22627" y="4262399"/>
            <a:ext cx="5556218" cy="158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000">
                <a:solidFill>
                  <a:srgbClr val="FFFFFF"/>
                </a:solidFill>
                <a:latin typeface="Montserrat Classic"/>
              </a:rPr>
              <a:t>Lorem ipsum dolor sit amet, consectetur adipiscing elit. Integer vulputate vel ipsum ac fringilla. Nunc cursus, arcu nec pretium aliquet.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22627" y="7195705"/>
            <a:ext cx="5556218" cy="1584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000">
                <a:solidFill>
                  <a:srgbClr val="FFFFFF"/>
                </a:solidFill>
                <a:latin typeface="Montserrat Classic"/>
              </a:rPr>
              <a:t>Lorem ipsum dolor sit amet, consectetur adipiscing elit. Integer vulputate vel ipsum ac fringilla. Nunc cursus, arcu nec pretium aliquet.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889282" y="3077074"/>
            <a:ext cx="9358394" cy="1864205"/>
            <a:chOff x="0" y="0"/>
            <a:chExt cx="3084261" cy="6143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87965" y="2988846"/>
            <a:ext cx="2040661" cy="204066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41682" y="5709317"/>
            <a:ext cx="9358394" cy="1864205"/>
            <a:chOff x="0" y="0"/>
            <a:chExt cx="3084261" cy="6143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40365" y="5621089"/>
            <a:ext cx="2040661" cy="204066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041682" y="8107916"/>
            <a:ext cx="9358394" cy="1864205"/>
            <a:chOff x="0" y="0"/>
            <a:chExt cx="3084261" cy="61438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302297" y="8030729"/>
            <a:ext cx="2040661" cy="204066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264857" y="3446108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322F50"/>
                </a:solidFill>
                <a:latin typeface="Archivo Black"/>
              </a:rPr>
              <a:t>02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441750" y="6096779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322F50"/>
                </a:solidFill>
                <a:latin typeface="Archivo Black"/>
              </a:rPr>
              <a:t>03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441750" y="8385650"/>
            <a:ext cx="1917578" cy="135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6"/>
              </a:lnSpc>
            </a:pPr>
            <a:r>
              <a:rPr lang="en-US" sz="10196" dirty="0">
                <a:solidFill>
                  <a:srgbClr val="322F50"/>
                </a:solidFill>
                <a:latin typeface="Archivo Black"/>
              </a:rPr>
              <a:t>04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76281" y="950226"/>
            <a:ext cx="3913839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47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782796" y="3527419"/>
            <a:ext cx="5198656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47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551026" y="6311180"/>
            <a:ext cx="5736974" cy="142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41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NHÌN ĐA DIỆN</a:t>
            </a:r>
          </a:p>
          <a:p>
            <a:pPr algn="ctr">
              <a:lnSpc>
                <a:spcPts val="5831"/>
              </a:lnSpc>
              <a:spcBef>
                <a:spcPct val="0"/>
              </a:spcBef>
            </a:pPr>
            <a:endParaRPr lang="en-US" sz="4165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342958" y="8408740"/>
            <a:ext cx="6205350" cy="228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3"/>
              </a:lnSpc>
            </a:pPr>
            <a:r>
              <a:rPr lang="en-US" sz="434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THOÁT KHỎI VÙNG AN TOÀN</a:t>
            </a:r>
          </a:p>
          <a:p>
            <a:pPr algn="ctr">
              <a:lnSpc>
                <a:spcPts val="6083"/>
              </a:lnSpc>
              <a:spcBef>
                <a:spcPct val="0"/>
              </a:spcBef>
            </a:pPr>
            <a:endParaRPr lang="en-US" sz="4345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27727" y="-1111827"/>
            <a:ext cx="6463145" cy="11398827"/>
            <a:chOff x="0" y="0"/>
            <a:chExt cx="1702228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2228" cy="3002160"/>
            </a:xfrm>
            <a:custGeom>
              <a:avLst/>
              <a:gdLst/>
              <a:ahLst/>
              <a:cxnLst/>
              <a:rect l="l" t="t" r="r" b="b"/>
              <a:pathLst>
                <a:path w="1702228" h="3002160">
                  <a:moveTo>
                    <a:pt x="0" y="0"/>
                  </a:moveTo>
                  <a:lnTo>
                    <a:pt x="1702228" y="0"/>
                  </a:lnTo>
                  <a:lnTo>
                    <a:pt x="17022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02228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045087" y="653470"/>
            <a:ext cx="11710555" cy="2332759"/>
            <a:chOff x="0" y="0"/>
            <a:chExt cx="3084261" cy="6143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485125" y="3897392"/>
            <a:ext cx="10954430" cy="5736138"/>
          </a:xfrm>
          <a:custGeom>
            <a:avLst/>
            <a:gdLst/>
            <a:ahLst/>
            <a:cxnLst/>
            <a:rect l="l" t="t" r="r" b="b"/>
            <a:pathLst>
              <a:path w="10954430" h="5736138">
                <a:moveTo>
                  <a:pt x="0" y="0"/>
                </a:moveTo>
                <a:lnTo>
                  <a:pt x="10954430" y="0"/>
                </a:lnTo>
                <a:lnTo>
                  <a:pt x="10954430" y="5736138"/>
                </a:lnTo>
                <a:lnTo>
                  <a:pt x="0" y="5736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363200" y="1819849"/>
            <a:ext cx="8342394" cy="834236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958" r="-195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972158" y="1472470"/>
            <a:ext cx="9215417" cy="161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9"/>
              </a:lnSpc>
            </a:pPr>
            <a:r>
              <a:rPr lang="en-US" sz="10569" dirty="0">
                <a:solidFill>
                  <a:srgbClr val="FFFFFF"/>
                </a:solidFill>
                <a:latin typeface="Bungee"/>
              </a:rPr>
              <a:t>KHÁI NIỆM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376032-9D2E-92CA-D1C5-635CFE89DB17}"/>
              </a:ext>
            </a:extLst>
          </p:cNvPr>
          <p:cNvGrpSpPr/>
          <p:nvPr/>
        </p:nvGrpSpPr>
        <p:grpSpPr>
          <a:xfrm>
            <a:off x="10988779" y="904207"/>
            <a:ext cx="4432165" cy="3565787"/>
            <a:chOff x="10598727" y="-789194"/>
            <a:chExt cx="4432165" cy="3565787"/>
          </a:xfrm>
        </p:grpSpPr>
        <p:sp>
          <p:nvSpPr>
            <p:cNvPr id="9" name="Freeform 9"/>
            <p:cNvSpPr/>
            <p:nvPr/>
          </p:nvSpPr>
          <p:spPr>
            <a:xfrm>
              <a:off x="10598727" y="-789194"/>
              <a:ext cx="4432165" cy="3565787"/>
            </a:xfrm>
            <a:custGeom>
              <a:avLst/>
              <a:gdLst/>
              <a:ahLst/>
              <a:cxnLst/>
              <a:rect l="l" t="t" r="r" b="b"/>
              <a:pathLst>
                <a:path w="4432165" h="3565787">
                  <a:moveTo>
                    <a:pt x="0" y="0"/>
                  </a:moveTo>
                  <a:lnTo>
                    <a:pt x="4432166" y="0"/>
                  </a:lnTo>
                  <a:lnTo>
                    <a:pt x="4432166" y="3565788"/>
                  </a:lnTo>
                  <a:lnTo>
                    <a:pt x="0" y="3565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164012" y="679836"/>
              <a:ext cx="3866880" cy="1392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4"/>
                </a:lnSpc>
              </a:pPr>
              <a:r>
                <a:rPr lang="en-US" sz="3931" dirty="0" err="1">
                  <a:solidFill>
                    <a:srgbClr val="000000"/>
                  </a:solidFill>
                  <a:latin typeface="DejaVu Serif Bold"/>
                </a:rPr>
                <a:t>Vùng</a:t>
              </a:r>
              <a:r>
                <a:rPr lang="en-US" sz="3931" dirty="0">
                  <a:solidFill>
                    <a:srgbClr val="000000"/>
                  </a:solidFill>
                  <a:latin typeface="DejaVu Serif Bold"/>
                </a:rPr>
                <a:t> an </a:t>
              </a:r>
              <a:r>
                <a:rPr lang="en-US" sz="3931" dirty="0" err="1">
                  <a:solidFill>
                    <a:srgbClr val="000000"/>
                  </a:solidFill>
                  <a:latin typeface="DejaVu Serif Bold"/>
                </a:rPr>
                <a:t>toàn</a:t>
              </a:r>
              <a:r>
                <a:rPr lang="en-US" sz="3931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3931" dirty="0" err="1">
                  <a:solidFill>
                    <a:srgbClr val="000000"/>
                  </a:solidFill>
                  <a:latin typeface="DejaVu Serif Bold"/>
                </a:rPr>
                <a:t>là</a:t>
              </a:r>
              <a:r>
                <a:rPr lang="en-US" sz="3931" dirty="0">
                  <a:solidFill>
                    <a:srgbClr val="000000"/>
                  </a:solidFill>
                  <a:latin typeface="DejaVu Serif Bold"/>
                </a:rPr>
                <a:t>?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214075" y="5372100"/>
            <a:ext cx="9136162" cy="232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endParaRPr lang="en-US" sz="3279" b="1" dirty="0">
              <a:solidFill>
                <a:srgbClr val="DD2E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3279" b="1" dirty="0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79" b="1" dirty="0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 </a:t>
            </a:r>
            <a:r>
              <a:rPr lang="en-US" sz="3279" b="1" dirty="0" err="1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79" b="1" dirty="0">
                <a:solidFill>
                  <a:srgbClr val="DD2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endParaRPr lang="en-US" sz="3279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591"/>
              </a:lnSpc>
              <a:spcBef>
                <a:spcPct val="0"/>
              </a:spcBef>
            </a:pP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7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7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6191" y="4509655"/>
            <a:ext cx="11710555" cy="2332759"/>
            <a:chOff x="0" y="0"/>
            <a:chExt cx="3084261" cy="614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261" cy="614389"/>
            </a:xfrm>
            <a:custGeom>
              <a:avLst/>
              <a:gdLst/>
              <a:ahLst/>
              <a:cxnLst/>
              <a:rect l="l" t="t" r="r" b="b"/>
              <a:pathLst>
                <a:path w="3084261" h="614389">
                  <a:moveTo>
                    <a:pt x="0" y="0"/>
                  </a:moveTo>
                  <a:lnTo>
                    <a:pt x="3084261" y="0"/>
                  </a:lnTo>
                  <a:lnTo>
                    <a:pt x="3084261" y="614389"/>
                  </a:lnTo>
                  <a:lnTo>
                    <a:pt x="0" y="614389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84261" cy="662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696191" y="-6754654"/>
            <a:ext cx="19656228" cy="11056490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83" b="-928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870379" y="6771966"/>
            <a:ext cx="6463145" cy="3283527"/>
            <a:chOff x="0" y="0"/>
            <a:chExt cx="1702228" cy="8647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2228" cy="864797"/>
            </a:xfrm>
            <a:custGeom>
              <a:avLst/>
              <a:gdLst/>
              <a:ahLst/>
              <a:cxnLst/>
              <a:rect l="l" t="t" r="r" b="b"/>
              <a:pathLst>
                <a:path w="1702228" h="864797">
                  <a:moveTo>
                    <a:pt x="0" y="0"/>
                  </a:moveTo>
                  <a:lnTo>
                    <a:pt x="1702228" y="0"/>
                  </a:lnTo>
                  <a:lnTo>
                    <a:pt x="1702228" y="864797"/>
                  </a:lnTo>
                  <a:lnTo>
                    <a:pt x="0" y="864797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02228" cy="912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365019" y="7421392"/>
            <a:ext cx="2471595" cy="2125571"/>
          </a:xfrm>
          <a:custGeom>
            <a:avLst/>
            <a:gdLst/>
            <a:ahLst/>
            <a:cxnLst/>
            <a:rect l="l" t="t" r="r" b="b"/>
            <a:pathLst>
              <a:path w="2471595" h="2125571">
                <a:moveTo>
                  <a:pt x="0" y="0"/>
                </a:moveTo>
                <a:lnTo>
                  <a:pt x="2471595" y="0"/>
                </a:lnTo>
                <a:lnTo>
                  <a:pt x="2471595" y="2125571"/>
                </a:lnTo>
                <a:lnTo>
                  <a:pt x="0" y="2125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43648" y="7051964"/>
            <a:ext cx="4647105" cy="2723532"/>
          </a:xfrm>
          <a:custGeom>
            <a:avLst/>
            <a:gdLst/>
            <a:ahLst/>
            <a:cxnLst/>
            <a:rect l="l" t="t" r="r" b="b"/>
            <a:pathLst>
              <a:path w="4647105" h="2723532">
                <a:moveTo>
                  <a:pt x="0" y="0"/>
                </a:moveTo>
                <a:lnTo>
                  <a:pt x="4647105" y="0"/>
                </a:lnTo>
                <a:lnTo>
                  <a:pt x="4647105" y="2723532"/>
                </a:lnTo>
                <a:lnTo>
                  <a:pt x="0" y="2723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108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41817" y="6356330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6" y="0"/>
                </a:lnTo>
                <a:lnTo>
                  <a:pt x="3119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87794" y="5162974"/>
            <a:ext cx="9215417" cy="140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9"/>
              </a:lnSpc>
            </a:pPr>
            <a:r>
              <a:rPr lang="en-US" sz="1056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55682" y="7246120"/>
            <a:ext cx="2210892" cy="7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0"/>
              </a:lnSpc>
            </a:pPr>
            <a:r>
              <a:rPr lang="en-US" sz="4778" b="1" dirty="0">
                <a:solidFill>
                  <a:srgbClr val="322F50"/>
                </a:solidFill>
                <a:latin typeface="Bahnschrift SemiBold" panose="020B0502040204020203" pitchFamily="34" charset="0"/>
              </a:rPr>
              <a:t>LỢI ÍCH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71346" y="8636862"/>
            <a:ext cx="2379563" cy="7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0"/>
              </a:lnSpc>
            </a:pPr>
            <a:r>
              <a:rPr lang="en-US" sz="4778" b="1" dirty="0">
                <a:solidFill>
                  <a:srgbClr val="322F50"/>
                </a:solidFill>
                <a:latin typeface="Bahnschrift SemiBold" panose="020B0502040204020203" pitchFamily="34" charset="0"/>
              </a:rPr>
              <a:t>TÁC HẠI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-9182100"/>
            <a:ext cx="20071525" cy="11398827"/>
            <a:chOff x="0" y="0"/>
            <a:chExt cx="5286328" cy="3002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86328" cy="3002160"/>
            </a:xfrm>
            <a:custGeom>
              <a:avLst/>
              <a:gdLst/>
              <a:ahLst/>
              <a:cxnLst/>
              <a:rect l="l" t="t" r="r" b="b"/>
              <a:pathLst>
                <a:path w="5286328" h="3002160">
                  <a:moveTo>
                    <a:pt x="0" y="0"/>
                  </a:moveTo>
                  <a:lnTo>
                    <a:pt x="5286328" y="0"/>
                  </a:lnTo>
                  <a:lnTo>
                    <a:pt x="5286328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286328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3112" y="647700"/>
            <a:ext cx="1863422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THOÁT KHỎI VÙNG AN TOÀN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E007120-53F8-A136-731E-CDCC1AA9D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772318"/>
              </p:ext>
            </p:extLst>
          </p:nvPr>
        </p:nvGraphicFramePr>
        <p:xfrm>
          <a:off x="3200400" y="2857500"/>
          <a:ext cx="10820400" cy="6098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9575">
            <a:off x="1279844" y="987460"/>
            <a:ext cx="2845446" cy="4921369"/>
          </a:xfrm>
          <a:custGeom>
            <a:avLst/>
            <a:gdLst/>
            <a:ahLst/>
            <a:cxnLst/>
            <a:rect l="l" t="t" r="r" b="b"/>
            <a:pathLst>
              <a:path w="2845446" h="4921369">
                <a:moveTo>
                  <a:pt x="0" y="0"/>
                </a:moveTo>
                <a:lnTo>
                  <a:pt x="2845446" y="0"/>
                </a:lnTo>
                <a:lnTo>
                  <a:pt x="2845446" y="4921369"/>
                </a:lnTo>
                <a:lnTo>
                  <a:pt x="0" y="4921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833705">
            <a:off x="9403852" y="752259"/>
            <a:ext cx="3525066" cy="6096812"/>
          </a:xfrm>
          <a:custGeom>
            <a:avLst/>
            <a:gdLst/>
            <a:ahLst/>
            <a:cxnLst/>
            <a:rect l="l" t="t" r="r" b="b"/>
            <a:pathLst>
              <a:path w="3525066" h="6096812">
                <a:moveTo>
                  <a:pt x="0" y="0"/>
                </a:moveTo>
                <a:lnTo>
                  <a:pt x="3525066" y="0"/>
                </a:lnTo>
                <a:lnTo>
                  <a:pt x="3525066" y="6096812"/>
                </a:lnTo>
                <a:lnTo>
                  <a:pt x="0" y="6096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583577" y="-8868067"/>
            <a:ext cx="20463411" cy="11398827"/>
            <a:chOff x="0" y="0"/>
            <a:chExt cx="5389540" cy="3002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89540" cy="3002160"/>
            </a:xfrm>
            <a:custGeom>
              <a:avLst/>
              <a:gdLst/>
              <a:ahLst/>
              <a:cxnLst/>
              <a:rect l="l" t="t" r="r" b="b"/>
              <a:pathLst>
                <a:path w="5389540" h="3002160">
                  <a:moveTo>
                    <a:pt x="0" y="0"/>
                  </a:moveTo>
                  <a:lnTo>
                    <a:pt x="5389540" y="0"/>
                  </a:lnTo>
                  <a:lnTo>
                    <a:pt x="5389540" y="3002160"/>
                  </a:lnTo>
                  <a:lnTo>
                    <a:pt x="0" y="3002160"/>
                  </a:lnTo>
                  <a:close/>
                </a:path>
              </a:pathLst>
            </a:custGeom>
            <a:solidFill>
              <a:srgbClr val="322F5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389540" cy="3049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044458">
            <a:off x="1279844" y="4191460"/>
            <a:ext cx="2845446" cy="4921369"/>
          </a:xfrm>
          <a:custGeom>
            <a:avLst/>
            <a:gdLst/>
            <a:ahLst/>
            <a:cxnLst/>
            <a:rect l="l" t="t" r="r" b="b"/>
            <a:pathLst>
              <a:path w="2845446" h="4921369">
                <a:moveTo>
                  <a:pt x="0" y="0"/>
                </a:moveTo>
                <a:lnTo>
                  <a:pt x="2845446" y="0"/>
                </a:lnTo>
                <a:lnTo>
                  <a:pt x="2845446" y="4921368"/>
                </a:lnTo>
                <a:lnTo>
                  <a:pt x="0" y="4921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044458">
            <a:off x="6716116" y="5671566"/>
            <a:ext cx="3525066" cy="6096812"/>
          </a:xfrm>
          <a:custGeom>
            <a:avLst/>
            <a:gdLst/>
            <a:ahLst/>
            <a:cxnLst/>
            <a:rect l="l" t="t" r="r" b="b"/>
            <a:pathLst>
              <a:path w="3525066" h="6096812">
                <a:moveTo>
                  <a:pt x="0" y="0"/>
                </a:moveTo>
                <a:lnTo>
                  <a:pt x="3525066" y="0"/>
                </a:lnTo>
                <a:lnTo>
                  <a:pt x="3525066" y="6096813"/>
                </a:lnTo>
                <a:lnTo>
                  <a:pt x="0" y="6096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833705">
            <a:off x="12908734" y="4357711"/>
            <a:ext cx="3420369" cy="5915732"/>
          </a:xfrm>
          <a:custGeom>
            <a:avLst/>
            <a:gdLst/>
            <a:ahLst/>
            <a:cxnLst/>
            <a:rect l="l" t="t" r="r" b="b"/>
            <a:pathLst>
              <a:path w="3420369" h="5915732">
                <a:moveTo>
                  <a:pt x="0" y="0"/>
                </a:moveTo>
                <a:lnTo>
                  <a:pt x="3420369" y="0"/>
                </a:lnTo>
                <a:lnTo>
                  <a:pt x="3420369" y="5915732"/>
                </a:lnTo>
                <a:lnTo>
                  <a:pt x="0" y="5915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32447" y="3026430"/>
            <a:ext cx="5111553" cy="41148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3" y="0"/>
                </a:lnTo>
                <a:lnTo>
                  <a:pt x="5111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43913" y="7370624"/>
            <a:ext cx="2344940" cy="1887676"/>
          </a:xfrm>
          <a:custGeom>
            <a:avLst/>
            <a:gdLst/>
            <a:ahLst/>
            <a:cxnLst/>
            <a:rect l="l" t="t" r="r" b="b"/>
            <a:pathLst>
              <a:path w="2344940" h="1887676">
                <a:moveTo>
                  <a:pt x="0" y="0"/>
                </a:moveTo>
                <a:lnTo>
                  <a:pt x="2344940" y="0"/>
                </a:lnTo>
                <a:lnTo>
                  <a:pt x="2344940" y="1887676"/>
                </a:lnTo>
                <a:lnTo>
                  <a:pt x="0" y="1887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85245" y="2988352"/>
            <a:ext cx="3976350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0" lvl="1" algn="l">
              <a:lnSpc>
                <a:spcPts val="3359"/>
              </a:lnSpc>
            </a:pPr>
            <a:r>
              <a:rPr lang="vi-VN" sz="2799" b="1" dirty="0">
                <a:solidFill>
                  <a:srgbClr val="322F50"/>
                </a:solidFill>
                <a:latin typeface="+mj-lt"/>
              </a:rPr>
              <a:t>1.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Mất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động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lực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,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luôn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cảm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thấy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kém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cỏi</a:t>
            </a:r>
            <a:endParaRPr lang="en-US" sz="2799" b="1" dirty="0">
              <a:solidFill>
                <a:srgbClr val="322F5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4392" y="6023494"/>
            <a:ext cx="3955600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263238"/>
                </a:solidFill>
                <a:latin typeface="Montserrat Classic Bold"/>
              </a:rPr>
              <a:t>2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.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Không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phát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triển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được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hết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các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tiềm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nắng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2627" y="3503474"/>
            <a:ext cx="3976350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263238"/>
                </a:solidFill>
                <a:latin typeface="Montserrat Classic Bold"/>
              </a:rPr>
              <a:t>3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.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Tụt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lùi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so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với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xã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hội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,,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lỗi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thời</a:t>
            </a:r>
            <a:endParaRPr lang="en-US" sz="2799" b="1" dirty="0">
              <a:solidFill>
                <a:srgbClr val="322F50"/>
              </a:solidFill>
              <a:latin typeface="+mj-l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213385" y="8103246"/>
            <a:ext cx="4530528" cy="1714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60" lvl="1">
              <a:lnSpc>
                <a:spcPts val="3359"/>
              </a:lnSpc>
            </a:pPr>
            <a:r>
              <a:rPr lang="en-US" sz="2799" dirty="0">
                <a:solidFill>
                  <a:srgbClr val="263238"/>
                </a:solidFill>
                <a:latin typeface="Montserrat Classic Bold"/>
              </a:rPr>
              <a:t>5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.Thiếu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tự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tin ,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kém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giao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tiếp</a:t>
            </a:r>
            <a:endParaRPr lang="en-US" sz="2799" b="1" dirty="0">
              <a:solidFill>
                <a:srgbClr val="322F50"/>
              </a:solidFill>
              <a:latin typeface="+mj-lt"/>
            </a:endParaRPr>
          </a:p>
          <a:p>
            <a:pPr marL="302260" lvl="1">
              <a:lnSpc>
                <a:spcPts val="3359"/>
              </a:lnSpc>
            </a:pPr>
            <a:r>
              <a:rPr lang="en-US" sz="2799" b="1" dirty="0">
                <a:solidFill>
                  <a:srgbClr val="322F50"/>
                </a:solidFill>
                <a:latin typeface="+mj-lt"/>
              </a:rPr>
              <a:t>=&gt;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Bỏ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lỡ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cơ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hội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để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phát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triển</a:t>
            </a:r>
            <a:endParaRPr lang="en-US" sz="2799" b="1" dirty="0">
              <a:solidFill>
                <a:srgbClr val="322F50"/>
              </a:solidFill>
              <a:latin typeface="+mj-l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138431" y="7077359"/>
            <a:ext cx="3976350" cy="85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dirty="0">
                <a:solidFill>
                  <a:srgbClr val="263238"/>
                </a:solidFill>
                <a:latin typeface="Montserrat Classic Bold"/>
              </a:rPr>
              <a:t>4.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Thiếu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trải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nghiệm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,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tư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duy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hạn</a:t>
            </a:r>
            <a:r>
              <a:rPr lang="en-US" sz="2799" b="1" dirty="0">
                <a:solidFill>
                  <a:srgbClr val="322F50"/>
                </a:solidFill>
                <a:latin typeface="+mj-lt"/>
              </a:rPr>
              <a:t> </a:t>
            </a:r>
            <a:r>
              <a:rPr lang="en-US" sz="2799" b="1" dirty="0" err="1">
                <a:solidFill>
                  <a:srgbClr val="322F50"/>
                </a:solidFill>
                <a:latin typeface="+mj-lt"/>
              </a:rPr>
              <a:t>hẹp</a:t>
            </a:r>
            <a:endParaRPr lang="en-US" sz="2799" b="1" dirty="0">
              <a:solidFill>
                <a:srgbClr val="322F50"/>
              </a:solidFill>
              <a:latin typeface="+mj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22231" y="634189"/>
            <a:ext cx="1629255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Tác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hại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khi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sống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trong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vùng</a:t>
            </a:r>
            <a:r>
              <a:rPr lang="en-US" sz="5900" b="1" dirty="0">
                <a:solidFill>
                  <a:srgbClr val="FFFFFF"/>
                </a:solidFill>
                <a:latin typeface="OCR A Extended" panose="02010509020102010303" pitchFamily="50" charset="0"/>
              </a:rPr>
              <a:t> an </a:t>
            </a:r>
            <a:r>
              <a:rPr lang="en-US" sz="5900" b="1" dirty="0" err="1">
                <a:solidFill>
                  <a:srgbClr val="FFFFFF"/>
                </a:solidFill>
                <a:latin typeface="OCR A Extended" panose="02010509020102010303" pitchFamily="50" charset="0"/>
              </a:rPr>
              <a:t>toàn</a:t>
            </a:r>
            <a:endParaRPr lang="en-US" sz="5900" b="1" dirty="0">
              <a:solidFill>
                <a:srgbClr val="FFFFFF"/>
              </a:solidFill>
              <a:latin typeface="OCR A Extended" panose="02010509020102010303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71481" y="5867568"/>
            <a:ext cx="11710555" cy="2178600"/>
            <a:chOff x="0" y="0"/>
            <a:chExt cx="3084261" cy="5737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261" cy="573788"/>
            </a:xfrm>
            <a:custGeom>
              <a:avLst/>
              <a:gdLst/>
              <a:ahLst/>
              <a:cxnLst/>
              <a:rect l="l" t="t" r="r" b="b"/>
              <a:pathLst>
                <a:path w="3084261" h="573788">
                  <a:moveTo>
                    <a:pt x="0" y="0"/>
                  </a:moveTo>
                  <a:lnTo>
                    <a:pt x="3084261" y="0"/>
                  </a:lnTo>
                  <a:lnTo>
                    <a:pt x="3084261" y="573788"/>
                  </a:lnTo>
                  <a:lnTo>
                    <a:pt x="0" y="573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84261" cy="621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04800" y="-296967"/>
            <a:ext cx="7386178" cy="11079267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0187" r="-1018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577445" y="709516"/>
            <a:ext cx="12266770" cy="106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</a:pPr>
            <a:r>
              <a:rPr lang="en-US" sz="8087" b="1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GÓC NHÌN ĐA DIỆN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545111" y="2774877"/>
            <a:ext cx="2003391" cy="20033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420690" y="6090335"/>
            <a:ext cx="1955833" cy="195583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22F5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794592" y="3264413"/>
            <a:ext cx="1504429" cy="106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99"/>
              </a:lnSpc>
            </a:pPr>
            <a:r>
              <a:rPr lang="en-US" sz="7999">
                <a:solidFill>
                  <a:srgbClr val="322F50"/>
                </a:solidFill>
                <a:latin typeface="Archivo Black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790584" y="6498928"/>
            <a:ext cx="1468716" cy="104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9"/>
              </a:lnSpc>
            </a:pPr>
            <a:r>
              <a:rPr lang="en-US" sz="7809">
                <a:solidFill>
                  <a:srgbClr val="FFFFFF"/>
                </a:solidFill>
                <a:latin typeface="Archivo Black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04780" y="2973393"/>
            <a:ext cx="6813798" cy="144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Phân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biệt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Mạo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hiểm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và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</a:p>
          <a:p>
            <a:pPr algn="ctr">
              <a:lnSpc>
                <a:spcPts val="5776"/>
              </a:lnSpc>
              <a:spcBef>
                <a:spcPct val="0"/>
              </a:spcBef>
            </a:pP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Thoát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khỏi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vùng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 an </a:t>
            </a:r>
            <a:r>
              <a:rPr lang="en-US" sz="4125" dirty="0" err="1">
                <a:solidFill>
                  <a:srgbClr val="FFFFFF"/>
                </a:solidFill>
                <a:latin typeface="MS Reference Sans Serif" panose="020B0604030504040204" pitchFamily="34" charset="0"/>
              </a:rPr>
              <a:t>toàn</a:t>
            </a:r>
            <a:r>
              <a:rPr lang="en-US" sz="4125" dirty="0">
                <a:solidFill>
                  <a:srgbClr val="FFFFFF"/>
                </a:solidFill>
                <a:latin typeface="MS Reference Sans Serif" panose="020B0604030504040204" pitchFamily="34" charset="0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04378" y="6159095"/>
            <a:ext cx="6475689" cy="1483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  <a:spcBef>
                <a:spcPct val="0"/>
              </a:spcBef>
            </a:pP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Làm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sao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để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biết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mình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</a:t>
            </a:r>
          </a:p>
          <a:p>
            <a:pPr algn="ctr">
              <a:lnSpc>
                <a:spcPts val="5900"/>
              </a:lnSpc>
              <a:spcBef>
                <a:spcPct val="0"/>
              </a:spcBef>
            </a:pP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đang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ở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vùng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 an </a:t>
            </a:r>
            <a:r>
              <a:rPr lang="en-US" sz="4214" dirty="0" err="1">
                <a:solidFill>
                  <a:srgbClr val="000000"/>
                </a:solidFill>
                <a:latin typeface="MS Reference Sans Serif" panose="020B0604030504040204" pitchFamily="34" charset="0"/>
              </a:rPr>
              <a:t>toàn</a:t>
            </a:r>
            <a:r>
              <a:rPr lang="en-US" sz="4214" dirty="0">
                <a:solidFill>
                  <a:srgbClr val="000000"/>
                </a:solidFill>
                <a:latin typeface="MS Reference Sans Serif" panose="020B060403050404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6500" y="2345750"/>
            <a:ext cx="6915000" cy="262800"/>
            <a:chOff x="0" y="0"/>
            <a:chExt cx="9220000" cy="35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219946" cy="350393"/>
            </a:xfrm>
            <a:custGeom>
              <a:avLst/>
              <a:gdLst/>
              <a:ahLst/>
              <a:cxnLst/>
              <a:rect l="l" t="t" r="r" b="b"/>
              <a:pathLst>
                <a:path w="9219946" h="350393">
                  <a:moveTo>
                    <a:pt x="0" y="0"/>
                  </a:moveTo>
                  <a:lnTo>
                    <a:pt x="9219946" y="0"/>
                  </a:lnTo>
                  <a:lnTo>
                    <a:pt x="9219946" y="350393"/>
                  </a:lnTo>
                  <a:lnTo>
                    <a:pt x="0" y="350393"/>
                  </a:lnTo>
                  <a:close/>
                </a:path>
              </a:pathLst>
            </a:custGeom>
            <a:solidFill>
              <a:srgbClr val="FFC72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4187221"/>
            <a:ext cx="4237806" cy="3723972"/>
          </a:xfrm>
          <a:custGeom>
            <a:avLst/>
            <a:gdLst/>
            <a:ahLst/>
            <a:cxnLst/>
            <a:rect l="l" t="t" r="r" b="b"/>
            <a:pathLst>
              <a:path w="4237806" h="3723972">
                <a:moveTo>
                  <a:pt x="0" y="0"/>
                </a:moveTo>
                <a:lnTo>
                  <a:pt x="4237806" y="0"/>
                </a:lnTo>
                <a:lnTo>
                  <a:pt x="4237806" y="3723972"/>
                </a:lnTo>
                <a:lnTo>
                  <a:pt x="0" y="372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4082" y="3565996"/>
            <a:ext cx="6802483" cy="46597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81612" y="807442"/>
            <a:ext cx="143247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err="1">
                <a:solidFill>
                  <a:srgbClr val="263238"/>
                </a:solidFill>
                <a:latin typeface="Bungee" panose="020B0604020202020204" charset="0"/>
              </a:rPr>
              <a:t>Mạo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 </a:t>
            </a:r>
            <a:r>
              <a:rPr lang="vi-VN" sz="6000" dirty="0">
                <a:solidFill>
                  <a:srgbClr val="263238"/>
                </a:solidFill>
                <a:latin typeface="Bungee" panose="020B0604020202020204" charset="0"/>
              </a:rPr>
              <a:t>hiể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m hay </a:t>
            </a:r>
            <a:r>
              <a:rPr lang="en-US" sz="6000" dirty="0" err="1">
                <a:solidFill>
                  <a:srgbClr val="263238"/>
                </a:solidFill>
                <a:latin typeface="Bungee" panose="020B0604020202020204" charset="0"/>
              </a:rPr>
              <a:t>thoát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 </a:t>
            </a:r>
            <a:r>
              <a:rPr lang="en-US" sz="6000" dirty="0" err="1">
                <a:solidFill>
                  <a:srgbClr val="263238"/>
                </a:solidFill>
                <a:latin typeface="Bungee" panose="020B0604020202020204" charset="0"/>
              </a:rPr>
              <a:t>khỏi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 </a:t>
            </a:r>
            <a:r>
              <a:rPr lang="en-US" sz="6000" dirty="0" err="1">
                <a:solidFill>
                  <a:srgbClr val="263238"/>
                </a:solidFill>
                <a:latin typeface="Bungee" panose="020B0604020202020204" charset="0"/>
              </a:rPr>
              <a:t>vùng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 an </a:t>
            </a:r>
            <a:r>
              <a:rPr lang="en-US" sz="6000" dirty="0" err="1">
                <a:solidFill>
                  <a:srgbClr val="263238"/>
                </a:solidFill>
                <a:latin typeface="Bungee" panose="020B0604020202020204" charset="0"/>
              </a:rPr>
              <a:t>toàn</a:t>
            </a:r>
            <a:r>
              <a:rPr lang="en-US" sz="6000" dirty="0">
                <a:solidFill>
                  <a:srgbClr val="263238"/>
                </a:solidFill>
                <a:latin typeface="Bungee" panose="020B0604020202020204" charset="0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08335" y="4686300"/>
            <a:ext cx="4388265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10"/>
              </a:lnSpc>
            </a:pPr>
            <a:r>
              <a:rPr lang="vi-VN" sz="19650" dirty="0">
                <a:solidFill>
                  <a:srgbClr val="263238"/>
                </a:solidFill>
                <a:latin typeface="Bungee"/>
              </a:rPr>
              <a:t>v</a:t>
            </a:r>
            <a:r>
              <a:rPr lang="en-US" sz="19650" dirty="0">
                <a:solidFill>
                  <a:srgbClr val="263238"/>
                </a:solidFill>
                <a:latin typeface="Bungee"/>
              </a:rPr>
              <a:t>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373</Words>
  <Application>Microsoft Office PowerPoint</Application>
  <PresentationFormat>Custom</PresentationFormat>
  <Paragraphs>72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Bahnschrift SemiBold</vt:lpstr>
      <vt:lpstr>Archivo Black Bold</vt:lpstr>
      <vt:lpstr>Arial Black</vt:lpstr>
      <vt:lpstr>Paytone One</vt:lpstr>
      <vt:lpstr>MS Reference Sans Serif</vt:lpstr>
      <vt:lpstr>Montserrat Classic Bold</vt:lpstr>
      <vt:lpstr>DejaVu Serif Bold</vt:lpstr>
      <vt:lpstr>Times New Roman</vt:lpstr>
      <vt:lpstr>Calibri</vt:lpstr>
      <vt:lpstr>Bungee</vt:lpstr>
      <vt:lpstr>OCR A Extended</vt:lpstr>
      <vt:lpstr>Arial</vt:lpstr>
      <vt:lpstr>Montserrat Classic</vt:lpstr>
      <vt:lpstr>Archivo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PHÁT BIỂU CHỦ ĐỀ</dc:title>
  <dc:creator>dongthuy</dc:creator>
  <cp:lastModifiedBy>KIEU THI THU THUY</cp:lastModifiedBy>
  <cp:revision>8</cp:revision>
  <dcterms:created xsi:type="dcterms:W3CDTF">2006-08-16T00:00:00Z</dcterms:created>
  <dcterms:modified xsi:type="dcterms:W3CDTF">2023-11-26T15:43:08Z</dcterms:modified>
  <dc:identifier>DAF04_9-qDg</dc:identifier>
</cp:coreProperties>
</file>