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91" r:id="rId3"/>
  </p:sldMasterIdLst>
  <p:notesMasterIdLst>
    <p:notesMasterId r:id="rId26"/>
  </p:notesMasterIdLst>
  <p:sldIdLst>
    <p:sldId id="356" r:id="rId4"/>
    <p:sldId id="833" r:id="rId5"/>
    <p:sldId id="819" r:id="rId6"/>
    <p:sldId id="690" r:id="rId7"/>
    <p:sldId id="832" r:id="rId8"/>
    <p:sldId id="776" r:id="rId9"/>
    <p:sldId id="774" r:id="rId10"/>
    <p:sldId id="747" r:id="rId11"/>
    <p:sldId id="829" r:id="rId12"/>
    <p:sldId id="834" r:id="rId13"/>
    <p:sldId id="351" r:id="rId14"/>
    <p:sldId id="748" r:id="rId15"/>
    <p:sldId id="746" r:id="rId16"/>
    <p:sldId id="835" r:id="rId17"/>
    <p:sldId id="764" r:id="rId18"/>
    <p:sldId id="817" r:id="rId19"/>
    <p:sldId id="831" r:id="rId20"/>
    <p:sldId id="360" r:id="rId21"/>
    <p:sldId id="705" r:id="rId22"/>
    <p:sldId id="779" r:id="rId23"/>
    <p:sldId id="827" r:id="rId24"/>
    <p:sldId id="82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9B59"/>
    <a:srgbClr val="FCD193"/>
    <a:srgbClr val="FFFFFF"/>
    <a:srgbClr val="FCD191"/>
    <a:srgbClr val="FFE7D9"/>
    <a:srgbClr val="FFFF00"/>
    <a:srgbClr val="FF7C80"/>
    <a:srgbClr val="FCD097"/>
    <a:srgbClr val="FE9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7" autoAdjust="0"/>
    <p:restoredTop sz="95332" autoAdjust="0"/>
  </p:normalViewPr>
  <p:slideViewPr>
    <p:cSldViewPr snapToGrid="0">
      <p:cViewPr varScale="1">
        <p:scale>
          <a:sx n="64" d="100"/>
          <a:sy n="64" d="100"/>
        </p:scale>
        <p:origin x="7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7B56B-4127-4A01-99AA-65751D6088DF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29E24-234A-4345-A8C4-B327B0B73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220164" name="Slide Number Placeholder 3"/>
          <p:cNvSpPr txBox="1">
            <a:spLocks noGrp="1"/>
          </p:cNvSpPr>
          <p:nvPr/>
        </p:nvSpPr>
        <p:spPr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66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6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5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38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0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1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94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822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8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64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64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91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2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1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27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81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4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4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37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5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0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34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2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33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4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19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83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57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/>
          <p:nvPr/>
        </p:nvSpPr>
        <p:spPr>
          <a:xfrm>
            <a:off x="2667000" y="4629155"/>
            <a:ext cx="6858000" cy="1391841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62819" name="Picture 13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63" y="1988825"/>
            <a:ext cx="800100" cy="371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2820" name="Rectangle 13"/>
          <p:cNvSpPr/>
          <p:nvPr/>
        </p:nvSpPr>
        <p:spPr>
          <a:xfrm>
            <a:off x="2058132" y="962660"/>
            <a:ext cx="7794787" cy="4914900"/>
          </a:xfrm>
          <a:prstGeom prst="rect">
            <a:avLst/>
          </a:prstGeom>
          <a:noFill/>
          <a:ln w="38100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821" name="Text Box 12"/>
          <p:cNvSpPr txBox="1"/>
          <p:nvPr/>
        </p:nvSpPr>
        <p:spPr>
          <a:xfrm>
            <a:off x="3215641" y="980442"/>
            <a:ext cx="5875939" cy="9002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HUYỆN PHÚ XUYÊN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 LÃNG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6759" y="4185601"/>
            <a:ext cx="6271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2823" name="WordArt 9"/>
          <p:cNvSpPr>
            <a:spLocks noTextEdit="1"/>
          </p:cNvSpPr>
          <p:nvPr/>
        </p:nvSpPr>
        <p:spPr>
          <a:xfrm>
            <a:off x="3317717" y="2564765"/>
            <a:ext cx="5429251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algn="ctr" rotWithShape="0">
                    <a:srgbClr val="C0C0C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NHIỆT LIỆT CHÀO MỪNG CÁC THẦY CÔ GIÁO</a:t>
            </a:r>
          </a:p>
        </p:txBody>
      </p:sp>
      <p:sp>
        <p:nvSpPr>
          <p:cNvPr id="162824" name="WordArt 10"/>
          <p:cNvSpPr>
            <a:spLocks noTextEdit="1"/>
          </p:cNvSpPr>
          <p:nvPr/>
        </p:nvSpPr>
        <p:spPr>
          <a:xfrm>
            <a:off x="3215642" y="3457575"/>
            <a:ext cx="5543551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13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1905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C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 DỰ</a:t>
            </a:r>
            <a:r>
              <a:rPr kumimoji="0" lang="vi-VN" altLang="en-US" sz="2700" b="1" i="0" u="none" strike="noStrike" kern="1200" cap="none" spc="0" normalizeH="0" baseline="0" noProof="0">
                <a:ln w="1905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C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GIỜ </a:t>
            </a:r>
            <a:r>
              <a:rPr lang="en-US" altLang="en-US" sz="2700" b="1">
                <a:ln w="1905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C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LỚP 2C</a:t>
            </a:r>
            <a:r>
              <a:rPr kumimoji="0" lang="en-US" sz="2700" b="1" i="0" u="none" strike="noStrike" kern="1200" cap="none" spc="0" normalizeH="0" baseline="0" noProof="0">
                <a:ln w="1905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C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700" b="1" i="0" u="none" strike="noStrike" kern="1200" cap="none" spc="0" normalizeH="0" baseline="0" noProof="0" dirty="0">
              <a:ln w="19050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C0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2825" name="Text Box 14"/>
          <p:cNvSpPr txBox="1"/>
          <p:nvPr/>
        </p:nvSpPr>
        <p:spPr>
          <a:xfrm>
            <a:off x="2966243" y="5170541"/>
            <a:ext cx="6057900" cy="523220"/>
          </a:xfrm>
          <a:prstGeom prst="rect">
            <a:avLst/>
          </a:prstGeom>
          <a:noFill/>
          <a:ln w="9525">
            <a:noFill/>
          </a:ln>
          <a:effectLst>
            <a:prstShdw prst="shdw15" dir="162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</a:t>
            </a:r>
          </a:p>
        </p:txBody>
      </p:sp>
      <p:grpSp>
        <p:nvGrpSpPr>
          <p:cNvPr id="162826" name="Group 8"/>
          <p:cNvGrpSpPr/>
          <p:nvPr/>
        </p:nvGrpSpPr>
        <p:grpSpPr>
          <a:xfrm>
            <a:off x="1767157" y="710804"/>
            <a:ext cx="8322067" cy="5316140"/>
            <a:chOff x="0" y="0"/>
            <a:chExt cx="5733" cy="4275"/>
          </a:xfrm>
        </p:grpSpPr>
        <p:sp>
          <p:nvSpPr>
            <p:cNvPr id="162827" name="Line 9"/>
            <p:cNvSpPr/>
            <p:nvPr/>
          </p:nvSpPr>
          <p:spPr>
            <a:xfrm>
              <a:off x="432" y="45"/>
              <a:ext cx="5301" cy="9"/>
            </a:xfrm>
            <a:prstGeom prst="line">
              <a:avLst/>
            </a:prstGeom>
            <a:ln w="76200" cap="flat" cmpd="sng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62828" name="Object 15"/>
            <p:cNvGraphicFramePr>
              <a:graphicFrameLocks noChangeAspect="1"/>
            </p:cNvGraphicFramePr>
            <p:nvPr/>
          </p:nvGraphicFramePr>
          <p:xfrm>
            <a:off x="0" y="0"/>
            <a:ext cx="576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278255" imgH="1273810" progId="MS_ClipArt_Gallery.2">
                    <p:embed/>
                  </p:oleObj>
                </mc:Choice>
                <mc:Fallback>
                  <p:oleObj r:id="rId4" imgW="1278255" imgH="1273810" progId="MS_ClipArt_Gallery.2">
                    <p:embed/>
                    <p:pic>
                      <p:nvPicPr>
                        <p:cNvPr id="162828" name="Object 1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576" cy="5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9" name="Object 16"/>
            <p:cNvGraphicFramePr>
              <a:graphicFrameLocks noChangeAspect="1"/>
            </p:cNvGraphicFramePr>
            <p:nvPr/>
          </p:nvGraphicFramePr>
          <p:xfrm>
            <a:off x="5058" y="3707"/>
            <a:ext cx="619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1854200" imgH="1511300" progId="Photoshop.Image.7">
                    <p:embed/>
                  </p:oleObj>
                </mc:Choice>
                <mc:Fallback>
                  <p:oleObj r:id="rId6" imgW="1854200" imgH="1511300" progId="Photoshop.Image.7">
                    <p:embed/>
                    <p:pic>
                      <p:nvPicPr>
                        <p:cNvPr id="162829" name="Object 1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58" y="3707"/>
                          <a:ext cx="619" cy="5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30" name="Line 12"/>
            <p:cNvSpPr/>
            <p:nvPr/>
          </p:nvSpPr>
          <p:spPr>
            <a:xfrm>
              <a:off x="322" y="4225"/>
              <a:ext cx="5109" cy="9"/>
            </a:xfrm>
            <a:prstGeom prst="line">
              <a:avLst/>
            </a:prstGeom>
            <a:ln w="76200" cap="flat" cmpd="sng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831" name="Line 13"/>
            <p:cNvSpPr/>
            <p:nvPr/>
          </p:nvSpPr>
          <p:spPr>
            <a:xfrm flipH="1" flipV="1">
              <a:off x="80" y="315"/>
              <a:ext cx="3" cy="3960"/>
            </a:xfrm>
            <a:prstGeom prst="line">
              <a:avLst/>
            </a:prstGeom>
            <a:ln w="76200" cap="flat" cmpd="sng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832" name="Line 14"/>
            <p:cNvSpPr/>
            <p:nvPr/>
          </p:nvSpPr>
          <p:spPr>
            <a:xfrm flipH="1" flipV="1">
              <a:off x="5702" y="27"/>
              <a:ext cx="3" cy="3960"/>
            </a:xfrm>
            <a:prstGeom prst="line">
              <a:avLst/>
            </a:prstGeom>
            <a:ln w="76200" cap="flat" cmpd="sng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A6B9-3B29-C2B5-E01B-D4BC4096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24E0A9B-D853-0728-AB2D-1C09699B5A36}"/>
              </a:ext>
            </a:extLst>
          </p:cNvPr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51CBDB-9950-AB5D-7BA4-2D2E66B28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DF42DB2-11B6-2F73-C6D6-1306B196A76C}"/>
                </a:ext>
              </a:extLst>
            </p:cNvPr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ext Box 10">
            <a:extLst>
              <a:ext uri="{FF2B5EF4-FFF2-40B4-BE49-F238E27FC236}">
                <a16:creationId xmlns:a16="http://schemas.microsoft.com/office/drawing/2014/main" id="{BAE67FB9-4B8C-D70B-9BE0-339C34ECC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336" y="152858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82D1A2-91D9-3B7C-46EC-9D8CEA8D39AE}"/>
              </a:ext>
            </a:extLst>
          </p:cNvPr>
          <p:cNvSpPr/>
          <p:nvPr/>
        </p:nvSpPr>
        <p:spPr>
          <a:xfrm>
            <a:off x="5718055" y="1505500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92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71759" y="-58160"/>
            <a:ext cx="12192000" cy="6916160"/>
            <a:chOff x="0" y="-58160"/>
            <a:chExt cx="12192000" cy="69161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AC4B2BB-DAF7-4836-9E9F-EEC0406D8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336" y="152858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7416750" y="1528584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544944-1D4A-4138-8301-A992F5CEF318}"/>
              </a:ext>
            </a:extLst>
          </p:cNvPr>
          <p:cNvCxnSpPr>
            <a:cxnSpLocks/>
          </p:cNvCxnSpPr>
          <p:nvPr/>
        </p:nvCxnSpPr>
        <p:spPr>
          <a:xfrm flipH="1">
            <a:off x="8694296" y="2201219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8293A3-503B-453C-9605-0D67323128D3}"/>
              </a:ext>
            </a:extLst>
          </p:cNvPr>
          <p:cNvCxnSpPr>
            <a:cxnSpLocks/>
          </p:cNvCxnSpPr>
          <p:nvPr/>
        </p:nvCxnSpPr>
        <p:spPr>
          <a:xfrm flipH="1">
            <a:off x="8083382" y="2832057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D58DFC-3DA9-49E0-8455-732568279A61}"/>
              </a:ext>
            </a:extLst>
          </p:cNvPr>
          <p:cNvCxnSpPr>
            <a:cxnSpLocks/>
          </p:cNvCxnSpPr>
          <p:nvPr/>
        </p:nvCxnSpPr>
        <p:spPr>
          <a:xfrm flipH="1">
            <a:off x="7583242" y="3459439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6B4ADB-E604-4F90-9607-B2CB7CC40742}"/>
              </a:ext>
            </a:extLst>
          </p:cNvPr>
          <p:cNvCxnSpPr>
            <a:cxnSpLocks/>
          </p:cNvCxnSpPr>
          <p:nvPr/>
        </p:nvCxnSpPr>
        <p:spPr>
          <a:xfrm flipH="1">
            <a:off x="7649826" y="3470797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2CAA54-FAD4-4A32-A739-ADA57DE05F39}"/>
              </a:ext>
            </a:extLst>
          </p:cNvPr>
          <p:cNvCxnSpPr>
            <a:cxnSpLocks/>
          </p:cNvCxnSpPr>
          <p:nvPr/>
        </p:nvCxnSpPr>
        <p:spPr>
          <a:xfrm flipH="1">
            <a:off x="5334909" y="3473428"/>
            <a:ext cx="116538" cy="596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981200" y="48718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69CCDFC7-B8CB-4400-8EED-5F7187038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721" y="2151830"/>
            <a:ext cx="21835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E2158-0875-4391-3B39-9071EB726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90" y="1409995"/>
            <a:ext cx="158510" cy="621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58070-1D2E-D11C-F6A6-6E2BE5D8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631" y="2049602"/>
            <a:ext cx="158510" cy="621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82B78-5A1C-DC74-051A-716C17F09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80" y="2651097"/>
            <a:ext cx="158510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050473" y="42716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KHỔ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09" y="1462135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80102" y="1475198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3582478"/>
            <a:ext cx="4377854" cy="2884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53" y="641588"/>
            <a:ext cx="4377853" cy="27112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641589"/>
            <a:ext cx="5440647" cy="27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66" y="3588601"/>
            <a:ext cx="5384772" cy="28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4731" y="415636"/>
            <a:ext cx="10643258" cy="617429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946" y="2547030"/>
            <a:ext cx="190905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hán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346B-94B0-1757-B14A-21211218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CF5FF2-129D-B530-6C3A-72BB1C9945B5}"/>
              </a:ext>
            </a:extLst>
          </p:cNvPr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572039-19C8-CA67-82A6-9F48336EE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FA58638-8B8B-0FC3-D062-3165ED3E46B0}"/>
                </a:ext>
              </a:extLst>
            </p:cNvPr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7DBE2C-274F-1DD0-1C5E-8F1E2D6733F2}"/>
              </a:ext>
            </a:extLst>
          </p:cNvPr>
          <p:cNvSpPr/>
          <p:nvPr/>
        </p:nvSpPr>
        <p:spPr>
          <a:xfrm>
            <a:off x="2050473" y="42716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KHỔ  2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96A7A128-4F37-16E1-E4E6-A30480D2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09" y="1462135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None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050473" y="427168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897063"/>
            <a:ext cx="5985164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héo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nuôi đôi 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37603A-C713-4E46-8EA2-647CCBC0ECB2}"/>
              </a:ext>
            </a:extLst>
          </p:cNvPr>
          <p:cNvCxnSpPr>
            <a:cxnSpLocks/>
          </p:cNvCxnSpPr>
          <p:nvPr/>
        </p:nvCxnSpPr>
        <p:spPr>
          <a:xfrm flipH="1">
            <a:off x="7469852" y="3166641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240B6B-CFF4-4B58-B3BD-B497104E613B}"/>
              </a:ext>
            </a:extLst>
          </p:cNvPr>
          <p:cNvCxnSpPr>
            <a:cxnSpLocks/>
          </p:cNvCxnSpPr>
          <p:nvPr/>
        </p:nvCxnSpPr>
        <p:spPr>
          <a:xfrm flipH="1">
            <a:off x="8151993" y="3869272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7744838" y="2527590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3415" y="-667760"/>
            <a:ext cx="609600" cy="609600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209339EF-4722-4884-BCA7-10A355A4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359" y="3758178"/>
            <a:ext cx="44008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33921" y="1881259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21989" y="2504782"/>
            <a:ext cx="1850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8038774" y="1960916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5651315" y="1886057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5569437" y="2556093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0B25AE-A91A-4809-95FD-5FA7523BCB75}"/>
              </a:ext>
            </a:extLst>
          </p:cNvPr>
          <p:cNvCxnSpPr>
            <a:cxnSpLocks/>
          </p:cNvCxnSpPr>
          <p:nvPr/>
        </p:nvCxnSpPr>
        <p:spPr>
          <a:xfrm flipH="1">
            <a:off x="8273924" y="3880094"/>
            <a:ext cx="77994" cy="55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4AC9B86-EE29-AA50-8AE5-D07D63927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518" y="3144416"/>
            <a:ext cx="130411" cy="585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342682-6D4D-DF90-EF7B-A7194673D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547" y="3677818"/>
            <a:ext cx="130411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4507" y="141438"/>
            <a:ext cx="12192000" cy="6916160"/>
            <a:chOff x="0" y="-58160"/>
            <a:chExt cx="12192000" cy="69161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050473" y="43699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C1D9EA-9D27-478B-BA1A-C99D88B0FE25}"/>
              </a:ext>
            </a:extLst>
          </p:cNvPr>
          <p:cNvSpPr txBox="1">
            <a:spLocks/>
          </p:cNvSpPr>
          <p:nvPr/>
        </p:nvSpPr>
        <p:spPr>
          <a:xfrm>
            <a:off x="3227070" y="1633087"/>
            <a:ext cx="5737860" cy="32364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“B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! B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04917" y="2256798"/>
            <a:ext cx="2274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</a:t>
            </a:r>
          </a:p>
        </p:txBody>
      </p:sp>
    </p:spTree>
    <p:extLst>
      <p:ext uri="{BB962C8B-B14F-4D97-AF65-F5344CB8AC3E}">
        <p14:creationId xmlns:p14="http://schemas.microsoft.com/office/powerpoint/2010/main" val="2003766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0473" y="436993"/>
            <a:ext cx="7772400" cy="1532484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65" y="2371167"/>
            <a:ext cx="5367648" cy="44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13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668"/>
          <a:stretch/>
        </p:blipFill>
        <p:spPr>
          <a:xfrm>
            <a:off x="0" y="0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796056"/>
            <a:ext cx="4941277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NHÓM</a:t>
            </a:r>
          </a:p>
        </p:txBody>
      </p:sp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6" descr="Cheer Up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809625"/>
            <a:ext cx="20034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8" descr="Transparent Background Milk Gif Transparent Milk And Mocha Bear Png -  Novocom.to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945">
            <a:off x="9164638" y="788988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9114" y="-105504"/>
            <a:ext cx="12544738" cy="7081505"/>
          </a:xfrm>
          <a:custGeom>
            <a:avLst/>
            <a:gdLst>
              <a:gd name="connsiteX0" fmla="*/ 680466 w 12193057"/>
              <a:gd name="connsiteY0" fmla="*/ 416936 h 6882981"/>
              <a:gd name="connsiteX1" fmla="*/ 680466 w 12193057"/>
              <a:gd name="connsiteY1" fmla="*/ 6466044 h 6882981"/>
              <a:gd name="connsiteX2" fmla="*/ 11512589 w 12193057"/>
              <a:gd name="connsiteY2" fmla="*/ 6466044 h 6882981"/>
              <a:gd name="connsiteX3" fmla="*/ 11512589 w 12193057"/>
              <a:gd name="connsiteY3" fmla="*/ 416936 h 6882981"/>
              <a:gd name="connsiteX4" fmla="*/ 0 w 12193057"/>
              <a:gd name="connsiteY4" fmla="*/ 0 h 6882981"/>
              <a:gd name="connsiteX5" fmla="*/ 12193057 w 12193057"/>
              <a:gd name="connsiteY5" fmla="*/ 0 h 6882981"/>
              <a:gd name="connsiteX6" fmla="*/ 12193057 w 12193057"/>
              <a:gd name="connsiteY6" fmla="*/ 6882981 h 6882981"/>
              <a:gd name="connsiteX7" fmla="*/ 0 w 12193057"/>
              <a:gd name="connsiteY7" fmla="*/ 6882981 h 68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057" h="6882981">
                <a:moveTo>
                  <a:pt x="680466" y="416936"/>
                </a:moveTo>
                <a:lnTo>
                  <a:pt x="680466" y="6466044"/>
                </a:lnTo>
                <a:lnTo>
                  <a:pt x="11512589" y="6466044"/>
                </a:lnTo>
                <a:lnTo>
                  <a:pt x="11512589" y="416936"/>
                </a:ln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82981"/>
                </a:lnTo>
                <a:lnTo>
                  <a:pt x="0" y="6882981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2458175" y="3106457"/>
            <a:ext cx="7170160" cy="120032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NHÓM</a:t>
            </a:r>
          </a:p>
        </p:txBody>
      </p:sp>
    </p:spTree>
    <p:extLst>
      <p:ext uri="{BB962C8B-B14F-4D97-AF65-F5344CB8AC3E}">
        <p14:creationId xmlns:p14="http://schemas.microsoft.com/office/powerpoint/2010/main" val="42529653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95C-A31F-9DE5-A27F-1EDEDD65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ìm bạn thân">
            <a:hlinkClick r:id="" action="ppaction://media"/>
            <a:extLst>
              <a:ext uri="{FF2B5EF4-FFF2-40B4-BE49-F238E27FC236}">
                <a16:creationId xmlns:a16="http://schemas.microsoft.com/office/drawing/2014/main" id="{D1748C59-84C6-8CAB-2140-DA171BB7AF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231" y="365126"/>
            <a:ext cx="11641056" cy="5811838"/>
          </a:xfrm>
        </p:spPr>
      </p:pic>
    </p:spTree>
    <p:extLst>
      <p:ext uri="{BB962C8B-B14F-4D97-AF65-F5344CB8AC3E}">
        <p14:creationId xmlns:p14="http://schemas.microsoft.com/office/powerpoint/2010/main" val="34023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1804DC3-682A-48B2-84B1-C831F6F39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26" y="570165"/>
            <a:ext cx="4705278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3" y="28581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4629" y="5239467"/>
            <a:ext cx="2025112" cy="1785587"/>
            <a:chOff x="-315838" y="1195388"/>
            <a:chExt cx="5668888" cy="573180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838" y="3281408"/>
              <a:ext cx="5154289" cy="36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14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291771" y="261257"/>
            <a:ext cx="8795657" cy="60960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1" y="1349828"/>
            <a:ext cx="436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</a:rPr>
              <a:t>CỦNG CỐ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459" y="2469991"/>
            <a:ext cx="6538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</a:rPr>
              <a:t>-</a:t>
            </a:r>
            <a:r>
              <a:rPr lang="en-US" sz="6600" dirty="0" err="1">
                <a:solidFill>
                  <a:srgbClr val="0000FF"/>
                </a:solidFill>
              </a:rPr>
              <a:t>Nhận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xét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tiết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học</a:t>
            </a:r>
            <a:r>
              <a:rPr lang="en-US" sz="6600">
                <a:solidFill>
                  <a:srgbClr val="0000FF"/>
                </a:solidFill>
              </a:rPr>
              <a:t>.</a:t>
            </a:r>
            <a:endParaRPr lang="en-US" sz="6600" dirty="0">
              <a:solidFill>
                <a:srgbClr val="0000FF"/>
              </a:solidFill>
            </a:endParaRPr>
          </a:p>
          <a:p>
            <a:r>
              <a:rPr lang="en-US" sz="6600" dirty="0">
                <a:solidFill>
                  <a:srgbClr val="0000FF"/>
                </a:solidFill>
              </a:rPr>
              <a:t>-</a:t>
            </a:r>
            <a:r>
              <a:rPr lang="en-US" sz="6600" dirty="0" err="1">
                <a:solidFill>
                  <a:srgbClr val="0000FF"/>
                </a:solidFill>
              </a:rPr>
              <a:t>Dặn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dò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học</a:t>
            </a:r>
            <a:r>
              <a:rPr lang="en-US" sz="6600" dirty="0">
                <a:solidFill>
                  <a:srgbClr val="0000FF"/>
                </a:solidFill>
              </a:rPr>
              <a:t> </a:t>
            </a:r>
            <a:r>
              <a:rPr lang="en-US" sz="6600" dirty="0" err="1">
                <a:solidFill>
                  <a:srgbClr val="0000FF"/>
                </a:solidFill>
              </a:rPr>
              <a:t>sinh</a:t>
            </a:r>
            <a:r>
              <a:rPr lang="en-US" sz="6600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742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04" y="-607271"/>
            <a:ext cx="12895125" cy="7359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058" y="1949457"/>
            <a:ext cx="10668000" cy="2245797"/>
          </a:xfrm>
          <a:prstGeom prst="rect">
            <a:avLst/>
          </a:prstGeom>
          <a:noFill/>
        </p:spPr>
        <p:txBody>
          <a:bodyPr wrap="none" numCol="1">
            <a:prstTxWarp prst="textWave2">
              <a:avLst>
                <a:gd name="adj1" fmla="val 12500"/>
                <a:gd name="adj2" fmla="val 19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Chân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ơn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!</a:t>
            </a:r>
          </a:p>
          <a:p>
            <a:pPr algn="ctr">
              <a:defRPr/>
            </a:pP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Yêu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800" b="1" dirty="0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2800" b="1">
                <a:ln w="11430"/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2C!</a:t>
            </a:r>
            <a:endParaRPr lang="en-US" sz="2800" b="1" dirty="0">
              <a:ln w="11430"/>
              <a:solidFill>
                <a:srgbClr val="0000CC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2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743" y="302772"/>
            <a:ext cx="103051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làm gì?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r>
              <a:rPr lang="en-US" sz="5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ấy?</a:t>
            </a:r>
          </a:p>
          <a:p>
            <a:pPr marL="685800" indent="-685800">
              <a:buFontTx/>
              <a:buChar char="-"/>
            </a:pPr>
            <a:r>
              <a:rPr lang="en-US" sz="5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chơi với bạn , em cảm thấy thế nào? 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7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3" y="152400"/>
            <a:ext cx="984738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54F0866-BBC6-0075-15F1-CF6ED297E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4804229" y="0"/>
              <a:ext cx="7242628" cy="68294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0" y="-58160"/>
            <a:ext cx="12192000" cy="6916160"/>
          </a:xfrm>
          <a:prstGeom prst="rect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01319" y="0"/>
            <a:ext cx="5386832" cy="7279570"/>
            <a:chOff x="327833" y="0"/>
            <a:chExt cx="5386832" cy="7279570"/>
          </a:xfrm>
        </p:grpSpPr>
        <p:sp>
          <p:nvSpPr>
            <p:cNvPr id="6153" name="Text Box 9">
              <a:extLst>
                <a:ext uri="{FF2B5EF4-FFF2-40B4-BE49-F238E27FC236}">
                  <a16:creationId xmlns:a16="http://schemas.microsoft.com/office/drawing/2014/main" id="{7013936A-F033-4479-8486-A289563D5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300" y="0"/>
              <a:ext cx="2819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E27395C-69F0-4929-B451-8D7456742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265" y="6367754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Hải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0E7B584D-55A2-4D64-BB0E-4FDDDDDE7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33" y="539263"/>
              <a:ext cx="4568334" cy="67403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xưa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thuở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rừng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sâu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thẳm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bên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dê 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trắng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 năm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trời hạn hán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Suối cạn, cỏ héo khô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Lấy gì nuôi đôi bạn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Chờ mưa đến bao giờ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àng đi tìm cỏ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Lang thang quên đường về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 thương bạn quá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 khắp nẻo tìm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bây giờ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rắng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Vẫn gọi hoà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i: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 </a:t>
              </a:r>
              <a:r>
                <a:rPr kumimoji="0" lang="vi-V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Bê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!”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	          </a:t>
              </a:r>
              <a:endPara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9900" y="2454985"/>
            <a:ext cx="3515831" cy="2309407"/>
            <a:chOff x="469900" y="2454985"/>
            <a:chExt cx="3515831" cy="2309407"/>
          </a:xfrm>
        </p:grpSpPr>
        <p:pic>
          <p:nvPicPr>
            <p:cNvPr id="1030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2454985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342550" y="3207039"/>
              <a:ext cx="179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9014" y="3973098"/>
            <a:ext cx="3515831" cy="2309407"/>
            <a:chOff x="469014" y="3973098"/>
            <a:chExt cx="3515831" cy="2309407"/>
          </a:xfrm>
        </p:grpSpPr>
        <p:pic>
          <p:nvPicPr>
            <p:cNvPr id="28" name="Picture 6" descr="꽃 벡터 일러스트와 함께 나무 매달려, 나무 걸려 있다, 교수형, 매달다 PNG 및 벡터 에 대한 무료 다운로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14" y="3973098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120912" y="4738992"/>
              <a:ext cx="2233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Chia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7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664" y="697477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3064" y="-421570"/>
            <a:ext cx="5255885" cy="39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968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8FA1F66C-33E8-44A6-9DD9-DD24394F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584775"/>
            <a:ext cx="4176200" cy="15696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3D9C2EB2-8DC0-4C6F-A24F-FF6FCBBF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60" y="2249326"/>
            <a:ext cx="4176200" cy="156966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33EE635-61A9-4571-ADBA-7106F2347AF3}"/>
              </a:ext>
            </a:extLst>
          </p:cNvPr>
          <p:cNvSpPr txBox="1">
            <a:spLocks/>
          </p:cNvSpPr>
          <p:nvPr/>
        </p:nvSpPr>
        <p:spPr>
          <a:xfrm>
            <a:off x="815153" y="3909417"/>
            <a:ext cx="4128607" cy="255737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56833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dê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trời hạn hán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Suối cạn, cỏ héo khô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 gì nuôi đôi bạn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 mưa đến bao giờ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 đi tìm cỏ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Lang thang quên đường về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 thương bạn quá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khắp nẻo tìm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bây giờ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 gọi hoà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   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9374E-CE98-4016-B39B-235DCFBE57DC}"/>
              </a:ext>
            </a:extLst>
          </p:cNvPr>
          <p:cNvSpPr txBox="1"/>
          <p:nvPr/>
        </p:nvSpPr>
        <p:spPr>
          <a:xfrm>
            <a:off x="978013" y="570165"/>
            <a:ext cx="42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39E87-3FBF-40C1-B9A2-B8132A4088EE}"/>
              </a:ext>
            </a:extLst>
          </p:cNvPr>
          <p:cNvSpPr txBox="1"/>
          <p:nvPr/>
        </p:nvSpPr>
        <p:spPr>
          <a:xfrm>
            <a:off x="975137" y="2396089"/>
            <a:ext cx="42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BFE24-FE6F-4A31-A657-12323A332ECC}"/>
              </a:ext>
            </a:extLst>
          </p:cNvPr>
          <p:cNvSpPr txBox="1"/>
          <p:nvPr/>
        </p:nvSpPr>
        <p:spPr>
          <a:xfrm>
            <a:off x="989371" y="4207637"/>
            <a:ext cx="41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0419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8160"/>
            <a:ext cx="12192000" cy="6916160"/>
            <a:chOff x="0" y="-58160"/>
            <a:chExt cx="12192000" cy="69161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"/>
            <a:stretch/>
          </p:blipFill>
          <p:spPr>
            <a:xfrm>
              <a:off x="0" y="-58160"/>
              <a:ext cx="12192000" cy="6916160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39474" y="427168"/>
              <a:ext cx="11776049" cy="56915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981200" y="487183"/>
            <a:ext cx="7772400" cy="536576"/>
          </a:xfrm>
          <a:prstGeom prst="roundRect">
            <a:avLst/>
          </a:prstGeom>
          <a:solidFill>
            <a:srgbClr val="FFE7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KHỔ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67C8374-C866-4176-8A57-A34787D5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336" y="1528584"/>
            <a:ext cx="5731716" cy="253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9CCDFC7-B8CB-4400-8EED-5F7187038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721" y="2151831"/>
            <a:ext cx="21835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724083" y="2094866"/>
            <a:ext cx="92612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18055" y="1505500"/>
            <a:ext cx="1133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46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3 bài văn tả cảnh đẹp của núi, rừng hay nhấ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70" y="1575999"/>
            <a:ext cx="5087930" cy="36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064000" y="552567"/>
            <a:ext cx="4064000" cy="630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0070" y="5487905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31407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703</Words>
  <Application>Microsoft Office PowerPoint</Application>
  <PresentationFormat>Widescreen</PresentationFormat>
  <Paragraphs>139</Paragraphs>
  <Slides>22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.VnTime</vt:lpstr>
      <vt:lpstr>Arial</vt:lpstr>
      <vt:lpstr>Arial-Rounded</vt:lpstr>
      <vt:lpstr>Calibri</vt:lpstr>
      <vt:lpstr>Calibri Light</vt:lpstr>
      <vt:lpstr>Times New Roman</vt:lpstr>
      <vt:lpstr>Office Theme</vt:lpstr>
      <vt:lpstr>Default Design</vt:lpstr>
      <vt:lpstr>1_Default Design</vt:lpstr>
      <vt:lpstr>MS_ClipArt_Gallery.2</vt:lpstr>
      <vt:lpstr>Photoshop.Image.7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Hieu</dc:creator>
  <cp:lastModifiedBy>Dell</cp:lastModifiedBy>
  <cp:revision>336</cp:revision>
  <dcterms:created xsi:type="dcterms:W3CDTF">2021-09-24T09:50:46Z</dcterms:created>
  <dcterms:modified xsi:type="dcterms:W3CDTF">2024-11-06T08:19:56Z</dcterms:modified>
</cp:coreProperties>
</file>