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2"/>
  </p:notesMasterIdLst>
  <p:sldIdLst>
    <p:sldId id="261" r:id="rId4"/>
    <p:sldId id="259" r:id="rId5"/>
    <p:sldId id="260" r:id="rId6"/>
    <p:sldId id="321" r:id="rId7"/>
    <p:sldId id="322" r:id="rId8"/>
    <p:sldId id="323" r:id="rId9"/>
    <p:sldId id="263" r:id="rId10"/>
    <p:sldId id="265" r:id="rId11"/>
    <p:sldId id="307" r:id="rId12"/>
    <p:sldId id="306" r:id="rId13"/>
    <p:sldId id="312" r:id="rId14"/>
    <p:sldId id="269" r:id="rId15"/>
    <p:sldId id="324" r:id="rId16"/>
    <p:sldId id="325" r:id="rId17"/>
    <p:sldId id="313" r:id="rId18"/>
    <p:sldId id="288" r:id="rId19"/>
    <p:sldId id="289" r:id="rId20"/>
    <p:sldId id="29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FA214-B4D1-4055-9B0F-BD9917657753}" type="datetimeFigureOut">
              <a:rPr lang="en-US" smtClean="0"/>
              <a:t>26/8/2024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919AF-07F9-44E6-8126-6D4AB8CB2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47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86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14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17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26/8/2024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59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26/8/2024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23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26/8/2024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88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26/8/2024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10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26/8/2024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54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26/8/2024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39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26/8/2024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08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26/8/2024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61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10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26/8/2024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86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26/8/2024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79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26/8/2024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95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rgbClr val="FFECC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10" name="Google Shape;10;p2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" name="Google Shape;14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2"/>
          <p:cNvSpPr/>
          <p:nvPr/>
        </p:nvSpPr>
        <p:spPr>
          <a:xfrm rot="2831864">
            <a:off x="9501873" y="774588"/>
            <a:ext cx="431496" cy="55085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2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2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2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50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ECC6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210" name="Google Shape;210;p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214" name="Google Shape;2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3"/>
          <p:cNvSpPr txBox="1">
            <a:spLocks noGrp="1"/>
          </p:cNvSpPr>
          <p:nvPr>
            <p:ph type="title" hasCustomPrompt="1"/>
          </p:nvPr>
        </p:nvSpPr>
        <p:spPr>
          <a:xfrm flipH="1">
            <a:off x="2572000" y="1147267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3"/>
          <p:cNvSpPr txBox="1">
            <a:spLocks noGrp="1"/>
          </p:cNvSpPr>
          <p:nvPr>
            <p:ph type="title" idx="2"/>
          </p:nvPr>
        </p:nvSpPr>
        <p:spPr>
          <a:xfrm>
            <a:off x="908800" y="2899300"/>
            <a:ext cx="60348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5" name="Google Shape;265;p3"/>
          <p:cNvSpPr txBox="1">
            <a:spLocks noGrp="1"/>
          </p:cNvSpPr>
          <p:nvPr>
            <p:ph type="subTitle" idx="1"/>
          </p:nvPr>
        </p:nvSpPr>
        <p:spPr>
          <a:xfrm>
            <a:off x="1988000" y="4156133"/>
            <a:ext cx="39384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595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rgbClr val="FFECC6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4"/>
          <p:cNvGrpSpPr/>
          <p:nvPr userDrawn="1"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268" name="Google Shape;268;p4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272" name="Google Shape;27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" name="Google Shape;273;p4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7" name="Google Shape;417;p4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4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4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4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4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4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4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5071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bg>
      <p:bgPr>
        <a:solidFill>
          <a:srgbClr val="FFECC6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6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523" name="Google Shape;523;p6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527" name="Google Shape;527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8" name="Google Shape;528;p6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6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6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6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0030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ECC6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7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653" name="Google Shape;653;p7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657" name="Google Shape;65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8" name="Google Shape;658;p7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6" name="Google Shape;706;p7"/>
          <p:cNvSpPr txBox="1">
            <a:spLocks noGrp="1"/>
          </p:cNvSpPr>
          <p:nvPr>
            <p:ph type="body" idx="1"/>
          </p:nvPr>
        </p:nvSpPr>
        <p:spPr>
          <a:xfrm>
            <a:off x="2997800" y="2240200"/>
            <a:ext cx="6196400" cy="2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/>
            </a:lvl9pPr>
          </a:lstStyle>
          <a:p>
            <a:endParaRPr/>
          </a:p>
        </p:txBody>
      </p:sp>
      <p:sp>
        <p:nvSpPr>
          <p:cNvPr id="707" name="Google Shape;707;p7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67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FECC6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8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710" name="Google Shape;710;p8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714" name="Google Shape;714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5" name="Google Shape;715;p8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3" name="Google Shape;763;p8"/>
          <p:cNvSpPr txBox="1">
            <a:spLocks noGrp="1"/>
          </p:cNvSpPr>
          <p:nvPr>
            <p:ph type="title"/>
          </p:nvPr>
        </p:nvSpPr>
        <p:spPr>
          <a:xfrm>
            <a:off x="2531000" y="1828800"/>
            <a:ext cx="71300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1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647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">
    <p:bg>
      <p:bgPr>
        <a:solidFill>
          <a:srgbClr val="FFECC6"/>
        </a:solidFill>
        <a:effectLst/>
      </p:bgPr>
    </p:bg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E4111A72-57BD-D6E3-5404-005456D24C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7" y="0"/>
            <a:ext cx="12192005" cy="70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3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082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5A5CBC8-5C24-CEB0-10FF-DFB45F99DB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8" y="0"/>
            <a:ext cx="12192005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69240F-2FCC-501D-8CB5-63082610CAB7}"/>
              </a:ext>
            </a:extLst>
          </p:cNvPr>
          <p:cNvSpPr/>
          <p:nvPr userDrawn="1"/>
        </p:nvSpPr>
        <p:spPr>
          <a:xfrm>
            <a:off x="275303" y="157317"/>
            <a:ext cx="11661058" cy="6626255"/>
          </a:xfrm>
          <a:prstGeom prst="roundRect">
            <a:avLst>
              <a:gd name="adj" fmla="val 6184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F4F4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602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5AE382D-2F1C-B553-7AC4-DE967B7F9B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66" t="11808" r="41432" b="30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7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rgbClr val="FFECC6"/>
        </a:solidFill>
        <a:effectLst/>
      </p:bgPr>
    </p:bg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oogle Shape;1042;p13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1043" name="Google Shape;1043;p1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047" name="Google Shape;1047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" name="Google Shape;1048;p1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7" name="Google Shape;1097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432227" y="1473133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098" name="Google Shape;1098;p13"/>
          <p:cNvSpPr txBox="1">
            <a:spLocks noGrp="1"/>
          </p:cNvSpPr>
          <p:nvPr>
            <p:ph type="subTitle" idx="2"/>
          </p:nvPr>
        </p:nvSpPr>
        <p:spPr>
          <a:xfrm>
            <a:off x="2432247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13233" y="1669201"/>
            <a:ext cx="8436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0" name="Google Shape;1100;p13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2436037" y="3063763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1" name="Google Shape;1101;p13"/>
          <p:cNvSpPr txBox="1">
            <a:spLocks noGrp="1"/>
          </p:cNvSpPr>
          <p:nvPr>
            <p:ph type="subTitle" idx="5"/>
          </p:nvPr>
        </p:nvSpPr>
        <p:spPr>
          <a:xfrm>
            <a:off x="2430351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1514433" y="3181461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3" name="Google Shape;1103;p13">
            <a:hlinkClick r:id="" action="ppaction://noaction"/>
          </p:cNvPr>
          <p:cNvSpPr txBox="1">
            <a:spLocks noGrp="1"/>
          </p:cNvSpPr>
          <p:nvPr>
            <p:ph type="subTitle" idx="7"/>
          </p:nvPr>
        </p:nvSpPr>
        <p:spPr>
          <a:xfrm>
            <a:off x="2438209" y="4656395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4" name="Google Shape;1104;p13"/>
          <p:cNvSpPr txBox="1">
            <a:spLocks noGrp="1"/>
          </p:cNvSpPr>
          <p:nvPr>
            <p:ph type="subTitle" idx="8"/>
          </p:nvPr>
        </p:nvSpPr>
        <p:spPr>
          <a:xfrm>
            <a:off x="2430351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1514433" y="4842833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6" name="Google Shape;1106;p13">
            <a:hlinkClick r:id="" action="ppaction://noaction"/>
          </p:cNvPr>
          <p:cNvSpPr txBox="1">
            <a:spLocks noGrp="1"/>
          </p:cNvSpPr>
          <p:nvPr>
            <p:ph type="subTitle" idx="13"/>
          </p:nvPr>
        </p:nvSpPr>
        <p:spPr>
          <a:xfrm>
            <a:off x="7021679" y="1473133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7" name="Google Shape;1107;p13"/>
          <p:cNvSpPr txBox="1">
            <a:spLocks noGrp="1"/>
          </p:cNvSpPr>
          <p:nvPr>
            <p:ph type="subTitle" idx="14"/>
          </p:nvPr>
        </p:nvSpPr>
        <p:spPr>
          <a:xfrm>
            <a:off x="7013780" y="20518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3">
            <a:hlinkClick r:id="" action="ppaction://noaction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6097367" y="1671016"/>
            <a:ext cx="841200" cy="8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9" name="Google Shape;1109;p13">
            <a:hlinkClick r:id="" action="ppaction://noaction"/>
          </p:cNvPr>
          <p:cNvSpPr txBox="1">
            <a:spLocks noGrp="1"/>
          </p:cNvSpPr>
          <p:nvPr>
            <p:ph type="subTitle" idx="16"/>
          </p:nvPr>
        </p:nvSpPr>
        <p:spPr>
          <a:xfrm>
            <a:off x="7021679" y="3061363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0" name="Google Shape;1110;p13"/>
          <p:cNvSpPr txBox="1">
            <a:spLocks noGrp="1"/>
          </p:cNvSpPr>
          <p:nvPr>
            <p:ph type="subTitle" idx="17"/>
          </p:nvPr>
        </p:nvSpPr>
        <p:spPr>
          <a:xfrm>
            <a:off x="7013785" y="36474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1" name="Google Shape;1111;p13">
            <a:hlinkClick r:id="" action="ppaction://noaction"/>
          </p:cNvPr>
          <p:cNvSpPr txBox="1">
            <a:spLocks noGrp="1"/>
          </p:cNvSpPr>
          <p:nvPr>
            <p:ph type="title" idx="18" hasCustomPrompt="1"/>
          </p:nvPr>
        </p:nvSpPr>
        <p:spPr>
          <a:xfrm>
            <a:off x="6097364" y="3181461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12" name="Google Shape;1112;p13"/>
          <p:cNvSpPr txBox="1">
            <a:spLocks noGrp="1"/>
          </p:cNvSpPr>
          <p:nvPr>
            <p:ph type="subTitle" idx="19"/>
          </p:nvPr>
        </p:nvSpPr>
        <p:spPr>
          <a:xfrm>
            <a:off x="7021679" y="4653995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3" name="Google Shape;1113;p13"/>
          <p:cNvSpPr txBox="1">
            <a:spLocks noGrp="1"/>
          </p:cNvSpPr>
          <p:nvPr>
            <p:ph type="subTitle" idx="20"/>
          </p:nvPr>
        </p:nvSpPr>
        <p:spPr>
          <a:xfrm>
            <a:off x="7013785" y="52408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3">
            <a:hlinkClick r:id="" action="ppaction://noaction"/>
          </p:cNvPr>
          <p:cNvSpPr txBox="1">
            <a:spLocks noGrp="1"/>
          </p:cNvSpPr>
          <p:nvPr>
            <p:ph type="title" idx="21" hasCustomPrompt="1"/>
          </p:nvPr>
        </p:nvSpPr>
        <p:spPr>
          <a:xfrm>
            <a:off x="6097367" y="4842833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864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rgbClr val="FFECC6"/>
        </a:solidFill>
        <a:effectLst/>
      </p:bgPr>
    </p:bg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483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rgbClr val="FFECC6"/>
        </a:solid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3" name="Google Shape;1873;p19"/>
          <p:cNvGrpSpPr/>
          <p:nvPr/>
        </p:nvGrpSpPr>
        <p:grpSpPr>
          <a:xfrm>
            <a:off x="216195" y="-190895"/>
            <a:ext cx="11759611" cy="6858020"/>
            <a:chOff x="162150" y="-169612"/>
            <a:chExt cx="8819708" cy="5143515"/>
          </a:xfrm>
        </p:grpSpPr>
        <p:sp>
          <p:nvSpPr>
            <p:cNvPr id="1874" name="Google Shape;1874;p19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9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9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9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878" name="Google Shape;1878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9" name="Google Shape;1879;p19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9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9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9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9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9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9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9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9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9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9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9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9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9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9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19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9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9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9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9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9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9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9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9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9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9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9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9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9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9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9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9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9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9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9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9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9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9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9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9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9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9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9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9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9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9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19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19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7" name="Google Shape;1927;p19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28" name="Google Shape;1928;p19"/>
          <p:cNvSpPr/>
          <p:nvPr/>
        </p:nvSpPr>
        <p:spPr>
          <a:xfrm rot="-2831871" flipH="1">
            <a:off x="1805203" y="652547"/>
            <a:ext cx="631124" cy="682965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9" name="Google Shape;1929;p19"/>
          <p:cNvSpPr/>
          <p:nvPr/>
        </p:nvSpPr>
        <p:spPr>
          <a:xfrm rot="-2831871" flipH="1">
            <a:off x="2016021" y="656666"/>
            <a:ext cx="374817" cy="478501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0" name="Google Shape;1930;p19"/>
          <p:cNvSpPr/>
          <p:nvPr/>
        </p:nvSpPr>
        <p:spPr>
          <a:xfrm rot="-2831871" flipH="1">
            <a:off x="1799068" y="643318"/>
            <a:ext cx="636723" cy="697793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1" name="Google Shape;1931;p19"/>
          <p:cNvSpPr/>
          <p:nvPr/>
        </p:nvSpPr>
        <p:spPr>
          <a:xfrm rot="-2831871" flipH="1">
            <a:off x="1847295" y="768996"/>
            <a:ext cx="464711" cy="469584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2" name="Google Shape;1932;p19"/>
          <p:cNvSpPr/>
          <p:nvPr/>
        </p:nvSpPr>
        <p:spPr>
          <a:xfrm rot="-2438499" flipH="1">
            <a:off x="1465120" y="958477"/>
            <a:ext cx="410077" cy="299335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3" name="Google Shape;1933;p19"/>
          <p:cNvSpPr/>
          <p:nvPr/>
        </p:nvSpPr>
        <p:spPr>
          <a:xfrm rot="-2438499" flipH="1">
            <a:off x="1486763" y="980887"/>
            <a:ext cx="412463" cy="220639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4" name="Google Shape;1934;p19"/>
          <p:cNvSpPr/>
          <p:nvPr/>
        </p:nvSpPr>
        <p:spPr>
          <a:xfrm rot="-2438499" flipH="1">
            <a:off x="1466741" y="958400"/>
            <a:ext cx="310955" cy="331373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5" name="Google Shape;1935;p19"/>
          <p:cNvSpPr/>
          <p:nvPr/>
        </p:nvSpPr>
        <p:spPr>
          <a:xfrm rot="-2438499" flipH="1">
            <a:off x="1465190" y="967809"/>
            <a:ext cx="383223" cy="302239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6" name="Google Shape;1936;p19"/>
          <p:cNvSpPr/>
          <p:nvPr/>
        </p:nvSpPr>
        <p:spPr>
          <a:xfrm rot="-2831871" flipH="1">
            <a:off x="940363" y="737301"/>
            <a:ext cx="643669" cy="651135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7" name="Google Shape;1937;p19"/>
          <p:cNvSpPr/>
          <p:nvPr/>
        </p:nvSpPr>
        <p:spPr>
          <a:xfrm rot="-2831871" flipH="1">
            <a:off x="1510574" y="865811"/>
            <a:ext cx="79940" cy="63455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8" name="Google Shape;1938;p19"/>
          <p:cNvSpPr/>
          <p:nvPr/>
        </p:nvSpPr>
        <p:spPr>
          <a:xfrm rot="-2831871" flipH="1">
            <a:off x="1382654" y="780038"/>
            <a:ext cx="103580" cy="82429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9" name="Google Shape;1939;p19"/>
          <p:cNvSpPr/>
          <p:nvPr/>
        </p:nvSpPr>
        <p:spPr>
          <a:xfrm rot="-2831871" flipH="1">
            <a:off x="952325" y="992055"/>
            <a:ext cx="149201" cy="115815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0" name="Google Shape;1940;p19"/>
          <p:cNvSpPr/>
          <p:nvPr/>
        </p:nvSpPr>
        <p:spPr>
          <a:xfrm rot="-2831871" flipH="1">
            <a:off x="1010701" y="1171612"/>
            <a:ext cx="126183" cy="99848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1" name="Google Shape;1941;p19"/>
          <p:cNvSpPr/>
          <p:nvPr/>
        </p:nvSpPr>
        <p:spPr>
          <a:xfrm rot="-2831871" flipH="1">
            <a:off x="1292020" y="992520"/>
            <a:ext cx="138833" cy="110112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2" name="Google Shape;1942;p19"/>
          <p:cNvSpPr/>
          <p:nvPr/>
        </p:nvSpPr>
        <p:spPr>
          <a:xfrm rot="-2831871" flipH="1">
            <a:off x="1296954" y="1195609"/>
            <a:ext cx="112497" cy="89168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3" name="Google Shape;1943;p19"/>
          <p:cNvSpPr/>
          <p:nvPr/>
        </p:nvSpPr>
        <p:spPr>
          <a:xfrm rot="-2831871" flipH="1">
            <a:off x="1431200" y="978098"/>
            <a:ext cx="88961" cy="70609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4" name="Google Shape;1944;p19"/>
          <p:cNvSpPr/>
          <p:nvPr/>
        </p:nvSpPr>
        <p:spPr>
          <a:xfrm rot="-2831871" flipH="1">
            <a:off x="1087125" y="1356812"/>
            <a:ext cx="98915" cy="78489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5" name="Google Shape;1945;p19"/>
          <p:cNvSpPr/>
          <p:nvPr/>
        </p:nvSpPr>
        <p:spPr>
          <a:xfrm rot="-2831871" flipH="1">
            <a:off x="1205169" y="1423195"/>
            <a:ext cx="137071" cy="107831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6" name="Google Shape;1946;p19"/>
          <p:cNvSpPr/>
          <p:nvPr/>
        </p:nvSpPr>
        <p:spPr>
          <a:xfrm rot="-2831871" flipH="1">
            <a:off x="1343637" y="1343738"/>
            <a:ext cx="114571" cy="90724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7" name="Google Shape;1947;p19"/>
          <p:cNvSpPr/>
          <p:nvPr/>
        </p:nvSpPr>
        <p:spPr>
          <a:xfrm rot="-2831871" flipH="1">
            <a:off x="1375560" y="1379901"/>
            <a:ext cx="46347" cy="47695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8" name="Google Shape;1948;p19"/>
          <p:cNvSpPr/>
          <p:nvPr/>
        </p:nvSpPr>
        <p:spPr>
          <a:xfrm rot="-2831871" flipH="1">
            <a:off x="1258846" y="1475164"/>
            <a:ext cx="38985" cy="42717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9" name="Google Shape;1949;p19"/>
          <p:cNvSpPr/>
          <p:nvPr/>
        </p:nvSpPr>
        <p:spPr>
          <a:xfrm rot="-2831871" flipH="1">
            <a:off x="1116605" y="1388944"/>
            <a:ext cx="33489" cy="34941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0" name="Google Shape;1950;p19"/>
          <p:cNvSpPr/>
          <p:nvPr/>
        </p:nvSpPr>
        <p:spPr>
          <a:xfrm rot="-2831871" flipH="1">
            <a:off x="1057519" y="1217133"/>
            <a:ext cx="37119" cy="38052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1" name="Google Shape;1951;p19"/>
          <p:cNvSpPr/>
          <p:nvPr/>
        </p:nvSpPr>
        <p:spPr>
          <a:xfrm rot="-2831871" flipH="1">
            <a:off x="1010945" y="1044516"/>
            <a:ext cx="49147" cy="49561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2" name="Google Shape;1952;p19"/>
          <p:cNvSpPr/>
          <p:nvPr/>
        </p:nvSpPr>
        <p:spPr>
          <a:xfrm rot="-2831871" flipH="1">
            <a:off x="1336684" y="1229152"/>
            <a:ext cx="34320" cy="40229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3" name="Google Shape;1953;p19"/>
          <p:cNvSpPr/>
          <p:nvPr/>
        </p:nvSpPr>
        <p:spPr>
          <a:xfrm rot="-2831871" flipH="1">
            <a:off x="1343000" y="1035568"/>
            <a:ext cx="46451" cy="48005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4" name="Google Shape;1954;p19"/>
          <p:cNvSpPr/>
          <p:nvPr/>
        </p:nvSpPr>
        <p:spPr>
          <a:xfrm rot="-2831871" flipH="1">
            <a:off x="1460165" y="1002669"/>
            <a:ext cx="37119" cy="34735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5" name="Google Shape;1955;p19"/>
          <p:cNvSpPr/>
          <p:nvPr/>
        </p:nvSpPr>
        <p:spPr>
          <a:xfrm rot="-2831871" flipH="1">
            <a:off x="1533188" y="886185"/>
            <a:ext cx="36289" cy="35045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6" name="Google Shape;1956;p19"/>
          <p:cNvSpPr/>
          <p:nvPr/>
        </p:nvSpPr>
        <p:spPr>
          <a:xfrm rot="-2831871" flipH="1">
            <a:off x="1414493" y="820947"/>
            <a:ext cx="35252" cy="34320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7" name="Google Shape;1957;p19"/>
          <p:cNvSpPr/>
          <p:nvPr/>
        </p:nvSpPr>
        <p:spPr>
          <a:xfrm rot="-2831871" flipH="1">
            <a:off x="1507820" y="866934"/>
            <a:ext cx="73097" cy="64076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8" name="Google Shape;1958;p19"/>
          <p:cNvSpPr/>
          <p:nvPr/>
        </p:nvSpPr>
        <p:spPr>
          <a:xfrm rot="-2831871" flipH="1">
            <a:off x="1385159" y="784884"/>
            <a:ext cx="90724" cy="82429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9" name="Google Shape;1959;p19"/>
          <p:cNvSpPr/>
          <p:nvPr/>
        </p:nvSpPr>
        <p:spPr>
          <a:xfrm rot="-2831871" flipH="1">
            <a:off x="955894" y="995537"/>
            <a:ext cx="134375" cy="116852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0" name="Google Shape;1960;p19"/>
          <p:cNvSpPr/>
          <p:nvPr/>
        </p:nvSpPr>
        <p:spPr>
          <a:xfrm rot="-2831871" flipH="1">
            <a:off x="1012131" y="1180301"/>
            <a:ext cx="111253" cy="98707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1" name="Google Shape;1961;p19"/>
          <p:cNvSpPr/>
          <p:nvPr/>
        </p:nvSpPr>
        <p:spPr>
          <a:xfrm rot="-2831871" flipH="1">
            <a:off x="1304235" y="996912"/>
            <a:ext cx="111149" cy="108349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2" name="Google Shape;1962;p19"/>
          <p:cNvSpPr/>
          <p:nvPr/>
        </p:nvSpPr>
        <p:spPr>
          <a:xfrm rot="-2831871" flipH="1">
            <a:off x="1299020" y="1201794"/>
            <a:ext cx="98189" cy="88857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3" name="Google Shape;1963;p19"/>
          <p:cNvSpPr/>
          <p:nvPr/>
        </p:nvSpPr>
        <p:spPr>
          <a:xfrm rot="-2831871" flipH="1">
            <a:off x="1433727" y="978852"/>
            <a:ext cx="80355" cy="70505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4" name="Google Shape;1964;p19"/>
          <p:cNvSpPr/>
          <p:nvPr/>
        </p:nvSpPr>
        <p:spPr>
          <a:xfrm rot="-2831871" flipH="1">
            <a:off x="1088225" y="1361626"/>
            <a:ext cx="88649" cy="78489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5" name="Google Shape;1965;p19"/>
          <p:cNvSpPr/>
          <p:nvPr/>
        </p:nvSpPr>
        <p:spPr>
          <a:xfrm rot="-2831871" flipH="1">
            <a:off x="1215606" y="1427477"/>
            <a:ext cx="111149" cy="107313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6" name="Google Shape;1966;p19"/>
          <p:cNvSpPr/>
          <p:nvPr/>
        </p:nvSpPr>
        <p:spPr>
          <a:xfrm rot="-2831871" flipH="1">
            <a:off x="1345406" y="1350901"/>
            <a:ext cx="100469" cy="89791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7" name="Google Shape;1967;p19"/>
          <p:cNvSpPr/>
          <p:nvPr/>
        </p:nvSpPr>
        <p:spPr>
          <a:xfrm rot="7840409" flipH="1">
            <a:off x="1188675" y="1918487"/>
            <a:ext cx="308884" cy="351505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8" name="Google Shape;1968;p19"/>
          <p:cNvSpPr/>
          <p:nvPr/>
        </p:nvSpPr>
        <p:spPr>
          <a:xfrm rot="7840409" flipH="1">
            <a:off x="1207665" y="1869948"/>
            <a:ext cx="194359" cy="394125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9" name="Google Shape;1969;p19"/>
          <p:cNvSpPr/>
          <p:nvPr/>
        </p:nvSpPr>
        <p:spPr>
          <a:xfrm rot="7840409" flipH="1">
            <a:off x="1191555" y="1943732"/>
            <a:ext cx="246399" cy="321381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0" name="Google Shape;1970;p19"/>
          <p:cNvSpPr/>
          <p:nvPr/>
        </p:nvSpPr>
        <p:spPr>
          <a:xfrm rot="7840409" flipH="1">
            <a:off x="1202942" y="1922642"/>
            <a:ext cx="274751" cy="354863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1" name="Google Shape;1971;p19"/>
          <p:cNvSpPr/>
          <p:nvPr/>
        </p:nvSpPr>
        <p:spPr>
          <a:xfrm rot="7840409" flipH="1">
            <a:off x="951564" y="2003060"/>
            <a:ext cx="149872" cy="258336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2" name="Google Shape;1972;p19"/>
          <p:cNvSpPr/>
          <p:nvPr/>
        </p:nvSpPr>
        <p:spPr>
          <a:xfrm rot="7840409" flipH="1">
            <a:off x="749246" y="2082999"/>
            <a:ext cx="269435" cy="8123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3" name="Google Shape;1973;p19"/>
          <p:cNvSpPr/>
          <p:nvPr/>
        </p:nvSpPr>
        <p:spPr>
          <a:xfrm rot="7840409" flipH="1">
            <a:off x="865811" y="2142740"/>
            <a:ext cx="214876" cy="214409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4" name="Google Shape;1974;p19"/>
          <p:cNvSpPr/>
          <p:nvPr/>
        </p:nvSpPr>
        <p:spPr>
          <a:xfrm rot="7840409" flipH="1">
            <a:off x="945232" y="1870560"/>
            <a:ext cx="150619" cy="257589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5" name="Google Shape;1975;p19"/>
          <p:cNvSpPr/>
          <p:nvPr/>
        </p:nvSpPr>
        <p:spPr>
          <a:xfrm rot="7840409" flipH="1">
            <a:off x="743803" y="1949954"/>
            <a:ext cx="269435" cy="8123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6" name="Google Shape;1976;p19"/>
          <p:cNvSpPr/>
          <p:nvPr/>
        </p:nvSpPr>
        <p:spPr>
          <a:xfrm rot="7840409" flipH="1">
            <a:off x="938113" y="1740418"/>
            <a:ext cx="160411" cy="25302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7" name="Google Shape;1977;p19"/>
          <p:cNvSpPr/>
          <p:nvPr/>
        </p:nvSpPr>
        <p:spPr>
          <a:xfrm rot="7840409" flipH="1">
            <a:off x="743911" y="1790623"/>
            <a:ext cx="265611" cy="77967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8" name="Google Shape;1978;p19"/>
          <p:cNvSpPr/>
          <p:nvPr/>
        </p:nvSpPr>
        <p:spPr>
          <a:xfrm rot="7840409" flipH="1">
            <a:off x="940864" y="1612236"/>
            <a:ext cx="178131" cy="244813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9" name="Google Shape;1979;p19"/>
          <p:cNvSpPr/>
          <p:nvPr/>
        </p:nvSpPr>
        <p:spPr>
          <a:xfrm rot="7840409" flipH="1">
            <a:off x="757626" y="1634132"/>
            <a:ext cx="260295" cy="80299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0" name="Google Shape;1980;p19"/>
          <p:cNvSpPr/>
          <p:nvPr/>
        </p:nvSpPr>
        <p:spPr>
          <a:xfrm rot="7840409" flipH="1">
            <a:off x="899221" y="2122995"/>
            <a:ext cx="176545" cy="217021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1" name="Google Shape;1981;p19"/>
          <p:cNvSpPr/>
          <p:nvPr/>
        </p:nvSpPr>
        <p:spPr>
          <a:xfrm rot="7840409" flipH="1">
            <a:off x="994085" y="1986713"/>
            <a:ext cx="87480" cy="260948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2" name="Google Shape;1982;p19"/>
          <p:cNvSpPr/>
          <p:nvPr/>
        </p:nvSpPr>
        <p:spPr>
          <a:xfrm rot="7840409" flipH="1">
            <a:off x="755459" y="2078466"/>
            <a:ext cx="262253" cy="85335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3" name="Google Shape;1983;p19"/>
          <p:cNvSpPr/>
          <p:nvPr/>
        </p:nvSpPr>
        <p:spPr>
          <a:xfrm rot="7840409" flipH="1">
            <a:off x="987532" y="1856789"/>
            <a:ext cx="90837" cy="260108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4" name="Google Shape;1984;p19"/>
          <p:cNvSpPr/>
          <p:nvPr/>
        </p:nvSpPr>
        <p:spPr>
          <a:xfrm rot="7840409" flipH="1">
            <a:off x="749075" y="1945202"/>
            <a:ext cx="263092" cy="85988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5" name="Google Shape;1985;p19"/>
          <p:cNvSpPr/>
          <p:nvPr/>
        </p:nvSpPr>
        <p:spPr>
          <a:xfrm rot="7840409" flipH="1">
            <a:off x="980219" y="1724766"/>
            <a:ext cx="104080" cy="255165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6" name="Google Shape;1986;p19"/>
          <p:cNvSpPr/>
          <p:nvPr/>
        </p:nvSpPr>
        <p:spPr>
          <a:xfrm rot="7840409" flipH="1">
            <a:off x="746169" y="1788001"/>
            <a:ext cx="263092" cy="81604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7" name="Google Shape;1987;p19"/>
          <p:cNvSpPr/>
          <p:nvPr/>
        </p:nvSpPr>
        <p:spPr>
          <a:xfrm rot="7840409" flipH="1">
            <a:off x="983691" y="1595952"/>
            <a:ext cx="121613" cy="247331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8" name="Google Shape;1988;p19"/>
          <p:cNvSpPr/>
          <p:nvPr/>
        </p:nvSpPr>
        <p:spPr>
          <a:xfrm rot="7840409" flipH="1">
            <a:off x="757896" y="1632013"/>
            <a:ext cx="262253" cy="82631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9" name="Google Shape;1989;p19"/>
          <p:cNvSpPr/>
          <p:nvPr/>
        </p:nvSpPr>
        <p:spPr>
          <a:xfrm rot="7840409" flipH="1">
            <a:off x="717438" y="1642587"/>
            <a:ext cx="557148" cy="442528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0" name="Google Shape;1990;p19"/>
          <p:cNvSpPr/>
          <p:nvPr/>
        </p:nvSpPr>
        <p:spPr>
          <a:xfrm rot="7840409" flipH="1">
            <a:off x="1008809" y="1808685"/>
            <a:ext cx="113313" cy="174027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1" name="Google Shape;1991;p19"/>
          <p:cNvSpPr/>
          <p:nvPr/>
        </p:nvSpPr>
        <p:spPr>
          <a:xfrm rot="7840409" flipH="1">
            <a:off x="810055" y="1910250"/>
            <a:ext cx="355515" cy="407089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2" name="Google Shape;1992;p19"/>
          <p:cNvSpPr/>
          <p:nvPr/>
        </p:nvSpPr>
        <p:spPr>
          <a:xfrm rot="7840409" flipH="1">
            <a:off x="1079682" y="1802244"/>
            <a:ext cx="32548" cy="34227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3" name="Google Shape;1993;p19"/>
          <p:cNvSpPr/>
          <p:nvPr/>
        </p:nvSpPr>
        <p:spPr>
          <a:xfrm rot="3422581" flipH="1">
            <a:off x="1046120" y="3308664"/>
            <a:ext cx="330481" cy="301891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4" name="Google Shape;1994;p19"/>
          <p:cNvSpPr/>
          <p:nvPr/>
        </p:nvSpPr>
        <p:spPr>
          <a:xfrm rot="3422581" flipH="1">
            <a:off x="953600" y="3260247"/>
            <a:ext cx="419875" cy="337491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5" name="Google Shape;1995;p19"/>
          <p:cNvSpPr/>
          <p:nvPr/>
        </p:nvSpPr>
        <p:spPr>
          <a:xfrm rot="3422581" flipH="1">
            <a:off x="1169387" y="3367226"/>
            <a:ext cx="214467" cy="238409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6" name="Google Shape;1996;p19"/>
          <p:cNvSpPr/>
          <p:nvPr/>
        </p:nvSpPr>
        <p:spPr>
          <a:xfrm rot="3422581" flipH="1">
            <a:off x="1046677" y="3305745"/>
            <a:ext cx="327016" cy="30512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7" name="Google Shape;1997;p19"/>
          <p:cNvSpPr/>
          <p:nvPr/>
        </p:nvSpPr>
        <p:spPr>
          <a:xfrm rot="7115392" flipH="1">
            <a:off x="10586652" y="5920974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8" name="Google Shape;1998;p19"/>
          <p:cNvSpPr/>
          <p:nvPr/>
        </p:nvSpPr>
        <p:spPr>
          <a:xfrm rot="7115392" flipH="1">
            <a:off x="10589547" y="5924025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9" name="Google Shape;1999;p19"/>
          <p:cNvSpPr/>
          <p:nvPr/>
        </p:nvSpPr>
        <p:spPr>
          <a:xfrm rot="7115392" flipH="1">
            <a:off x="10611614" y="5936613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0" name="Google Shape;2000;p19"/>
          <p:cNvSpPr/>
          <p:nvPr/>
        </p:nvSpPr>
        <p:spPr>
          <a:xfrm rot="7115392" flipH="1">
            <a:off x="10681782" y="5752970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1" name="Google Shape;2001;p19"/>
          <p:cNvSpPr/>
          <p:nvPr/>
        </p:nvSpPr>
        <p:spPr>
          <a:xfrm rot="7115392" flipH="1">
            <a:off x="10673356" y="5751158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2" name="Google Shape;2002;p19"/>
          <p:cNvSpPr/>
          <p:nvPr/>
        </p:nvSpPr>
        <p:spPr>
          <a:xfrm rot="7115392" flipH="1">
            <a:off x="10699449" y="5767365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3" name="Google Shape;2003;p19"/>
          <p:cNvSpPr/>
          <p:nvPr/>
        </p:nvSpPr>
        <p:spPr>
          <a:xfrm rot="7115392" flipH="1">
            <a:off x="10738980" y="5761384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4" name="Google Shape;2004;p19"/>
          <p:cNvSpPr/>
          <p:nvPr/>
        </p:nvSpPr>
        <p:spPr>
          <a:xfrm rot="7115392" flipH="1">
            <a:off x="10773363" y="5813881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5" name="Google Shape;2005;p19"/>
          <p:cNvSpPr/>
          <p:nvPr/>
        </p:nvSpPr>
        <p:spPr>
          <a:xfrm rot="7115392" flipH="1">
            <a:off x="10989416" y="51047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6" name="Google Shape;2006;p19"/>
          <p:cNvSpPr/>
          <p:nvPr/>
        </p:nvSpPr>
        <p:spPr>
          <a:xfrm rot="7115392" flipH="1">
            <a:off x="10971587" y="5189720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7" name="Google Shape;2007;p19"/>
          <p:cNvSpPr/>
          <p:nvPr/>
        </p:nvSpPr>
        <p:spPr>
          <a:xfrm rot="7115392" flipH="1">
            <a:off x="10992975" y="5069756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8" name="Google Shape;2008;p19"/>
          <p:cNvSpPr/>
          <p:nvPr/>
        </p:nvSpPr>
        <p:spPr>
          <a:xfrm rot="7115392" flipH="1">
            <a:off x="11010773" y="5087965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9" name="Google Shape;2009;p19"/>
          <p:cNvSpPr/>
          <p:nvPr/>
        </p:nvSpPr>
        <p:spPr>
          <a:xfrm rot="7115392" flipH="1">
            <a:off x="10707553" y="5205325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0" name="Google Shape;2010;p19"/>
          <p:cNvSpPr/>
          <p:nvPr/>
        </p:nvSpPr>
        <p:spPr>
          <a:xfrm rot="7115392" flipH="1">
            <a:off x="10804011" y="5168631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1" name="Google Shape;2011;p19"/>
          <p:cNvSpPr/>
          <p:nvPr/>
        </p:nvSpPr>
        <p:spPr>
          <a:xfrm rot="7115392" flipH="1">
            <a:off x="10710395" y="5028552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2" name="Google Shape;2012;p19"/>
          <p:cNvSpPr/>
          <p:nvPr/>
        </p:nvSpPr>
        <p:spPr>
          <a:xfrm rot="7115392" flipH="1">
            <a:off x="10783672" y="5337658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3" name="Google Shape;2013;p19"/>
          <p:cNvSpPr/>
          <p:nvPr/>
        </p:nvSpPr>
        <p:spPr>
          <a:xfrm rot="7115392" flipH="1">
            <a:off x="10880153" y="5301267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4" name="Google Shape;2014;p19"/>
          <p:cNvSpPr/>
          <p:nvPr/>
        </p:nvSpPr>
        <p:spPr>
          <a:xfrm rot="7115392" flipH="1">
            <a:off x="10864725" y="5461540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5" name="Google Shape;2015;p19"/>
          <p:cNvSpPr/>
          <p:nvPr/>
        </p:nvSpPr>
        <p:spPr>
          <a:xfrm rot="7115392" flipH="1">
            <a:off x="10958913" y="5477106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6" name="Google Shape;2016;p19"/>
          <p:cNvSpPr/>
          <p:nvPr/>
        </p:nvSpPr>
        <p:spPr>
          <a:xfrm rot="7115392" flipH="1">
            <a:off x="10933100" y="5590935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7" name="Google Shape;2017;p19"/>
          <p:cNvSpPr/>
          <p:nvPr/>
        </p:nvSpPr>
        <p:spPr>
          <a:xfrm rot="7115392" flipH="1">
            <a:off x="11025864" y="5651908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8" name="Google Shape;2018;p19"/>
          <p:cNvSpPr/>
          <p:nvPr/>
        </p:nvSpPr>
        <p:spPr>
          <a:xfrm rot="7115392" flipH="1">
            <a:off x="10841955" y="5491491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9" name="Google Shape;2019;p19"/>
          <p:cNvSpPr/>
          <p:nvPr/>
        </p:nvSpPr>
        <p:spPr>
          <a:xfrm rot="7115392" flipH="1">
            <a:off x="10638331" y="5065268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0" name="Google Shape;2020;p19"/>
          <p:cNvSpPr/>
          <p:nvPr/>
        </p:nvSpPr>
        <p:spPr>
          <a:xfrm rot="7115392" flipH="1">
            <a:off x="10879918" y="5657801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1" name="Google Shape;2021;p19"/>
          <p:cNvSpPr/>
          <p:nvPr/>
        </p:nvSpPr>
        <p:spPr>
          <a:xfrm rot="7115392" flipH="1">
            <a:off x="10730710" y="5051802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2" name="Google Shape;2022;p19"/>
          <p:cNvSpPr/>
          <p:nvPr/>
        </p:nvSpPr>
        <p:spPr>
          <a:xfrm rot="7115392" flipH="1">
            <a:off x="10753290" y="5201386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3" name="Google Shape;2023;p19"/>
          <p:cNvSpPr/>
          <p:nvPr/>
        </p:nvSpPr>
        <p:spPr>
          <a:xfrm rot="7115392" flipH="1">
            <a:off x="10811925" y="5180883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4" name="Google Shape;2024;p19"/>
          <p:cNvSpPr/>
          <p:nvPr/>
        </p:nvSpPr>
        <p:spPr>
          <a:xfrm rot="7115392" flipH="1">
            <a:off x="10825319" y="5332781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5" name="Google Shape;2025;p19"/>
          <p:cNvSpPr/>
          <p:nvPr/>
        </p:nvSpPr>
        <p:spPr>
          <a:xfrm rot="7115392" flipH="1">
            <a:off x="10888133" y="5314058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6" name="Google Shape;2026;p19"/>
          <p:cNvSpPr/>
          <p:nvPr/>
        </p:nvSpPr>
        <p:spPr>
          <a:xfrm rot="7115392" flipH="1">
            <a:off x="10901940" y="5466188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7" name="Google Shape;2027;p19"/>
          <p:cNvSpPr/>
          <p:nvPr/>
        </p:nvSpPr>
        <p:spPr>
          <a:xfrm rot="7115392" flipH="1">
            <a:off x="10964226" y="548411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8" name="Google Shape;2028;p19"/>
          <p:cNvSpPr/>
          <p:nvPr/>
        </p:nvSpPr>
        <p:spPr>
          <a:xfrm rot="7115392" flipH="1">
            <a:off x="10960469" y="5603225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9" name="Google Shape;2029;p19"/>
          <p:cNvSpPr/>
          <p:nvPr/>
        </p:nvSpPr>
        <p:spPr>
          <a:xfrm rot="7115392" flipH="1">
            <a:off x="11028087" y="5658277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0" name="Google Shape;2030;p19"/>
          <p:cNvSpPr/>
          <p:nvPr/>
        </p:nvSpPr>
        <p:spPr>
          <a:xfrm rot="7115392" flipH="1">
            <a:off x="10739223" y="5247026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1" name="Google Shape;2031;p19"/>
          <p:cNvSpPr/>
          <p:nvPr/>
        </p:nvSpPr>
        <p:spPr>
          <a:xfrm rot="10800000" flipH="1">
            <a:off x="9389985" y="5635594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2" name="Google Shape;2032;p19"/>
          <p:cNvSpPr/>
          <p:nvPr/>
        </p:nvSpPr>
        <p:spPr>
          <a:xfrm rot="10800000" flipH="1">
            <a:off x="9407013" y="5661459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3" name="Google Shape;2033;p19"/>
          <p:cNvSpPr/>
          <p:nvPr/>
        </p:nvSpPr>
        <p:spPr>
          <a:xfrm rot="10800000" flipH="1">
            <a:off x="9405631" y="5637986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4" name="Google Shape;2034;p19"/>
          <p:cNvSpPr/>
          <p:nvPr/>
        </p:nvSpPr>
        <p:spPr>
          <a:xfrm rot="10800000" flipH="1">
            <a:off x="9387592" y="5633109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5" name="Google Shape;2035;p19"/>
          <p:cNvSpPr/>
          <p:nvPr/>
        </p:nvSpPr>
        <p:spPr>
          <a:xfrm rot="10800000" flipH="1">
            <a:off x="9779426" y="5794468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6" name="Google Shape;2036;p19"/>
          <p:cNvSpPr/>
          <p:nvPr/>
        </p:nvSpPr>
        <p:spPr>
          <a:xfrm rot="10800000" flipH="1">
            <a:off x="9783475" y="5780936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7" name="Google Shape;2037;p19"/>
          <p:cNvSpPr/>
          <p:nvPr/>
        </p:nvSpPr>
        <p:spPr>
          <a:xfrm rot="10800000" flipH="1">
            <a:off x="9776112" y="5794007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8" name="Google Shape;2038;p19"/>
          <p:cNvSpPr/>
          <p:nvPr/>
        </p:nvSpPr>
        <p:spPr>
          <a:xfrm rot="10800000" flipH="1">
            <a:off x="9806580" y="5850615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9" name="Google Shape;2039;p19"/>
          <p:cNvSpPr/>
          <p:nvPr/>
        </p:nvSpPr>
        <p:spPr>
          <a:xfrm rot="10800000" flipH="1">
            <a:off x="9875612" y="5506729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0" name="Google Shape;2040;p19"/>
          <p:cNvSpPr/>
          <p:nvPr/>
        </p:nvSpPr>
        <p:spPr>
          <a:xfrm rot="10800000" flipH="1">
            <a:off x="10232009" y="5421487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1" name="Google Shape;2041;p19"/>
          <p:cNvSpPr/>
          <p:nvPr/>
        </p:nvSpPr>
        <p:spPr>
          <a:xfrm rot="10800000" flipH="1">
            <a:off x="10037335" y="5428483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2" name="Google Shape;2042;p19"/>
          <p:cNvSpPr/>
          <p:nvPr/>
        </p:nvSpPr>
        <p:spPr>
          <a:xfrm rot="10800000" flipH="1">
            <a:off x="9785132" y="5677197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3" name="Google Shape;2043;p19"/>
          <p:cNvSpPr/>
          <p:nvPr/>
        </p:nvSpPr>
        <p:spPr>
          <a:xfrm rot="10800000" flipH="1">
            <a:off x="9902581" y="5505987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4" name="Google Shape;2044;p19"/>
          <p:cNvSpPr/>
          <p:nvPr/>
        </p:nvSpPr>
        <p:spPr>
          <a:xfrm rot="10800000" flipH="1">
            <a:off x="9926421" y="555385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5" name="Google Shape;2045;p19"/>
          <p:cNvSpPr/>
          <p:nvPr/>
        </p:nvSpPr>
        <p:spPr>
          <a:xfrm rot="10800000" flipH="1">
            <a:off x="9817993" y="5721839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6" name="Google Shape;2046;p19"/>
          <p:cNvSpPr/>
          <p:nvPr/>
        </p:nvSpPr>
        <p:spPr>
          <a:xfrm rot="10800000" flipH="1">
            <a:off x="10068538" y="5474229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7" name="Google Shape;2047;p19"/>
          <p:cNvSpPr/>
          <p:nvPr/>
        </p:nvSpPr>
        <p:spPr>
          <a:xfrm rot="10800000" flipH="1">
            <a:off x="10293679" y="5466497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8" name="Google Shape;2048;p19"/>
          <p:cNvSpPr/>
          <p:nvPr/>
        </p:nvSpPr>
        <p:spPr>
          <a:xfrm rot="10800000" flipH="1">
            <a:off x="10238636" y="542111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9" name="Google Shape;2049;p19"/>
          <p:cNvSpPr/>
          <p:nvPr/>
        </p:nvSpPr>
        <p:spPr>
          <a:xfrm rot="10800000" flipH="1">
            <a:off x="10043134" y="5427378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0" name="Google Shape;2050;p19"/>
          <p:cNvSpPr/>
          <p:nvPr/>
        </p:nvSpPr>
        <p:spPr>
          <a:xfrm rot="10800000" flipH="1">
            <a:off x="9785132" y="5677105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1" name="Google Shape;2051;p19"/>
          <p:cNvSpPr/>
          <p:nvPr/>
        </p:nvSpPr>
        <p:spPr>
          <a:xfrm rot="10800000" flipH="1">
            <a:off x="9906723" y="5504792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2" name="Google Shape;2052;p19"/>
          <p:cNvSpPr/>
          <p:nvPr/>
        </p:nvSpPr>
        <p:spPr>
          <a:xfrm rot="10800000" flipH="1">
            <a:off x="10319085" y="5412926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3" name="Google Shape;2053;p19"/>
          <p:cNvSpPr/>
          <p:nvPr/>
        </p:nvSpPr>
        <p:spPr>
          <a:xfrm rot="10800000" flipH="1">
            <a:off x="10062003" y="5421118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4" name="Google Shape;2054;p19"/>
          <p:cNvSpPr/>
          <p:nvPr/>
        </p:nvSpPr>
        <p:spPr>
          <a:xfrm rot="10800000" flipH="1">
            <a:off x="9770405" y="5715488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5" name="Google Shape;2055;p19"/>
          <p:cNvSpPr/>
          <p:nvPr/>
        </p:nvSpPr>
        <p:spPr>
          <a:xfrm rot="10800000" flipH="1">
            <a:off x="9911693" y="5498346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6" name="Google Shape;2056;p19"/>
          <p:cNvSpPr/>
          <p:nvPr/>
        </p:nvSpPr>
        <p:spPr>
          <a:xfrm rot="-2247870" flipH="1">
            <a:off x="10873283" y="4347540"/>
            <a:ext cx="217296" cy="352209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7" name="Google Shape;2057;p19"/>
          <p:cNvSpPr/>
          <p:nvPr/>
        </p:nvSpPr>
        <p:spPr>
          <a:xfrm rot="-2247870" flipH="1">
            <a:off x="10917880" y="4333378"/>
            <a:ext cx="204616" cy="468852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8" name="Google Shape;2058;p19"/>
          <p:cNvSpPr/>
          <p:nvPr/>
        </p:nvSpPr>
        <p:spPr>
          <a:xfrm rot="-2247870" flipH="1">
            <a:off x="10883350" y="4344365"/>
            <a:ext cx="173743" cy="258723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9" name="Google Shape;2059;p19"/>
          <p:cNvSpPr/>
          <p:nvPr/>
        </p:nvSpPr>
        <p:spPr>
          <a:xfrm rot="-2247870" flipH="1">
            <a:off x="10878781" y="4343080"/>
            <a:ext cx="209577" cy="355045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0" name="Google Shape;2060;p19"/>
          <p:cNvSpPr/>
          <p:nvPr/>
        </p:nvSpPr>
        <p:spPr>
          <a:xfrm rot="-2247870" flipH="1">
            <a:off x="11054799" y="4448133"/>
            <a:ext cx="405608" cy="27187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1" name="Google Shape;2061;p19"/>
          <p:cNvSpPr/>
          <p:nvPr/>
        </p:nvSpPr>
        <p:spPr>
          <a:xfrm rot="-2247870" flipH="1">
            <a:off x="10955497" y="4489062"/>
            <a:ext cx="514532" cy="2588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2" name="Google Shape;2062;p19"/>
          <p:cNvSpPr/>
          <p:nvPr/>
        </p:nvSpPr>
        <p:spPr>
          <a:xfrm rot="-2247870" flipH="1">
            <a:off x="11192096" y="4402281"/>
            <a:ext cx="240451" cy="234859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3" name="Google Shape;2063;p19"/>
          <p:cNvSpPr/>
          <p:nvPr/>
        </p:nvSpPr>
        <p:spPr>
          <a:xfrm rot="-2247870" flipH="1">
            <a:off x="11055035" y="4447566"/>
            <a:ext cx="403560" cy="27431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7048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FFECC6"/>
        </a:solidFill>
        <a:effectLst/>
      </p:bgPr>
    </p:bg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445;p23"/>
          <p:cNvSpPr/>
          <p:nvPr/>
        </p:nvSpPr>
        <p:spPr>
          <a:xfrm>
            <a:off x="216200" y="-143073"/>
            <a:ext cx="11759611" cy="6774944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6" name="Google Shape;2446;p23"/>
          <p:cNvSpPr/>
          <p:nvPr/>
        </p:nvSpPr>
        <p:spPr>
          <a:xfrm>
            <a:off x="219341" y="-143073"/>
            <a:ext cx="11752852" cy="882711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7" name="Google Shape;2447;p23"/>
          <p:cNvSpPr/>
          <p:nvPr/>
        </p:nvSpPr>
        <p:spPr>
          <a:xfrm>
            <a:off x="474763" y="292545"/>
            <a:ext cx="10988543" cy="6090616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8" name="Google Shape;2448;p23"/>
          <p:cNvSpPr/>
          <p:nvPr/>
        </p:nvSpPr>
        <p:spPr>
          <a:xfrm>
            <a:off x="629535" y="287881"/>
            <a:ext cx="10932940" cy="5944697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449" name="Google Shape;244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584" y="298367"/>
            <a:ext cx="10942832" cy="5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450" name="Google Shape;2450;p23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1" name="Google Shape;2451;p23"/>
          <p:cNvSpPr/>
          <p:nvPr/>
        </p:nvSpPr>
        <p:spPr>
          <a:xfrm>
            <a:off x="2059187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2" name="Google Shape;2452;p23"/>
          <p:cNvSpPr/>
          <p:nvPr/>
        </p:nvSpPr>
        <p:spPr>
          <a:xfrm>
            <a:off x="2101035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3" name="Google Shape;2453;p23"/>
          <p:cNvSpPr/>
          <p:nvPr/>
        </p:nvSpPr>
        <p:spPr>
          <a:xfrm>
            <a:off x="211451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4" name="Google Shape;2454;p23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5" name="Google Shape;2455;p23"/>
          <p:cNvSpPr/>
          <p:nvPr/>
        </p:nvSpPr>
        <p:spPr>
          <a:xfrm>
            <a:off x="1565437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6" name="Google Shape;2456;p23"/>
          <p:cNvSpPr/>
          <p:nvPr/>
        </p:nvSpPr>
        <p:spPr>
          <a:xfrm>
            <a:off x="160671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7" name="Google Shape;2457;p23"/>
          <p:cNvSpPr/>
          <p:nvPr/>
        </p:nvSpPr>
        <p:spPr>
          <a:xfrm>
            <a:off x="1621763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23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23"/>
          <p:cNvSpPr/>
          <p:nvPr/>
        </p:nvSpPr>
        <p:spPr>
          <a:xfrm>
            <a:off x="3741290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23"/>
          <p:cNvSpPr/>
          <p:nvPr/>
        </p:nvSpPr>
        <p:spPr>
          <a:xfrm>
            <a:off x="3771903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23"/>
          <p:cNvSpPr/>
          <p:nvPr/>
        </p:nvSpPr>
        <p:spPr>
          <a:xfrm>
            <a:off x="3786950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23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3" name="Google Shape;2463;p23"/>
          <p:cNvSpPr/>
          <p:nvPr/>
        </p:nvSpPr>
        <p:spPr>
          <a:xfrm>
            <a:off x="3247495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4" name="Google Shape;2464;p23"/>
          <p:cNvSpPr/>
          <p:nvPr/>
        </p:nvSpPr>
        <p:spPr>
          <a:xfrm>
            <a:off x="327758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5" name="Google Shape;2465;p23"/>
          <p:cNvSpPr/>
          <p:nvPr/>
        </p:nvSpPr>
        <p:spPr>
          <a:xfrm>
            <a:off x="3293678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6" name="Google Shape;2466;p23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7" name="Google Shape;2467;p23"/>
          <p:cNvSpPr/>
          <p:nvPr/>
        </p:nvSpPr>
        <p:spPr>
          <a:xfrm>
            <a:off x="541268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8" name="Google Shape;2468;p23"/>
          <p:cNvSpPr/>
          <p:nvPr/>
        </p:nvSpPr>
        <p:spPr>
          <a:xfrm>
            <a:off x="54427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9" name="Google Shape;2469;p23"/>
          <p:cNvSpPr/>
          <p:nvPr/>
        </p:nvSpPr>
        <p:spPr>
          <a:xfrm>
            <a:off x="545733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0" name="Google Shape;2470;p23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1" name="Google Shape;2471;p23"/>
          <p:cNvSpPr/>
          <p:nvPr/>
        </p:nvSpPr>
        <p:spPr>
          <a:xfrm>
            <a:off x="4918363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2" name="Google Shape;2472;p23"/>
          <p:cNvSpPr/>
          <p:nvPr/>
        </p:nvSpPr>
        <p:spPr>
          <a:xfrm>
            <a:off x="4949022" y="-197585"/>
            <a:ext cx="106975" cy="705653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3" name="Google Shape;2473;p23"/>
          <p:cNvSpPr/>
          <p:nvPr/>
        </p:nvSpPr>
        <p:spPr>
          <a:xfrm>
            <a:off x="4964590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4" name="Google Shape;2474;p23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5" name="Google Shape;2475;p23"/>
          <p:cNvSpPr/>
          <p:nvPr/>
        </p:nvSpPr>
        <p:spPr>
          <a:xfrm>
            <a:off x="7083549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6" name="Google Shape;2476;p23"/>
          <p:cNvSpPr/>
          <p:nvPr/>
        </p:nvSpPr>
        <p:spPr>
          <a:xfrm>
            <a:off x="7114207" y="-197585"/>
            <a:ext cx="106452" cy="705653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7" name="Google Shape;2477;p23"/>
          <p:cNvSpPr/>
          <p:nvPr/>
        </p:nvSpPr>
        <p:spPr>
          <a:xfrm>
            <a:off x="712925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8" name="Google Shape;2478;p23"/>
          <p:cNvSpPr/>
          <p:nvPr/>
        </p:nvSpPr>
        <p:spPr>
          <a:xfrm>
            <a:off x="6589232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9" name="Google Shape;2479;p23"/>
          <p:cNvSpPr/>
          <p:nvPr/>
        </p:nvSpPr>
        <p:spPr>
          <a:xfrm>
            <a:off x="6589755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0" name="Google Shape;2480;p23"/>
          <p:cNvSpPr/>
          <p:nvPr/>
        </p:nvSpPr>
        <p:spPr>
          <a:xfrm>
            <a:off x="662041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1" name="Google Shape;2481;p23"/>
          <p:cNvSpPr/>
          <p:nvPr/>
        </p:nvSpPr>
        <p:spPr>
          <a:xfrm>
            <a:off x="663650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2" name="Google Shape;2482;p23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3" name="Google Shape;2483;p23"/>
          <p:cNvSpPr/>
          <p:nvPr/>
        </p:nvSpPr>
        <p:spPr>
          <a:xfrm>
            <a:off x="875494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4" name="Google Shape;2484;p23"/>
          <p:cNvSpPr/>
          <p:nvPr/>
        </p:nvSpPr>
        <p:spPr>
          <a:xfrm>
            <a:off x="878507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5" name="Google Shape;2485;p23"/>
          <p:cNvSpPr/>
          <p:nvPr/>
        </p:nvSpPr>
        <p:spPr>
          <a:xfrm>
            <a:off x="8800644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6" name="Google Shape;2486;p23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7" name="Google Shape;2487;p23"/>
          <p:cNvSpPr/>
          <p:nvPr/>
        </p:nvSpPr>
        <p:spPr>
          <a:xfrm>
            <a:off x="8260667" y="370434"/>
            <a:ext cx="190576" cy="166197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8" name="Google Shape;2488;p23"/>
          <p:cNvSpPr/>
          <p:nvPr/>
        </p:nvSpPr>
        <p:spPr>
          <a:xfrm>
            <a:off x="829128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9" name="Google Shape;2489;p23"/>
          <p:cNvSpPr/>
          <p:nvPr/>
        </p:nvSpPr>
        <p:spPr>
          <a:xfrm>
            <a:off x="8307896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0" name="Google Shape;2490;p23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1" name="Google Shape;2491;p23"/>
          <p:cNvSpPr/>
          <p:nvPr/>
        </p:nvSpPr>
        <p:spPr>
          <a:xfrm>
            <a:off x="10425854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2" name="Google Shape;2492;p23"/>
          <p:cNvSpPr/>
          <p:nvPr/>
        </p:nvSpPr>
        <p:spPr>
          <a:xfrm>
            <a:off x="10456467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3" name="Google Shape;2493;p23"/>
          <p:cNvSpPr/>
          <p:nvPr/>
        </p:nvSpPr>
        <p:spPr>
          <a:xfrm>
            <a:off x="10472037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4" name="Google Shape;2494;p23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5" name="Google Shape;2495;p23"/>
          <p:cNvSpPr/>
          <p:nvPr/>
        </p:nvSpPr>
        <p:spPr>
          <a:xfrm>
            <a:off x="9931535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6" name="Google Shape;2496;p23"/>
          <p:cNvSpPr/>
          <p:nvPr/>
        </p:nvSpPr>
        <p:spPr>
          <a:xfrm>
            <a:off x="99626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7" name="Google Shape;2497;p23"/>
          <p:cNvSpPr/>
          <p:nvPr/>
        </p:nvSpPr>
        <p:spPr>
          <a:xfrm>
            <a:off x="997876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8" name="Google Shape;2498;p23"/>
          <p:cNvSpPr/>
          <p:nvPr/>
        </p:nvSpPr>
        <p:spPr>
          <a:xfrm rot="2831864">
            <a:off x="9449507" y="769848"/>
            <a:ext cx="726560" cy="786241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9" name="Google Shape;2499;p23"/>
          <p:cNvSpPr/>
          <p:nvPr/>
        </p:nvSpPr>
        <p:spPr>
          <a:xfrm rot="2831864">
            <a:off x="9501873" y="774588"/>
            <a:ext cx="431496" cy="55085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0" name="Google Shape;2500;p23"/>
          <p:cNvSpPr/>
          <p:nvPr/>
        </p:nvSpPr>
        <p:spPr>
          <a:xfrm rot="2831864">
            <a:off x="9450123" y="759222"/>
            <a:ext cx="733005" cy="803311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1" name="Google Shape;2501;p23"/>
          <p:cNvSpPr/>
          <p:nvPr/>
        </p:nvSpPr>
        <p:spPr>
          <a:xfrm rot="2831864">
            <a:off x="9592626" y="903906"/>
            <a:ext cx="534983" cy="540593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2" name="Google Shape;2502;p23"/>
          <p:cNvSpPr/>
          <p:nvPr/>
        </p:nvSpPr>
        <p:spPr>
          <a:xfrm rot="2438462">
            <a:off x="10095486" y="1122032"/>
            <a:ext cx="472081" cy="344601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3" name="Google Shape;2503;p23"/>
          <p:cNvSpPr/>
          <p:nvPr/>
        </p:nvSpPr>
        <p:spPr>
          <a:xfrm rot="2438462">
            <a:off x="10067825" y="1147831"/>
            <a:ext cx="474827" cy="254005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4" name="Google Shape;2504;p23"/>
          <p:cNvSpPr/>
          <p:nvPr/>
        </p:nvSpPr>
        <p:spPr>
          <a:xfrm rot="2438462">
            <a:off x="10207732" y="1121945"/>
            <a:ext cx="357969" cy="381484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5" name="Google Shape;2505;p23"/>
          <p:cNvSpPr/>
          <p:nvPr/>
        </p:nvSpPr>
        <p:spPr>
          <a:xfrm rot="2438462">
            <a:off x="10126322" y="1132773"/>
            <a:ext cx="441167" cy="347944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6" name="Google Shape;2506;p23"/>
          <p:cNvSpPr/>
          <p:nvPr/>
        </p:nvSpPr>
        <p:spPr>
          <a:xfrm rot="2831864">
            <a:off x="10430679" y="867418"/>
            <a:ext cx="741003" cy="749597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7" name="Google Shape;2507;p23"/>
          <p:cNvSpPr/>
          <p:nvPr/>
        </p:nvSpPr>
        <p:spPr>
          <a:xfrm rot="2831864">
            <a:off x="10423218" y="1015360"/>
            <a:ext cx="92028" cy="73049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8" name="Google Shape;2508;p23"/>
          <p:cNvSpPr/>
          <p:nvPr/>
        </p:nvSpPr>
        <p:spPr>
          <a:xfrm rot="2831864">
            <a:off x="10543268" y="916616"/>
            <a:ext cx="119243" cy="94893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9" name="Google Shape;2509;p23"/>
          <p:cNvSpPr/>
          <p:nvPr/>
        </p:nvSpPr>
        <p:spPr>
          <a:xfrm rot="2831864">
            <a:off x="10986148" y="1160692"/>
            <a:ext cx="171763" cy="133328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0" name="Google Shape;2510;p23"/>
          <p:cNvSpPr/>
          <p:nvPr/>
        </p:nvSpPr>
        <p:spPr>
          <a:xfrm rot="2831864">
            <a:off x="10945444" y="1367400"/>
            <a:ext cx="145264" cy="114947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1" name="Google Shape;2511;p23"/>
          <p:cNvSpPr/>
          <p:nvPr/>
        </p:nvSpPr>
        <p:spPr>
          <a:xfrm rot="2831864">
            <a:off x="10607024" y="1161227"/>
            <a:ext cx="159827" cy="126763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2" name="Google Shape;2512;p23"/>
          <p:cNvSpPr/>
          <p:nvPr/>
        </p:nvSpPr>
        <p:spPr>
          <a:xfrm rot="2831864">
            <a:off x="10631661" y="1395027"/>
            <a:ext cx="129508" cy="102652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3" name="Google Shape;2513;p23"/>
          <p:cNvSpPr/>
          <p:nvPr/>
        </p:nvSpPr>
        <p:spPr>
          <a:xfrm rot="2831864">
            <a:off x="10504210" y="1144624"/>
            <a:ext cx="102413" cy="81285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4" name="Google Shape;2514;p23"/>
          <p:cNvSpPr/>
          <p:nvPr/>
        </p:nvSpPr>
        <p:spPr>
          <a:xfrm rot="2831864">
            <a:off x="10888853" y="1580604"/>
            <a:ext cx="113872" cy="90357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5" name="Google Shape;2515;p23"/>
          <p:cNvSpPr/>
          <p:nvPr/>
        </p:nvSpPr>
        <p:spPr>
          <a:xfrm rot="2831864">
            <a:off x="10709036" y="1657026"/>
            <a:ext cx="157797" cy="124137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6" name="Google Shape;2516;p23"/>
          <p:cNvSpPr/>
          <p:nvPr/>
        </p:nvSpPr>
        <p:spPr>
          <a:xfrm rot="2831864">
            <a:off x="10575531" y="1565553"/>
            <a:ext cx="131896" cy="104443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7" name="Google Shape;2517;p23"/>
          <p:cNvSpPr/>
          <p:nvPr/>
        </p:nvSpPr>
        <p:spPr>
          <a:xfrm rot="2831864">
            <a:off x="10617320" y="1607183"/>
            <a:ext cx="53355" cy="54907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8" name="Google Shape;2518;p23"/>
          <p:cNvSpPr/>
          <p:nvPr/>
        </p:nvSpPr>
        <p:spPr>
          <a:xfrm rot="2831864">
            <a:off x="10760159" y="1716853"/>
            <a:ext cx="44880" cy="49177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9" name="Google Shape;2519;p23"/>
          <p:cNvSpPr/>
          <p:nvPr/>
        </p:nvSpPr>
        <p:spPr>
          <a:xfrm rot="2831864">
            <a:off x="10930235" y="1617597"/>
            <a:ext cx="38555" cy="40225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0" name="Google Shape;2520;p23"/>
          <p:cNvSpPr/>
          <p:nvPr/>
        </p:nvSpPr>
        <p:spPr>
          <a:xfrm rot="2831864">
            <a:off x="10994078" y="1419805"/>
            <a:ext cx="42732" cy="43807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23"/>
          <p:cNvSpPr/>
          <p:nvPr/>
        </p:nvSpPr>
        <p:spPr>
          <a:xfrm rot="2831864">
            <a:off x="11033848" y="1221086"/>
            <a:ext cx="56577" cy="57055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23"/>
          <p:cNvSpPr/>
          <p:nvPr/>
        </p:nvSpPr>
        <p:spPr>
          <a:xfrm rot="2831864">
            <a:off x="10675920" y="1433642"/>
            <a:ext cx="39509" cy="46313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3" name="Google Shape;2523;p23"/>
          <p:cNvSpPr/>
          <p:nvPr/>
        </p:nvSpPr>
        <p:spPr>
          <a:xfrm rot="2831864">
            <a:off x="10654685" y="1210786"/>
            <a:ext cx="53475" cy="55265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4" name="Google Shape;2524;p23"/>
          <p:cNvSpPr/>
          <p:nvPr/>
        </p:nvSpPr>
        <p:spPr>
          <a:xfrm rot="2831864">
            <a:off x="10530547" y="1172909"/>
            <a:ext cx="42732" cy="39987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5" name="Google Shape;2525;p23"/>
          <p:cNvSpPr/>
          <p:nvPr/>
        </p:nvSpPr>
        <p:spPr>
          <a:xfrm rot="2831864">
            <a:off x="10447438" y="1038813"/>
            <a:ext cx="41777" cy="40344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6" name="Google Shape;2526;p23"/>
          <p:cNvSpPr/>
          <p:nvPr/>
        </p:nvSpPr>
        <p:spPr>
          <a:xfrm rot="2831864">
            <a:off x="10585273" y="963711"/>
            <a:ext cx="40583" cy="39509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7" name="Google Shape;2527;p23"/>
          <p:cNvSpPr/>
          <p:nvPr/>
        </p:nvSpPr>
        <p:spPr>
          <a:xfrm rot="2831864">
            <a:off x="10434267" y="1016651"/>
            <a:ext cx="84151" cy="73767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8" name="Google Shape;2528;p23"/>
          <p:cNvSpPr/>
          <p:nvPr/>
        </p:nvSpPr>
        <p:spPr>
          <a:xfrm rot="2831864">
            <a:off x="10555184" y="922195"/>
            <a:ext cx="104443" cy="94893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9" name="Google Shape;2529;p23"/>
          <p:cNvSpPr/>
          <p:nvPr/>
        </p:nvSpPr>
        <p:spPr>
          <a:xfrm rot="2831864">
            <a:off x="10999110" y="1164701"/>
            <a:ext cx="154693" cy="134521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0" name="Google Shape;2530;p23"/>
          <p:cNvSpPr/>
          <p:nvPr/>
        </p:nvSpPr>
        <p:spPr>
          <a:xfrm rot="2831864">
            <a:off x="10960985" y="1377404"/>
            <a:ext cx="128076" cy="113633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1" name="Google Shape;2531;p23"/>
          <p:cNvSpPr/>
          <p:nvPr/>
        </p:nvSpPr>
        <p:spPr>
          <a:xfrm rot="2831864">
            <a:off x="10624831" y="1166283"/>
            <a:ext cx="127957" cy="124733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2" name="Google Shape;2532;p23"/>
          <p:cNvSpPr/>
          <p:nvPr/>
        </p:nvSpPr>
        <p:spPr>
          <a:xfrm rot="2831864">
            <a:off x="10645754" y="1402146"/>
            <a:ext cx="113036" cy="102293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3" name="Google Shape;2533;p23"/>
          <p:cNvSpPr/>
          <p:nvPr/>
        </p:nvSpPr>
        <p:spPr>
          <a:xfrm rot="2831864">
            <a:off x="10511209" y="1145493"/>
            <a:ext cx="92505" cy="81167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4" name="Google Shape;2534;p23"/>
          <p:cNvSpPr/>
          <p:nvPr/>
        </p:nvSpPr>
        <p:spPr>
          <a:xfrm rot="2831864">
            <a:off x="10899406" y="1586146"/>
            <a:ext cx="102055" cy="90357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5" name="Google Shape;2535;p23"/>
          <p:cNvSpPr/>
          <p:nvPr/>
        </p:nvSpPr>
        <p:spPr>
          <a:xfrm rot="2831864">
            <a:off x="10726862" y="1661955"/>
            <a:ext cx="127957" cy="123540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6" name="Google Shape;2536;p23"/>
          <p:cNvSpPr/>
          <p:nvPr/>
        </p:nvSpPr>
        <p:spPr>
          <a:xfrm rot="2831864">
            <a:off x="10589729" y="1573799"/>
            <a:ext cx="115663" cy="103368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7" name="Google Shape;2537;p23"/>
          <p:cNvSpPr/>
          <p:nvPr/>
        </p:nvSpPr>
        <p:spPr>
          <a:xfrm rot="-7840361">
            <a:off x="10530234" y="2227211"/>
            <a:ext cx="355591" cy="404656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8" name="Google Shape;2538;p23"/>
          <p:cNvSpPr/>
          <p:nvPr/>
        </p:nvSpPr>
        <p:spPr>
          <a:xfrm rot="-7840361">
            <a:off x="10640215" y="2171336"/>
            <a:ext cx="223748" cy="453721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9" name="Google Shape;2539;p23"/>
          <p:cNvSpPr/>
          <p:nvPr/>
        </p:nvSpPr>
        <p:spPr>
          <a:xfrm rot="-7840361">
            <a:off x="10598853" y="2256274"/>
            <a:ext cx="283657" cy="369977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0" name="Google Shape;2540;p23"/>
          <p:cNvSpPr/>
          <p:nvPr/>
        </p:nvSpPr>
        <p:spPr>
          <a:xfrm rot="-7840361">
            <a:off x="10553104" y="2231994"/>
            <a:ext cx="316296" cy="408521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1" name="Google Shape;2541;p23"/>
          <p:cNvSpPr/>
          <p:nvPr/>
        </p:nvSpPr>
        <p:spPr>
          <a:xfrm rot="-7840361">
            <a:off x="10986254" y="2324573"/>
            <a:ext cx="172535" cy="297400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2" name="Google Shape;2542;p23"/>
          <p:cNvSpPr/>
          <p:nvPr/>
        </p:nvSpPr>
        <p:spPr>
          <a:xfrm rot="-7840361">
            <a:off x="11081523" y="2416597"/>
            <a:ext cx="310176" cy="93515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3" name="Google Shape;2543;p23"/>
          <p:cNvSpPr/>
          <p:nvPr/>
        </p:nvSpPr>
        <p:spPr>
          <a:xfrm rot="-7840361">
            <a:off x="11010140" y="2485373"/>
            <a:ext cx="247368" cy="246831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4" name="Google Shape;2544;p23"/>
          <p:cNvSpPr/>
          <p:nvPr/>
        </p:nvSpPr>
        <p:spPr>
          <a:xfrm rot="-7840361">
            <a:off x="10992685" y="2172039"/>
            <a:ext cx="173393" cy="296540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5" name="Google Shape;2545;p23"/>
          <p:cNvSpPr/>
          <p:nvPr/>
        </p:nvSpPr>
        <p:spPr>
          <a:xfrm rot="-7840361">
            <a:off x="11087789" y="2263435"/>
            <a:ext cx="310176" cy="93515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6" name="Google Shape;2546;p23"/>
          <p:cNvSpPr/>
          <p:nvPr/>
        </p:nvSpPr>
        <p:spPr>
          <a:xfrm rot="-7840361">
            <a:off x="10989605" y="2022216"/>
            <a:ext cx="184667" cy="29128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7" name="Google Shape;2547;p23"/>
          <p:cNvSpPr/>
          <p:nvPr/>
        </p:nvSpPr>
        <p:spPr>
          <a:xfrm rot="-7840361">
            <a:off x="11092067" y="2080011"/>
            <a:ext cx="305773" cy="89756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8" name="Google Shape;2548;p23"/>
          <p:cNvSpPr/>
          <p:nvPr/>
        </p:nvSpPr>
        <p:spPr>
          <a:xfrm rot="-7840361">
            <a:off x="10966041" y="1874652"/>
            <a:ext cx="205065" cy="281832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9" name="Google Shape;2549;p23"/>
          <p:cNvSpPr/>
          <p:nvPr/>
        </p:nvSpPr>
        <p:spPr>
          <a:xfrm rot="-7840361">
            <a:off x="11082399" y="1899860"/>
            <a:ext cx="299655" cy="92441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0" name="Google Shape;2550;p23"/>
          <p:cNvSpPr/>
          <p:nvPr/>
        </p:nvSpPr>
        <p:spPr>
          <a:xfrm rot="-7840361">
            <a:off x="11015808" y="2462643"/>
            <a:ext cx="203241" cy="249837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1" name="Google Shape;2551;p23"/>
          <p:cNvSpPr/>
          <p:nvPr/>
        </p:nvSpPr>
        <p:spPr>
          <a:xfrm rot="-7840361">
            <a:off x="11009129" y="2305754"/>
            <a:ext cx="100708" cy="300405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2" name="Google Shape;2552;p23"/>
          <p:cNvSpPr/>
          <p:nvPr/>
        </p:nvSpPr>
        <p:spPr>
          <a:xfrm rot="-7840361">
            <a:off x="11082638" y="2411381"/>
            <a:ext cx="301908" cy="98239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3" name="Google Shape;2553;p23"/>
          <p:cNvSpPr/>
          <p:nvPr/>
        </p:nvSpPr>
        <p:spPr>
          <a:xfrm rot="-7840361">
            <a:off x="11012808" y="2156185"/>
            <a:ext cx="104573" cy="299439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4" name="Google Shape;2554;p23"/>
          <p:cNvSpPr/>
          <p:nvPr/>
        </p:nvSpPr>
        <p:spPr>
          <a:xfrm rot="-7840361">
            <a:off x="11089020" y="2257963"/>
            <a:ext cx="302875" cy="98989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5" name="Google Shape;2555;p23"/>
          <p:cNvSpPr/>
          <p:nvPr/>
        </p:nvSpPr>
        <p:spPr>
          <a:xfrm rot="-7840361">
            <a:off x="11005981" y="2004198"/>
            <a:ext cx="119819" cy="293749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6" name="Google Shape;2556;p23"/>
          <p:cNvSpPr/>
          <p:nvPr/>
        </p:nvSpPr>
        <p:spPr>
          <a:xfrm rot="-7840361">
            <a:off x="11092368" y="2076992"/>
            <a:ext cx="302875" cy="93944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7" name="Google Shape;2557;p23"/>
          <p:cNvSpPr/>
          <p:nvPr/>
        </p:nvSpPr>
        <p:spPr>
          <a:xfrm rot="-7840361">
            <a:off x="10981800" y="1855907"/>
            <a:ext cx="140003" cy="284731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8" name="Google Shape;2558;p23"/>
          <p:cNvSpPr/>
          <p:nvPr/>
        </p:nvSpPr>
        <p:spPr>
          <a:xfrm rot="-7840361">
            <a:off x="11079833" y="1897418"/>
            <a:ext cx="301908" cy="9512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9" name="Google Shape;2559;p23"/>
          <p:cNvSpPr/>
          <p:nvPr/>
        </p:nvSpPr>
        <p:spPr>
          <a:xfrm rot="-7840361">
            <a:off x="10786927" y="1909593"/>
            <a:ext cx="641395" cy="509444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0" name="Google Shape;2560;p23"/>
          <p:cNvSpPr/>
          <p:nvPr/>
        </p:nvSpPr>
        <p:spPr>
          <a:xfrm rot="-7840361">
            <a:off x="10962439" y="2100807"/>
            <a:ext cx="130448" cy="200341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1" name="Google Shape;2561;p23"/>
          <p:cNvSpPr/>
          <p:nvPr/>
        </p:nvSpPr>
        <p:spPr>
          <a:xfrm rot="-7840361">
            <a:off x="10912424" y="2217728"/>
            <a:ext cx="409273" cy="468645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2" name="Google Shape;2562;p23"/>
          <p:cNvSpPr/>
          <p:nvPr/>
        </p:nvSpPr>
        <p:spPr>
          <a:xfrm rot="-7840361">
            <a:off x="10973826" y="2093392"/>
            <a:ext cx="37471" cy="39403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3" name="Google Shape;2563;p23"/>
          <p:cNvSpPr/>
          <p:nvPr/>
        </p:nvSpPr>
        <p:spPr>
          <a:xfrm rot="-3422581">
            <a:off x="10769028" y="3308664"/>
            <a:ext cx="330481" cy="301891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4" name="Google Shape;2564;p23"/>
          <p:cNvSpPr/>
          <p:nvPr/>
        </p:nvSpPr>
        <p:spPr>
          <a:xfrm rot="-3422581">
            <a:off x="10772152" y="3260247"/>
            <a:ext cx="419875" cy="337491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5" name="Google Shape;2565;p23"/>
          <p:cNvSpPr/>
          <p:nvPr/>
        </p:nvSpPr>
        <p:spPr>
          <a:xfrm rot="-3422581">
            <a:off x="10761773" y="3367226"/>
            <a:ext cx="214467" cy="238409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6" name="Google Shape;2566;p23"/>
          <p:cNvSpPr/>
          <p:nvPr/>
        </p:nvSpPr>
        <p:spPr>
          <a:xfrm rot="-3422581">
            <a:off x="10771933" y="3305745"/>
            <a:ext cx="327016" cy="30512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7" name="Google Shape;2567;p23"/>
          <p:cNvSpPr/>
          <p:nvPr/>
        </p:nvSpPr>
        <p:spPr>
          <a:xfrm rot="-7115392">
            <a:off x="1443806" y="5920974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8" name="Google Shape;2568;p23"/>
          <p:cNvSpPr/>
          <p:nvPr/>
        </p:nvSpPr>
        <p:spPr>
          <a:xfrm rot="-7115392">
            <a:off x="1450570" y="5924025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9" name="Google Shape;2569;p23"/>
          <p:cNvSpPr/>
          <p:nvPr/>
        </p:nvSpPr>
        <p:spPr>
          <a:xfrm rot="-7115392">
            <a:off x="1489791" y="5936613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0" name="Google Shape;2570;p23"/>
          <p:cNvSpPr/>
          <p:nvPr/>
        </p:nvSpPr>
        <p:spPr>
          <a:xfrm rot="-7115392">
            <a:off x="1361233" y="5752970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1" name="Google Shape;2571;p23"/>
          <p:cNvSpPr/>
          <p:nvPr/>
        </p:nvSpPr>
        <p:spPr>
          <a:xfrm rot="-7115392">
            <a:off x="1353021" y="5751158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2" name="Google Shape;2572;p23"/>
          <p:cNvSpPr/>
          <p:nvPr/>
        </p:nvSpPr>
        <p:spPr>
          <a:xfrm rot="-7115392">
            <a:off x="1405496" y="5767365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3" name="Google Shape;2573;p23"/>
          <p:cNvSpPr/>
          <p:nvPr/>
        </p:nvSpPr>
        <p:spPr>
          <a:xfrm rot="-7115392">
            <a:off x="1103752" y="5761384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4" name="Google Shape;2574;p23"/>
          <p:cNvSpPr/>
          <p:nvPr/>
        </p:nvSpPr>
        <p:spPr>
          <a:xfrm rot="-7115392">
            <a:off x="1286932" y="5813881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5" name="Google Shape;2575;p23"/>
          <p:cNvSpPr/>
          <p:nvPr/>
        </p:nvSpPr>
        <p:spPr>
          <a:xfrm rot="-7115392">
            <a:off x="664727" y="51047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6" name="Google Shape;2576;p23"/>
          <p:cNvSpPr/>
          <p:nvPr/>
        </p:nvSpPr>
        <p:spPr>
          <a:xfrm rot="-7115392">
            <a:off x="676546" y="5189720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7" name="Google Shape;2577;p23"/>
          <p:cNvSpPr/>
          <p:nvPr/>
        </p:nvSpPr>
        <p:spPr>
          <a:xfrm rot="-7115392">
            <a:off x="751222" y="5069756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8" name="Google Shape;2578;p23"/>
          <p:cNvSpPr/>
          <p:nvPr/>
        </p:nvSpPr>
        <p:spPr>
          <a:xfrm rot="-7115392">
            <a:off x="670205" y="5087965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9" name="Google Shape;2579;p23"/>
          <p:cNvSpPr/>
          <p:nvPr/>
        </p:nvSpPr>
        <p:spPr>
          <a:xfrm rot="-7115392">
            <a:off x="1256785" y="5205325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0" name="Google Shape;2580;p23"/>
          <p:cNvSpPr/>
          <p:nvPr/>
        </p:nvSpPr>
        <p:spPr>
          <a:xfrm rot="-7115392">
            <a:off x="1022511" y="5168631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1" name="Google Shape;2581;p23"/>
          <p:cNvSpPr/>
          <p:nvPr/>
        </p:nvSpPr>
        <p:spPr>
          <a:xfrm rot="-7115392">
            <a:off x="1229258" y="5028552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2" name="Google Shape;2582;p23"/>
          <p:cNvSpPr/>
          <p:nvPr/>
        </p:nvSpPr>
        <p:spPr>
          <a:xfrm rot="-7115392">
            <a:off x="1180346" y="5337658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3" name="Google Shape;2583;p23"/>
          <p:cNvSpPr/>
          <p:nvPr/>
        </p:nvSpPr>
        <p:spPr>
          <a:xfrm rot="-7115392">
            <a:off x="946045" y="5301267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4" name="Google Shape;2584;p23"/>
          <p:cNvSpPr/>
          <p:nvPr/>
        </p:nvSpPr>
        <p:spPr>
          <a:xfrm rot="-7115392">
            <a:off x="1101652" y="5461540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5" name="Google Shape;2585;p23"/>
          <p:cNvSpPr/>
          <p:nvPr/>
        </p:nvSpPr>
        <p:spPr>
          <a:xfrm rot="-7115392">
            <a:off x="869542" y="5477106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6" name="Google Shape;2586;p23"/>
          <p:cNvSpPr/>
          <p:nvPr/>
        </p:nvSpPr>
        <p:spPr>
          <a:xfrm rot="-7115392">
            <a:off x="1038108" y="5590935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7" name="Google Shape;2587;p23"/>
          <p:cNvSpPr/>
          <p:nvPr/>
        </p:nvSpPr>
        <p:spPr>
          <a:xfrm rot="-7115392">
            <a:off x="807527" y="5651908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8" name="Google Shape;2588;p23"/>
          <p:cNvSpPr/>
          <p:nvPr/>
        </p:nvSpPr>
        <p:spPr>
          <a:xfrm rot="-7115392">
            <a:off x="1197303" y="5491491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9" name="Google Shape;2589;p23"/>
          <p:cNvSpPr/>
          <p:nvPr/>
        </p:nvSpPr>
        <p:spPr>
          <a:xfrm rot="-7115392">
            <a:off x="1071304" y="5065268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0" name="Google Shape;2590;p23"/>
          <p:cNvSpPr/>
          <p:nvPr/>
        </p:nvSpPr>
        <p:spPr>
          <a:xfrm rot="-7115392">
            <a:off x="1219663" y="5657801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1" name="Google Shape;2591;p23"/>
          <p:cNvSpPr/>
          <p:nvPr/>
        </p:nvSpPr>
        <p:spPr>
          <a:xfrm rot="-7115392">
            <a:off x="1273129" y="5051802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2" name="Google Shape;2592;p23"/>
          <p:cNvSpPr/>
          <p:nvPr/>
        </p:nvSpPr>
        <p:spPr>
          <a:xfrm rot="-7115392">
            <a:off x="1297453" y="5201386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3" name="Google Shape;2593;p23"/>
          <p:cNvSpPr/>
          <p:nvPr/>
        </p:nvSpPr>
        <p:spPr>
          <a:xfrm rot="-7115392">
            <a:off x="1047119" y="5180883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4" name="Google Shape;2594;p23"/>
          <p:cNvSpPr/>
          <p:nvPr/>
        </p:nvSpPr>
        <p:spPr>
          <a:xfrm rot="-7115392">
            <a:off x="1221559" y="5332781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5" name="Google Shape;2595;p23"/>
          <p:cNvSpPr/>
          <p:nvPr/>
        </p:nvSpPr>
        <p:spPr>
          <a:xfrm rot="-7115392">
            <a:off x="971017" y="5314058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6" name="Google Shape;2596;p23"/>
          <p:cNvSpPr/>
          <p:nvPr/>
        </p:nvSpPr>
        <p:spPr>
          <a:xfrm rot="-7115392">
            <a:off x="1147730" y="5466188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7" name="Google Shape;2597;p23"/>
          <p:cNvSpPr/>
          <p:nvPr/>
        </p:nvSpPr>
        <p:spPr>
          <a:xfrm rot="-7115392">
            <a:off x="886233" y="548411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8" name="Google Shape;2598;p23"/>
          <p:cNvSpPr/>
          <p:nvPr/>
        </p:nvSpPr>
        <p:spPr>
          <a:xfrm rot="-7115392">
            <a:off x="1084476" y="5603225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9" name="Google Shape;2599;p23"/>
          <p:cNvSpPr/>
          <p:nvPr/>
        </p:nvSpPr>
        <p:spPr>
          <a:xfrm rot="-7115392">
            <a:off x="815715" y="5658277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0" name="Google Shape;2600;p23"/>
          <p:cNvSpPr/>
          <p:nvPr/>
        </p:nvSpPr>
        <p:spPr>
          <a:xfrm rot="-7115392">
            <a:off x="880037" y="5247026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1" name="Google Shape;2601;p23"/>
          <p:cNvSpPr/>
          <p:nvPr/>
        </p:nvSpPr>
        <p:spPr>
          <a:xfrm rot="10800000">
            <a:off x="2447471" y="5635594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2" name="Google Shape;2602;p23"/>
          <p:cNvSpPr/>
          <p:nvPr/>
        </p:nvSpPr>
        <p:spPr>
          <a:xfrm rot="10800000">
            <a:off x="2454098" y="5661459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3" name="Google Shape;2603;p23"/>
          <p:cNvSpPr/>
          <p:nvPr/>
        </p:nvSpPr>
        <p:spPr>
          <a:xfrm rot="10800000">
            <a:off x="2469654" y="5637986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4" name="Google Shape;2604;p23"/>
          <p:cNvSpPr/>
          <p:nvPr/>
        </p:nvSpPr>
        <p:spPr>
          <a:xfrm rot="10800000">
            <a:off x="2472140" y="5633109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5" name="Google Shape;2605;p23"/>
          <p:cNvSpPr/>
          <p:nvPr/>
        </p:nvSpPr>
        <p:spPr>
          <a:xfrm rot="10800000">
            <a:off x="1968560" y="5794468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6" name="Google Shape;2606;p23"/>
          <p:cNvSpPr/>
          <p:nvPr/>
        </p:nvSpPr>
        <p:spPr>
          <a:xfrm rot="10800000">
            <a:off x="2009612" y="5780936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7" name="Google Shape;2607;p23"/>
          <p:cNvSpPr/>
          <p:nvPr/>
        </p:nvSpPr>
        <p:spPr>
          <a:xfrm rot="10800000">
            <a:off x="1972610" y="5794007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8" name="Google Shape;2608;p23"/>
          <p:cNvSpPr/>
          <p:nvPr/>
        </p:nvSpPr>
        <p:spPr>
          <a:xfrm rot="10800000">
            <a:off x="1893358" y="5850615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9" name="Google Shape;2609;p23"/>
          <p:cNvSpPr/>
          <p:nvPr/>
        </p:nvSpPr>
        <p:spPr>
          <a:xfrm rot="10800000">
            <a:off x="1802417" y="5506729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0" name="Google Shape;2610;p23"/>
          <p:cNvSpPr/>
          <p:nvPr/>
        </p:nvSpPr>
        <p:spPr>
          <a:xfrm rot="10800000">
            <a:off x="1772233" y="5421487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1" name="Google Shape;2611;p23"/>
          <p:cNvSpPr/>
          <p:nvPr/>
        </p:nvSpPr>
        <p:spPr>
          <a:xfrm rot="10800000">
            <a:off x="1968565" y="5428483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2" name="Google Shape;2612;p23"/>
          <p:cNvSpPr/>
          <p:nvPr/>
        </p:nvSpPr>
        <p:spPr>
          <a:xfrm rot="10800000">
            <a:off x="2211655" y="5677197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3" name="Google Shape;2613;p23"/>
          <p:cNvSpPr/>
          <p:nvPr/>
        </p:nvSpPr>
        <p:spPr>
          <a:xfrm rot="10800000">
            <a:off x="2100004" y="5505987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4" name="Google Shape;2614;p23"/>
          <p:cNvSpPr/>
          <p:nvPr/>
        </p:nvSpPr>
        <p:spPr>
          <a:xfrm rot="10800000">
            <a:off x="2164898" y="555385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5" name="Google Shape;2615;p23"/>
          <p:cNvSpPr/>
          <p:nvPr/>
        </p:nvSpPr>
        <p:spPr>
          <a:xfrm rot="10800000">
            <a:off x="2262650" y="5721839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6" name="Google Shape;2616;p23"/>
          <p:cNvSpPr/>
          <p:nvPr/>
        </p:nvSpPr>
        <p:spPr>
          <a:xfrm rot="10800000">
            <a:off x="2019467" y="5474229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7" name="Google Shape;2617;p23"/>
          <p:cNvSpPr/>
          <p:nvPr/>
        </p:nvSpPr>
        <p:spPr>
          <a:xfrm rot="10800000">
            <a:off x="1797639" y="5466497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8" name="Google Shape;2618;p23"/>
          <p:cNvSpPr/>
          <p:nvPr/>
        </p:nvSpPr>
        <p:spPr>
          <a:xfrm rot="10800000">
            <a:off x="1776282" y="542111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9" name="Google Shape;2619;p23"/>
          <p:cNvSpPr/>
          <p:nvPr/>
        </p:nvSpPr>
        <p:spPr>
          <a:xfrm rot="10800000">
            <a:off x="1972615" y="5427378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0" name="Google Shape;2620;p23"/>
          <p:cNvSpPr/>
          <p:nvPr/>
        </p:nvSpPr>
        <p:spPr>
          <a:xfrm rot="10800000">
            <a:off x="2211655" y="5677105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1" name="Google Shape;2621;p23"/>
          <p:cNvSpPr/>
          <p:nvPr/>
        </p:nvSpPr>
        <p:spPr>
          <a:xfrm rot="10800000">
            <a:off x="2106540" y="5504792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2" name="Google Shape;2622;p23"/>
          <p:cNvSpPr/>
          <p:nvPr/>
        </p:nvSpPr>
        <p:spPr>
          <a:xfrm rot="10800000">
            <a:off x="1797641" y="5412926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3" name="Google Shape;2623;p23"/>
          <p:cNvSpPr/>
          <p:nvPr/>
        </p:nvSpPr>
        <p:spPr>
          <a:xfrm rot="10800000">
            <a:off x="2052328" y="5421118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4" name="Google Shape;2624;p23"/>
          <p:cNvSpPr/>
          <p:nvPr/>
        </p:nvSpPr>
        <p:spPr>
          <a:xfrm rot="10800000">
            <a:off x="2332421" y="5715488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5" name="Google Shape;2625;p23"/>
          <p:cNvSpPr/>
          <p:nvPr/>
        </p:nvSpPr>
        <p:spPr>
          <a:xfrm rot="10800000">
            <a:off x="2189475" y="5498346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6" name="Google Shape;2626;p23"/>
          <p:cNvSpPr/>
          <p:nvPr/>
        </p:nvSpPr>
        <p:spPr>
          <a:xfrm rot="2247870">
            <a:off x="1055047" y="4347540"/>
            <a:ext cx="217296" cy="352209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7" name="Google Shape;2627;p23"/>
          <p:cNvSpPr/>
          <p:nvPr/>
        </p:nvSpPr>
        <p:spPr>
          <a:xfrm rot="2247870">
            <a:off x="1023131" y="4333378"/>
            <a:ext cx="204616" cy="468852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8" name="Google Shape;2628;p23"/>
          <p:cNvSpPr/>
          <p:nvPr/>
        </p:nvSpPr>
        <p:spPr>
          <a:xfrm rot="2247870">
            <a:off x="1088534" y="4344365"/>
            <a:ext cx="173743" cy="258723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9" name="Google Shape;2629;p23"/>
          <p:cNvSpPr/>
          <p:nvPr/>
        </p:nvSpPr>
        <p:spPr>
          <a:xfrm rot="2247870">
            <a:off x="1057269" y="4343080"/>
            <a:ext cx="209577" cy="355045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0" name="Google Shape;2630;p23"/>
          <p:cNvSpPr/>
          <p:nvPr/>
        </p:nvSpPr>
        <p:spPr>
          <a:xfrm rot="2247870">
            <a:off x="685219" y="4448133"/>
            <a:ext cx="405608" cy="27187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1" name="Google Shape;2631;p23"/>
          <p:cNvSpPr/>
          <p:nvPr/>
        </p:nvSpPr>
        <p:spPr>
          <a:xfrm rot="2247870">
            <a:off x="675598" y="4489062"/>
            <a:ext cx="514532" cy="2588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2" name="Google Shape;2632;p23"/>
          <p:cNvSpPr/>
          <p:nvPr/>
        </p:nvSpPr>
        <p:spPr>
          <a:xfrm rot="2247870">
            <a:off x="713078" y="4402281"/>
            <a:ext cx="240451" cy="234859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3" name="Google Shape;2633;p23"/>
          <p:cNvSpPr/>
          <p:nvPr/>
        </p:nvSpPr>
        <p:spPr>
          <a:xfrm rot="2247870">
            <a:off x="687031" y="4447566"/>
            <a:ext cx="403560" cy="27431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4434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rgbClr val="FFECC6"/>
        </a:solidFill>
        <a:effectLst/>
      </p:bgPr>
    </p:bg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p24"/>
          <p:cNvSpPr/>
          <p:nvPr/>
        </p:nvSpPr>
        <p:spPr>
          <a:xfrm>
            <a:off x="216200" y="-143073"/>
            <a:ext cx="11759611" cy="6774944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6" name="Google Shape;2636;p24"/>
          <p:cNvSpPr/>
          <p:nvPr/>
        </p:nvSpPr>
        <p:spPr>
          <a:xfrm>
            <a:off x="219341" y="-143073"/>
            <a:ext cx="11752852" cy="882711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7" name="Google Shape;2637;p24"/>
          <p:cNvSpPr/>
          <p:nvPr/>
        </p:nvSpPr>
        <p:spPr>
          <a:xfrm>
            <a:off x="474763" y="292545"/>
            <a:ext cx="10988543" cy="6090616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8" name="Google Shape;2638;p24"/>
          <p:cNvSpPr/>
          <p:nvPr/>
        </p:nvSpPr>
        <p:spPr>
          <a:xfrm>
            <a:off x="629535" y="287881"/>
            <a:ext cx="10932940" cy="5944697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39" name="Google Shape;26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584" y="298367"/>
            <a:ext cx="10942832" cy="5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640" name="Google Shape;2640;p24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1" name="Google Shape;2641;p24"/>
          <p:cNvSpPr/>
          <p:nvPr/>
        </p:nvSpPr>
        <p:spPr>
          <a:xfrm>
            <a:off x="2059187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2" name="Google Shape;2642;p24"/>
          <p:cNvSpPr/>
          <p:nvPr/>
        </p:nvSpPr>
        <p:spPr>
          <a:xfrm>
            <a:off x="2101035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3" name="Google Shape;2643;p24"/>
          <p:cNvSpPr/>
          <p:nvPr/>
        </p:nvSpPr>
        <p:spPr>
          <a:xfrm>
            <a:off x="211451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4" name="Google Shape;2644;p24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5" name="Google Shape;2645;p24"/>
          <p:cNvSpPr/>
          <p:nvPr/>
        </p:nvSpPr>
        <p:spPr>
          <a:xfrm>
            <a:off x="1565437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6" name="Google Shape;2646;p24"/>
          <p:cNvSpPr/>
          <p:nvPr/>
        </p:nvSpPr>
        <p:spPr>
          <a:xfrm>
            <a:off x="160671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7" name="Google Shape;2647;p24"/>
          <p:cNvSpPr/>
          <p:nvPr/>
        </p:nvSpPr>
        <p:spPr>
          <a:xfrm>
            <a:off x="1621763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8" name="Google Shape;2648;p24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9" name="Google Shape;2649;p24"/>
          <p:cNvSpPr/>
          <p:nvPr/>
        </p:nvSpPr>
        <p:spPr>
          <a:xfrm>
            <a:off x="3741290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0" name="Google Shape;2650;p24"/>
          <p:cNvSpPr/>
          <p:nvPr/>
        </p:nvSpPr>
        <p:spPr>
          <a:xfrm>
            <a:off x="3771903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1" name="Google Shape;2651;p24"/>
          <p:cNvSpPr/>
          <p:nvPr/>
        </p:nvSpPr>
        <p:spPr>
          <a:xfrm>
            <a:off x="3786950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2" name="Google Shape;2652;p24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3" name="Google Shape;2653;p24"/>
          <p:cNvSpPr/>
          <p:nvPr/>
        </p:nvSpPr>
        <p:spPr>
          <a:xfrm>
            <a:off x="3247495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4" name="Google Shape;2654;p24"/>
          <p:cNvSpPr/>
          <p:nvPr/>
        </p:nvSpPr>
        <p:spPr>
          <a:xfrm>
            <a:off x="327758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5" name="Google Shape;2655;p24"/>
          <p:cNvSpPr/>
          <p:nvPr/>
        </p:nvSpPr>
        <p:spPr>
          <a:xfrm>
            <a:off x="3293678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6" name="Google Shape;2656;p24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7" name="Google Shape;2657;p24"/>
          <p:cNvSpPr/>
          <p:nvPr/>
        </p:nvSpPr>
        <p:spPr>
          <a:xfrm>
            <a:off x="541268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8" name="Google Shape;2658;p24"/>
          <p:cNvSpPr/>
          <p:nvPr/>
        </p:nvSpPr>
        <p:spPr>
          <a:xfrm>
            <a:off x="54427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9" name="Google Shape;2659;p24"/>
          <p:cNvSpPr/>
          <p:nvPr/>
        </p:nvSpPr>
        <p:spPr>
          <a:xfrm>
            <a:off x="545733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0" name="Google Shape;2660;p24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1" name="Google Shape;2661;p24"/>
          <p:cNvSpPr/>
          <p:nvPr/>
        </p:nvSpPr>
        <p:spPr>
          <a:xfrm>
            <a:off x="4918363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2" name="Google Shape;2662;p24"/>
          <p:cNvSpPr/>
          <p:nvPr/>
        </p:nvSpPr>
        <p:spPr>
          <a:xfrm>
            <a:off x="4949022" y="-197585"/>
            <a:ext cx="106975" cy="705653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3" name="Google Shape;2663;p24"/>
          <p:cNvSpPr/>
          <p:nvPr/>
        </p:nvSpPr>
        <p:spPr>
          <a:xfrm>
            <a:off x="4964590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4" name="Google Shape;2664;p24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5" name="Google Shape;2665;p24"/>
          <p:cNvSpPr/>
          <p:nvPr/>
        </p:nvSpPr>
        <p:spPr>
          <a:xfrm>
            <a:off x="7083549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6" name="Google Shape;2666;p24"/>
          <p:cNvSpPr/>
          <p:nvPr/>
        </p:nvSpPr>
        <p:spPr>
          <a:xfrm>
            <a:off x="7114207" y="-197585"/>
            <a:ext cx="106452" cy="705653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7" name="Google Shape;2667;p24"/>
          <p:cNvSpPr/>
          <p:nvPr/>
        </p:nvSpPr>
        <p:spPr>
          <a:xfrm>
            <a:off x="712925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8" name="Google Shape;2668;p24"/>
          <p:cNvSpPr/>
          <p:nvPr/>
        </p:nvSpPr>
        <p:spPr>
          <a:xfrm>
            <a:off x="6589232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9" name="Google Shape;2669;p24"/>
          <p:cNvSpPr/>
          <p:nvPr/>
        </p:nvSpPr>
        <p:spPr>
          <a:xfrm>
            <a:off x="6589755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0" name="Google Shape;2670;p24"/>
          <p:cNvSpPr/>
          <p:nvPr/>
        </p:nvSpPr>
        <p:spPr>
          <a:xfrm>
            <a:off x="662041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1" name="Google Shape;2671;p24"/>
          <p:cNvSpPr/>
          <p:nvPr/>
        </p:nvSpPr>
        <p:spPr>
          <a:xfrm>
            <a:off x="663650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2" name="Google Shape;2672;p24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3" name="Google Shape;2673;p24"/>
          <p:cNvSpPr/>
          <p:nvPr/>
        </p:nvSpPr>
        <p:spPr>
          <a:xfrm>
            <a:off x="875494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4" name="Google Shape;2674;p24"/>
          <p:cNvSpPr/>
          <p:nvPr/>
        </p:nvSpPr>
        <p:spPr>
          <a:xfrm>
            <a:off x="878507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5" name="Google Shape;2675;p24"/>
          <p:cNvSpPr/>
          <p:nvPr/>
        </p:nvSpPr>
        <p:spPr>
          <a:xfrm>
            <a:off x="8800644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6" name="Google Shape;2676;p24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7" name="Google Shape;2677;p24"/>
          <p:cNvSpPr/>
          <p:nvPr/>
        </p:nvSpPr>
        <p:spPr>
          <a:xfrm>
            <a:off x="8260667" y="370434"/>
            <a:ext cx="190576" cy="166197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8" name="Google Shape;2678;p24"/>
          <p:cNvSpPr/>
          <p:nvPr/>
        </p:nvSpPr>
        <p:spPr>
          <a:xfrm>
            <a:off x="829128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9" name="Google Shape;2679;p24"/>
          <p:cNvSpPr/>
          <p:nvPr/>
        </p:nvSpPr>
        <p:spPr>
          <a:xfrm>
            <a:off x="8307896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0" name="Google Shape;2680;p24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1" name="Google Shape;2681;p24"/>
          <p:cNvSpPr/>
          <p:nvPr/>
        </p:nvSpPr>
        <p:spPr>
          <a:xfrm>
            <a:off x="10425854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2" name="Google Shape;2682;p24"/>
          <p:cNvSpPr/>
          <p:nvPr/>
        </p:nvSpPr>
        <p:spPr>
          <a:xfrm>
            <a:off x="10456467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3" name="Google Shape;2683;p24"/>
          <p:cNvSpPr/>
          <p:nvPr/>
        </p:nvSpPr>
        <p:spPr>
          <a:xfrm>
            <a:off x="10472037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4" name="Google Shape;2684;p24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5" name="Google Shape;2685;p24"/>
          <p:cNvSpPr/>
          <p:nvPr/>
        </p:nvSpPr>
        <p:spPr>
          <a:xfrm>
            <a:off x="9931535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6" name="Google Shape;2686;p24"/>
          <p:cNvSpPr/>
          <p:nvPr/>
        </p:nvSpPr>
        <p:spPr>
          <a:xfrm>
            <a:off x="99626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7" name="Google Shape;2687;p24"/>
          <p:cNvSpPr/>
          <p:nvPr/>
        </p:nvSpPr>
        <p:spPr>
          <a:xfrm>
            <a:off x="997876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8" name="Google Shape;2688;p24"/>
          <p:cNvSpPr/>
          <p:nvPr/>
        </p:nvSpPr>
        <p:spPr>
          <a:xfrm rot="7975353">
            <a:off x="2131094" y="1405256"/>
            <a:ext cx="377927" cy="435789"/>
          </a:xfrm>
          <a:custGeom>
            <a:avLst/>
            <a:gdLst/>
            <a:ahLst/>
            <a:cxnLst/>
            <a:rect l="l" t="t" r="r" b="b"/>
            <a:pathLst>
              <a:path w="3651" h="4210" extrusionOk="0">
                <a:moveTo>
                  <a:pt x="3597" y="1"/>
                </a:moveTo>
                <a:lnTo>
                  <a:pt x="3597" y="1"/>
                </a:lnTo>
                <a:cubicBezTo>
                  <a:pt x="3410" y="134"/>
                  <a:pt x="1964" y="447"/>
                  <a:pt x="1589" y="616"/>
                </a:cubicBezTo>
                <a:cubicBezTo>
                  <a:pt x="1214" y="786"/>
                  <a:pt x="670" y="1339"/>
                  <a:pt x="331" y="2152"/>
                </a:cubicBezTo>
                <a:cubicBezTo>
                  <a:pt x="1" y="2964"/>
                  <a:pt x="277" y="4204"/>
                  <a:pt x="277" y="4204"/>
                </a:cubicBezTo>
                <a:cubicBezTo>
                  <a:pt x="277" y="4204"/>
                  <a:pt x="285" y="4209"/>
                  <a:pt x="323" y="4209"/>
                </a:cubicBezTo>
                <a:cubicBezTo>
                  <a:pt x="384" y="4209"/>
                  <a:pt x="525" y="4196"/>
                  <a:pt x="840" y="4124"/>
                </a:cubicBezTo>
                <a:cubicBezTo>
                  <a:pt x="1348" y="4008"/>
                  <a:pt x="2419" y="3651"/>
                  <a:pt x="2839" y="3133"/>
                </a:cubicBezTo>
                <a:cubicBezTo>
                  <a:pt x="3267" y="2625"/>
                  <a:pt x="3410" y="2303"/>
                  <a:pt x="3553" y="1491"/>
                </a:cubicBezTo>
                <a:cubicBezTo>
                  <a:pt x="3633" y="1000"/>
                  <a:pt x="3651" y="500"/>
                  <a:pt x="3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9" name="Google Shape;2689;p24"/>
          <p:cNvSpPr/>
          <p:nvPr/>
        </p:nvSpPr>
        <p:spPr>
          <a:xfrm rot="7975353">
            <a:off x="2075291" y="1270976"/>
            <a:ext cx="481232" cy="548205"/>
          </a:xfrm>
          <a:custGeom>
            <a:avLst/>
            <a:gdLst/>
            <a:ahLst/>
            <a:cxnLst/>
            <a:rect l="l" t="t" r="r" b="b"/>
            <a:pathLst>
              <a:path w="4649" h="5296" extrusionOk="0">
                <a:moveTo>
                  <a:pt x="4621" y="1"/>
                </a:moveTo>
                <a:lnTo>
                  <a:pt x="4586" y="18"/>
                </a:lnTo>
                <a:cubicBezTo>
                  <a:pt x="4407" y="313"/>
                  <a:pt x="4202" y="599"/>
                  <a:pt x="3988" y="866"/>
                </a:cubicBezTo>
                <a:cubicBezTo>
                  <a:pt x="3979" y="643"/>
                  <a:pt x="3970" y="438"/>
                  <a:pt x="3961" y="215"/>
                </a:cubicBezTo>
                <a:lnTo>
                  <a:pt x="3934" y="224"/>
                </a:lnTo>
                <a:cubicBezTo>
                  <a:pt x="3934" y="456"/>
                  <a:pt x="3943" y="688"/>
                  <a:pt x="3934" y="929"/>
                </a:cubicBezTo>
                <a:cubicBezTo>
                  <a:pt x="3747" y="1152"/>
                  <a:pt x="3541" y="1375"/>
                  <a:pt x="3345" y="1598"/>
                </a:cubicBezTo>
                <a:cubicBezTo>
                  <a:pt x="3229" y="1214"/>
                  <a:pt x="3193" y="813"/>
                  <a:pt x="3220" y="420"/>
                </a:cubicBezTo>
                <a:lnTo>
                  <a:pt x="3193" y="420"/>
                </a:lnTo>
                <a:cubicBezTo>
                  <a:pt x="3184" y="572"/>
                  <a:pt x="3184" y="732"/>
                  <a:pt x="3184" y="884"/>
                </a:cubicBezTo>
                <a:cubicBezTo>
                  <a:pt x="3202" y="1143"/>
                  <a:pt x="3229" y="1402"/>
                  <a:pt x="3283" y="1661"/>
                </a:cubicBezTo>
                <a:cubicBezTo>
                  <a:pt x="3193" y="1777"/>
                  <a:pt x="3104" y="1875"/>
                  <a:pt x="3015" y="1991"/>
                </a:cubicBezTo>
                <a:cubicBezTo>
                  <a:pt x="2935" y="2098"/>
                  <a:pt x="2836" y="2232"/>
                  <a:pt x="2747" y="2357"/>
                </a:cubicBezTo>
                <a:cubicBezTo>
                  <a:pt x="2622" y="1777"/>
                  <a:pt x="2595" y="1170"/>
                  <a:pt x="2685" y="572"/>
                </a:cubicBezTo>
                <a:lnTo>
                  <a:pt x="2685" y="572"/>
                </a:lnTo>
                <a:lnTo>
                  <a:pt x="2640" y="590"/>
                </a:lnTo>
                <a:cubicBezTo>
                  <a:pt x="2631" y="706"/>
                  <a:pt x="2613" y="813"/>
                  <a:pt x="2604" y="929"/>
                </a:cubicBezTo>
                <a:cubicBezTo>
                  <a:pt x="2569" y="1420"/>
                  <a:pt x="2604" y="1911"/>
                  <a:pt x="2720" y="2392"/>
                </a:cubicBezTo>
                <a:cubicBezTo>
                  <a:pt x="2720" y="2392"/>
                  <a:pt x="2720" y="2401"/>
                  <a:pt x="2720" y="2401"/>
                </a:cubicBezTo>
                <a:cubicBezTo>
                  <a:pt x="2595" y="2589"/>
                  <a:pt x="2462" y="2776"/>
                  <a:pt x="2328" y="2955"/>
                </a:cubicBezTo>
                <a:lnTo>
                  <a:pt x="2310" y="2937"/>
                </a:lnTo>
                <a:cubicBezTo>
                  <a:pt x="1917" y="2482"/>
                  <a:pt x="1846" y="1875"/>
                  <a:pt x="1837" y="1295"/>
                </a:cubicBezTo>
                <a:lnTo>
                  <a:pt x="1774" y="1375"/>
                </a:lnTo>
                <a:cubicBezTo>
                  <a:pt x="1783" y="1928"/>
                  <a:pt x="1926" y="2562"/>
                  <a:pt x="2292" y="3008"/>
                </a:cubicBezTo>
                <a:cubicBezTo>
                  <a:pt x="2256" y="3053"/>
                  <a:pt x="2221" y="3106"/>
                  <a:pt x="2176" y="3151"/>
                </a:cubicBezTo>
                <a:cubicBezTo>
                  <a:pt x="2033" y="3339"/>
                  <a:pt x="1881" y="3526"/>
                  <a:pt x="1721" y="3704"/>
                </a:cubicBezTo>
                <a:cubicBezTo>
                  <a:pt x="1507" y="3365"/>
                  <a:pt x="1346" y="2999"/>
                  <a:pt x="1230" y="2616"/>
                </a:cubicBezTo>
                <a:cubicBezTo>
                  <a:pt x="1221" y="2669"/>
                  <a:pt x="1221" y="2714"/>
                  <a:pt x="1212" y="2767"/>
                </a:cubicBezTo>
                <a:cubicBezTo>
                  <a:pt x="1275" y="2946"/>
                  <a:pt x="1346" y="3115"/>
                  <a:pt x="1426" y="3285"/>
                </a:cubicBezTo>
                <a:cubicBezTo>
                  <a:pt x="1507" y="3437"/>
                  <a:pt x="1596" y="3580"/>
                  <a:pt x="1694" y="3731"/>
                </a:cubicBezTo>
                <a:lnTo>
                  <a:pt x="1623" y="3812"/>
                </a:lnTo>
                <a:cubicBezTo>
                  <a:pt x="1569" y="3865"/>
                  <a:pt x="1507" y="3919"/>
                  <a:pt x="1453" y="3981"/>
                </a:cubicBezTo>
                <a:lnTo>
                  <a:pt x="1417" y="4017"/>
                </a:lnTo>
                <a:cubicBezTo>
                  <a:pt x="1364" y="4070"/>
                  <a:pt x="1310" y="4133"/>
                  <a:pt x="1257" y="4186"/>
                </a:cubicBezTo>
                <a:cubicBezTo>
                  <a:pt x="882" y="4543"/>
                  <a:pt x="480" y="4883"/>
                  <a:pt x="52" y="5186"/>
                </a:cubicBezTo>
                <a:cubicBezTo>
                  <a:pt x="0" y="5223"/>
                  <a:pt x="40" y="5296"/>
                  <a:pt x="90" y="5296"/>
                </a:cubicBezTo>
                <a:cubicBezTo>
                  <a:pt x="101" y="5296"/>
                  <a:pt x="112" y="5292"/>
                  <a:pt x="123" y="5284"/>
                </a:cubicBezTo>
                <a:cubicBezTo>
                  <a:pt x="498" y="5008"/>
                  <a:pt x="855" y="4704"/>
                  <a:pt x="1194" y="4383"/>
                </a:cubicBezTo>
                <a:cubicBezTo>
                  <a:pt x="1257" y="4311"/>
                  <a:pt x="1319" y="4249"/>
                  <a:pt x="1391" y="4177"/>
                </a:cubicBezTo>
                <a:lnTo>
                  <a:pt x="1399" y="4169"/>
                </a:lnTo>
                <a:cubicBezTo>
                  <a:pt x="1426" y="4133"/>
                  <a:pt x="1453" y="4106"/>
                  <a:pt x="1480" y="4079"/>
                </a:cubicBezTo>
                <a:cubicBezTo>
                  <a:pt x="1507" y="4053"/>
                  <a:pt x="1524" y="4035"/>
                  <a:pt x="1542" y="4017"/>
                </a:cubicBezTo>
                <a:cubicBezTo>
                  <a:pt x="1560" y="3999"/>
                  <a:pt x="1569" y="3981"/>
                  <a:pt x="1587" y="3972"/>
                </a:cubicBezTo>
                <a:cubicBezTo>
                  <a:pt x="1596" y="3954"/>
                  <a:pt x="1640" y="3901"/>
                  <a:pt x="1676" y="3865"/>
                </a:cubicBezTo>
                <a:lnTo>
                  <a:pt x="1872" y="3642"/>
                </a:lnTo>
                <a:cubicBezTo>
                  <a:pt x="2051" y="3767"/>
                  <a:pt x="2265" y="3865"/>
                  <a:pt x="2479" y="3910"/>
                </a:cubicBezTo>
                <a:lnTo>
                  <a:pt x="2595" y="3874"/>
                </a:lnTo>
                <a:cubicBezTo>
                  <a:pt x="2346" y="3829"/>
                  <a:pt x="2113" y="3731"/>
                  <a:pt x="1908" y="3588"/>
                </a:cubicBezTo>
                <a:cubicBezTo>
                  <a:pt x="1980" y="3508"/>
                  <a:pt x="2051" y="3419"/>
                  <a:pt x="2122" y="3330"/>
                </a:cubicBezTo>
                <a:cubicBezTo>
                  <a:pt x="2158" y="3276"/>
                  <a:pt x="2194" y="3231"/>
                  <a:pt x="2229" y="3187"/>
                </a:cubicBezTo>
                <a:cubicBezTo>
                  <a:pt x="2622" y="3356"/>
                  <a:pt x="3051" y="3437"/>
                  <a:pt x="3479" y="3437"/>
                </a:cubicBezTo>
                <a:cubicBezTo>
                  <a:pt x="3515" y="3419"/>
                  <a:pt x="3541" y="3392"/>
                  <a:pt x="3577" y="3374"/>
                </a:cubicBezTo>
                <a:lnTo>
                  <a:pt x="3417" y="3374"/>
                </a:lnTo>
                <a:cubicBezTo>
                  <a:pt x="3158" y="3374"/>
                  <a:pt x="2908" y="3356"/>
                  <a:pt x="2658" y="3312"/>
                </a:cubicBezTo>
                <a:cubicBezTo>
                  <a:pt x="2524" y="3276"/>
                  <a:pt x="2381" y="3240"/>
                  <a:pt x="2247" y="3187"/>
                </a:cubicBezTo>
                <a:cubicBezTo>
                  <a:pt x="2381" y="3017"/>
                  <a:pt x="2506" y="2839"/>
                  <a:pt x="2631" y="2651"/>
                </a:cubicBezTo>
                <a:cubicBezTo>
                  <a:pt x="3069" y="2786"/>
                  <a:pt x="3531" y="2857"/>
                  <a:pt x="3995" y="2857"/>
                </a:cubicBezTo>
                <a:cubicBezTo>
                  <a:pt x="4022" y="2857"/>
                  <a:pt x="4050" y="2857"/>
                  <a:pt x="4077" y="2857"/>
                </a:cubicBezTo>
                <a:lnTo>
                  <a:pt x="4113" y="2812"/>
                </a:lnTo>
                <a:lnTo>
                  <a:pt x="3872" y="2812"/>
                </a:lnTo>
                <a:cubicBezTo>
                  <a:pt x="3604" y="2803"/>
                  <a:pt x="3345" y="2776"/>
                  <a:pt x="3086" y="2723"/>
                </a:cubicBezTo>
                <a:cubicBezTo>
                  <a:pt x="2943" y="2687"/>
                  <a:pt x="2801" y="2651"/>
                  <a:pt x="2667" y="2607"/>
                </a:cubicBezTo>
                <a:cubicBezTo>
                  <a:pt x="2765" y="2473"/>
                  <a:pt x="2854" y="2330"/>
                  <a:pt x="2952" y="2187"/>
                </a:cubicBezTo>
                <a:cubicBezTo>
                  <a:pt x="2953" y="2186"/>
                  <a:pt x="2957" y="2186"/>
                  <a:pt x="2964" y="2186"/>
                </a:cubicBezTo>
                <a:cubicBezTo>
                  <a:pt x="3044" y="2186"/>
                  <a:pt x="3525" y="2261"/>
                  <a:pt x="4008" y="2261"/>
                </a:cubicBezTo>
                <a:cubicBezTo>
                  <a:pt x="4141" y="2261"/>
                  <a:pt x="4274" y="2255"/>
                  <a:pt x="4398" y="2241"/>
                </a:cubicBezTo>
                <a:cubicBezTo>
                  <a:pt x="4407" y="2223"/>
                  <a:pt x="4407" y="2205"/>
                  <a:pt x="4416" y="2187"/>
                </a:cubicBezTo>
                <a:lnTo>
                  <a:pt x="4416" y="2187"/>
                </a:lnTo>
                <a:cubicBezTo>
                  <a:pt x="4281" y="2198"/>
                  <a:pt x="4145" y="2203"/>
                  <a:pt x="4008" y="2203"/>
                </a:cubicBezTo>
                <a:cubicBezTo>
                  <a:pt x="3677" y="2203"/>
                  <a:pt x="3344" y="2173"/>
                  <a:pt x="3015" y="2116"/>
                </a:cubicBezTo>
                <a:lnTo>
                  <a:pt x="3006" y="2116"/>
                </a:lnTo>
                <a:cubicBezTo>
                  <a:pt x="3113" y="1982"/>
                  <a:pt x="3390" y="1634"/>
                  <a:pt x="3399" y="1625"/>
                </a:cubicBezTo>
                <a:lnTo>
                  <a:pt x="3488" y="1518"/>
                </a:lnTo>
                <a:cubicBezTo>
                  <a:pt x="3747" y="1509"/>
                  <a:pt x="4014" y="1473"/>
                  <a:pt x="4273" y="1429"/>
                </a:cubicBezTo>
                <a:cubicBezTo>
                  <a:pt x="4380" y="1411"/>
                  <a:pt x="4488" y="1393"/>
                  <a:pt x="4595" y="1366"/>
                </a:cubicBezTo>
                <a:cubicBezTo>
                  <a:pt x="4595" y="1339"/>
                  <a:pt x="4604" y="1321"/>
                  <a:pt x="4604" y="1295"/>
                </a:cubicBezTo>
                <a:lnTo>
                  <a:pt x="4604" y="1295"/>
                </a:lnTo>
                <a:cubicBezTo>
                  <a:pt x="4496" y="1321"/>
                  <a:pt x="4371" y="1348"/>
                  <a:pt x="4264" y="1366"/>
                </a:cubicBezTo>
                <a:cubicBezTo>
                  <a:pt x="4014" y="1411"/>
                  <a:pt x="3765" y="1446"/>
                  <a:pt x="3515" y="1473"/>
                </a:cubicBezTo>
                <a:cubicBezTo>
                  <a:pt x="3640" y="1348"/>
                  <a:pt x="3756" y="1214"/>
                  <a:pt x="3872" y="1081"/>
                </a:cubicBezTo>
                <a:lnTo>
                  <a:pt x="3988" y="947"/>
                </a:lnTo>
                <a:cubicBezTo>
                  <a:pt x="4113" y="911"/>
                  <a:pt x="4247" y="875"/>
                  <a:pt x="4371" y="848"/>
                </a:cubicBezTo>
                <a:cubicBezTo>
                  <a:pt x="4470" y="831"/>
                  <a:pt x="4559" y="813"/>
                  <a:pt x="4648" y="786"/>
                </a:cubicBezTo>
                <a:lnTo>
                  <a:pt x="4648" y="724"/>
                </a:lnTo>
                <a:cubicBezTo>
                  <a:pt x="4532" y="750"/>
                  <a:pt x="4434" y="768"/>
                  <a:pt x="4327" y="786"/>
                </a:cubicBezTo>
                <a:cubicBezTo>
                  <a:pt x="4229" y="804"/>
                  <a:pt x="4139" y="831"/>
                  <a:pt x="4050" y="866"/>
                </a:cubicBezTo>
                <a:cubicBezTo>
                  <a:pt x="4157" y="724"/>
                  <a:pt x="4264" y="590"/>
                  <a:pt x="4363" y="438"/>
                </a:cubicBezTo>
                <a:cubicBezTo>
                  <a:pt x="4461" y="295"/>
                  <a:pt x="4541" y="170"/>
                  <a:pt x="4621" y="36"/>
                </a:cubicBezTo>
                <a:lnTo>
                  <a:pt x="46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0" name="Google Shape;2690;p24"/>
          <p:cNvSpPr/>
          <p:nvPr/>
        </p:nvSpPr>
        <p:spPr>
          <a:xfrm rot="7975353">
            <a:off x="2191263" y="1541481"/>
            <a:ext cx="330000" cy="293873"/>
          </a:xfrm>
          <a:custGeom>
            <a:avLst/>
            <a:gdLst/>
            <a:ahLst/>
            <a:cxnLst/>
            <a:rect l="l" t="t" r="r" b="b"/>
            <a:pathLst>
              <a:path w="3188" h="2839" extrusionOk="0">
                <a:moveTo>
                  <a:pt x="3000" y="1955"/>
                </a:moveTo>
                <a:cubicBezTo>
                  <a:pt x="3035" y="1821"/>
                  <a:pt x="3062" y="1670"/>
                  <a:pt x="3089" y="1491"/>
                </a:cubicBezTo>
                <a:cubicBezTo>
                  <a:pt x="3178" y="1000"/>
                  <a:pt x="3187" y="500"/>
                  <a:pt x="3142" y="1"/>
                </a:cubicBezTo>
                <a:cubicBezTo>
                  <a:pt x="2955" y="134"/>
                  <a:pt x="1500" y="447"/>
                  <a:pt x="1134" y="616"/>
                </a:cubicBezTo>
                <a:cubicBezTo>
                  <a:pt x="804" y="768"/>
                  <a:pt x="331" y="1214"/>
                  <a:pt x="1" y="1884"/>
                </a:cubicBezTo>
                <a:cubicBezTo>
                  <a:pt x="90" y="2000"/>
                  <a:pt x="197" y="2107"/>
                  <a:pt x="313" y="2196"/>
                </a:cubicBezTo>
                <a:cubicBezTo>
                  <a:pt x="1125" y="2839"/>
                  <a:pt x="2312" y="2732"/>
                  <a:pt x="3000" y="195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1" name="Google Shape;2691;p24"/>
          <p:cNvSpPr/>
          <p:nvPr/>
        </p:nvSpPr>
        <p:spPr>
          <a:xfrm rot="7975353">
            <a:off x="2133522" y="1410449"/>
            <a:ext cx="365919" cy="440241"/>
          </a:xfrm>
          <a:custGeom>
            <a:avLst/>
            <a:gdLst/>
            <a:ahLst/>
            <a:cxnLst/>
            <a:rect l="l" t="t" r="r" b="b"/>
            <a:pathLst>
              <a:path w="3535" h="4253" extrusionOk="0">
                <a:moveTo>
                  <a:pt x="527" y="4205"/>
                </a:moveTo>
                <a:lnTo>
                  <a:pt x="527" y="4205"/>
                </a:lnTo>
                <a:cubicBezTo>
                  <a:pt x="465" y="4214"/>
                  <a:pt x="402" y="4231"/>
                  <a:pt x="340" y="4240"/>
                </a:cubicBezTo>
                <a:cubicBezTo>
                  <a:pt x="402" y="4231"/>
                  <a:pt x="465" y="4222"/>
                  <a:pt x="527" y="4205"/>
                </a:cubicBezTo>
                <a:close/>
                <a:moveTo>
                  <a:pt x="3481" y="1"/>
                </a:moveTo>
                <a:lnTo>
                  <a:pt x="3446" y="28"/>
                </a:lnTo>
                <a:cubicBezTo>
                  <a:pt x="3330" y="81"/>
                  <a:pt x="3213" y="126"/>
                  <a:pt x="3089" y="153"/>
                </a:cubicBezTo>
                <a:cubicBezTo>
                  <a:pt x="2973" y="197"/>
                  <a:pt x="2848" y="233"/>
                  <a:pt x="2723" y="269"/>
                </a:cubicBezTo>
                <a:lnTo>
                  <a:pt x="1973" y="474"/>
                </a:lnTo>
                <a:cubicBezTo>
                  <a:pt x="1848" y="501"/>
                  <a:pt x="1723" y="536"/>
                  <a:pt x="1598" y="581"/>
                </a:cubicBezTo>
                <a:cubicBezTo>
                  <a:pt x="1473" y="626"/>
                  <a:pt x="1357" y="679"/>
                  <a:pt x="1250" y="760"/>
                </a:cubicBezTo>
                <a:cubicBezTo>
                  <a:pt x="1045" y="911"/>
                  <a:pt x="848" y="1099"/>
                  <a:pt x="697" y="1304"/>
                </a:cubicBezTo>
                <a:cubicBezTo>
                  <a:pt x="536" y="1509"/>
                  <a:pt x="402" y="1732"/>
                  <a:pt x="286" y="1964"/>
                </a:cubicBezTo>
                <a:cubicBezTo>
                  <a:pt x="170" y="2197"/>
                  <a:pt x="90" y="2446"/>
                  <a:pt x="54" y="2705"/>
                </a:cubicBezTo>
                <a:cubicBezTo>
                  <a:pt x="0" y="3223"/>
                  <a:pt x="36" y="3741"/>
                  <a:pt x="143" y="4249"/>
                </a:cubicBezTo>
                <a:cubicBezTo>
                  <a:pt x="45" y="3741"/>
                  <a:pt x="18" y="3214"/>
                  <a:pt x="81" y="2705"/>
                </a:cubicBezTo>
                <a:cubicBezTo>
                  <a:pt x="117" y="2446"/>
                  <a:pt x="197" y="2205"/>
                  <a:pt x="313" y="1973"/>
                </a:cubicBezTo>
                <a:cubicBezTo>
                  <a:pt x="429" y="1741"/>
                  <a:pt x="563" y="1527"/>
                  <a:pt x="723" y="1322"/>
                </a:cubicBezTo>
                <a:cubicBezTo>
                  <a:pt x="875" y="1117"/>
                  <a:pt x="1063" y="938"/>
                  <a:pt x="1268" y="786"/>
                </a:cubicBezTo>
                <a:cubicBezTo>
                  <a:pt x="1375" y="715"/>
                  <a:pt x="1491" y="661"/>
                  <a:pt x="1616" y="617"/>
                </a:cubicBezTo>
                <a:cubicBezTo>
                  <a:pt x="1732" y="581"/>
                  <a:pt x="1857" y="545"/>
                  <a:pt x="1982" y="510"/>
                </a:cubicBezTo>
                <a:lnTo>
                  <a:pt x="2732" y="304"/>
                </a:lnTo>
                <a:cubicBezTo>
                  <a:pt x="2856" y="278"/>
                  <a:pt x="2981" y="242"/>
                  <a:pt x="3106" y="206"/>
                </a:cubicBezTo>
                <a:cubicBezTo>
                  <a:pt x="3220" y="174"/>
                  <a:pt x="3333" y="134"/>
                  <a:pt x="3440" y="80"/>
                </a:cubicBezTo>
                <a:lnTo>
                  <a:pt x="3440" y="80"/>
                </a:lnTo>
                <a:cubicBezTo>
                  <a:pt x="3489" y="577"/>
                  <a:pt x="3470" y="1075"/>
                  <a:pt x="3383" y="1572"/>
                </a:cubicBezTo>
                <a:cubicBezTo>
                  <a:pt x="3347" y="1822"/>
                  <a:pt x="3285" y="2072"/>
                  <a:pt x="3205" y="2313"/>
                </a:cubicBezTo>
                <a:cubicBezTo>
                  <a:pt x="3115" y="2554"/>
                  <a:pt x="2999" y="2777"/>
                  <a:pt x="2839" y="2982"/>
                </a:cubicBezTo>
                <a:cubicBezTo>
                  <a:pt x="2767" y="3080"/>
                  <a:pt x="2687" y="3178"/>
                  <a:pt x="2598" y="3276"/>
                </a:cubicBezTo>
                <a:cubicBezTo>
                  <a:pt x="2499" y="3357"/>
                  <a:pt x="2401" y="3437"/>
                  <a:pt x="2294" y="3508"/>
                </a:cubicBezTo>
                <a:cubicBezTo>
                  <a:pt x="2080" y="3642"/>
                  <a:pt x="1857" y="3758"/>
                  <a:pt x="1616" y="3857"/>
                </a:cubicBezTo>
                <a:cubicBezTo>
                  <a:pt x="1384" y="3955"/>
                  <a:pt x="1143" y="4044"/>
                  <a:pt x="893" y="4115"/>
                </a:cubicBezTo>
                <a:cubicBezTo>
                  <a:pt x="777" y="4151"/>
                  <a:pt x="652" y="4178"/>
                  <a:pt x="527" y="4205"/>
                </a:cubicBezTo>
                <a:cubicBezTo>
                  <a:pt x="652" y="4178"/>
                  <a:pt x="777" y="4151"/>
                  <a:pt x="902" y="4124"/>
                </a:cubicBezTo>
                <a:cubicBezTo>
                  <a:pt x="1143" y="4053"/>
                  <a:pt x="1393" y="3973"/>
                  <a:pt x="1625" y="3874"/>
                </a:cubicBezTo>
                <a:cubicBezTo>
                  <a:pt x="1866" y="3776"/>
                  <a:pt x="2098" y="3660"/>
                  <a:pt x="2312" y="3526"/>
                </a:cubicBezTo>
                <a:cubicBezTo>
                  <a:pt x="2419" y="3455"/>
                  <a:pt x="2526" y="3375"/>
                  <a:pt x="2616" y="3285"/>
                </a:cubicBezTo>
                <a:cubicBezTo>
                  <a:pt x="2705" y="3196"/>
                  <a:pt x="2794" y="3098"/>
                  <a:pt x="2865" y="2991"/>
                </a:cubicBezTo>
                <a:cubicBezTo>
                  <a:pt x="3026" y="2794"/>
                  <a:pt x="3151" y="2571"/>
                  <a:pt x="3240" y="2321"/>
                </a:cubicBezTo>
                <a:cubicBezTo>
                  <a:pt x="3321" y="2080"/>
                  <a:pt x="3383" y="1831"/>
                  <a:pt x="3428" y="1581"/>
                </a:cubicBezTo>
                <a:cubicBezTo>
                  <a:pt x="3517" y="1072"/>
                  <a:pt x="3535" y="554"/>
                  <a:pt x="3481" y="46"/>
                </a:cubicBezTo>
                <a:lnTo>
                  <a:pt x="3481" y="1"/>
                </a:lnTo>
                <a:close/>
                <a:moveTo>
                  <a:pt x="340" y="4240"/>
                </a:moveTo>
                <a:cubicBezTo>
                  <a:pt x="277" y="4249"/>
                  <a:pt x="206" y="4249"/>
                  <a:pt x="143" y="4249"/>
                </a:cubicBezTo>
                <a:cubicBezTo>
                  <a:pt x="162" y="4252"/>
                  <a:pt x="181" y="4253"/>
                  <a:pt x="200" y="4253"/>
                </a:cubicBezTo>
                <a:cubicBezTo>
                  <a:pt x="247" y="4253"/>
                  <a:pt x="295" y="4247"/>
                  <a:pt x="340" y="424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2" name="Google Shape;2692;p24"/>
          <p:cNvSpPr/>
          <p:nvPr/>
        </p:nvSpPr>
        <p:spPr>
          <a:xfrm rot="10800000">
            <a:off x="1735089" y="793554"/>
            <a:ext cx="259404" cy="451836"/>
          </a:xfrm>
          <a:custGeom>
            <a:avLst/>
            <a:gdLst/>
            <a:ahLst/>
            <a:cxnLst/>
            <a:rect l="l" t="t" r="r" b="b"/>
            <a:pathLst>
              <a:path w="2506" h="4365" extrusionOk="0">
                <a:moveTo>
                  <a:pt x="1876" y="0"/>
                </a:moveTo>
                <a:cubicBezTo>
                  <a:pt x="1863" y="0"/>
                  <a:pt x="1852" y="7"/>
                  <a:pt x="1852" y="24"/>
                </a:cubicBezTo>
                <a:cubicBezTo>
                  <a:pt x="1825" y="622"/>
                  <a:pt x="1745" y="1211"/>
                  <a:pt x="1611" y="1791"/>
                </a:cubicBezTo>
                <a:cubicBezTo>
                  <a:pt x="1495" y="1505"/>
                  <a:pt x="1379" y="1220"/>
                  <a:pt x="1254" y="934"/>
                </a:cubicBezTo>
                <a:cubicBezTo>
                  <a:pt x="1191" y="791"/>
                  <a:pt x="1120" y="640"/>
                  <a:pt x="1049" y="497"/>
                </a:cubicBezTo>
                <a:cubicBezTo>
                  <a:pt x="968" y="354"/>
                  <a:pt x="879" y="220"/>
                  <a:pt x="790" y="86"/>
                </a:cubicBezTo>
                <a:cubicBezTo>
                  <a:pt x="782" y="74"/>
                  <a:pt x="773" y="69"/>
                  <a:pt x="763" y="69"/>
                </a:cubicBezTo>
                <a:cubicBezTo>
                  <a:pt x="736" y="69"/>
                  <a:pt x="708" y="105"/>
                  <a:pt x="727" y="131"/>
                </a:cubicBezTo>
                <a:cubicBezTo>
                  <a:pt x="879" y="381"/>
                  <a:pt x="1004" y="640"/>
                  <a:pt x="1102" y="907"/>
                </a:cubicBezTo>
                <a:cubicBezTo>
                  <a:pt x="1218" y="1175"/>
                  <a:pt x="1334" y="1443"/>
                  <a:pt x="1441" y="1720"/>
                </a:cubicBezTo>
                <a:cubicBezTo>
                  <a:pt x="1459" y="1773"/>
                  <a:pt x="1477" y="1818"/>
                  <a:pt x="1495" y="1871"/>
                </a:cubicBezTo>
                <a:cubicBezTo>
                  <a:pt x="1379" y="1827"/>
                  <a:pt x="1263" y="1773"/>
                  <a:pt x="1147" y="1711"/>
                </a:cubicBezTo>
                <a:cubicBezTo>
                  <a:pt x="1004" y="1648"/>
                  <a:pt x="870" y="1568"/>
                  <a:pt x="736" y="1487"/>
                </a:cubicBezTo>
                <a:cubicBezTo>
                  <a:pt x="620" y="1425"/>
                  <a:pt x="504" y="1354"/>
                  <a:pt x="388" y="1273"/>
                </a:cubicBezTo>
                <a:cubicBezTo>
                  <a:pt x="281" y="1193"/>
                  <a:pt x="183" y="1104"/>
                  <a:pt x="102" y="1006"/>
                </a:cubicBezTo>
                <a:cubicBezTo>
                  <a:pt x="92" y="993"/>
                  <a:pt x="79" y="987"/>
                  <a:pt x="66" y="987"/>
                </a:cubicBezTo>
                <a:cubicBezTo>
                  <a:pt x="33" y="987"/>
                  <a:pt x="1" y="1021"/>
                  <a:pt x="13" y="1059"/>
                </a:cubicBezTo>
                <a:cubicBezTo>
                  <a:pt x="129" y="1318"/>
                  <a:pt x="433" y="1461"/>
                  <a:pt x="665" y="1595"/>
                </a:cubicBezTo>
                <a:cubicBezTo>
                  <a:pt x="808" y="1675"/>
                  <a:pt x="950" y="1755"/>
                  <a:pt x="1093" y="1818"/>
                </a:cubicBezTo>
                <a:cubicBezTo>
                  <a:pt x="1161" y="1852"/>
                  <a:pt x="1430" y="2006"/>
                  <a:pt x="1534" y="2006"/>
                </a:cubicBezTo>
                <a:cubicBezTo>
                  <a:pt x="1539" y="2006"/>
                  <a:pt x="1544" y="2006"/>
                  <a:pt x="1548" y="2005"/>
                </a:cubicBezTo>
                <a:cubicBezTo>
                  <a:pt x="1727" y="2460"/>
                  <a:pt x="1896" y="2915"/>
                  <a:pt x="2057" y="3380"/>
                </a:cubicBezTo>
                <a:cubicBezTo>
                  <a:pt x="2164" y="3692"/>
                  <a:pt x="2253" y="4013"/>
                  <a:pt x="2361" y="4326"/>
                </a:cubicBezTo>
                <a:cubicBezTo>
                  <a:pt x="2374" y="4353"/>
                  <a:pt x="2400" y="4365"/>
                  <a:pt x="2425" y="4365"/>
                </a:cubicBezTo>
                <a:cubicBezTo>
                  <a:pt x="2465" y="4365"/>
                  <a:pt x="2505" y="4334"/>
                  <a:pt x="2494" y="4290"/>
                </a:cubicBezTo>
                <a:cubicBezTo>
                  <a:pt x="2414" y="3995"/>
                  <a:pt x="2316" y="3710"/>
                  <a:pt x="2218" y="3424"/>
                </a:cubicBezTo>
                <a:cubicBezTo>
                  <a:pt x="2120" y="3148"/>
                  <a:pt x="2021" y="2871"/>
                  <a:pt x="1923" y="2594"/>
                </a:cubicBezTo>
                <a:cubicBezTo>
                  <a:pt x="1843" y="2380"/>
                  <a:pt x="1754" y="2166"/>
                  <a:pt x="1673" y="1952"/>
                </a:cubicBezTo>
                <a:cubicBezTo>
                  <a:pt x="1825" y="1791"/>
                  <a:pt x="1932" y="550"/>
                  <a:pt x="1905" y="24"/>
                </a:cubicBezTo>
                <a:cubicBezTo>
                  <a:pt x="1905" y="9"/>
                  <a:pt x="1890" y="0"/>
                  <a:pt x="1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24"/>
          <p:cNvSpPr/>
          <p:nvPr/>
        </p:nvSpPr>
        <p:spPr>
          <a:xfrm rot="10800000">
            <a:off x="1964474" y="1105232"/>
            <a:ext cx="102581" cy="100408"/>
          </a:xfrm>
          <a:custGeom>
            <a:avLst/>
            <a:gdLst/>
            <a:ahLst/>
            <a:cxnLst/>
            <a:rect l="l" t="t" r="r" b="b"/>
            <a:pathLst>
              <a:path w="991" h="970" extrusionOk="0">
                <a:moveTo>
                  <a:pt x="512" y="0"/>
                </a:moveTo>
                <a:cubicBezTo>
                  <a:pt x="490" y="0"/>
                  <a:pt x="468" y="2"/>
                  <a:pt x="446" y="6"/>
                </a:cubicBezTo>
                <a:cubicBezTo>
                  <a:pt x="384" y="15"/>
                  <a:pt x="322" y="41"/>
                  <a:pt x="268" y="77"/>
                </a:cubicBezTo>
                <a:cubicBezTo>
                  <a:pt x="232" y="86"/>
                  <a:pt x="206" y="104"/>
                  <a:pt x="179" y="131"/>
                </a:cubicBezTo>
                <a:cubicBezTo>
                  <a:pt x="161" y="140"/>
                  <a:pt x="152" y="148"/>
                  <a:pt x="143" y="157"/>
                </a:cubicBezTo>
                <a:cubicBezTo>
                  <a:pt x="116" y="184"/>
                  <a:pt x="98" y="211"/>
                  <a:pt x="72" y="238"/>
                </a:cubicBezTo>
                <a:cubicBezTo>
                  <a:pt x="36" y="291"/>
                  <a:pt x="9" y="363"/>
                  <a:pt x="0" y="425"/>
                </a:cubicBezTo>
                <a:cubicBezTo>
                  <a:pt x="0" y="497"/>
                  <a:pt x="9" y="568"/>
                  <a:pt x="45" y="639"/>
                </a:cubicBezTo>
                <a:cubicBezTo>
                  <a:pt x="63" y="675"/>
                  <a:pt x="81" y="702"/>
                  <a:pt x="98" y="738"/>
                </a:cubicBezTo>
                <a:cubicBezTo>
                  <a:pt x="116" y="755"/>
                  <a:pt x="125" y="773"/>
                  <a:pt x="143" y="791"/>
                </a:cubicBezTo>
                <a:cubicBezTo>
                  <a:pt x="197" y="862"/>
                  <a:pt x="277" y="907"/>
                  <a:pt x="366" y="934"/>
                </a:cubicBezTo>
                <a:lnTo>
                  <a:pt x="375" y="934"/>
                </a:lnTo>
                <a:cubicBezTo>
                  <a:pt x="420" y="952"/>
                  <a:pt x="473" y="970"/>
                  <a:pt x="527" y="970"/>
                </a:cubicBezTo>
                <a:cubicBezTo>
                  <a:pt x="598" y="970"/>
                  <a:pt x="670" y="952"/>
                  <a:pt x="732" y="925"/>
                </a:cubicBezTo>
                <a:cubicBezTo>
                  <a:pt x="795" y="889"/>
                  <a:pt x="848" y="845"/>
                  <a:pt x="893" y="791"/>
                </a:cubicBezTo>
                <a:cubicBezTo>
                  <a:pt x="928" y="746"/>
                  <a:pt x="955" y="693"/>
                  <a:pt x="973" y="639"/>
                </a:cubicBezTo>
                <a:cubicBezTo>
                  <a:pt x="982" y="604"/>
                  <a:pt x="991" y="568"/>
                  <a:pt x="991" y="532"/>
                </a:cubicBezTo>
                <a:cubicBezTo>
                  <a:pt x="991" y="479"/>
                  <a:pt x="982" y="425"/>
                  <a:pt x="964" y="372"/>
                </a:cubicBezTo>
                <a:cubicBezTo>
                  <a:pt x="955" y="345"/>
                  <a:pt x="937" y="327"/>
                  <a:pt x="928" y="309"/>
                </a:cubicBezTo>
                <a:cubicBezTo>
                  <a:pt x="928" y="291"/>
                  <a:pt x="920" y="273"/>
                  <a:pt x="911" y="265"/>
                </a:cubicBezTo>
                <a:cubicBezTo>
                  <a:pt x="875" y="184"/>
                  <a:pt x="821" y="122"/>
                  <a:pt x="750" y="77"/>
                </a:cubicBezTo>
                <a:cubicBezTo>
                  <a:pt x="679" y="27"/>
                  <a:pt x="597" y="0"/>
                  <a:pt x="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4" name="Google Shape;2694;p24"/>
          <p:cNvSpPr/>
          <p:nvPr/>
        </p:nvSpPr>
        <p:spPr>
          <a:xfrm rot="10800000">
            <a:off x="1872037" y="1211128"/>
            <a:ext cx="106308" cy="105169"/>
          </a:xfrm>
          <a:custGeom>
            <a:avLst/>
            <a:gdLst/>
            <a:ahLst/>
            <a:cxnLst/>
            <a:rect l="l" t="t" r="r" b="b"/>
            <a:pathLst>
              <a:path w="1027" h="1016" extrusionOk="0">
                <a:moveTo>
                  <a:pt x="507" y="0"/>
                </a:moveTo>
                <a:cubicBezTo>
                  <a:pt x="466" y="0"/>
                  <a:pt x="424" y="5"/>
                  <a:pt x="384" y="13"/>
                </a:cubicBezTo>
                <a:cubicBezTo>
                  <a:pt x="259" y="48"/>
                  <a:pt x="143" y="129"/>
                  <a:pt x="71" y="236"/>
                </a:cubicBezTo>
                <a:cubicBezTo>
                  <a:pt x="36" y="298"/>
                  <a:pt x="18" y="361"/>
                  <a:pt x="9" y="423"/>
                </a:cubicBezTo>
                <a:cubicBezTo>
                  <a:pt x="9" y="441"/>
                  <a:pt x="9" y="459"/>
                  <a:pt x="9" y="477"/>
                </a:cubicBezTo>
                <a:cubicBezTo>
                  <a:pt x="0" y="512"/>
                  <a:pt x="9" y="548"/>
                  <a:pt x="9" y="584"/>
                </a:cubicBezTo>
                <a:cubicBezTo>
                  <a:pt x="18" y="611"/>
                  <a:pt x="18" y="628"/>
                  <a:pt x="18" y="646"/>
                </a:cubicBezTo>
                <a:cubicBezTo>
                  <a:pt x="27" y="691"/>
                  <a:pt x="45" y="727"/>
                  <a:pt x="63" y="771"/>
                </a:cubicBezTo>
                <a:cubicBezTo>
                  <a:pt x="98" y="825"/>
                  <a:pt x="134" y="869"/>
                  <a:pt x="179" y="914"/>
                </a:cubicBezTo>
                <a:cubicBezTo>
                  <a:pt x="241" y="968"/>
                  <a:pt x="321" y="994"/>
                  <a:pt x="411" y="1012"/>
                </a:cubicBezTo>
                <a:cubicBezTo>
                  <a:pt x="431" y="1014"/>
                  <a:pt x="451" y="1016"/>
                  <a:pt x="472" y="1016"/>
                </a:cubicBezTo>
                <a:cubicBezTo>
                  <a:pt x="535" y="1016"/>
                  <a:pt x="600" y="1006"/>
                  <a:pt x="660" y="985"/>
                </a:cubicBezTo>
                <a:cubicBezTo>
                  <a:pt x="803" y="923"/>
                  <a:pt x="919" y="807"/>
                  <a:pt x="973" y="655"/>
                </a:cubicBezTo>
                <a:cubicBezTo>
                  <a:pt x="1026" y="495"/>
                  <a:pt x="1000" y="307"/>
                  <a:pt x="901" y="173"/>
                </a:cubicBezTo>
                <a:cubicBezTo>
                  <a:pt x="857" y="120"/>
                  <a:pt x="794" y="84"/>
                  <a:pt x="741" y="57"/>
                </a:cubicBezTo>
                <a:cubicBezTo>
                  <a:pt x="714" y="39"/>
                  <a:pt x="687" y="30"/>
                  <a:pt x="652" y="22"/>
                </a:cubicBezTo>
                <a:cubicBezTo>
                  <a:pt x="607" y="7"/>
                  <a:pt x="558" y="0"/>
                  <a:pt x="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5" name="Google Shape;2695;p24"/>
          <p:cNvSpPr/>
          <p:nvPr/>
        </p:nvSpPr>
        <p:spPr>
          <a:xfrm rot="10800000">
            <a:off x="1732501" y="1211748"/>
            <a:ext cx="110967" cy="111277"/>
          </a:xfrm>
          <a:custGeom>
            <a:avLst/>
            <a:gdLst/>
            <a:ahLst/>
            <a:cxnLst/>
            <a:rect l="l" t="t" r="r" b="b"/>
            <a:pathLst>
              <a:path w="1072" h="1075" extrusionOk="0">
                <a:moveTo>
                  <a:pt x="533" y="0"/>
                </a:moveTo>
                <a:cubicBezTo>
                  <a:pt x="492" y="0"/>
                  <a:pt x="451" y="5"/>
                  <a:pt x="411" y="15"/>
                </a:cubicBezTo>
                <a:cubicBezTo>
                  <a:pt x="330" y="33"/>
                  <a:pt x="259" y="78"/>
                  <a:pt x="196" y="131"/>
                </a:cubicBezTo>
                <a:cubicBezTo>
                  <a:pt x="125" y="185"/>
                  <a:pt x="80" y="256"/>
                  <a:pt x="45" y="345"/>
                </a:cubicBezTo>
                <a:cubicBezTo>
                  <a:pt x="18" y="408"/>
                  <a:pt x="0" y="479"/>
                  <a:pt x="0" y="551"/>
                </a:cubicBezTo>
                <a:cubicBezTo>
                  <a:pt x="0" y="595"/>
                  <a:pt x="9" y="631"/>
                  <a:pt x="18" y="676"/>
                </a:cubicBezTo>
                <a:cubicBezTo>
                  <a:pt x="18" y="693"/>
                  <a:pt x="27" y="720"/>
                  <a:pt x="45" y="738"/>
                </a:cubicBezTo>
                <a:cubicBezTo>
                  <a:pt x="63" y="801"/>
                  <a:pt x="89" y="854"/>
                  <a:pt x="125" y="908"/>
                </a:cubicBezTo>
                <a:cubicBezTo>
                  <a:pt x="170" y="961"/>
                  <a:pt x="232" y="1006"/>
                  <a:pt x="295" y="1042"/>
                </a:cubicBezTo>
                <a:cubicBezTo>
                  <a:pt x="357" y="1064"/>
                  <a:pt x="422" y="1075"/>
                  <a:pt x="485" y="1075"/>
                </a:cubicBezTo>
                <a:cubicBezTo>
                  <a:pt x="549" y="1075"/>
                  <a:pt x="611" y="1064"/>
                  <a:pt x="669" y="1042"/>
                </a:cubicBezTo>
                <a:cubicBezTo>
                  <a:pt x="777" y="997"/>
                  <a:pt x="875" y="925"/>
                  <a:pt x="946" y="836"/>
                </a:cubicBezTo>
                <a:cubicBezTo>
                  <a:pt x="1026" y="729"/>
                  <a:pt x="1071" y="586"/>
                  <a:pt x="1053" y="452"/>
                </a:cubicBezTo>
                <a:cubicBezTo>
                  <a:pt x="1044" y="319"/>
                  <a:pt x="973" y="203"/>
                  <a:pt x="866" y="131"/>
                </a:cubicBezTo>
                <a:lnTo>
                  <a:pt x="848" y="122"/>
                </a:lnTo>
                <a:lnTo>
                  <a:pt x="830" y="104"/>
                </a:lnTo>
                <a:cubicBezTo>
                  <a:pt x="747" y="34"/>
                  <a:pt x="640" y="0"/>
                  <a:pt x="5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6" name="Google Shape;2696;p24"/>
          <p:cNvSpPr/>
          <p:nvPr/>
        </p:nvSpPr>
        <p:spPr>
          <a:xfrm rot="10800000">
            <a:off x="1773181" y="1274685"/>
            <a:ext cx="38921" cy="33124"/>
          </a:xfrm>
          <a:custGeom>
            <a:avLst/>
            <a:gdLst/>
            <a:ahLst/>
            <a:cxnLst/>
            <a:rect l="l" t="t" r="r" b="b"/>
            <a:pathLst>
              <a:path w="376" h="320" extrusionOk="0">
                <a:moveTo>
                  <a:pt x="200" y="0"/>
                </a:moveTo>
                <a:cubicBezTo>
                  <a:pt x="148" y="0"/>
                  <a:pt x="103" y="26"/>
                  <a:pt x="72" y="64"/>
                </a:cubicBezTo>
                <a:cubicBezTo>
                  <a:pt x="54" y="73"/>
                  <a:pt x="45" y="91"/>
                  <a:pt x="45" y="100"/>
                </a:cubicBezTo>
                <a:lnTo>
                  <a:pt x="27" y="127"/>
                </a:lnTo>
                <a:cubicBezTo>
                  <a:pt x="1" y="189"/>
                  <a:pt x="18" y="261"/>
                  <a:pt x="72" y="297"/>
                </a:cubicBezTo>
                <a:cubicBezTo>
                  <a:pt x="95" y="314"/>
                  <a:pt x="121" y="320"/>
                  <a:pt x="148" y="320"/>
                </a:cubicBezTo>
                <a:cubicBezTo>
                  <a:pt x="164" y="320"/>
                  <a:pt x="181" y="318"/>
                  <a:pt x="197" y="314"/>
                </a:cubicBezTo>
                <a:lnTo>
                  <a:pt x="250" y="314"/>
                </a:lnTo>
                <a:lnTo>
                  <a:pt x="277" y="305"/>
                </a:lnTo>
                <a:cubicBezTo>
                  <a:pt x="304" y="297"/>
                  <a:pt x="331" y="279"/>
                  <a:pt x="349" y="252"/>
                </a:cubicBezTo>
                <a:cubicBezTo>
                  <a:pt x="366" y="234"/>
                  <a:pt x="375" y="207"/>
                  <a:pt x="375" y="172"/>
                </a:cubicBezTo>
                <a:cubicBezTo>
                  <a:pt x="375" y="127"/>
                  <a:pt x="358" y="82"/>
                  <a:pt x="322" y="47"/>
                </a:cubicBezTo>
                <a:lnTo>
                  <a:pt x="313" y="38"/>
                </a:lnTo>
                <a:lnTo>
                  <a:pt x="304" y="29"/>
                </a:lnTo>
                <a:cubicBezTo>
                  <a:pt x="277" y="11"/>
                  <a:pt x="250" y="2"/>
                  <a:pt x="224" y="2"/>
                </a:cubicBezTo>
                <a:cubicBezTo>
                  <a:pt x="216" y="1"/>
                  <a:pt x="208" y="0"/>
                  <a:pt x="200" y="0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7" name="Google Shape;2697;p24"/>
          <p:cNvSpPr/>
          <p:nvPr/>
        </p:nvSpPr>
        <p:spPr>
          <a:xfrm rot="10800000">
            <a:off x="1902573" y="1268785"/>
            <a:ext cx="41612" cy="33745"/>
          </a:xfrm>
          <a:custGeom>
            <a:avLst/>
            <a:gdLst/>
            <a:ahLst/>
            <a:cxnLst/>
            <a:rect l="l" t="t" r="r" b="b"/>
            <a:pathLst>
              <a:path w="402" h="326" extrusionOk="0">
                <a:moveTo>
                  <a:pt x="240" y="1"/>
                </a:moveTo>
                <a:cubicBezTo>
                  <a:pt x="231" y="1"/>
                  <a:pt x="222" y="2"/>
                  <a:pt x="214" y="5"/>
                </a:cubicBezTo>
                <a:lnTo>
                  <a:pt x="152" y="5"/>
                </a:lnTo>
                <a:cubicBezTo>
                  <a:pt x="134" y="5"/>
                  <a:pt x="116" y="5"/>
                  <a:pt x="98" y="22"/>
                </a:cubicBezTo>
                <a:cubicBezTo>
                  <a:pt x="81" y="31"/>
                  <a:pt x="63" y="49"/>
                  <a:pt x="45" y="67"/>
                </a:cubicBezTo>
                <a:cubicBezTo>
                  <a:pt x="36" y="67"/>
                  <a:pt x="36" y="76"/>
                  <a:pt x="36" y="76"/>
                </a:cubicBezTo>
                <a:cubicBezTo>
                  <a:pt x="27" y="94"/>
                  <a:pt x="18" y="103"/>
                  <a:pt x="18" y="112"/>
                </a:cubicBezTo>
                <a:cubicBezTo>
                  <a:pt x="0" y="165"/>
                  <a:pt x="9" y="219"/>
                  <a:pt x="45" y="263"/>
                </a:cubicBezTo>
                <a:cubicBezTo>
                  <a:pt x="72" y="299"/>
                  <a:pt x="116" y="317"/>
                  <a:pt x="161" y="326"/>
                </a:cubicBezTo>
                <a:cubicBezTo>
                  <a:pt x="206" y="326"/>
                  <a:pt x="241" y="317"/>
                  <a:pt x="286" y="299"/>
                </a:cubicBezTo>
                <a:cubicBezTo>
                  <a:pt x="304" y="290"/>
                  <a:pt x="313" y="281"/>
                  <a:pt x="330" y="272"/>
                </a:cubicBezTo>
                <a:cubicBezTo>
                  <a:pt x="339" y="263"/>
                  <a:pt x="339" y="263"/>
                  <a:pt x="348" y="254"/>
                </a:cubicBezTo>
                <a:cubicBezTo>
                  <a:pt x="357" y="246"/>
                  <a:pt x="366" y="237"/>
                  <a:pt x="375" y="228"/>
                </a:cubicBezTo>
                <a:cubicBezTo>
                  <a:pt x="384" y="210"/>
                  <a:pt x="384" y="201"/>
                  <a:pt x="393" y="192"/>
                </a:cubicBezTo>
                <a:cubicBezTo>
                  <a:pt x="393" y="174"/>
                  <a:pt x="402" y="165"/>
                  <a:pt x="402" y="147"/>
                </a:cubicBezTo>
                <a:cubicBezTo>
                  <a:pt x="402" y="130"/>
                  <a:pt x="393" y="112"/>
                  <a:pt x="384" y="85"/>
                </a:cubicBezTo>
                <a:cubicBezTo>
                  <a:pt x="384" y="76"/>
                  <a:pt x="375" y="67"/>
                  <a:pt x="366" y="58"/>
                </a:cubicBezTo>
                <a:lnTo>
                  <a:pt x="348" y="40"/>
                </a:lnTo>
                <a:cubicBezTo>
                  <a:pt x="348" y="40"/>
                  <a:pt x="339" y="31"/>
                  <a:pt x="339" y="31"/>
                </a:cubicBezTo>
                <a:cubicBezTo>
                  <a:pt x="322" y="22"/>
                  <a:pt x="313" y="13"/>
                  <a:pt x="304" y="13"/>
                </a:cubicBezTo>
                <a:cubicBezTo>
                  <a:pt x="285" y="7"/>
                  <a:pt x="261" y="1"/>
                  <a:pt x="240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8" name="Google Shape;2698;p24"/>
          <p:cNvSpPr/>
          <p:nvPr/>
        </p:nvSpPr>
        <p:spPr>
          <a:xfrm rot="10800000">
            <a:off x="1996770" y="1160921"/>
            <a:ext cx="37989" cy="32192"/>
          </a:xfrm>
          <a:custGeom>
            <a:avLst/>
            <a:gdLst/>
            <a:ahLst/>
            <a:cxnLst/>
            <a:rect l="l" t="t" r="r" b="b"/>
            <a:pathLst>
              <a:path w="367" h="311" extrusionOk="0">
                <a:moveTo>
                  <a:pt x="161" y="1"/>
                </a:moveTo>
                <a:cubicBezTo>
                  <a:pt x="134" y="10"/>
                  <a:pt x="117" y="19"/>
                  <a:pt x="99" y="36"/>
                </a:cubicBezTo>
                <a:lnTo>
                  <a:pt x="90" y="36"/>
                </a:lnTo>
                <a:cubicBezTo>
                  <a:pt x="81" y="36"/>
                  <a:pt x="72" y="45"/>
                  <a:pt x="63" y="54"/>
                </a:cubicBezTo>
                <a:cubicBezTo>
                  <a:pt x="45" y="72"/>
                  <a:pt x="36" y="81"/>
                  <a:pt x="27" y="90"/>
                </a:cubicBezTo>
                <a:cubicBezTo>
                  <a:pt x="10" y="117"/>
                  <a:pt x="1" y="152"/>
                  <a:pt x="10" y="179"/>
                </a:cubicBezTo>
                <a:cubicBezTo>
                  <a:pt x="18" y="224"/>
                  <a:pt x="45" y="260"/>
                  <a:pt x="90" y="277"/>
                </a:cubicBezTo>
                <a:lnTo>
                  <a:pt x="99" y="286"/>
                </a:lnTo>
                <a:cubicBezTo>
                  <a:pt x="108" y="295"/>
                  <a:pt x="126" y="295"/>
                  <a:pt x="134" y="304"/>
                </a:cubicBezTo>
                <a:cubicBezTo>
                  <a:pt x="152" y="309"/>
                  <a:pt x="168" y="311"/>
                  <a:pt x="184" y="311"/>
                </a:cubicBezTo>
                <a:cubicBezTo>
                  <a:pt x="199" y="311"/>
                  <a:pt x="215" y="309"/>
                  <a:pt x="233" y="304"/>
                </a:cubicBezTo>
                <a:cubicBezTo>
                  <a:pt x="251" y="295"/>
                  <a:pt x="259" y="295"/>
                  <a:pt x="277" y="286"/>
                </a:cubicBezTo>
                <a:cubicBezTo>
                  <a:pt x="304" y="268"/>
                  <a:pt x="322" y="260"/>
                  <a:pt x="331" y="233"/>
                </a:cubicBezTo>
                <a:cubicBezTo>
                  <a:pt x="358" y="206"/>
                  <a:pt x="367" y="161"/>
                  <a:pt x="367" y="126"/>
                </a:cubicBezTo>
                <a:cubicBezTo>
                  <a:pt x="358" y="90"/>
                  <a:pt x="340" y="54"/>
                  <a:pt x="313" y="36"/>
                </a:cubicBezTo>
                <a:cubicBezTo>
                  <a:pt x="286" y="19"/>
                  <a:pt x="259" y="10"/>
                  <a:pt x="242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24"/>
          <p:cNvSpPr/>
          <p:nvPr/>
        </p:nvSpPr>
        <p:spPr>
          <a:xfrm rot="10800000">
            <a:off x="1961679" y="1105232"/>
            <a:ext cx="107240" cy="102064"/>
          </a:xfrm>
          <a:custGeom>
            <a:avLst/>
            <a:gdLst/>
            <a:ahLst/>
            <a:cxnLst/>
            <a:rect l="l" t="t" r="r" b="b"/>
            <a:pathLst>
              <a:path w="1036" h="986" extrusionOk="0">
                <a:moveTo>
                  <a:pt x="529" y="0"/>
                </a:moveTo>
                <a:cubicBezTo>
                  <a:pt x="440" y="0"/>
                  <a:pt x="350" y="28"/>
                  <a:pt x="277" y="84"/>
                </a:cubicBezTo>
                <a:cubicBezTo>
                  <a:pt x="232" y="102"/>
                  <a:pt x="188" y="129"/>
                  <a:pt x="152" y="164"/>
                </a:cubicBezTo>
                <a:cubicBezTo>
                  <a:pt x="116" y="191"/>
                  <a:pt x="90" y="236"/>
                  <a:pt x="63" y="281"/>
                </a:cubicBezTo>
                <a:cubicBezTo>
                  <a:pt x="18" y="361"/>
                  <a:pt x="0" y="468"/>
                  <a:pt x="18" y="566"/>
                </a:cubicBezTo>
                <a:cubicBezTo>
                  <a:pt x="27" y="611"/>
                  <a:pt x="45" y="655"/>
                  <a:pt x="72" y="700"/>
                </a:cubicBezTo>
                <a:cubicBezTo>
                  <a:pt x="99" y="736"/>
                  <a:pt x="125" y="780"/>
                  <a:pt x="161" y="816"/>
                </a:cubicBezTo>
                <a:cubicBezTo>
                  <a:pt x="224" y="887"/>
                  <a:pt x="304" y="941"/>
                  <a:pt x="402" y="959"/>
                </a:cubicBezTo>
                <a:cubicBezTo>
                  <a:pt x="447" y="977"/>
                  <a:pt x="500" y="986"/>
                  <a:pt x="545" y="986"/>
                </a:cubicBezTo>
                <a:cubicBezTo>
                  <a:pt x="500" y="986"/>
                  <a:pt x="456" y="968"/>
                  <a:pt x="411" y="950"/>
                </a:cubicBezTo>
                <a:cubicBezTo>
                  <a:pt x="313" y="932"/>
                  <a:pt x="232" y="878"/>
                  <a:pt x="170" y="807"/>
                </a:cubicBezTo>
                <a:cubicBezTo>
                  <a:pt x="143" y="771"/>
                  <a:pt x="116" y="727"/>
                  <a:pt x="99" y="682"/>
                </a:cubicBezTo>
                <a:cubicBezTo>
                  <a:pt x="72" y="646"/>
                  <a:pt x="54" y="602"/>
                  <a:pt x="45" y="557"/>
                </a:cubicBezTo>
                <a:cubicBezTo>
                  <a:pt x="36" y="468"/>
                  <a:pt x="54" y="370"/>
                  <a:pt x="99" y="289"/>
                </a:cubicBezTo>
                <a:cubicBezTo>
                  <a:pt x="125" y="254"/>
                  <a:pt x="152" y="218"/>
                  <a:pt x="188" y="191"/>
                </a:cubicBezTo>
                <a:cubicBezTo>
                  <a:pt x="224" y="156"/>
                  <a:pt x="259" y="138"/>
                  <a:pt x="304" y="120"/>
                </a:cubicBezTo>
                <a:cubicBezTo>
                  <a:pt x="372" y="69"/>
                  <a:pt x="452" y="46"/>
                  <a:pt x="533" y="46"/>
                </a:cubicBezTo>
                <a:cubicBezTo>
                  <a:pt x="578" y="46"/>
                  <a:pt x="625" y="53"/>
                  <a:pt x="670" y="66"/>
                </a:cubicBezTo>
                <a:cubicBezTo>
                  <a:pt x="732" y="93"/>
                  <a:pt x="786" y="120"/>
                  <a:pt x="830" y="173"/>
                </a:cubicBezTo>
                <a:cubicBezTo>
                  <a:pt x="884" y="218"/>
                  <a:pt x="911" y="272"/>
                  <a:pt x="938" y="334"/>
                </a:cubicBezTo>
                <a:cubicBezTo>
                  <a:pt x="973" y="397"/>
                  <a:pt x="1000" y="468"/>
                  <a:pt x="1000" y="548"/>
                </a:cubicBezTo>
                <a:cubicBezTo>
                  <a:pt x="1000" y="629"/>
                  <a:pt x="982" y="700"/>
                  <a:pt x="938" y="771"/>
                </a:cubicBezTo>
                <a:cubicBezTo>
                  <a:pt x="893" y="834"/>
                  <a:pt x="839" y="887"/>
                  <a:pt x="768" y="932"/>
                </a:cubicBezTo>
                <a:cubicBezTo>
                  <a:pt x="705" y="968"/>
                  <a:pt x="625" y="986"/>
                  <a:pt x="545" y="986"/>
                </a:cubicBezTo>
                <a:cubicBezTo>
                  <a:pt x="625" y="986"/>
                  <a:pt x="705" y="968"/>
                  <a:pt x="777" y="932"/>
                </a:cubicBezTo>
                <a:cubicBezTo>
                  <a:pt x="848" y="896"/>
                  <a:pt x="911" y="843"/>
                  <a:pt x="955" y="780"/>
                </a:cubicBezTo>
                <a:cubicBezTo>
                  <a:pt x="1000" y="718"/>
                  <a:pt x="1027" y="638"/>
                  <a:pt x="1027" y="557"/>
                </a:cubicBezTo>
                <a:cubicBezTo>
                  <a:pt x="1036" y="477"/>
                  <a:pt x="1009" y="397"/>
                  <a:pt x="973" y="325"/>
                </a:cubicBezTo>
                <a:cubicBezTo>
                  <a:pt x="955" y="254"/>
                  <a:pt x="920" y="191"/>
                  <a:pt x="866" y="138"/>
                </a:cubicBezTo>
                <a:cubicBezTo>
                  <a:pt x="813" y="93"/>
                  <a:pt x="759" y="48"/>
                  <a:pt x="688" y="31"/>
                </a:cubicBezTo>
                <a:cubicBezTo>
                  <a:pt x="637" y="11"/>
                  <a:pt x="583" y="0"/>
                  <a:pt x="5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24"/>
          <p:cNvSpPr/>
          <p:nvPr/>
        </p:nvSpPr>
        <p:spPr>
          <a:xfrm rot="10800000">
            <a:off x="1871104" y="1209161"/>
            <a:ext cx="107240" cy="108689"/>
          </a:xfrm>
          <a:custGeom>
            <a:avLst/>
            <a:gdLst/>
            <a:ahLst/>
            <a:cxnLst/>
            <a:rect l="l" t="t" r="r" b="b"/>
            <a:pathLst>
              <a:path w="1036" h="1050" extrusionOk="0">
                <a:moveTo>
                  <a:pt x="10" y="458"/>
                </a:moveTo>
                <a:lnTo>
                  <a:pt x="10" y="458"/>
                </a:lnTo>
                <a:cubicBezTo>
                  <a:pt x="9" y="469"/>
                  <a:pt x="9" y="480"/>
                  <a:pt x="9" y="492"/>
                </a:cubicBezTo>
                <a:cubicBezTo>
                  <a:pt x="9" y="480"/>
                  <a:pt x="9" y="469"/>
                  <a:pt x="10" y="458"/>
                </a:cubicBezTo>
                <a:close/>
                <a:moveTo>
                  <a:pt x="9" y="492"/>
                </a:moveTo>
                <a:cubicBezTo>
                  <a:pt x="0" y="527"/>
                  <a:pt x="9" y="563"/>
                  <a:pt x="9" y="599"/>
                </a:cubicBezTo>
                <a:cubicBezTo>
                  <a:pt x="14" y="647"/>
                  <a:pt x="26" y="694"/>
                  <a:pt x="44" y="737"/>
                </a:cubicBezTo>
                <a:lnTo>
                  <a:pt x="44" y="737"/>
                </a:lnTo>
                <a:cubicBezTo>
                  <a:pt x="29" y="696"/>
                  <a:pt x="20" y="653"/>
                  <a:pt x="18" y="608"/>
                </a:cubicBezTo>
                <a:cubicBezTo>
                  <a:pt x="9" y="572"/>
                  <a:pt x="0" y="528"/>
                  <a:pt x="9" y="492"/>
                </a:cubicBezTo>
                <a:close/>
                <a:moveTo>
                  <a:pt x="500" y="1"/>
                </a:moveTo>
                <a:cubicBezTo>
                  <a:pt x="411" y="1"/>
                  <a:pt x="330" y="28"/>
                  <a:pt x="250" y="72"/>
                </a:cubicBezTo>
                <a:cubicBezTo>
                  <a:pt x="117" y="156"/>
                  <a:pt x="22" y="301"/>
                  <a:pt x="10" y="458"/>
                </a:cubicBezTo>
                <a:lnTo>
                  <a:pt x="10" y="458"/>
                </a:lnTo>
                <a:cubicBezTo>
                  <a:pt x="16" y="382"/>
                  <a:pt x="41" y="313"/>
                  <a:pt x="80" y="251"/>
                </a:cubicBezTo>
                <a:cubicBezTo>
                  <a:pt x="125" y="179"/>
                  <a:pt x="187" y="117"/>
                  <a:pt x="259" y="81"/>
                </a:cubicBezTo>
                <a:cubicBezTo>
                  <a:pt x="321" y="50"/>
                  <a:pt x="396" y="26"/>
                  <a:pt x="468" y="26"/>
                </a:cubicBezTo>
                <a:cubicBezTo>
                  <a:pt x="479" y="26"/>
                  <a:pt x="489" y="26"/>
                  <a:pt x="500" y="28"/>
                </a:cubicBezTo>
                <a:cubicBezTo>
                  <a:pt x="580" y="28"/>
                  <a:pt x="660" y="45"/>
                  <a:pt x="732" y="81"/>
                </a:cubicBezTo>
                <a:cubicBezTo>
                  <a:pt x="884" y="153"/>
                  <a:pt x="982" y="313"/>
                  <a:pt x="982" y="474"/>
                </a:cubicBezTo>
                <a:cubicBezTo>
                  <a:pt x="982" y="643"/>
                  <a:pt x="901" y="804"/>
                  <a:pt x="777" y="911"/>
                </a:cubicBezTo>
                <a:cubicBezTo>
                  <a:pt x="687" y="983"/>
                  <a:pt x="578" y="1018"/>
                  <a:pt x="468" y="1018"/>
                </a:cubicBezTo>
                <a:cubicBezTo>
                  <a:pt x="413" y="1018"/>
                  <a:pt x="357" y="1009"/>
                  <a:pt x="303" y="992"/>
                </a:cubicBezTo>
                <a:cubicBezTo>
                  <a:pt x="187" y="946"/>
                  <a:pt x="93" y="853"/>
                  <a:pt x="44" y="737"/>
                </a:cubicBezTo>
                <a:lnTo>
                  <a:pt x="44" y="737"/>
                </a:lnTo>
                <a:cubicBezTo>
                  <a:pt x="88" y="858"/>
                  <a:pt x="183" y="956"/>
                  <a:pt x="303" y="1009"/>
                </a:cubicBezTo>
                <a:cubicBezTo>
                  <a:pt x="367" y="1036"/>
                  <a:pt x="434" y="1049"/>
                  <a:pt x="500" y="1049"/>
                </a:cubicBezTo>
                <a:cubicBezTo>
                  <a:pt x="609" y="1049"/>
                  <a:pt x="718" y="1014"/>
                  <a:pt x="812" y="947"/>
                </a:cubicBezTo>
                <a:cubicBezTo>
                  <a:pt x="955" y="831"/>
                  <a:pt x="1035" y="661"/>
                  <a:pt x="1035" y="483"/>
                </a:cubicBezTo>
                <a:cubicBezTo>
                  <a:pt x="1026" y="385"/>
                  <a:pt x="1000" y="295"/>
                  <a:pt x="955" y="224"/>
                </a:cubicBezTo>
                <a:cubicBezTo>
                  <a:pt x="910" y="144"/>
                  <a:pt x="839" y="81"/>
                  <a:pt x="750" y="54"/>
                </a:cubicBezTo>
                <a:cubicBezTo>
                  <a:pt x="669" y="19"/>
                  <a:pt x="580" y="1"/>
                  <a:pt x="5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1" name="Google Shape;2701;p24"/>
          <p:cNvSpPr/>
          <p:nvPr/>
        </p:nvSpPr>
        <p:spPr>
          <a:xfrm rot="10800000">
            <a:off x="1732501" y="1209989"/>
            <a:ext cx="113761" cy="114279"/>
          </a:xfrm>
          <a:custGeom>
            <a:avLst/>
            <a:gdLst/>
            <a:ahLst/>
            <a:cxnLst/>
            <a:rect l="l" t="t" r="r" b="b"/>
            <a:pathLst>
              <a:path w="1099" h="1104" extrusionOk="0">
                <a:moveTo>
                  <a:pt x="554" y="0"/>
                </a:moveTo>
                <a:cubicBezTo>
                  <a:pt x="438" y="9"/>
                  <a:pt x="322" y="45"/>
                  <a:pt x="223" y="116"/>
                </a:cubicBezTo>
                <a:cubicBezTo>
                  <a:pt x="134" y="188"/>
                  <a:pt x="63" y="295"/>
                  <a:pt x="27" y="402"/>
                </a:cubicBezTo>
                <a:cubicBezTo>
                  <a:pt x="9" y="464"/>
                  <a:pt x="0" y="527"/>
                  <a:pt x="0" y="580"/>
                </a:cubicBezTo>
                <a:cubicBezTo>
                  <a:pt x="0" y="616"/>
                  <a:pt x="9" y="643"/>
                  <a:pt x="9" y="670"/>
                </a:cubicBezTo>
                <a:cubicBezTo>
                  <a:pt x="18" y="705"/>
                  <a:pt x="27" y="732"/>
                  <a:pt x="45" y="759"/>
                </a:cubicBezTo>
                <a:cubicBezTo>
                  <a:pt x="63" y="839"/>
                  <a:pt x="107" y="920"/>
                  <a:pt x="161" y="982"/>
                </a:cubicBezTo>
                <a:cubicBezTo>
                  <a:pt x="223" y="1036"/>
                  <a:pt x="304" y="1080"/>
                  <a:pt x="384" y="1098"/>
                </a:cubicBezTo>
                <a:cubicBezTo>
                  <a:pt x="417" y="1101"/>
                  <a:pt x="448" y="1103"/>
                  <a:pt x="479" y="1103"/>
                </a:cubicBezTo>
                <a:cubicBezTo>
                  <a:pt x="532" y="1103"/>
                  <a:pt x="583" y="1097"/>
                  <a:pt x="634" y="1080"/>
                </a:cubicBezTo>
                <a:cubicBezTo>
                  <a:pt x="714" y="1062"/>
                  <a:pt x="795" y="1027"/>
                  <a:pt x="857" y="973"/>
                </a:cubicBezTo>
                <a:cubicBezTo>
                  <a:pt x="920" y="920"/>
                  <a:pt x="973" y="857"/>
                  <a:pt x="1018" y="786"/>
                </a:cubicBezTo>
                <a:cubicBezTo>
                  <a:pt x="1053" y="714"/>
                  <a:pt x="1080" y="634"/>
                  <a:pt x="1089" y="554"/>
                </a:cubicBezTo>
                <a:cubicBezTo>
                  <a:pt x="1098" y="393"/>
                  <a:pt x="1027" y="232"/>
                  <a:pt x="893" y="143"/>
                </a:cubicBezTo>
                <a:lnTo>
                  <a:pt x="893" y="143"/>
                </a:lnTo>
                <a:cubicBezTo>
                  <a:pt x="1018" y="232"/>
                  <a:pt x="1089" y="393"/>
                  <a:pt x="1071" y="554"/>
                </a:cubicBezTo>
                <a:cubicBezTo>
                  <a:pt x="1062" y="634"/>
                  <a:pt x="1036" y="714"/>
                  <a:pt x="991" y="777"/>
                </a:cubicBezTo>
                <a:cubicBezTo>
                  <a:pt x="946" y="839"/>
                  <a:pt x="893" y="902"/>
                  <a:pt x="830" y="946"/>
                </a:cubicBezTo>
                <a:cubicBezTo>
                  <a:pt x="768" y="991"/>
                  <a:pt x="696" y="1027"/>
                  <a:pt x="625" y="1045"/>
                </a:cubicBezTo>
                <a:cubicBezTo>
                  <a:pt x="585" y="1054"/>
                  <a:pt x="547" y="1058"/>
                  <a:pt x="510" y="1058"/>
                </a:cubicBezTo>
                <a:cubicBezTo>
                  <a:pt x="473" y="1058"/>
                  <a:pt x="438" y="1054"/>
                  <a:pt x="402" y="1045"/>
                </a:cubicBezTo>
                <a:cubicBezTo>
                  <a:pt x="322" y="1027"/>
                  <a:pt x="259" y="991"/>
                  <a:pt x="206" y="937"/>
                </a:cubicBezTo>
                <a:cubicBezTo>
                  <a:pt x="152" y="884"/>
                  <a:pt x="107" y="813"/>
                  <a:pt x="90" y="741"/>
                </a:cubicBezTo>
                <a:cubicBezTo>
                  <a:pt x="81" y="714"/>
                  <a:pt x="72" y="697"/>
                  <a:pt x="63" y="670"/>
                </a:cubicBezTo>
                <a:cubicBezTo>
                  <a:pt x="54" y="643"/>
                  <a:pt x="54" y="616"/>
                  <a:pt x="54" y="589"/>
                </a:cubicBezTo>
                <a:cubicBezTo>
                  <a:pt x="54" y="527"/>
                  <a:pt x="54" y="473"/>
                  <a:pt x="72" y="420"/>
                </a:cubicBezTo>
                <a:cubicBezTo>
                  <a:pt x="98" y="313"/>
                  <a:pt x="161" y="206"/>
                  <a:pt x="241" y="134"/>
                </a:cubicBezTo>
                <a:cubicBezTo>
                  <a:pt x="286" y="99"/>
                  <a:pt x="339" y="72"/>
                  <a:pt x="393" y="54"/>
                </a:cubicBezTo>
                <a:cubicBezTo>
                  <a:pt x="449" y="29"/>
                  <a:pt x="508" y="17"/>
                  <a:pt x="567" y="17"/>
                </a:cubicBezTo>
                <a:cubicBezTo>
                  <a:pt x="678" y="17"/>
                  <a:pt x="788" y="59"/>
                  <a:pt x="875" y="134"/>
                </a:cubicBezTo>
                <a:lnTo>
                  <a:pt x="893" y="143"/>
                </a:lnTo>
                <a:lnTo>
                  <a:pt x="893" y="143"/>
                </a:lnTo>
                <a:lnTo>
                  <a:pt x="866" y="125"/>
                </a:lnTo>
                <a:cubicBezTo>
                  <a:pt x="786" y="45"/>
                  <a:pt x="670" y="0"/>
                  <a:pt x="5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2" name="Google Shape;2702;p24"/>
          <p:cNvSpPr/>
          <p:nvPr/>
        </p:nvSpPr>
        <p:spPr>
          <a:xfrm rot="10800000">
            <a:off x="1785188" y="1262262"/>
            <a:ext cx="5693" cy="4761"/>
          </a:xfrm>
          <a:custGeom>
            <a:avLst/>
            <a:gdLst/>
            <a:ahLst/>
            <a:cxnLst/>
            <a:rect l="l" t="t" r="r" b="b"/>
            <a:pathLst>
              <a:path w="55" h="46" extrusionOk="0">
                <a:moveTo>
                  <a:pt x="10" y="1"/>
                </a:moveTo>
                <a:lnTo>
                  <a:pt x="10" y="1"/>
                </a:lnTo>
                <a:cubicBezTo>
                  <a:pt x="5" y="11"/>
                  <a:pt x="8" y="18"/>
                  <a:pt x="12" y="22"/>
                </a:cubicBezTo>
                <a:lnTo>
                  <a:pt x="12" y="22"/>
                </a:lnTo>
                <a:lnTo>
                  <a:pt x="19" y="10"/>
                </a:lnTo>
                <a:lnTo>
                  <a:pt x="19" y="27"/>
                </a:lnTo>
                <a:cubicBezTo>
                  <a:pt x="21" y="22"/>
                  <a:pt x="25" y="20"/>
                  <a:pt x="30" y="20"/>
                </a:cubicBezTo>
                <a:cubicBezTo>
                  <a:pt x="34" y="20"/>
                  <a:pt x="39" y="23"/>
                  <a:pt x="43" y="27"/>
                </a:cubicBezTo>
                <a:lnTo>
                  <a:pt x="43" y="27"/>
                </a:lnTo>
                <a:lnTo>
                  <a:pt x="45" y="19"/>
                </a:lnTo>
                <a:lnTo>
                  <a:pt x="54" y="19"/>
                </a:lnTo>
                <a:lnTo>
                  <a:pt x="10" y="1"/>
                </a:lnTo>
                <a:close/>
                <a:moveTo>
                  <a:pt x="12" y="22"/>
                </a:moveTo>
                <a:lnTo>
                  <a:pt x="10" y="27"/>
                </a:lnTo>
                <a:lnTo>
                  <a:pt x="1" y="27"/>
                </a:lnTo>
                <a:lnTo>
                  <a:pt x="19" y="35"/>
                </a:lnTo>
                <a:lnTo>
                  <a:pt x="19" y="35"/>
                </a:lnTo>
                <a:lnTo>
                  <a:pt x="19" y="27"/>
                </a:lnTo>
                <a:cubicBezTo>
                  <a:pt x="19" y="27"/>
                  <a:pt x="15" y="26"/>
                  <a:pt x="12" y="22"/>
                </a:cubicBezTo>
                <a:close/>
                <a:moveTo>
                  <a:pt x="19" y="35"/>
                </a:moveTo>
                <a:lnTo>
                  <a:pt x="19" y="45"/>
                </a:lnTo>
                <a:lnTo>
                  <a:pt x="37" y="45"/>
                </a:lnTo>
                <a:lnTo>
                  <a:pt x="38" y="42"/>
                </a:lnTo>
                <a:lnTo>
                  <a:pt x="38" y="42"/>
                </a:lnTo>
                <a:lnTo>
                  <a:pt x="19" y="35"/>
                </a:lnTo>
                <a:close/>
                <a:moveTo>
                  <a:pt x="43" y="27"/>
                </a:moveTo>
                <a:lnTo>
                  <a:pt x="38" y="42"/>
                </a:lnTo>
                <a:lnTo>
                  <a:pt x="38" y="42"/>
                </a:lnTo>
                <a:lnTo>
                  <a:pt x="45" y="45"/>
                </a:lnTo>
                <a:cubicBezTo>
                  <a:pt x="49" y="38"/>
                  <a:pt x="47" y="31"/>
                  <a:pt x="43" y="27"/>
                </a:cubicBezTo>
                <a:close/>
              </a:path>
            </a:pathLst>
          </a:custGeom>
          <a:solidFill>
            <a:srgbClr val="A018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3" name="Google Shape;2703;p24"/>
          <p:cNvSpPr/>
          <p:nvPr/>
        </p:nvSpPr>
        <p:spPr>
          <a:xfrm>
            <a:off x="2685056" y="994750"/>
            <a:ext cx="850983" cy="773348"/>
          </a:xfrm>
          <a:custGeom>
            <a:avLst/>
            <a:gdLst/>
            <a:ahLst/>
            <a:cxnLst/>
            <a:rect l="l" t="t" r="r" b="b"/>
            <a:pathLst>
              <a:path w="8221" h="7471" extrusionOk="0">
                <a:moveTo>
                  <a:pt x="6708" y="7366"/>
                </a:moveTo>
                <a:cubicBezTo>
                  <a:pt x="6710" y="7370"/>
                  <a:pt x="6712" y="7372"/>
                  <a:pt x="6712" y="7372"/>
                </a:cubicBezTo>
                <a:cubicBezTo>
                  <a:pt x="6712" y="7372"/>
                  <a:pt x="6712" y="7372"/>
                  <a:pt x="6712" y="7372"/>
                </a:cubicBezTo>
                <a:cubicBezTo>
                  <a:pt x="6711" y="7370"/>
                  <a:pt x="6709" y="7368"/>
                  <a:pt x="6708" y="7366"/>
                </a:cubicBezTo>
                <a:close/>
                <a:moveTo>
                  <a:pt x="4445" y="0"/>
                </a:moveTo>
                <a:cubicBezTo>
                  <a:pt x="4445" y="0"/>
                  <a:pt x="3933" y="556"/>
                  <a:pt x="3445" y="556"/>
                </a:cubicBezTo>
                <a:cubicBezTo>
                  <a:pt x="3305" y="556"/>
                  <a:pt x="3167" y="510"/>
                  <a:pt x="3044" y="393"/>
                </a:cubicBezTo>
                <a:lnTo>
                  <a:pt x="3044" y="393"/>
                </a:lnTo>
                <a:cubicBezTo>
                  <a:pt x="3044" y="393"/>
                  <a:pt x="3445" y="1455"/>
                  <a:pt x="3026" y="2329"/>
                </a:cubicBezTo>
                <a:cubicBezTo>
                  <a:pt x="3026" y="2329"/>
                  <a:pt x="2750" y="2394"/>
                  <a:pt x="2364" y="2394"/>
                </a:cubicBezTo>
                <a:cubicBezTo>
                  <a:pt x="1954" y="2394"/>
                  <a:pt x="1420" y="2321"/>
                  <a:pt x="964" y="2017"/>
                </a:cubicBezTo>
                <a:cubicBezTo>
                  <a:pt x="964" y="2017"/>
                  <a:pt x="929" y="2972"/>
                  <a:pt x="0" y="3088"/>
                </a:cubicBezTo>
                <a:cubicBezTo>
                  <a:pt x="0" y="3088"/>
                  <a:pt x="1134" y="3427"/>
                  <a:pt x="580" y="4150"/>
                </a:cubicBezTo>
                <a:cubicBezTo>
                  <a:pt x="580" y="4150"/>
                  <a:pt x="766" y="4102"/>
                  <a:pt x="1002" y="4102"/>
                </a:cubicBezTo>
                <a:cubicBezTo>
                  <a:pt x="1243" y="4102"/>
                  <a:pt x="1538" y="4152"/>
                  <a:pt x="1741" y="4355"/>
                </a:cubicBezTo>
                <a:cubicBezTo>
                  <a:pt x="2142" y="4757"/>
                  <a:pt x="1294" y="5623"/>
                  <a:pt x="1116" y="5766"/>
                </a:cubicBezTo>
                <a:cubicBezTo>
                  <a:pt x="1116" y="5766"/>
                  <a:pt x="2142" y="6024"/>
                  <a:pt x="2249" y="7470"/>
                </a:cubicBezTo>
                <a:cubicBezTo>
                  <a:pt x="2249" y="7470"/>
                  <a:pt x="2559" y="6642"/>
                  <a:pt x="3223" y="6642"/>
                </a:cubicBezTo>
                <a:cubicBezTo>
                  <a:pt x="3357" y="6642"/>
                  <a:pt x="3505" y="6675"/>
                  <a:pt x="3669" y="6756"/>
                </a:cubicBezTo>
                <a:cubicBezTo>
                  <a:pt x="3669" y="6756"/>
                  <a:pt x="3329" y="5980"/>
                  <a:pt x="3811" y="5560"/>
                </a:cubicBezTo>
                <a:cubicBezTo>
                  <a:pt x="3913" y="5473"/>
                  <a:pt x="4021" y="5432"/>
                  <a:pt x="4127" y="5432"/>
                </a:cubicBezTo>
                <a:cubicBezTo>
                  <a:pt x="4531" y="5432"/>
                  <a:pt x="4908" y="6034"/>
                  <a:pt x="4838" y="6988"/>
                </a:cubicBezTo>
                <a:cubicBezTo>
                  <a:pt x="4838" y="6988"/>
                  <a:pt x="5198" y="6741"/>
                  <a:pt x="5650" y="6741"/>
                </a:cubicBezTo>
                <a:cubicBezTo>
                  <a:pt x="5989" y="6741"/>
                  <a:pt x="6379" y="6880"/>
                  <a:pt x="6708" y="7366"/>
                </a:cubicBezTo>
                <a:lnTo>
                  <a:pt x="6708" y="7366"/>
                </a:lnTo>
                <a:cubicBezTo>
                  <a:pt x="6652" y="7274"/>
                  <a:pt x="6013" y="6067"/>
                  <a:pt x="7158" y="5409"/>
                </a:cubicBezTo>
                <a:cubicBezTo>
                  <a:pt x="7158" y="5409"/>
                  <a:pt x="5703" y="4900"/>
                  <a:pt x="5739" y="4222"/>
                </a:cubicBezTo>
                <a:cubicBezTo>
                  <a:pt x="5751" y="3995"/>
                  <a:pt x="5916" y="3920"/>
                  <a:pt x="6130" y="3920"/>
                </a:cubicBezTo>
                <a:cubicBezTo>
                  <a:pt x="6558" y="3920"/>
                  <a:pt x="7185" y="4222"/>
                  <a:pt x="7185" y="4222"/>
                </a:cubicBezTo>
                <a:cubicBezTo>
                  <a:pt x="7185" y="4222"/>
                  <a:pt x="6980" y="3267"/>
                  <a:pt x="8220" y="3017"/>
                </a:cubicBezTo>
                <a:cubicBezTo>
                  <a:pt x="8220" y="3017"/>
                  <a:pt x="6882" y="2428"/>
                  <a:pt x="6810" y="1508"/>
                </a:cubicBezTo>
                <a:cubicBezTo>
                  <a:pt x="6810" y="1508"/>
                  <a:pt x="6120" y="1859"/>
                  <a:pt x="5659" y="1859"/>
                </a:cubicBezTo>
                <a:cubicBezTo>
                  <a:pt x="5545" y="1859"/>
                  <a:pt x="5445" y="1838"/>
                  <a:pt x="5373" y="1785"/>
                </a:cubicBezTo>
                <a:cubicBezTo>
                  <a:pt x="5016" y="1517"/>
                  <a:pt x="5329" y="598"/>
                  <a:pt x="5329" y="598"/>
                </a:cubicBezTo>
                <a:lnTo>
                  <a:pt x="5329" y="598"/>
                </a:lnTo>
                <a:cubicBezTo>
                  <a:pt x="5329" y="598"/>
                  <a:pt x="5277" y="606"/>
                  <a:pt x="5199" y="606"/>
                </a:cubicBezTo>
                <a:cubicBezTo>
                  <a:pt x="4974" y="606"/>
                  <a:pt x="4525" y="537"/>
                  <a:pt x="44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4" name="Google Shape;2704;p24"/>
          <p:cNvSpPr/>
          <p:nvPr/>
        </p:nvSpPr>
        <p:spPr>
          <a:xfrm>
            <a:off x="3068470" y="1150848"/>
            <a:ext cx="467569" cy="607933"/>
          </a:xfrm>
          <a:custGeom>
            <a:avLst/>
            <a:gdLst/>
            <a:ahLst/>
            <a:cxnLst/>
            <a:rect l="l" t="t" r="r" b="b"/>
            <a:pathLst>
              <a:path w="4517" h="5873" extrusionOk="0">
                <a:moveTo>
                  <a:pt x="3106" y="0"/>
                </a:moveTo>
                <a:cubicBezTo>
                  <a:pt x="3106" y="0"/>
                  <a:pt x="2098" y="518"/>
                  <a:pt x="1705" y="304"/>
                </a:cubicBezTo>
                <a:cubicBezTo>
                  <a:pt x="803" y="786"/>
                  <a:pt x="197" y="1660"/>
                  <a:pt x="63" y="2669"/>
                </a:cubicBezTo>
                <a:cubicBezTo>
                  <a:pt x="0" y="3124"/>
                  <a:pt x="36" y="3579"/>
                  <a:pt x="170" y="4008"/>
                </a:cubicBezTo>
                <a:cubicBezTo>
                  <a:pt x="652" y="3695"/>
                  <a:pt x="1214" y="4338"/>
                  <a:pt x="1134" y="5480"/>
                </a:cubicBezTo>
                <a:lnTo>
                  <a:pt x="1134" y="5480"/>
                </a:lnTo>
                <a:cubicBezTo>
                  <a:pt x="1143" y="5480"/>
                  <a:pt x="2240" y="4740"/>
                  <a:pt x="3008" y="5873"/>
                </a:cubicBezTo>
                <a:cubicBezTo>
                  <a:pt x="3008" y="5873"/>
                  <a:pt x="2258" y="4597"/>
                  <a:pt x="3454" y="3901"/>
                </a:cubicBezTo>
                <a:cubicBezTo>
                  <a:pt x="3454" y="3901"/>
                  <a:pt x="1999" y="3392"/>
                  <a:pt x="2035" y="2714"/>
                </a:cubicBezTo>
                <a:cubicBezTo>
                  <a:pt x="2071" y="2035"/>
                  <a:pt x="3481" y="2714"/>
                  <a:pt x="3481" y="2714"/>
                </a:cubicBezTo>
                <a:cubicBezTo>
                  <a:pt x="3481" y="2714"/>
                  <a:pt x="3276" y="1759"/>
                  <a:pt x="4516" y="1509"/>
                </a:cubicBezTo>
                <a:cubicBezTo>
                  <a:pt x="4516" y="1518"/>
                  <a:pt x="3169" y="929"/>
                  <a:pt x="3106" y="0"/>
                </a:cubicBezTo>
                <a:close/>
              </a:path>
            </a:pathLst>
          </a:custGeom>
          <a:solidFill>
            <a:srgbClr val="FFFFFF">
              <a:alpha val="22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5" name="Google Shape;2705;p24"/>
          <p:cNvSpPr/>
          <p:nvPr/>
        </p:nvSpPr>
        <p:spPr>
          <a:xfrm>
            <a:off x="2673049" y="990091"/>
            <a:ext cx="865785" cy="785356"/>
          </a:xfrm>
          <a:custGeom>
            <a:avLst/>
            <a:gdLst/>
            <a:ahLst/>
            <a:cxnLst/>
            <a:rect l="l" t="t" r="r" b="b"/>
            <a:pathLst>
              <a:path w="8364" h="7587" extrusionOk="0">
                <a:moveTo>
                  <a:pt x="5993" y="4015"/>
                </a:moveTo>
                <a:cubicBezTo>
                  <a:pt x="5992" y="4016"/>
                  <a:pt x="5990" y="4016"/>
                  <a:pt x="5989" y="4017"/>
                </a:cubicBezTo>
                <a:cubicBezTo>
                  <a:pt x="5927" y="4043"/>
                  <a:pt x="5873" y="4106"/>
                  <a:pt x="5855" y="4177"/>
                </a:cubicBezTo>
                <a:cubicBezTo>
                  <a:pt x="5837" y="4258"/>
                  <a:pt x="5837" y="4329"/>
                  <a:pt x="5855" y="4400"/>
                </a:cubicBezTo>
                <a:cubicBezTo>
                  <a:pt x="5899" y="4549"/>
                  <a:pt x="5977" y="4673"/>
                  <a:pt x="6090" y="4770"/>
                </a:cubicBezTo>
                <a:lnTo>
                  <a:pt x="6090" y="4770"/>
                </a:lnTo>
                <a:cubicBezTo>
                  <a:pt x="5989" y="4673"/>
                  <a:pt x="5907" y="4545"/>
                  <a:pt x="5864" y="4409"/>
                </a:cubicBezTo>
                <a:cubicBezTo>
                  <a:pt x="5846" y="4338"/>
                  <a:pt x="5846" y="4258"/>
                  <a:pt x="5864" y="4186"/>
                </a:cubicBezTo>
                <a:cubicBezTo>
                  <a:pt x="5881" y="4119"/>
                  <a:pt x="5929" y="4053"/>
                  <a:pt x="5993" y="4015"/>
                </a:cubicBezTo>
                <a:close/>
                <a:moveTo>
                  <a:pt x="6090" y="4770"/>
                </a:moveTo>
                <a:lnTo>
                  <a:pt x="6090" y="4770"/>
                </a:lnTo>
                <a:cubicBezTo>
                  <a:pt x="6095" y="4775"/>
                  <a:pt x="6100" y="4780"/>
                  <a:pt x="6105" y="4784"/>
                </a:cubicBezTo>
                <a:cubicBezTo>
                  <a:pt x="6128" y="4807"/>
                  <a:pt x="6152" y="4830"/>
                  <a:pt x="6177" y="4851"/>
                </a:cubicBezTo>
                <a:lnTo>
                  <a:pt x="6177" y="4851"/>
                </a:lnTo>
                <a:cubicBezTo>
                  <a:pt x="6149" y="4827"/>
                  <a:pt x="6122" y="4802"/>
                  <a:pt x="6096" y="4775"/>
                </a:cubicBezTo>
                <a:cubicBezTo>
                  <a:pt x="6094" y="4774"/>
                  <a:pt x="6092" y="4772"/>
                  <a:pt x="6090" y="4770"/>
                </a:cubicBezTo>
                <a:close/>
                <a:moveTo>
                  <a:pt x="6177" y="4851"/>
                </a:moveTo>
                <a:cubicBezTo>
                  <a:pt x="6261" y="4926"/>
                  <a:pt x="6350" y="4991"/>
                  <a:pt x="6444" y="5052"/>
                </a:cubicBezTo>
                <a:cubicBezTo>
                  <a:pt x="6477" y="5071"/>
                  <a:pt x="6509" y="5091"/>
                  <a:pt x="6542" y="5109"/>
                </a:cubicBezTo>
                <a:lnTo>
                  <a:pt x="6542" y="5109"/>
                </a:lnTo>
                <a:cubicBezTo>
                  <a:pt x="6515" y="5094"/>
                  <a:pt x="6489" y="5077"/>
                  <a:pt x="6462" y="5061"/>
                </a:cubicBezTo>
                <a:cubicBezTo>
                  <a:pt x="6364" y="4998"/>
                  <a:pt x="6266" y="4929"/>
                  <a:pt x="6177" y="4851"/>
                </a:cubicBezTo>
                <a:close/>
                <a:moveTo>
                  <a:pt x="6542" y="5109"/>
                </a:moveTo>
                <a:cubicBezTo>
                  <a:pt x="6776" y="5247"/>
                  <a:pt x="7018" y="5357"/>
                  <a:pt x="7274" y="5454"/>
                </a:cubicBezTo>
                <a:cubicBezTo>
                  <a:pt x="7023" y="5359"/>
                  <a:pt x="6779" y="5245"/>
                  <a:pt x="6542" y="5109"/>
                </a:cubicBezTo>
                <a:close/>
                <a:moveTo>
                  <a:pt x="4561" y="0"/>
                </a:moveTo>
                <a:lnTo>
                  <a:pt x="4534" y="27"/>
                </a:lnTo>
                <a:cubicBezTo>
                  <a:pt x="4347" y="224"/>
                  <a:pt x="4133" y="375"/>
                  <a:pt x="3892" y="491"/>
                </a:cubicBezTo>
                <a:cubicBezTo>
                  <a:pt x="3776" y="545"/>
                  <a:pt x="3642" y="572"/>
                  <a:pt x="3517" y="572"/>
                </a:cubicBezTo>
                <a:cubicBezTo>
                  <a:pt x="3383" y="563"/>
                  <a:pt x="3258" y="509"/>
                  <a:pt x="3169" y="420"/>
                </a:cubicBezTo>
                <a:lnTo>
                  <a:pt x="3106" y="366"/>
                </a:lnTo>
                <a:lnTo>
                  <a:pt x="3133" y="438"/>
                </a:lnTo>
                <a:cubicBezTo>
                  <a:pt x="3240" y="750"/>
                  <a:pt x="3294" y="1080"/>
                  <a:pt x="3294" y="1402"/>
                </a:cubicBezTo>
                <a:cubicBezTo>
                  <a:pt x="3303" y="1571"/>
                  <a:pt x="3285" y="1732"/>
                  <a:pt x="3258" y="1893"/>
                </a:cubicBezTo>
                <a:cubicBezTo>
                  <a:pt x="3223" y="2048"/>
                  <a:pt x="3181" y="2194"/>
                  <a:pt x="3113" y="2341"/>
                </a:cubicBezTo>
                <a:lnTo>
                  <a:pt x="3113" y="2341"/>
                </a:lnTo>
                <a:cubicBezTo>
                  <a:pt x="2947" y="2375"/>
                  <a:pt x="2772" y="2393"/>
                  <a:pt x="2597" y="2401"/>
                </a:cubicBezTo>
                <a:cubicBezTo>
                  <a:pt x="2550" y="2404"/>
                  <a:pt x="2502" y="2405"/>
                  <a:pt x="2456" y="2405"/>
                </a:cubicBezTo>
                <a:cubicBezTo>
                  <a:pt x="2327" y="2405"/>
                  <a:pt x="2202" y="2396"/>
                  <a:pt x="2071" y="2383"/>
                </a:cubicBezTo>
                <a:cubicBezTo>
                  <a:pt x="1892" y="2366"/>
                  <a:pt x="1723" y="2321"/>
                  <a:pt x="1553" y="2267"/>
                </a:cubicBezTo>
                <a:cubicBezTo>
                  <a:pt x="1393" y="2214"/>
                  <a:pt x="1232" y="2133"/>
                  <a:pt x="1080" y="2035"/>
                </a:cubicBezTo>
                <a:lnTo>
                  <a:pt x="1045" y="2017"/>
                </a:lnTo>
                <a:lnTo>
                  <a:pt x="1045" y="2062"/>
                </a:lnTo>
                <a:cubicBezTo>
                  <a:pt x="1036" y="2187"/>
                  <a:pt x="1009" y="2312"/>
                  <a:pt x="964" y="2437"/>
                </a:cubicBezTo>
                <a:cubicBezTo>
                  <a:pt x="920" y="2553"/>
                  <a:pt x="857" y="2669"/>
                  <a:pt x="768" y="2767"/>
                </a:cubicBezTo>
                <a:cubicBezTo>
                  <a:pt x="732" y="2821"/>
                  <a:pt x="679" y="2865"/>
                  <a:pt x="634" y="2901"/>
                </a:cubicBezTo>
                <a:cubicBezTo>
                  <a:pt x="580" y="2937"/>
                  <a:pt x="527" y="2972"/>
                  <a:pt x="473" y="2999"/>
                </a:cubicBezTo>
                <a:cubicBezTo>
                  <a:pt x="367" y="3057"/>
                  <a:pt x="253" y="3091"/>
                  <a:pt x="138" y="3110"/>
                </a:cubicBezTo>
                <a:lnTo>
                  <a:pt x="138" y="3110"/>
                </a:lnTo>
                <a:cubicBezTo>
                  <a:pt x="134" y="3109"/>
                  <a:pt x="130" y="3108"/>
                  <a:pt x="125" y="3106"/>
                </a:cubicBezTo>
                <a:lnTo>
                  <a:pt x="125" y="3113"/>
                </a:lnTo>
                <a:lnTo>
                  <a:pt x="125" y="3113"/>
                </a:lnTo>
                <a:cubicBezTo>
                  <a:pt x="119" y="3113"/>
                  <a:pt x="113" y="3114"/>
                  <a:pt x="107" y="3115"/>
                </a:cubicBezTo>
                <a:lnTo>
                  <a:pt x="0" y="3133"/>
                </a:lnTo>
                <a:lnTo>
                  <a:pt x="98" y="3160"/>
                </a:lnTo>
                <a:cubicBezTo>
                  <a:pt x="215" y="3196"/>
                  <a:pt x="331" y="3249"/>
                  <a:pt x="438" y="3312"/>
                </a:cubicBezTo>
                <a:cubicBezTo>
                  <a:pt x="536" y="3365"/>
                  <a:pt x="634" y="3445"/>
                  <a:pt x="714" y="3535"/>
                </a:cubicBezTo>
                <a:cubicBezTo>
                  <a:pt x="786" y="3624"/>
                  <a:pt x="830" y="3740"/>
                  <a:pt x="812" y="3856"/>
                </a:cubicBezTo>
                <a:cubicBezTo>
                  <a:pt x="804" y="3972"/>
                  <a:pt x="750" y="4088"/>
                  <a:pt x="679" y="4177"/>
                </a:cubicBezTo>
                <a:lnTo>
                  <a:pt x="643" y="4231"/>
                </a:lnTo>
                <a:lnTo>
                  <a:pt x="696" y="4213"/>
                </a:lnTo>
                <a:cubicBezTo>
                  <a:pt x="828" y="4183"/>
                  <a:pt x="966" y="4167"/>
                  <a:pt x="1102" y="4167"/>
                </a:cubicBezTo>
                <a:cubicBezTo>
                  <a:pt x="1207" y="4167"/>
                  <a:pt x="1310" y="4176"/>
                  <a:pt x="1410" y="4195"/>
                </a:cubicBezTo>
                <a:cubicBezTo>
                  <a:pt x="1526" y="4222"/>
                  <a:pt x="1634" y="4267"/>
                  <a:pt x="1732" y="4329"/>
                </a:cubicBezTo>
                <a:cubicBezTo>
                  <a:pt x="1759" y="4347"/>
                  <a:pt x="1785" y="4365"/>
                  <a:pt x="1803" y="4383"/>
                </a:cubicBezTo>
                <a:cubicBezTo>
                  <a:pt x="1830" y="4400"/>
                  <a:pt x="1848" y="4427"/>
                  <a:pt x="1866" y="4445"/>
                </a:cubicBezTo>
                <a:cubicBezTo>
                  <a:pt x="1901" y="4490"/>
                  <a:pt x="1928" y="4543"/>
                  <a:pt x="1937" y="4606"/>
                </a:cubicBezTo>
                <a:cubicBezTo>
                  <a:pt x="1946" y="4722"/>
                  <a:pt x="1928" y="4838"/>
                  <a:pt x="1875" y="4945"/>
                </a:cubicBezTo>
                <a:cubicBezTo>
                  <a:pt x="1830" y="5052"/>
                  <a:pt x="1767" y="5159"/>
                  <a:pt x="1696" y="5257"/>
                </a:cubicBezTo>
                <a:cubicBezTo>
                  <a:pt x="1562" y="5454"/>
                  <a:pt x="1393" y="5632"/>
                  <a:pt x="1214" y="5793"/>
                </a:cubicBezTo>
                <a:lnTo>
                  <a:pt x="1187" y="5811"/>
                </a:lnTo>
                <a:lnTo>
                  <a:pt x="1223" y="5828"/>
                </a:lnTo>
                <a:cubicBezTo>
                  <a:pt x="1393" y="5882"/>
                  <a:pt x="1553" y="5971"/>
                  <a:pt x="1687" y="6087"/>
                </a:cubicBezTo>
                <a:cubicBezTo>
                  <a:pt x="1821" y="6203"/>
                  <a:pt x="1937" y="6337"/>
                  <a:pt x="2035" y="6489"/>
                </a:cubicBezTo>
                <a:cubicBezTo>
                  <a:pt x="2124" y="6650"/>
                  <a:pt x="2196" y="6810"/>
                  <a:pt x="2249" y="6989"/>
                </a:cubicBezTo>
                <a:cubicBezTo>
                  <a:pt x="2276" y="7069"/>
                  <a:pt x="2294" y="7158"/>
                  <a:pt x="2312" y="7248"/>
                </a:cubicBezTo>
                <a:cubicBezTo>
                  <a:pt x="2321" y="7337"/>
                  <a:pt x="2330" y="7426"/>
                  <a:pt x="2339" y="7515"/>
                </a:cubicBezTo>
                <a:lnTo>
                  <a:pt x="2348" y="7587"/>
                </a:lnTo>
                <a:lnTo>
                  <a:pt x="2374" y="7524"/>
                </a:lnTo>
                <a:cubicBezTo>
                  <a:pt x="2377" y="7518"/>
                  <a:pt x="2380" y="7512"/>
                  <a:pt x="2382" y="7506"/>
                </a:cubicBezTo>
                <a:lnTo>
                  <a:pt x="2383" y="7506"/>
                </a:lnTo>
                <a:cubicBezTo>
                  <a:pt x="2383" y="7506"/>
                  <a:pt x="2383" y="7505"/>
                  <a:pt x="2383" y="7504"/>
                </a:cubicBezTo>
                <a:lnTo>
                  <a:pt x="2383" y="7504"/>
                </a:lnTo>
                <a:cubicBezTo>
                  <a:pt x="2443" y="7370"/>
                  <a:pt x="2512" y="7251"/>
                  <a:pt x="2597" y="7131"/>
                </a:cubicBezTo>
                <a:cubicBezTo>
                  <a:pt x="2687" y="7015"/>
                  <a:pt x="2794" y="6908"/>
                  <a:pt x="2919" y="6828"/>
                </a:cubicBezTo>
                <a:cubicBezTo>
                  <a:pt x="3053" y="6748"/>
                  <a:pt x="3195" y="6712"/>
                  <a:pt x="3347" y="6712"/>
                </a:cubicBezTo>
                <a:cubicBezTo>
                  <a:pt x="3490" y="6712"/>
                  <a:pt x="3642" y="6757"/>
                  <a:pt x="3776" y="6819"/>
                </a:cubicBezTo>
                <a:lnTo>
                  <a:pt x="3811" y="6837"/>
                </a:lnTo>
                <a:lnTo>
                  <a:pt x="3793" y="6801"/>
                </a:lnTo>
                <a:cubicBezTo>
                  <a:pt x="3792" y="6797"/>
                  <a:pt x="3790" y="6793"/>
                  <a:pt x="3788" y="6788"/>
                </a:cubicBezTo>
                <a:lnTo>
                  <a:pt x="3788" y="6788"/>
                </a:lnTo>
                <a:lnTo>
                  <a:pt x="3793" y="6783"/>
                </a:lnTo>
                <a:cubicBezTo>
                  <a:pt x="3791" y="6782"/>
                  <a:pt x="3788" y="6781"/>
                  <a:pt x="3785" y="6780"/>
                </a:cubicBezTo>
                <a:lnTo>
                  <a:pt x="3785" y="6780"/>
                </a:lnTo>
                <a:cubicBezTo>
                  <a:pt x="3736" y="6652"/>
                  <a:pt x="3703" y="6517"/>
                  <a:pt x="3686" y="6382"/>
                </a:cubicBezTo>
                <a:cubicBezTo>
                  <a:pt x="3668" y="6239"/>
                  <a:pt x="3677" y="6087"/>
                  <a:pt x="3722" y="5953"/>
                </a:cubicBezTo>
                <a:cubicBezTo>
                  <a:pt x="3767" y="5811"/>
                  <a:pt x="3847" y="5695"/>
                  <a:pt x="3954" y="5605"/>
                </a:cubicBezTo>
                <a:cubicBezTo>
                  <a:pt x="4034" y="5532"/>
                  <a:pt x="4139" y="5494"/>
                  <a:pt x="4246" y="5494"/>
                </a:cubicBezTo>
                <a:cubicBezTo>
                  <a:pt x="4283" y="5494"/>
                  <a:pt x="4319" y="5498"/>
                  <a:pt x="4356" y="5507"/>
                </a:cubicBezTo>
                <a:cubicBezTo>
                  <a:pt x="4490" y="5561"/>
                  <a:pt x="4606" y="5650"/>
                  <a:pt x="4677" y="5775"/>
                </a:cubicBezTo>
                <a:cubicBezTo>
                  <a:pt x="4766" y="5891"/>
                  <a:pt x="4820" y="6025"/>
                  <a:pt x="4856" y="6168"/>
                </a:cubicBezTo>
                <a:cubicBezTo>
                  <a:pt x="4933" y="6436"/>
                  <a:pt x="4961" y="6720"/>
                  <a:pt x="4946" y="7006"/>
                </a:cubicBezTo>
                <a:lnTo>
                  <a:pt x="4946" y="7006"/>
                </a:lnTo>
                <a:cubicBezTo>
                  <a:pt x="4946" y="7006"/>
                  <a:pt x="4945" y="7006"/>
                  <a:pt x="4945" y="7007"/>
                </a:cubicBezTo>
                <a:lnTo>
                  <a:pt x="4946" y="7008"/>
                </a:lnTo>
                <a:lnTo>
                  <a:pt x="4946" y="7008"/>
                </a:lnTo>
                <a:cubicBezTo>
                  <a:pt x="4946" y="7016"/>
                  <a:pt x="4945" y="7025"/>
                  <a:pt x="4945" y="7033"/>
                </a:cubicBezTo>
                <a:lnTo>
                  <a:pt x="4945" y="7060"/>
                </a:lnTo>
                <a:lnTo>
                  <a:pt x="4963" y="7042"/>
                </a:lnTo>
                <a:cubicBezTo>
                  <a:pt x="5114" y="6944"/>
                  <a:pt x="5275" y="6882"/>
                  <a:pt x="5453" y="6837"/>
                </a:cubicBezTo>
                <a:cubicBezTo>
                  <a:pt x="5549" y="6812"/>
                  <a:pt x="5647" y="6801"/>
                  <a:pt x="5747" y="6801"/>
                </a:cubicBezTo>
                <a:cubicBezTo>
                  <a:pt x="5824" y="6801"/>
                  <a:pt x="5902" y="6807"/>
                  <a:pt x="5980" y="6819"/>
                </a:cubicBezTo>
                <a:cubicBezTo>
                  <a:pt x="6150" y="6855"/>
                  <a:pt x="6319" y="6926"/>
                  <a:pt x="6453" y="7033"/>
                </a:cubicBezTo>
                <a:cubicBezTo>
                  <a:pt x="6524" y="7087"/>
                  <a:pt x="6596" y="7149"/>
                  <a:pt x="6658" y="7212"/>
                </a:cubicBezTo>
                <a:cubicBezTo>
                  <a:pt x="6712" y="7283"/>
                  <a:pt x="6765" y="7355"/>
                  <a:pt x="6819" y="7426"/>
                </a:cubicBezTo>
                <a:lnTo>
                  <a:pt x="6828" y="7417"/>
                </a:lnTo>
                <a:cubicBezTo>
                  <a:pt x="6827" y="7415"/>
                  <a:pt x="6826" y="7413"/>
                  <a:pt x="6825" y="7411"/>
                </a:cubicBezTo>
                <a:lnTo>
                  <a:pt x="6825" y="7411"/>
                </a:lnTo>
                <a:lnTo>
                  <a:pt x="6828" y="7408"/>
                </a:lnTo>
                <a:cubicBezTo>
                  <a:pt x="6823" y="7402"/>
                  <a:pt x="6818" y="7395"/>
                  <a:pt x="6813" y="7388"/>
                </a:cubicBezTo>
                <a:lnTo>
                  <a:pt x="6813" y="7388"/>
                </a:lnTo>
                <a:cubicBezTo>
                  <a:pt x="6732" y="7227"/>
                  <a:pt x="6674" y="7059"/>
                  <a:pt x="6641" y="6891"/>
                </a:cubicBezTo>
                <a:cubicBezTo>
                  <a:pt x="6596" y="6703"/>
                  <a:pt x="6587" y="6516"/>
                  <a:pt x="6623" y="6328"/>
                </a:cubicBezTo>
                <a:cubicBezTo>
                  <a:pt x="6632" y="6284"/>
                  <a:pt x="6641" y="6239"/>
                  <a:pt x="6649" y="6194"/>
                </a:cubicBezTo>
                <a:lnTo>
                  <a:pt x="6703" y="6060"/>
                </a:lnTo>
                <a:cubicBezTo>
                  <a:pt x="6739" y="5971"/>
                  <a:pt x="6783" y="5891"/>
                  <a:pt x="6846" y="5820"/>
                </a:cubicBezTo>
                <a:cubicBezTo>
                  <a:pt x="6899" y="5748"/>
                  <a:pt x="6971" y="5677"/>
                  <a:pt x="7042" y="5614"/>
                </a:cubicBezTo>
                <a:cubicBezTo>
                  <a:pt x="7114" y="5561"/>
                  <a:pt x="7194" y="5507"/>
                  <a:pt x="7274" y="5454"/>
                </a:cubicBezTo>
                <a:lnTo>
                  <a:pt x="7274" y="5454"/>
                </a:lnTo>
                <a:cubicBezTo>
                  <a:pt x="7194" y="5507"/>
                  <a:pt x="7113" y="5552"/>
                  <a:pt x="7033" y="5605"/>
                </a:cubicBezTo>
                <a:cubicBezTo>
                  <a:pt x="6962" y="5659"/>
                  <a:pt x="6899" y="5730"/>
                  <a:pt x="6837" y="5802"/>
                </a:cubicBezTo>
                <a:cubicBezTo>
                  <a:pt x="6783" y="5882"/>
                  <a:pt x="6730" y="5962"/>
                  <a:pt x="6694" y="6043"/>
                </a:cubicBezTo>
                <a:lnTo>
                  <a:pt x="6641" y="6177"/>
                </a:lnTo>
                <a:cubicBezTo>
                  <a:pt x="6632" y="6221"/>
                  <a:pt x="6623" y="6275"/>
                  <a:pt x="6614" y="6319"/>
                </a:cubicBezTo>
                <a:cubicBezTo>
                  <a:pt x="6578" y="6507"/>
                  <a:pt x="6587" y="6694"/>
                  <a:pt x="6623" y="6882"/>
                </a:cubicBezTo>
                <a:cubicBezTo>
                  <a:pt x="6662" y="7046"/>
                  <a:pt x="6715" y="7203"/>
                  <a:pt x="6787" y="7354"/>
                </a:cubicBezTo>
                <a:lnTo>
                  <a:pt x="6787" y="7354"/>
                </a:lnTo>
                <a:cubicBezTo>
                  <a:pt x="6747" y="7300"/>
                  <a:pt x="6707" y="7247"/>
                  <a:pt x="6667" y="7194"/>
                </a:cubicBezTo>
                <a:cubicBezTo>
                  <a:pt x="6605" y="7131"/>
                  <a:pt x="6533" y="7069"/>
                  <a:pt x="6462" y="7015"/>
                </a:cubicBezTo>
                <a:cubicBezTo>
                  <a:pt x="6319" y="6899"/>
                  <a:pt x="6159" y="6828"/>
                  <a:pt x="5980" y="6792"/>
                </a:cubicBezTo>
                <a:cubicBezTo>
                  <a:pt x="5906" y="6777"/>
                  <a:pt x="5829" y="6770"/>
                  <a:pt x="5754" y="6770"/>
                </a:cubicBezTo>
                <a:cubicBezTo>
                  <a:pt x="5648" y="6770"/>
                  <a:pt x="5543" y="6784"/>
                  <a:pt x="5445" y="6810"/>
                </a:cubicBezTo>
                <a:cubicBezTo>
                  <a:pt x="5274" y="6844"/>
                  <a:pt x="5112" y="6911"/>
                  <a:pt x="4965" y="6995"/>
                </a:cubicBezTo>
                <a:lnTo>
                  <a:pt x="4965" y="6995"/>
                </a:lnTo>
                <a:cubicBezTo>
                  <a:pt x="4988" y="6710"/>
                  <a:pt x="4960" y="6426"/>
                  <a:pt x="4882" y="6150"/>
                </a:cubicBezTo>
                <a:cubicBezTo>
                  <a:pt x="4847" y="6007"/>
                  <a:pt x="4784" y="5864"/>
                  <a:pt x="4704" y="5748"/>
                </a:cubicBezTo>
                <a:cubicBezTo>
                  <a:pt x="4623" y="5614"/>
                  <a:pt x="4499" y="5525"/>
                  <a:pt x="4365" y="5471"/>
                </a:cubicBezTo>
                <a:cubicBezTo>
                  <a:pt x="4322" y="5459"/>
                  <a:pt x="4278" y="5453"/>
                  <a:pt x="4235" y="5453"/>
                </a:cubicBezTo>
                <a:cubicBezTo>
                  <a:pt x="4126" y="5453"/>
                  <a:pt x="4020" y="5493"/>
                  <a:pt x="3936" y="5570"/>
                </a:cubicBezTo>
                <a:cubicBezTo>
                  <a:pt x="3820" y="5659"/>
                  <a:pt x="3731" y="5793"/>
                  <a:pt x="3695" y="5936"/>
                </a:cubicBezTo>
                <a:cubicBezTo>
                  <a:pt x="3651" y="6078"/>
                  <a:pt x="3633" y="6230"/>
                  <a:pt x="3660" y="6382"/>
                </a:cubicBezTo>
                <a:cubicBezTo>
                  <a:pt x="3676" y="6510"/>
                  <a:pt x="3706" y="6637"/>
                  <a:pt x="3750" y="6765"/>
                </a:cubicBezTo>
                <a:lnTo>
                  <a:pt x="3750" y="6765"/>
                </a:lnTo>
                <a:cubicBezTo>
                  <a:pt x="3620" y="6712"/>
                  <a:pt x="3484" y="6676"/>
                  <a:pt x="3347" y="6676"/>
                </a:cubicBezTo>
                <a:cubicBezTo>
                  <a:pt x="3187" y="6676"/>
                  <a:pt x="3035" y="6712"/>
                  <a:pt x="2901" y="6801"/>
                </a:cubicBezTo>
                <a:cubicBezTo>
                  <a:pt x="2776" y="6882"/>
                  <a:pt x="2660" y="6989"/>
                  <a:pt x="2571" y="7114"/>
                </a:cubicBezTo>
                <a:cubicBezTo>
                  <a:pt x="2497" y="7210"/>
                  <a:pt x="2429" y="7318"/>
                  <a:pt x="2377" y="7434"/>
                </a:cubicBezTo>
                <a:lnTo>
                  <a:pt x="2377" y="7434"/>
                </a:lnTo>
                <a:cubicBezTo>
                  <a:pt x="2372" y="7369"/>
                  <a:pt x="2367" y="7304"/>
                  <a:pt x="2348" y="7239"/>
                </a:cubicBezTo>
                <a:cubicBezTo>
                  <a:pt x="2330" y="7149"/>
                  <a:pt x="2312" y="7060"/>
                  <a:pt x="2285" y="6971"/>
                </a:cubicBezTo>
                <a:cubicBezTo>
                  <a:pt x="2240" y="6792"/>
                  <a:pt x="2169" y="6623"/>
                  <a:pt x="2071" y="6462"/>
                </a:cubicBezTo>
                <a:cubicBezTo>
                  <a:pt x="1973" y="6310"/>
                  <a:pt x="1857" y="6168"/>
                  <a:pt x="1714" y="6052"/>
                </a:cubicBezTo>
                <a:cubicBezTo>
                  <a:pt x="1583" y="5937"/>
                  <a:pt x="1436" y="5852"/>
                  <a:pt x="1282" y="5790"/>
                </a:cubicBezTo>
                <a:lnTo>
                  <a:pt x="1282" y="5790"/>
                </a:lnTo>
                <a:cubicBezTo>
                  <a:pt x="1448" y="5636"/>
                  <a:pt x="1606" y="5460"/>
                  <a:pt x="1732" y="5275"/>
                </a:cubicBezTo>
                <a:cubicBezTo>
                  <a:pt x="1803" y="5177"/>
                  <a:pt x="1866" y="5070"/>
                  <a:pt x="1919" y="4954"/>
                </a:cubicBezTo>
                <a:cubicBezTo>
                  <a:pt x="1973" y="4838"/>
                  <a:pt x="1991" y="4713"/>
                  <a:pt x="1982" y="4588"/>
                </a:cubicBezTo>
                <a:cubicBezTo>
                  <a:pt x="1973" y="4525"/>
                  <a:pt x="1946" y="4463"/>
                  <a:pt x="1901" y="4418"/>
                </a:cubicBezTo>
                <a:cubicBezTo>
                  <a:pt x="1883" y="4392"/>
                  <a:pt x="1866" y="4365"/>
                  <a:pt x="1839" y="4347"/>
                </a:cubicBezTo>
                <a:cubicBezTo>
                  <a:pt x="1812" y="4329"/>
                  <a:pt x="1794" y="4302"/>
                  <a:pt x="1767" y="4293"/>
                </a:cubicBezTo>
                <a:cubicBezTo>
                  <a:pt x="1660" y="4222"/>
                  <a:pt x="1544" y="4168"/>
                  <a:pt x="1428" y="4151"/>
                </a:cubicBezTo>
                <a:cubicBezTo>
                  <a:pt x="1318" y="4127"/>
                  <a:pt x="1207" y="4115"/>
                  <a:pt x="1098" y="4115"/>
                </a:cubicBezTo>
                <a:cubicBezTo>
                  <a:pt x="979" y="4115"/>
                  <a:pt x="862" y="4129"/>
                  <a:pt x="749" y="4155"/>
                </a:cubicBezTo>
                <a:lnTo>
                  <a:pt x="749" y="4155"/>
                </a:lnTo>
                <a:cubicBezTo>
                  <a:pt x="810" y="4062"/>
                  <a:pt x="851" y="3962"/>
                  <a:pt x="866" y="3856"/>
                </a:cubicBezTo>
                <a:cubicBezTo>
                  <a:pt x="884" y="3722"/>
                  <a:pt x="839" y="3597"/>
                  <a:pt x="759" y="3499"/>
                </a:cubicBezTo>
                <a:cubicBezTo>
                  <a:pt x="679" y="3401"/>
                  <a:pt x="580" y="3321"/>
                  <a:pt x="464" y="3258"/>
                </a:cubicBezTo>
                <a:cubicBezTo>
                  <a:pt x="386" y="3212"/>
                  <a:pt x="303" y="3172"/>
                  <a:pt x="219" y="3139"/>
                </a:cubicBezTo>
                <a:lnTo>
                  <a:pt x="219" y="3139"/>
                </a:lnTo>
                <a:cubicBezTo>
                  <a:pt x="318" y="3120"/>
                  <a:pt x="414" y="3085"/>
                  <a:pt x="509" y="3044"/>
                </a:cubicBezTo>
                <a:cubicBezTo>
                  <a:pt x="563" y="3017"/>
                  <a:pt x="625" y="2981"/>
                  <a:pt x="679" y="2937"/>
                </a:cubicBezTo>
                <a:cubicBezTo>
                  <a:pt x="732" y="2892"/>
                  <a:pt x="777" y="2847"/>
                  <a:pt x="821" y="2794"/>
                </a:cubicBezTo>
                <a:cubicBezTo>
                  <a:pt x="911" y="2696"/>
                  <a:pt x="973" y="2580"/>
                  <a:pt x="1027" y="2455"/>
                </a:cubicBezTo>
                <a:cubicBezTo>
                  <a:pt x="1067" y="2335"/>
                  <a:pt x="1092" y="2223"/>
                  <a:pt x="1110" y="2104"/>
                </a:cubicBezTo>
                <a:lnTo>
                  <a:pt x="1110" y="2104"/>
                </a:lnTo>
                <a:cubicBezTo>
                  <a:pt x="1250" y="2191"/>
                  <a:pt x="1398" y="2263"/>
                  <a:pt x="1553" y="2312"/>
                </a:cubicBezTo>
                <a:cubicBezTo>
                  <a:pt x="1723" y="2374"/>
                  <a:pt x="1901" y="2410"/>
                  <a:pt x="2080" y="2437"/>
                </a:cubicBezTo>
                <a:cubicBezTo>
                  <a:pt x="2213" y="2450"/>
                  <a:pt x="2347" y="2457"/>
                  <a:pt x="2481" y="2457"/>
                </a:cubicBezTo>
                <a:cubicBezTo>
                  <a:pt x="2707" y="2457"/>
                  <a:pt x="2932" y="2437"/>
                  <a:pt x="3151" y="2392"/>
                </a:cubicBezTo>
                <a:lnTo>
                  <a:pt x="3160" y="2392"/>
                </a:lnTo>
                <a:lnTo>
                  <a:pt x="3160" y="2383"/>
                </a:lnTo>
                <a:cubicBezTo>
                  <a:pt x="3231" y="2232"/>
                  <a:pt x="3285" y="2071"/>
                  <a:pt x="3311" y="1910"/>
                </a:cubicBezTo>
                <a:cubicBezTo>
                  <a:pt x="3347" y="1741"/>
                  <a:pt x="3356" y="1580"/>
                  <a:pt x="3356" y="1411"/>
                </a:cubicBezTo>
                <a:cubicBezTo>
                  <a:pt x="3347" y="1241"/>
                  <a:pt x="3338" y="1080"/>
                  <a:pt x="3303" y="920"/>
                </a:cubicBezTo>
                <a:cubicBezTo>
                  <a:pt x="3280" y="775"/>
                  <a:pt x="3250" y="637"/>
                  <a:pt x="3209" y="506"/>
                </a:cubicBezTo>
                <a:lnTo>
                  <a:pt x="3209" y="506"/>
                </a:lnTo>
                <a:cubicBezTo>
                  <a:pt x="3299" y="572"/>
                  <a:pt x="3409" y="609"/>
                  <a:pt x="3526" y="616"/>
                </a:cubicBezTo>
                <a:cubicBezTo>
                  <a:pt x="3542" y="617"/>
                  <a:pt x="3559" y="618"/>
                  <a:pt x="3576" y="618"/>
                </a:cubicBezTo>
                <a:cubicBezTo>
                  <a:pt x="3693" y="618"/>
                  <a:pt x="3809" y="591"/>
                  <a:pt x="3918" y="536"/>
                </a:cubicBezTo>
                <a:cubicBezTo>
                  <a:pt x="4043" y="482"/>
                  <a:pt x="4159" y="411"/>
                  <a:pt x="4266" y="331"/>
                </a:cubicBezTo>
                <a:cubicBezTo>
                  <a:pt x="4373" y="257"/>
                  <a:pt x="4464" y="176"/>
                  <a:pt x="4547" y="87"/>
                </a:cubicBezTo>
                <a:lnTo>
                  <a:pt x="4547" y="87"/>
                </a:lnTo>
                <a:cubicBezTo>
                  <a:pt x="4560" y="174"/>
                  <a:pt x="4594" y="260"/>
                  <a:pt x="4641" y="340"/>
                </a:cubicBezTo>
                <a:cubicBezTo>
                  <a:pt x="4686" y="429"/>
                  <a:pt x="4766" y="509"/>
                  <a:pt x="4856" y="563"/>
                </a:cubicBezTo>
                <a:cubicBezTo>
                  <a:pt x="4945" y="616"/>
                  <a:pt x="5043" y="652"/>
                  <a:pt x="5141" y="661"/>
                </a:cubicBezTo>
                <a:cubicBezTo>
                  <a:pt x="5195" y="670"/>
                  <a:pt x="5246" y="674"/>
                  <a:pt x="5296" y="674"/>
                </a:cubicBezTo>
                <a:cubicBezTo>
                  <a:pt x="5338" y="674"/>
                  <a:pt x="5379" y="671"/>
                  <a:pt x="5419" y="665"/>
                </a:cubicBezTo>
                <a:lnTo>
                  <a:pt x="5419" y="665"/>
                </a:lnTo>
                <a:cubicBezTo>
                  <a:pt x="5352" y="873"/>
                  <a:pt x="5310" y="1097"/>
                  <a:pt x="5302" y="1321"/>
                </a:cubicBezTo>
                <a:cubicBezTo>
                  <a:pt x="5302" y="1437"/>
                  <a:pt x="5311" y="1553"/>
                  <a:pt x="5355" y="1669"/>
                </a:cubicBezTo>
                <a:cubicBezTo>
                  <a:pt x="5391" y="1785"/>
                  <a:pt x="5489" y="1875"/>
                  <a:pt x="5605" y="1901"/>
                </a:cubicBezTo>
                <a:cubicBezTo>
                  <a:pt x="5669" y="1916"/>
                  <a:pt x="5733" y="1923"/>
                  <a:pt x="5797" y="1923"/>
                </a:cubicBezTo>
                <a:cubicBezTo>
                  <a:pt x="5849" y="1923"/>
                  <a:pt x="5901" y="1918"/>
                  <a:pt x="5953" y="1910"/>
                </a:cubicBezTo>
                <a:cubicBezTo>
                  <a:pt x="6069" y="1893"/>
                  <a:pt x="6185" y="1866"/>
                  <a:pt x="6292" y="1830"/>
                </a:cubicBezTo>
                <a:cubicBezTo>
                  <a:pt x="6507" y="1761"/>
                  <a:pt x="6713" y="1676"/>
                  <a:pt x="6911" y="1575"/>
                </a:cubicBezTo>
                <a:lnTo>
                  <a:pt x="6911" y="1575"/>
                </a:lnTo>
                <a:cubicBezTo>
                  <a:pt x="6931" y="1746"/>
                  <a:pt x="6992" y="1916"/>
                  <a:pt x="7078" y="2062"/>
                </a:cubicBezTo>
                <a:cubicBezTo>
                  <a:pt x="7176" y="2223"/>
                  <a:pt x="7292" y="2357"/>
                  <a:pt x="7426" y="2482"/>
                </a:cubicBezTo>
                <a:cubicBezTo>
                  <a:pt x="7560" y="2607"/>
                  <a:pt x="7703" y="2714"/>
                  <a:pt x="7854" y="2821"/>
                </a:cubicBezTo>
                <a:cubicBezTo>
                  <a:pt x="7995" y="2912"/>
                  <a:pt x="8143" y="2995"/>
                  <a:pt x="8292" y="3071"/>
                </a:cubicBezTo>
                <a:lnTo>
                  <a:pt x="8292" y="3071"/>
                </a:lnTo>
                <a:lnTo>
                  <a:pt x="8113" y="3115"/>
                </a:lnTo>
                <a:cubicBezTo>
                  <a:pt x="8042" y="3142"/>
                  <a:pt x="7970" y="3169"/>
                  <a:pt x="7899" y="3196"/>
                </a:cubicBezTo>
                <a:cubicBezTo>
                  <a:pt x="7765" y="3258"/>
                  <a:pt x="7640" y="3347"/>
                  <a:pt x="7533" y="3445"/>
                </a:cubicBezTo>
                <a:cubicBezTo>
                  <a:pt x="7332" y="3664"/>
                  <a:pt x="7242" y="3968"/>
                  <a:pt x="7280" y="4257"/>
                </a:cubicBezTo>
                <a:lnTo>
                  <a:pt x="7280" y="4257"/>
                </a:lnTo>
                <a:cubicBezTo>
                  <a:pt x="7010" y="4128"/>
                  <a:pt x="6732" y="4033"/>
                  <a:pt x="6453" y="3981"/>
                </a:cubicBezTo>
                <a:cubicBezTo>
                  <a:pt x="6392" y="3967"/>
                  <a:pt x="6332" y="3960"/>
                  <a:pt x="6272" y="3960"/>
                </a:cubicBezTo>
                <a:cubicBezTo>
                  <a:pt x="6181" y="3960"/>
                  <a:pt x="6093" y="3976"/>
                  <a:pt x="6007" y="4008"/>
                </a:cubicBezTo>
                <a:cubicBezTo>
                  <a:pt x="6002" y="4010"/>
                  <a:pt x="5998" y="4012"/>
                  <a:pt x="5993" y="4015"/>
                </a:cubicBezTo>
                <a:lnTo>
                  <a:pt x="5993" y="4015"/>
                </a:lnTo>
                <a:cubicBezTo>
                  <a:pt x="6078" y="3984"/>
                  <a:pt x="6165" y="3968"/>
                  <a:pt x="6252" y="3968"/>
                </a:cubicBezTo>
                <a:cubicBezTo>
                  <a:pt x="6311" y="3968"/>
                  <a:pt x="6369" y="3976"/>
                  <a:pt x="6426" y="3990"/>
                </a:cubicBezTo>
                <a:cubicBezTo>
                  <a:pt x="6721" y="4043"/>
                  <a:pt x="7006" y="4142"/>
                  <a:pt x="7274" y="4275"/>
                </a:cubicBezTo>
                <a:lnTo>
                  <a:pt x="7292" y="4284"/>
                </a:lnTo>
                <a:lnTo>
                  <a:pt x="7292" y="4271"/>
                </a:lnTo>
                <a:lnTo>
                  <a:pt x="7292" y="4271"/>
                </a:lnTo>
                <a:lnTo>
                  <a:pt x="7301" y="4267"/>
                </a:lnTo>
                <a:cubicBezTo>
                  <a:pt x="7298" y="4265"/>
                  <a:pt x="7295" y="4264"/>
                  <a:pt x="7292" y="4262"/>
                </a:cubicBezTo>
                <a:lnTo>
                  <a:pt x="7292" y="4262"/>
                </a:lnTo>
                <a:cubicBezTo>
                  <a:pt x="7274" y="4112"/>
                  <a:pt x="7284" y="3971"/>
                  <a:pt x="7328" y="3829"/>
                </a:cubicBezTo>
                <a:cubicBezTo>
                  <a:pt x="7372" y="3695"/>
                  <a:pt x="7444" y="3561"/>
                  <a:pt x="7551" y="3454"/>
                </a:cubicBezTo>
                <a:cubicBezTo>
                  <a:pt x="7649" y="3356"/>
                  <a:pt x="7774" y="3267"/>
                  <a:pt x="7908" y="3213"/>
                </a:cubicBezTo>
                <a:cubicBezTo>
                  <a:pt x="7970" y="3178"/>
                  <a:pt x="8042" y="3160"/>
                  <a:pt x="8113" y="3133"/>
                </a:cubicBezTo>
                <a:lnTo>
                  <a:pt x="8315" y="3083"/>
                </a:lnTo>
                <a:lnTo>
                  <a:pt x="8315" y="3083"/>
                </a:lnTo>
                <a:cubicBezTo>
                  <a:pt x="8319" y="3085"/>
                  <a:pt x="8323" y="3086"/>
                  <a:pt x="8327" y="3088"/>
                </a:cubicBezTo>
                <a:lnTo>
                  <a:pt x="8327" y="3080"/>
                </a:lnTo>
                <a:lnTo>
                  <a:pt x="8363" y="3071"/>
                </a:lnTo>
                <a:lnTo>
                  <a:pt x="8327" y="3053"/>
                </a:lnTo>
                <a:cubicBezTo>
                  <a:pt x="8167" y="2972"/>
                  <a:pt x="8006" y="2883"/>
                  <a:pt x="7863" y="2785"/>
                </a:cubicBezTo>
                <a:cubicBezTo>
                  <a:pt x="7712" y="2687"/>
                  <a:pt x="7569" y="2580"/>
                  <a:pt x="7435" y="2455"/>
                </a:cubicBezTo>
                <a:cubicBezTo>
                  <a:pt x="7310" y="2330"/>
                  <a:pt x="7194" y="2196"/>
                  <a:pt x="7096" y="2044"/>
                </a:cubicBezTo>
                <a:cubicBezTo>
                  <a:pt x="7006" y="1893"/>
                  <a:pt x="6953" y="1723"/>
                  <a:pt x="6935" y="1544"/>
                </a:cubicBezTo>
                <a:lnTo>
                  <a:pt x="6935" y="1518"/>
                </a:lnTo>
                <a:lnTo>
                  <a:pt x="6908" y="1527"/>
                </a:lnTo>
                <a:cubicBezTo>
                  <a:pt x="6703" y="1634"/>
                  <a:pt x="6498" y="1714"/>
                  <a:pt x="6275" y="1785"/>
                </a:cubicBezTo>
                <a:cubicBezTo>
                  <a:pt x="6167" y="1821"/>
                  <a:pt x="6051" y="1848"/>
                  <a:pt x="5935" y="1866"/>
                </a:cubicBezTo>
                <a:cubicBezTo>
                  <a:pt x="5882" y="1879"/>
                  <a:pt x="5826" y="1886"/>
                  <a:pt x="5770" y="1886"/>
                </a:cubicBezTo>
                <a:cubicBezTo>
                  <a:pt x="5715" y="1886"/>
                  <a:pt x="5659" y="1879"/>
                  <a:pt x="5605" y="1866"/>
                </a:cubicBezTo>
                <a:cubicBezTo>
                  <a:pt x="5498" y="1839"/>
                  <a:pt x="5409" y="1759"/>
                  <a:pt x="5373" y="1652"/>
                </a:cubicBezTo>
                <a:cubicBezTo>
                  <a:pt x="5337" y="1544"/>
                  <a:pt x="5320" y="1428"/>
                  <a:pt x="5329" y="1321"/>
                </a:cubicBezTo>
                <a:cubicBezTo>
                  <a:pt x="5337" y="1089"/>
                  <a:pt x="5382" y="866"/>
                  <a:pt x="5453" y="652"/>
                </a:cubicBezTo>
                <a:lnTo>
                  <a:pt x="5462" y="616"/>
                </a:lnTo>
                <a:lnTo>
                  <a:pt x="5427" y="616"/>
                </a:lnTo>
                <a:cubicBezTo>
                  <a:pt x="5382" y="625"/>
                  <a:pt x="5333" y="630"/>
                  <a:pt x="5284" y="630"/>
                </a:cubicBezTo>
                <a:cubicBezTo>
                  <a:pt x="5235" y="630"/>
                  <a:pt x="5186" y="625"/>
                  <a:pt x="5141" y="616"/>
                </a:cubicBezTo>
                <a:cubicBezTo>
                  <a:pt x="5043" y="598"/>
                  <a:pt x="4945" y="563"/>
                  <a:pt x="4864" y="518"/>
                </a:cubicBezTo>
                <a:cubicBezTo>
                  <a:pt x="4775" y="473"/>
                  <a:pt x="4713" y="402"/>
                  <a:pt x="4659" y="313"/>
                </a:cubicBezTo>
                <a:cubicBezTo>
                  <a:pt x="4615" y="232"/>
                  <a:pt x="4579" y="134"/>
                  <a:pt x="4570" y="36"/>
                </a:cubicBezTo>
                <a:lnTo>
                  <a:pt x="45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6" name="Google Shape;2706;p24"/>
          <p:cNvSpPr/>
          <p:nvPr/>
        </p:nvSpPr>
        <p:spPr>
          <a:xfrm>
            <a:off x="2788363" y="1070418"/>
            <a:ext cx="589301" cy="565700"/>
          </a:xfrm>
          <a:custGeom>
            <a:avLst/>
            <a:gdLst/>
            <a:ahLst/>
            <a:cxnLst/>
            <a:rect l="l" t="t" r="r" b="b"/>
            <a:pathLst>
              <a:path w="5693" h="5465" extrusionOk="0">
                <a:moveTo>
                  <a:pt x="3233" y="1"/>
                </a:moveTo>
                <a:cubicBezTo>
                  <a:pt x="3233" y="1"/>
                  <a:pt x="2483" y="956"/>
                  <a:pt x="2144" y="1420"/>
                </a:cubicBezTo>
                <a:lnTo>
                  <a:pt x="2055" y="1545"/>
                </a:lnTo>
                <a:lnTo>
                  <a:pt x="1992" y="1456"/>
                </a:lnTo>
                <a:cubicBezTo>
                  <a:pt x="1644" y="1000"/>
                  <a:pt x="1225" y="536"/>
                  <a:pt x="698" y="295"/>
                </a:cubicBezTo>
                <a:cubicBezTo>
                  <a:pt x="572" y="232"/>
                  <a:pt x="407" y="175"/>
                  <a:pt x="251" y="175"/>
                </a:cubicBezTo>
                <a:cubicBezTo>
                  <a:pt x="208" y="175"/>
                  <a:pt x="167" y="179"/>
                  <a:pt x="127" y="188"/>
                </a:cubicBezTo>
                <a:lnTo>
                  <a:pt x="118" y="188"/>
                </a:lnTo>
                <a:cubicBezTo>
                  <a:pt x="82" y="197"/>
                  <a:pt x="55" y="224"/>
                  <a:pt x="38" y="260"/>
                </a:cubicBezTo>
                <a:cubicBezTo>
                  <a:pt x="38" y="275"/>
                  <a:pt x="31" y="317"/>
                  <a:pt x="52" y="317"/>
                </a:cubicBezTo>
                <a:cubicBezTo>
                  <a:pt x="55" y="317"/>
                  <a:pt x="59" y="316"/>
                  <a:pt x="64" y="313"/>
                </a:cubicBezTo>
                <a:cubicBezTo>
                  <a:pt x="101" y="309"/>
                  <a:pt x="138" y="307"/>
                  <a:pt x="175" y="307"/>
                </a:cubicBezTo>
                <a:cubicBezTo>
                  <a:pt x="289" y="307"/>
                  <a:pt x="403" y="328"/>
                  <a:pt x="511" y="376"/>
                </a:cubicBezTo>
                <a:cubicBezTo>
                  <a:pt x="1010" y="554"/>
                  <a:pt x="1412" y="974"/>
                  <a:pt x="1733" y="1384"/>
                </a:cubicBezTo>
                <a:cubicBezTo>
                  <a:pt x="1805" y="1456"/>
                  <a:pt x="1867" y="1545"/>
                  <a:pt x="1930" y="1625"/>
                </a:cubicBezTo>
                <a:lnTo>
                  <a:pt x="252" y="2205"/>
                </a:lnTo>
                <a:lnTo>
                  <a:pt x="2" y="2286"/>
                </a:lnTo>
                <a:cubicBezTo>
                  <a:pt x="1" y="2286"/>
                  <a:pt x="1" y="2286"/>
                  <a:pt x="2" y="2286"/>
                </a:cubicBezTo>
                <a:cubicBezTo>
                  <a:pt x="26" y="2286"/>
                  <a:pt x="1097" y="1978"/>
                  <a:pt x="1662" y="1813"/>
                </a:cubicBezTo>
                <a:cubicBezTo>
                  <a:pt x="1760" y="1786"/>
                  <a:pt x="1885" y="1759"/>
                  <a:pt x="1974" y="1723"/>
                </a:cubicBezTo>
                <a:lnTo>
                  <a:pt x="1974" y="1723"/>
                </a:lnTo>
                <a:cubicBezTo>
                  <a:pt x="1921" y="2143"/>
                  <a:pt x="1867" y="2553"/>
                  <a:pt x="1814" y="2973"/>
                </a:cubicBezTo>
                <a:cubicBezTo>
                  <a:pt x="1730" y="3621"/>
                  <a:pt x="1622" y="5307"/>
                  <a:pt x="1610" y="5454"/>
                </a:cubicBezTo>
                <a:lnTo>
                  <a:pt x="1610" y="5454"/>
                </a:lnTo>
                <a:lnTo>
                  <a:pt x="1769" y="4160"/>
                </a:lnTo>
                <a:cubicBezTo>
                  <a:pt x="1858" y="3473"/>
                  <a:pt x="1948" y="2777"/>
                  <a:pt x="2037" y="2089"/>
                </a:cubicBezTo>
                <a:cubicBezTo>
                  <a:pt x="2046" y="2000"/>
                  <a:pt x="2055" y="1902"/>
                  <a:pt x="2073" y="1813"/>
                </a:cubicBezTo>
                <a:lnTo>
                  <a:pt x="2358" y="2196"/>
                </a:lnTo>
                <a:lnTo>
                  <a:pt x="2983" y="3018"/>
                </a:lnTo>
                <a:lnTo>
                  <a:pt x="4116" y="4535"/>
                </a:lnTo>
                <a:lnTo>
                  <a:pt x="4500" y="5052"/>
                </a:lnTo>
                <a:lnTo>
                  <a:pt x="4625" y="5222"/>
                </a:lnTo>
                <a:cubicBezTo>
                  <a:pt x="4643" y="5258"/>
                  <a:pt x="4661" y="5284"/>
                  <a:pt x="4688" y="5311"/>
                </a:cubicBezTo>
                <a:cubicBezTo>
                  <a:pt x="4688" y="5311"/>
                  <a:pt x="4696" y="5320"/>
                  <a:pt x="4696" y="5320"/>
                </a:cubicBezTo>
                <a:cubicBezTo>
                  <a:pt x="4697" y="5321"/>
                  <a:pt x="4697" y="5321"/>
                  <a:pt x="4697" y="5321"/>
                </a:cubicBezTo>
                <a:cubicBezTo>
                  <a:pt x="4701" y="5321"/>
                  <a:pt x="3577" y="3566"/>
                  <a:pt x="3215" y="3080"/>
                </a:cubicBezTo>
                <a:cubicBezTo>
                  <a:pt x="2876" y="2634"/>
                  <a:pt x="2528" y="2179"/>
                  <a:pt x="2189" y="1732"/>
                </a:cubicBezTo>
                <a:lnTo>
                  <a:pt x="2189" y="1732"/>
                </a:lnTo>
                <a:cubicBezTo>
                  <a:pt x="2537" y="1795"/>
                  <a:pt x="2894" y="1875"/>
                  <a:pt x="3242" y="1938"/>
                </a:cubicBezTo>
                <a:lnTo>
                  <a:pt x="5214" y="2295"/>
                </a:lnTo>
                <a:lnTo>
                  <a:pt x="5660" y="2375"/>
                </a:lnTo>
                <a:cubicBezTo>
                  <a:pt x="5662" y="2375"/>
                  <a:pt x="5663" y="2375"/>
                  <a:pt x="5663" y="2375"/>
                </a:cubicBezTo>
                <a:cubicBezTo>
                  <a:pt x="5692" y="2375"/>
                  <a:pt x="4928" y="2158"/>
                  <a:pt x="4473" y="2045"/>
                </a:cubicBezTo>
                <a:cubicBezTo>
                  <a:pt x="3840" y="1893"/>
                  <a:pt x="3188" y="1777"/>
                  <a:pt x="2528" y="1661"/>
                </a:cubicBezTo>
                <a:lnTo>
                  <a:pt x="2135" y="1590"/>
                </a:lnTo>
                <a:lnTo>
                  <a:pt x="2706" y="795"/>
                </a:lnTo>
                <a:cubicBezTo>
                  <a:pt x="2876" y="563"/>
                  <a:pt x="3233" y="1"/>
                  <a:pt x="3233" y="1"/>
                </a:cubicBezTo>
                <a:close/>
                <a:moveTo>
                  <a:pt x="1610" y="5454"/>
                </a:moveTo>
                <a:lnTo>
                  <a:pt x="1608" y="5463"/>
                </a:lnTo>
                <a:cubicBezTo>
                  <a:pt x="1608" y="5464"/>
                  <a:pt x="1608" y="5464"/>
                  <a:pt x="1609" y="5464"/>
                </a:cubicBezTo>
                <a:cubicBezTo>
                  <a:pt x="1609" y="5464"/>
                  <a:pt x="1609" y="5461"/>
                  <a:pt x="1610" y="54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7" name="Google Shape;2707;p24"/>
          <p:cNvSpPr/>
          <p:nvPr/>
        </p:nvSpPr>
        <p:spPr>
          <a:xfrm>
            <a:off x="3646364" y="1243428"/>
            <a:ext cx="111069" cy="93059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8" name="Google Shape;2708;p24"/>
          <p:cNvSpPr/>
          <p:nvPr/>
        </p:nvSpPr>
        <p:spPr>
          <a:xfrm>
            <a:off x="3646365" y="1241668"/>
            <a:ext cx="101753" cy="95749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9" name="Google Shape;2709;p24"/>
          <p:cNvSpPr/>
          <p:nvPr/>
        </p:nvSpPr>
        <p:spPr>
          <a:xfrm>
            <a:off x="3687977" y="1288043"/>
            <a:ext cx="42648" cy="34988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0" name="Google Shape;2710;p24"/>
          <p:cNvSpPr/>
          <p:nvPr/>
        </p:nvSpPr>
        <p:spPr>
          <a:xfrm>
            <a:off x="3833103" y="1241358"/>
            <a:ext cx="98959" cy="98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1" name="Google Shape;2711;p24"/>
          <p:cNvSpPr/>
          <p:nvPr/>
        </p:nvSpPr>
        <p:spPr>
          <a:xfrm>
            <a:off x="3825340" y="1240220"/>
            <a:ext cx="115003" cy="101753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2" name="Google Shape;2712;p24"/>
          <p:cNvSpPr/>
          <p:nvPr/>
        </p:nvSpPr>
        <p:spPr>
          <a:xfrm>
            <a:off x="3873680" y="1294875"/>
            <a:ext cx="39232" cy="32813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3" name="Google Shape;2713;p24"/>
          <p:cNvSpPr/>
          <p:nvPr/>
        </p:nvSpPr>
        <p:spPr>
          <a:xfrm>
            <a:off x="3701848" y="935578"/>
            <a:ext cx="292115" cy="327103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4" name="Google Shape;2714;p24"/>
          <p:cNvSpPr/>
          <p:nvPr/>
        </p:nvSpPr>
        <p:spPr>
          <a:xfrm>
            <a:off x="3782278" y="1065798"/>
            <a:ext cx="82293" cy="20340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5" name="Google Shape;2715;p24"/>
          <p:cNvSpPr/>
          <p:nvPr/>
        </p:nvSpPr>
        <p:spPr>
          <a:xfrm>
            <a:off x="4320859" y="937958"/>
            <a:ext cx="473988" cy="338903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6" name="Google Shape;2716;p24"/>
          <p:cNvSpPr/>
          <p:nvPr/>
        </p:nvSpPr>
        <p:spPr>
          <a:xfrm>
            <a:off x="4281627" y="982780"/>
            <a:ext cx="479784" cy="24222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7" name="Google Shape;2717;p24"/>
          <p:cNvSpPr/>
          <p:nvPr/>
        </p:nvSpPr>
        <p:spPr>
          <a:xfrm>
            <a:off x="4399426" y="1030707"/>
            <a:ext cx="387140" cy="282799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8" name="Google Shape;2718;p24"/>
          <p:cNvSpPr/>
          <p:nvPr/>
        </p:nvSpPr>
        <p:spPr>
          <a:xfrm>
            <a:off x="4350464" y="936924"/>
            <a:ext cx="448109" cy="341697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9" name="Google Shape;2719;p24"/>
          <p:cNvSpPr/>
          <p:nvPr/>
        </p:nvSpPr>
        <p:spPr>
          <a:xfrm>
            <a:off x="4206165" y="1299532"/>
            <a:ext cx="174835" cy="287560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0" name="Google Shape;2720;p24"/>
          <p:cNvSpPr/>
          <p:nvPr/>
        </p:nvSpPr>
        <p:spPr>
          <a:xfrm>
            <a:off x="4317133" y="1294358"/>
            <a:ext cx="307745" cy="128045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1" name="Google Shape;2721;p24"/>
          <p:cNvSpPr/>
          <p:nvPr/>
        </p:nvSpPr>
        <p:spPr>
          <a:xfrm>
            <a:off x="4357917" y="1379963"/>
            <a:ext cx="198643" cy="271723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2" name="Google Shape;2722;p24"/>
          <p:cNvSpPr/>
          <p:nvPr/>
        </p:nvSpPr>
        <p:spPr>
          <a:xfrm>
            <a:off x="4129152" y="1173867"/>
            <a:ext cx="175144" cy="287560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3" name="Google Shape;2723;p24"/>
          <p:cNvSpPr/>
          <p:nvPr/>
        </p:nvSpPr>
        <p:spPr>
          <a:xfrm>
            <a:off x="4239601" y="1168069"/>
            <a:ext cx="308056" cy="128667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4" name="Google Shape;2724;p24"/>
          <p:cNvSpPr/>
          <p:nvPr/>
        </p:nvSpPr>
        <p:spPr>
          <a:xfrm>
            <a:off x="4061247" y="1047372"/>
            <a:ext cx="172867" cy="289837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5" name="Google Shape;2725;p24"/>
          <p:cNvSpPr/>
          <p:nvPr/>
        </p:nvSpPr>
        <p:spPr>
          <a:xfrm>
            <a:off x="4137020" y="1037021"/>
            <a:ext cx="305881" cy="107240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6" name="Google Shape;2726;p24"/>
          <p:cNvSpPr/>
          <p:nvPr/>
        </p:nvSpPr>
        <p:spPr>
          <a:xfrm>
            <a:off x="3985580" y="933714"/>
            <a:ext cx="168209" cy="28724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7" name="Google Shape;2727;p24"/>
          <p:cNvSpPr/>
          <p:nvPr/>
        </p:nvSpPr>
        <p:spPr>
          <a:xfrm>
            <a:off x="4027088" y="911769"/>
            <a:ext cx="301120" cy="93680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8" name="Google Shape;2728;p24"/>
          <p:cNvSpPr/>
          <p:nvPr/>
        </p:nvSpPr>
        <p:spPr>
          <a:xfrm>
            <a:off x="4091784" y="1164653"/>
            <a:ext cx="102581" cy="180320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9" name="Google Shape;2729;p24"/>
          <p:cNvSpPr/>
          <p:nvPr/>
        </p:nvSpPr>
        <p:spPr>
          <a:xfrm>
            <a:off x="4135157" y="1157304"/>
            <a:ext cx="420471" cy="500797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0" name="Google Shape;2730;p24"/>
          <p:cNvSpPr/>
          <p:nvPr/>
        </p:nvSpPr>
        <p:spPr>
          <a:xfrm>
            <a:off x="4050171" y="1193328"/>
            <a:ext cx="44407" cy="28777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1" name="Google Shape;2731;p24"/>
          <p:cNvSpPr/>
          <p:nvPr/>
        </p:nvSpPr>
        <p:spPr>
          <a:xfrm>
            <a:off x="4362471" y="1377064"/>
            <a:ext cx="136741" cy="274621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2" name="Google Shape;2732;p24"/>
          <p:cNvSpPr/>
          <p:nvPr/>
        </p:nvSpPr>
        <p:spPr>
          <a:xfrm>
            <a:off x="4251609" y="1297980"/>
            <a:ext cx="91505" cy="289216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3" name="Google Shape;2733;p24"/>
          <p:cNvSpPr/>
          <p:nvPr/>
        </p:nvSpPr>
        <p:spPr>
          <a:xfrm>
            <a:off x="4317133" y="1293322"/>
            <a:ext cx="276380" cy="131359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4" name="Google Shape;2734;p24"/>
          <p:cNvSpPr/>
          <p:nvPr/>
        </p:nvSpPr>
        <p:spPr>
          <a:xfrm>
            <a:off x="4172109" y="1173867"/>
            <a:ext cx="95232" cy="290355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5" name="Google Shape;2735;p24"/>
          <p:cNvSpPr/>
          <p:nvPr/>
        </p:nvSpPr>
        <p:spPr>
          <a:xfrm>
            <a:off x="4239602" y="1167449"/>
            <a:ext cx="276277" cy="13125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6" name="Google Shape;2736;p24"/>
          <p:cNvSpPr/>
          <p:nvPr/>
        </p:nvSpPr>
        <p:spPr>
          <a:xfrm>
            <a:off x="4094475" y="1047372"/>
            <a:ext cx="92541" cy="292011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7" name="Google Shape;2737;p24"/>
          <p:cNvSpPr/>
          <p:nvPr/>
        </p:nvSpPr>
        <p:spPr>
          <a:xfrm>
            <a:off x="4137019" y="1035158"/>
            <a:ext cx="284661" cy="111897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8" name="Google Shape;2738;p24"/>
          <p:cNvSpPr/>
          <p:nvPr/>
        </p:nvSpPr>
        <p:spPr>
          <a:xfrm>
            <a:off x="4004936" y="933713"/>
            <a:ext cx="97096" cy="290459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9" name="Google Shape;2739;p24"/>
          <p:cNvSpPr/>
          <p:nvPr/>
        </p:nvSpPr>
        <p:spPr>
          <a:xfrm>
            <a:off x="4024292" y="909595"/>
            <a:ext cx="291080" cy="96060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0" name="Google Shape;2740;p24"/>
          <p:cNvSpPr/>
          <p:nvPr/>
        </p:nvSpPr>
        <p:spPr>
          <a:xfrm>
            <a:off x="3956906" y="868605"/>
            <a:ext cx="507629" cy="610521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1" name="Google Shape;2741;p24"/>
          <p:cNvSpPr/>
          <p:nvPr/>
        </p:nvSpPr>
        <p:spPr>
          <a:xfrm>
            <a:off x="4790634" y="1293331"/>
            <a:ext cx="630085" cy="681843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2" name="Google Shape;2742;p24"/>
          <p:cNvSpPr/>
          <p:nvPr/>
        </p:nvSpPr>
        <p:spPr>
          <a:xfrm>
            <a:off x="4790634" y="1389392"/>
            <a:ext cx="374201" cy="477715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3" name="Google Shape;2743;p24"/>
          <p:cNvSpPr/>
          <p:nvPr/>
        </p:nvSpPr>
        <p:spPr>
          <a:xfrm>
            <a:off x="4788770" y="1282255"/>
            <a:ext cx="635676" cy="696645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4" name="Google Shape;2744;p24"/>
          <p:cNvSpPr/>
          <p:nvPr/>
        </p:nvSpPr>
        <p:spPr>
          <a:xfrm>
            <a:off x="4908741" y="1376350"/>
            <a:ext cx="463947" cy="468812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5" name="Google Shape;2745;p24"/>
          <p:cNvSpPr/>
          <p:nvPr/>
        </p:nvSpPr>
        <p:spPr>
          <a:xfrm rot="-393407">
            <a:off x="5372966" y="1241615"/>
            <a:ext cx="409397" cy="298844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6" name="Google Shape;2746;p24"/>
          <p:cNvSpPr/>
          <p:nvPr/>
        </p:nvSpPr>
        <p:spPr>
          <a:xfrm rot="-393407">
            <a:off x="5343880" y="1286135"/>
            <a:ext cx="411777" cy="220277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7" name="Google Shape;2747;p24"/>
          <p:cNvSpPr/>
          <p:nvPr/>
        </p:nvSpPr>
        <p:spPr>
          <a:xfrm rot="-393407">
            <a:off x="5466644" y="1201319"/>
            <a:ext cx="310437" cy="330829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8" name="Google Shape;2748;p24"/>
          <p:cNvSpPr/>
          <p:nvPr/>
        </p:nvSpPr>
        <p:spPr>
          <a:xfrm rot="-393407">
            <a:off x="5403331" y="1237695"/>
            <a:ext cx="382587" cy="301743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9" name="Google Shape;2749;p24"/>
          <p:cNvSpPr/>
          <p:nvPr/>
        </p:nvSpPr>
        <p:spPr>
          <a:xfrm>
            <a:off x="5499933" y="736456"/>
            <a:ext cx="642611" cy="650064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0" name="Google Shape;2750;p24"/>
          <p:cNvSpPr/>
          <p:nvPr/>
        </p:nvSpPr>
        <p:spPr>
          <a:xfrm>
            <a:off x="5464637" y="1128878"/>
            <a:ext cx="79809" cy="63351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1" name="Google Shape;2751;p24"/>
          <p:cNvSpPr/>
          <p:nvPr/>
        </p:nvSpPr>
        <p:spPr>
          <a:xfrm>
            <a:off x="5475713" y="982612"/>
            <a:ext cx="103409" cy="82293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2" name="Google Shape;2752;p24"/>
          <p:cNvSpPr/>
          <p:nvPr/>
        </p:nvSpPr>
        <p:spPr>
          <a:xfrm>
            <a:off x="5896909" y="822580"/>
            <a:ext cx="148956" cy="115624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3" name="Google Shape;2753;p24"/>
          <p:cNvSpPr/>
          <p:nvPr/>
        </p:nvSpPr>
        <p:spPr>
          <a:xfrm>
            <a:off x="6002285" y="981267"/>
            <a:ext cx="125976" cy="99684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4" name="Google Shape;2754;p24"/>
          <p:cNvSpPr/>
          <p:nvPr/>
        </p:nvSpPr>
        <p:spPr>
          <a:xfrm>
            <a:off x="5673423" y="1068839"/>
            <a:ext cx="138604" cy="109931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5" name="Google Shape;2755;p24"/>
          <p:cNvSpPr/>
          <p:nvPr/>
        </p:nvSpPr>
        <p:spPr>
          <a:xfrm>
            <a:off x="5833248" y="1203926"/>
            <a:ext cx="112312" cy="89021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6" name="Google Shape;2756;p24"/>
          <p:cNvSpPr/>
          <p:nvPr/>
        </p:nvSpPr>
        <p:spPr>
          <a:xfrm>
            <a:off x="5595789" y="1149063"/>
            <a:ext cx="88815" cy="70492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7" name="Google Shape;2757;p24"/>
          <p:cNvSpPr/>
          <p:nvPr/>
        </p:nvSpPr>
        <p:spPr>
          <a:xfrm>
            <a:off x="6101141" y="1156308"/>
            <a:ext cx="98752" cy="78360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8" name="Google Shape;2758;p24"/>
          <p:cNvSpPr/>
          <p:nvPr/>
        </p:nvSpPr>
        <p:spPr>
          <a:xfrm>
            <a:off x="6048453" y="1297088"/>
            <a:ext cx="136844" cy="10765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9" name="Google Shape;2759;p24"/>
          <p:cNvSpPr/>
          <p:nvPr/>
        </p:nvSpPr>
        <p:spPr>
          <a:xfrm>
            <a:off x="5908917" y="1339115"/>
            <a:ext cx="114383" cy="90575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0" name="Google Shape;2760;p24"/>
          <p:cNvSpPr/>
          <p:nvPr/>
        </p:nvSpPr>
        <p:spPr>
          <a:xfrm>
            <a:off x="5955187" y="1368927"/>
            <a:ext cx="46271" cy="47616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1" name="Google Shape;2761;p24"/>
          <p:cNvSpPr/>
          <p:nvPr/>
        </p:nvSpPr>
        <p:spPr>
          <a:xfrm>
            <a:off x="6108492" y="1346153"/>
            <a:ext cx="38921" cy="42648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2" name="Google Shape;2762;p24"/>
          <p:cNvSpPr/>
          <p:nvPr/>
        </p:nvSpPr>
        <p:spPr>
          <a:xfrm>
            <a:off x="6143581" y="1182706"/>
            <a:ext cx="33435" cy="34884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3" name="Google Shape;2763;p24"/>
          <p:cNvSpPr/>
          <p:nvPr/>
        </p:nvSpPr>
        <p:spPr>
          <a:xfrm>
            <a:off x="6055906" y="1023707"/>
            <a:ext cx="37057" cy="37989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4" name="Google Shape;2764;p24"/>
          <p:cNvSpPr/>
          <p:nvPr/>
        </p:nvSpPr>
        <p:spPr>
          <a:xfrm>
            <a:off x="5955188" y="875061"/>
            <a:ext cx="49065" cy="49480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5" name="Google Shape;2765;p24"/>
          <p:cNvSpPr/>
          <p:nvPr/>
        </p:nvSpPr>
        <p:spPr>
          <a:xfrm>
            <a:off x="5878483" y="1234979"/>
            <a:ext cx="34263" cy="40163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6" name="Google Shape;2766;p24"/>
          <p:cNvSpPr/>
          <p:nvPr/>
        </p:nvSpPr>
        <p:spPr>
          <a:xfrm>
            <a:off x="5725076" y="1111487"/>
            <a:ext cx="46373" cy="47927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7" name="Google Shape;2767;p24"/>
          <p:cNvSpPr/>
          <p:nvPr/>
        </p:nvSpPr>
        <p:spPr>
          <a:xfrm>
            <a:off x="5624462" y="1173699"/>
            <a:ext cx="37057" cy="34677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8" name="Google Shape;2768;p24"/>
          <p:cNvSpPr/>
          <p:nvPr/>
        </p:nvSpPr>
        <p:spPr>
          <a:xfrm>
            <a:off x="5490411" y="1147821"/>
            <a:ext cx="36229" cy="3498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9" name="Google Shape;2769;p24"/>
          <p:cNvSpPr/>
          <p:nvPr/>
        </p:nvSpPr>
        <p:spPr>
          <a:xfrm>
            <a:off x="5523741" y="1016358"/>
            <a:ext cx="35195" cy="34263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0" name="Google Shape;2770;p24"/>
          <p:cNvSpPr/>
          <p:nvPr/>
        </p:nvSpPr>
        <p:spPr>
          <a:xfrm>
            <a:off x="5473292" y="1125015"/>
            <a:ext cx="72977" cy="63971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1" name="Google Shape;2771;p24"/>
          <p:cNvSpPr/>
          <p:nvPr/>
        </p:nvSpPr>
        <p:spPr>
          <a:xfrm>
            <a:off x="5488341" y="983027"/>
            <a:ext cx="90575" cy="82293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2" name="Google Shape;2772;p24"/>
          <p:cNvSpPr/>
          <p:nvPr/>
        </p:nvSpPr>
        <p:spPr>
          <a:xfrm>
            <a:off x="5909849" y="821959"/>
            <a:ext cx="134153" cy="116660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3" name="Google Shape;2773;p24"/>
          <p:cNvSpPr/>
          <p:nvPr/>
        </p:nvSpPr>
        <p:spPr>
          <a:xfrm>
            <a:off x="6019779" y="982923"/>
            <a:ext cx="111069" cy="9854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4" name="Google Shape;2774;p24"/>
          <p:cNvSpPr/>
          <p:nvPr/>
        </p:nvSpPr>
        <p:spPr>
          <a:xfrm>
            <a:off x="5690917" y="1070910"/>
            <a:ext cx="110967" cy="108172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5" name="Google Shape;2775;p24"/>
          <p:cNvSpPr/>
          <p:nvPr/>
        </p:nvSpPr>
        <p:spPr>
          <a:xfrm>
            <a:off x="5848257" y="1204443"/>
            <a:ext cx="98027" cy="88711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6" name="Google Shape;2776;p24"/>
          <p:cNvSpPr/>
          <p:nvPr/>
        </p:nvSpPr>
        <p:spPr>
          <a:xfrm>
            <a:off x="5601803" y="1148290"/>
            <a:ext cx="80223" cy="70389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7" name="Google Shape;2777;p24"/>
          <p:cNvSpPr/>
          <p:nvPr/>
        </p:nvSpPr>
        <p:spPr>
          <a:xfrm>
            <a:off x="6112527" y="1156619"/>
            <a:ext cx="88504" cy="78360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8" name="Google Shape;2778;p24"/>
          <p:cNvSpPr/>
          <p:nvPr/>
        </p:nvSpPr>
        <p:spPr>
          <a:xfrm>
            <a:off x="6066050" y="1298227"/>
            <a:ext cx="110967" cy="107136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9" name="Google Shape;2779;p24"/>
          <p:cNvSpPr/>
          <p:nvPr/>
        </p:nvSpPr>
        <p:spPr>
          <a:xfrm>
            <a:off x="5924443" y="1340253"/>
            <a:ext cx="100304" cy="89643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0" name="Google Shape;2780;p24"/>
          <p:cNvSpPr/>
          <p:nvPr/>
        </p:nvSpPr>
        <p:spPr>
          <a:xfrm>
            <a:off x="6941823" y="856079"/>
            <a:ext cx="812165" cy="817755"/>
          </a:xfrm>
          <a:custGeom>
            <a:avLst/>
            <a:gdLst/>
            <a:ahLst/>
            <a:cxnLst/>
            <a:rect l="l" t="t" r="r" b="b"/>
            <a:pathLst>
              <a:path w="7846" h="7900" extrusionOk="0">
                <a:moveTo>
                  <a:pt x="3303" y="1"/>
                </a:moveTo>
                <a:cubicBezTo>
                  <a:pt x="3303" y="1"/>
                  <a:pt x="3383" y="975"/>
                  <a:pt x="2756" y="975"/>
                </a:cubicBezTo>
                <a:cubicBezTo>
                  <a:pt x="2688" y="975"/>
                  <a:pt x="2612" y="963"/>
                  <a:pt x="2526" y="938"/>
                </a:cubicBezTo>
                <a:lnTo>
                  <a:pt x="2526" y="938"/>
                </a:lnTo>
                <a:cubicBezTo>
                  <a:pt x="2526" y="938"/>
                  <a:pt x="2990" y="1581"/>
                  <a:pt x="2758" y="2107"/>
                </a:cubicBezTo>
                <a:cubicBezTo>
                  <a:pt x="2677" y="2285"/>
                  <a:pt x="2497" y="2346"/>
                  <a:pt x="2285" y="2346"/>
                </a:cubicBezTo>
                <a:cubicBezTo>
                  <a:pt x="1869" y="2346"/>
                  <a:pt x="1333" y="2107"/>
                  <a:pt x="1197" y="2036"/>
                </a:cubicBezTo>
                <a:lnTo>
                  <a:pt x="1197" y="2036"/>
                </a:lnTo>
                <a:cubicBezTo>
                  <a:pt x="1197" y="2036"/>
                  <a:pt x="1321" y="3089"/>
                  <a:pt x="1" y="3723"/>
                </a:cubicBezTo>
                <a:cubicBezTo>
                  <a:pt x="1" y="3723"/>
                  <a:pt x="1" y="3723"/>
                  <a:pt x="2" y="3723"/>
                </a:cubicBezTo>
                <a:cubicBezTo>
                  <a:pt x="42" y="3723"/>
                  <a:pt x="1284" y="3731"/>
                  <a:pt x="1188" y="4802"/>
                </a:cubicBezTo>
                <a:cubicBezTo>
                  <a:pt x="1188" y="4802"/>
                  <a:pt x="1582" y="4414"/>
                  <a:pt x="2032" y="4414"/>
                </a:cubicBezTo>
                <a:cubicBezTo>
                  <a:pt x="2144" y="4414"/>
                  <a:pt x="2260" y="4438"/>
                  <a:pt x="2375" y="4499"/>
                </a:cubicBezTo>
                <a:cubicBezTo>
                  <a:pt x="2955" y="4811"/>
                  <a:pt x="2571" y="5632"/>
                  <a:pt x="1411" y="5989"/>
                </a:cubicBezTo>
                <a:cubicBezTo>
                  <a:pt x="1411" y="5989"/>
                  <a:pt x="2526" y="6757"/>
                  <a:pt x="1723" y="7899"/>
                </a:cubicBezTo>
                <a:cubicBezTo>
                  <a:pt x="1723" y="7899"/>
                  <a:pt x="2222" y="7273"/>
                  <a:pt x="2914" y="7273"/>
                </a:cubicBezTo>
                <a:cubicBezTo>
                  <a:pt x="3171" y="7273"/>
                  <a:pt x="3454" y="7359"/>
                  <a:pt x="3749" y="7596"/>
                </a:cubicBezTo>
                <a:cubicBezTo>
                  <a:pt x="3749" y="7596"/>
                  <a:pt x="3696" y="6043"/>
                  <a:pt x="4347" y="5829"/>
                </a:cubicBezTo>
                <a:cubicBezTo>
                  <a:pt x="4389" y="5815"/>
                  <a:pt x="4427" y="5809"/>
                  <a:pt x="4463" y="5809"/>
                </a:cubicBezTo>
                <a:cubicBezTo>
                  <a:pt x="4982" y="5809"/>
                  <a:pt x="4865" y="7185"/>
                  <a:pt x="4865" y="7185"/>
                </a:cubicBezTo>
                <a:cubicBezTo>
                  <a:pt x="4865" y="7185"/>
                  <a:pt x="5071" y="7053"/>
                  <a:pt x="5362" y="7053"/>
                </a:cubicBezTo>
                <a:cubicBezTo>
                  <a:pt x="5656" y="7053"/>
                  <a:pt x="6037" y="7188"/>
                  <a:pt x="6382" y="7730"/>
                </a:cubicBezTo>
                <a:cubicBezTo>
                  <a:pt x="6382" y="7730"/>
                  <a:pt x="6453" y="6248"/>
                  <a:pt x="7292" y="5847"/>
                </a:cubicBezTo>
                <a:cubicBezTo>
                  <a:pt x="7292" y="5847"/>
                  <a:pt x="6382" y="5034"/>
                  <a:pt x="6507" y="4597"/>
                </a:cubicBezTo>
                <a:cubicBezTo>
                  <a:pt x="6623" y="4160"/>
                  <a:pt x="7605" y="4115"/>
                  <a:pt x="7605" y="4115"/>
                </a:cubicBezTo>
                <a:cubicBezTo>
                  <a:pt x="7605" y="4115"/>
                  <a:pt x="7203" y="3419"/>
                  <a:pt x="7846" y="3062"/>
                </a:cubicBezTo>
                <a:cubicBezTo>
                  <a:pt x="7846" y="3062"/>
                  <a:pt x="6677" y="2598"/>
                  <a:pt x="6962" y="1884"/>
                </a:cubicBezTo>
                <a:lnTo>
                  <a:pt x="6962" y="1884"/>
                </a:lnTo>
                <a:cubicBezTo>
                  <a:pt x="6962" y="1884"/>
                  <a:pt x="6188" y="2577"/>
                  <a:pt x="5284" y="2577"/>
                </a:cubicBezTo>
                <a:cubicBezTo>
                  <a:pt x="5237" y="2577"/>
                  <a:pt x="5189" y="2575"/>
                  <a:pt x="5141" y="2571"/>
                </a:cubicBezTo>
                <a:cubicBezTo>
                  <a:pt x="5141" y="2571"/>
                  <a:pt x="4445" y="1563"/>
                  <a:pt x="4677" y="518"/>
                </a:cubicBezTo>
                <a:lnTo>
                  <a:pt x="4677" y="518"/>
                </a:lnTo>
                <a:cubicBezTo>
                  <a:pt x="4677" y="518"/>
                  <a:pt x="4509" y="576"/>
                  <a:pt x="4281" y="576"/>
                </a:cubicBezTo>
                <a:cubicBezTo>
                  <a:pt x="3978" y="576"/>
                  <a:pt x="3568" y="474"/>
                  <a:pt x="33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1" name="Google Shape;2781;p24"/>
          <p:cNvSpPr/>
          <p:nvPr/>
        </p:nvSpPr>
        <p:spPr>
          <a:xfrm>
            <a:off x="7077840" y="878231"/>
            <a:ext cx="597685" cy="646959"/>
          </a:xfrm>
          <a:custGeom>
            <a:avLst/>
            <a:gdLst/>
            <a:ahLst/>
            <a:cxnLst/>
            <a:rect l="l" t="t" r="r" b="b"/>
            <a:pathLst>
              <a:path w="5774" h="6250" extrusionOk="0">
                <a:moveTo>
                  <a:pt x="4363" y="1"/>
                </a:moveTo>
                <a:cubicBezTo>
                  <a:pt x="4336" y="1"/>
                  <a:pt x="4292" y="19"/>
                  <a:pt x="4318" y="46"/>
                </a:cubicBezTo>
                <a:cubicBezTo>
                  <a:pt x="4399" y="179"/>
                  <a:pt x="4434" y="340"/>
                  <a:pt x="4425" y="492"/>
                </a:cubicBezTo>
                <a:cubicBezTo>
                  <a:pt x="4434" y="1027"/>
                  <a:pt x="4193" y="1563"/>
                  <a:pt x="3935" y="2018"/>
                </a:cubicBezTo>
                <a:cubicBezTo>
                  <a:pt x="3881" y="2107"/>
                  <a:pt x="3827" y="2197"/>
                  <a:pt x="3774" y="2286"/>
                </a:cubicBezTo>
                <a:lnTo>
                  <a:pt x="2614" y="920"/>
                </a:lnTo>
                <a:cubicBezTo>
                  <a:pt x="2560" y="849"/>
                  <a:pt x="2507" y="786"/>
                  <a:pt x="2444" y="715"/>
                </a:cubicBezTo>
                <a:cubicBezTo>
                  <a:pt x="2444" y="715"/>
                  <a:pt x="2443" y="714"/>
                  <a:pt x="2443" y="714"/>
                </a:cubicBezTo>
                <a:lnTo>
                  <a:pt x="2443" y="714"/>
                </a:lnTo>
                <a:cubicBezTo>
                  <a:pt x="2437" y="714"/>
                  <a:pt x="3128" y="1623"/>
                  <a:pt x="3497" y="2107"/>
                </a:cubicBezTo>
                <a:cubicBezTo>
                  <a:pt x="3560" y="2188"/>
                  <a:pt x="3631" y="2295"/>
                  <a:pt x="3694" y="2366"/>
                </a:cubicBezTo>
                <a:lnTo>
                  <a:pt x="2462" y="2670"/>
                </a:lnTo>
                <a:cubicBezTo>
                  <a:pt x="1780" y="2829"/>
                  <a:pt x="0" y="3384"/>
                  <a:pt x="24" y="3384"/>
                </a:cubicBezTo>
                <a:cubicBezTo>
                  <a:pt x="25" y="3384"/>
                  <a:pt x="25" y="3384"/>
                  <a:pt x="25" y="3384"/>
                </a:cubicBezTo>
                <a:lnTo>
                  <a:pt x="1311" y="3053"/>
                </a:lnTo>
                <a:lnTo>
                  <a:pt x="3363" y="2545"/>
                </a:lnTo>
                <a:lnTo>
                  <a:pt x="3640" y="2482"/>
                </a:lnTo>
                <a:lnTo>
                  <a:pt x="3381" y="2893"/>
                </a:lnTo>
                <a:cubicBezTo>
                  <a:pt x="3203" y="3187"/>
                  <a:pt x="3015" y="3482"/>
                  <a:pt x="2828" y="3776"/>
                </a:cubicBezTo>
                <a:cubicBezTo>
                  <a:pt x="2498" y="4321"/>
                  <a:pt x="2158" y="4865"/>
                  <a:pt x="1810" y="5410"/>
                </a:cubicBezTo>
                <a:lnTo>
                  <a:pt x="1471" y="5963"/>
                </a:lnTo>
                <a:lnTo>
                  <a:pt x="1355" y="6141"/>
                </a:lnTo>
                <a:cubicBezTo>
                  <a:pt x="1337" y="6168"/>
                  <a:pt x="1311" y="6204"/>
                  <a:pt x="1302" y="6231"/>
                </a:cubicBezTo>
                <a:cubicBezTo>
                  <a:pt x="1293" y="6240"/>
                  <a:pt x="1293" y="6240"/>
                  <a:pt x="1293" y="6248"/>
                </a:cubicBezTo>
                <a:lnTo>
                  <a:pt x="1293" y="6248"/>
                </a:lnTo>
                <a:cubicBezTo>
                  <a:pt x="1319" y="6212"/>
                  <a:pt x="2540" y="4542"/>
                  <a:pt x="2864" y="4026"/>
                </a:cubicBezTo>
                <a:cubicBezTo>
                  <a:pt x="3158" y="3553"/>
                  <a:pt x="3462" y="3044"/>
                  <a:pt x="3756" y="2562"/>
                </a:cubicBezTo>
                <a:cubicBezTo>
                  <a:pt x="3827" y="2911"/>
                  <a:pt x="3890" y="3285"/>
                  <a:pt x="3952" y="3633"/>
                </a:cubicBezTo>
                <a:cubicBezTo>
                  <a:pt x="4086" y="4294"/>
                  <a:pt x="4211" y="4954"/>
                  <a:pt x="4336" y="5624"/>
                </a:cubicBezTo>
                <a:cubicBezTo>
                  <a:pt x="4372" y="5775"/>
                  <a:pt x="4399" y="5927"/>
                  <a:pt x="4425" y="6079"/>
                </a:cubicBezTo>
                <a:cubicBezTo>
                  <a:pt x="4426" y="6081"/>
                  <a:pt x="4426" y="6081"/>
                  <a:pt x="4426" y="6081"/>
                </a:cubicBezTo>
                <a:cubicBezTo>
                  <a:pt x="4430" y="6081"/>
                  <a:pt x="4361" y="5297"/>
                  <a:pt x="4300" y="4838"/>
                </a:cubicBezTo>
                <a:cubicBezTo>
                  <a:pt x="4211" y="4187"/>
                  <a:pt x="4077" y="3526"/>
                  <a:pt x="3952" y="2857"/>
                </a:cubicBezTo>
                <a:lnTo>
                  <a:pt x="3872" y="2455"/>
                </a:lnTo>
                <a:lnTo>
                  <a:pt x="3872" y="2455"/>
                </a:lnTo>
                <a:lnTo>
                  <a:pt x="4827" y="2714"/>
                </a:lnTo>
                <a:cubicBezTo>
                  <a:pt x="5113" y="2786"/>
                  <a:pt x="5773" y="2919"/>
                  <a:pt x="5773" y="2919"/>
                </a:cubicBezTo>
                <a:cubicBezTo>
                  <a:pt x="5773" y="2919"/>
                  <a:pt x="4595" y="2554"/>
                  <a:pt x="4042" y="2411"/>
                </a:cubicBezTo>
                <a:lnTo>
                  <a:pt x="3890" y="2366"/>
                </a:lnTo>
                <a:lnTo>
                  <a:pt x="3943" y="2277"/>
                </a:lnTo>
                <a:cubicBezTo>
                  <a:pt x="4247" y="1786"/>
                  <a:pt x="4541" y="1224"/>
                  <a:pt x="4568" y="635"/>
                </a:cubicBezTo>
                <a:cubicBezTo>
                  <a:pt x="4577" y="447"/>
                  <a:pt x="4568" y="215"/>
                  <a:pt x="4461" y="55"/>
                </a:cubicBezTo>
                <a:cubicBezTo>
                  <a:pt x="4434" y="19"/>
                  <a:pt x="4399" y="1"/>
                  <a:pt x="4363" y="1"/>
                </a:cubicBezTo>
                <a:close/>
                <a:moveTo>
                  <a:pt x="1293" y="6248"/>
                </a:moveTo>
                <a:lnTo>
                  <a:pt x="1293" y="6248"/>
                </a:lnTo>
                <a:cubicBezTo>
                  <a:pt x="1292" y="6249"/>
                  <a:pt x="1292" y="6249"/>
                  <a:pt x="1292" y="6249"/>
                </a:cubicBezTo>
                <a:cubicBezTo>
                  <a:pt x="1292" y="6249"/>
                  <a:pt x="1292" y="6249"/>
                  <a:pt x="1293" y="6248"/>
                </a:cubicBezTo>
                <a:cubicBezTo>
                  <a:pt x="1293" y="6248"/>
                  <a:pt x="1293" y="6248"/>
                  <a:pt x="1293" y="62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2" name="Google Shape;2782;p24"/>
          <p:cNvSpPr/>
          <p:nvPr/>
        </p:nvSpPr>
        <p:spPr>
          <a:xfrm>
            <a:off x="6941823" y="1033501"/>
            <a:ext cx="656068" cy="632880"/>
          </a:xfrm>
          <a:custGeom>
            <a:avLst/>
            <a:gdLst/>
            <a:ahLst/>
            <a:cxnLst/>
            <a:rect l="l" t="t" r="r" b="b"/>
            <a:pathLst>
              <a:path w="6338" h="6114" extrusionOk="0">
                <a:moveTo>
                  <a:pt x="2821" y="0"/>
                </a:moveTo>
                <a:cubicBezTo>
                  <a:pt x="2830" y="134"/>
                  <a:pt x="2803" y="268"/>
                  <a:pt x="2750" y="393"/>
                </a:cubicBezTo>
                <a:cubicBezTo>
                  <a:pt x="2517" y="920"/>
                  <a:pt x="1393" y="429"/>
                  <a:pt x="1197" y="322"/>
                </a:cubicBezTo>
                <a:cubicBezTo>
                  <a:pt x="1197" y="322"/>
                  <a:pt x="1322" y="1375"/>
                  <a:pt x="1" y="2009"/>
                </a:cubicBezTo>
                <a:cubicBezTo>
                  <a:pt x="1" y="2009"/>
                  <a:pt x="1286" y="2000"/>
                  <a:pt x="1188" y="3088"/>
                </a:cubicBezTo>
                <a:cubicBezTo>
                  <a:pt x="1188" y="3088"/>
                  <a:pt x="1803" y="2482"/>
                  <a:pt x="2375" y="2785"/>
                </a:cubicBezTo>
                <a:cubicBezTo>
                  <a:pt x="2955" y="3097"/>
                  <a:pt x="2562" y="3918"/>
                  <a:pt x="1402" y="4275"/>
                </a:cubicBezTo>
                <a:cubicBezTo>
                  <a:pt x="1402" y="4275"/>
                  <a:pt x="2473" y="5007"/>
                  <a:pt x="1768" y="6114"/>
                </a:cubicBezTo>
                <a:lnTo>
                  <a:pt x="1777" y="6114"/>
                </a:lnTo>
                <a:cubicBezTo>
                  <a:pt x="2000" y="5882"/>
                  <a:pt x="2812" y="5132"/>
                  <a:pt x="3740" y="5882"/>
                </a:cubicBezTo>
                <a:cubicBezTo>
                  <a:pt x="3740" y="5882"/>
                  <a:pt x="3696" y="4329"/>
                  <a:pt x="4347" y="4115"/>
                </a:cubicBezTo>
                <a:cubicBezTo>
                  <a:pt x="4749" y="3981"/>
                  <a:pt x="4856" y="4525"/>
                  <a:pt x="4874" y="4972"/>
                </a:cubicBezTo>
                <a:cubicBezTo>
                  <a:pt x="6337" y="3071"/>
                  <a:pt x="5186" y="304"/>
                  <a:pt x="2812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3" name="Google Shape;2783;p24"/>
          <p:cNvSpPr/>
          <p:nvPr/>
        </p:nvSpPr>
        <p:spPr>
          <a:xfrm>
            <a:off x="6934474" y="845003"/>
            <a:ext cx="825105" cy="828831"/>
          </a:xfrm>
          <a:custGeom>
            <a:avLst/>
            <a:gdLst/>
            <a:ahLst/>
            <a:cxnLst/>
            <a:rect l="l" t="t" r="r" b="b"/>
            <a:pathLst>
              <a:path w="7971" h="8007" extrusionOk="0">
                <a:moveTo>
                  <a:pt x="4653" y="5939"/>
                </a:moveTo>
                <a:lnTo>
                  <a:pt x="4653" y="5939"/>
                </a:lnTo>
                <a:cubicBezTo>
                  <a:pt x="4674" y="5950"/>
                  <a:pt x="4694" y="5964"/>
                  <a:pt x="4713" y="5980"/>
                </a:cubicBezTo>
                <a:cubicBezTo>
                  <a:pt x="4743" y="6011"/>
                  <a:pt x="4769" y="6044"/>
                  <a:pt x="4793" y="6079"/>
                </a:cubicBezTo>
                <a:lnTo>
                  <a:pt x="4793" y="6079"/>
                </a:lnTo>
                <a:cubicBezTo>
                  <a:pt x="4772" y="6044"/>
                  <a:pt x="4748" y="6012"/>
                  <a:pt x="4722" y="5980"/>
                </a:cubicBezTo>
                <a:cubicBezTo>
                  <a:pt x="4702" y="5964"/>
                  <a:pt x="4678" y="5950"/>
                  <a:pt x="4653" y="5939"/>
                </a:cubicBezTo>
                <a:close/>
                <a:moveTo>
                  <a:pt x="4793" y="6079"/>
                </a:moveTo>
                <a:cubicBezTo>
                  <a:pt x="4851" y="6173"/>
                  <a:pt x="4889" y="6277"/>
                  <a:pt x="4909" y="6382"/>
                </a:cubicBezTo>
                <a:cubicBezTo>
                  <a:pt x="4890" y="6273"/>
                  <a:pt x="4852" y="6169"/>
                  <a:pt x="4793" y="6079"/>
                </a:cubicBezTo>
                <a:close/>
                <a:moveTo>
                  <a:pt x="4529" y="5907"/>
                </a:moveTo>
                <a:cubicBezTo>
                  <a:pt x="4519" y="5907"/>
                  <a:pt x="4509" y="5908"/>
                  <a:pt x="4498" y="5909"/>
                </a:cubicBezTo>
                <a:cubicBezTo>
                  <a:pt x="4418" y="5927"/>
                  <a:pt x="4347" y="5954"/>
                  <a:pt x="4284" y="5998"/>
                </a:cubicBezTo>
                <a:cubicBezTo>
                  <a:pt x="4168" y="6096"/>
                  <a:pt x="4070" y="6221"/>
                  <a:pt x="4016" y="6364"/>
                </a:cubicBezTo>
                <a:cubicBezTo>
                  <a:pt x="3963" y="6498"/>
                  <a:pt x="3918" y="6650"/>
                  <a:pt x="3892" y="6802"/>
                </a:cubicBezTo>
                <a:cubicBezTo>
                  <a:pt x="3838" y="7096"/>
                  <a:pt x="3811" y="7400"/>
                  <a:pt x="3820" y="7703"/>
                </a:cubicBezTo>
                <a:cubicBezTo>
                  <a:pt x="3820" y="7400"/>
                  <a:pt x="3847" y="7096"/>
                  <a:pt x="3909" y="6793"/>
                </a:cubicBezTo>
                <a:cubicBezTo>
                  <a:pt x="3936" y="6650"/>
                  <a:pt x="3981" y="6498"/>
                  <a:pt x="4043" y="6364"/>
                </a:cubicBezTo>
                <a:cubicBezTo>
                  <a:pt x="4097" y="6221"/>
                  <a:pt x="4186" y="6096"/>
                  <a:pt x="4311" y="6007"/>
                </a:cubicBezTo>
                <a:cubicBezTo>
                  <a:pt x="4365" y="5963"/>
                  <a:pt x="4436" y="5927"/>
                  <a:pt x="4516" y="5918"/>
                </a:cubicBezTo>
                <a:cubicBezTo>
                  <a:pt x="4526" y="5917"/>
                  <a:pt x="4535" y="5916"/>
                  <a:pt x="4544" y="5916"/>
                </a:cubicBezTo>
                <a:cubicBezTo>
                  <a:pt x="4581" y="5916"/>
                  <a:pt x="4619" y="5925"/>
                  <a:pt x="4653" y="5939"/>
                </a:cubicBezTo>
                <a:lnTo>
                  <a:pt x="4653" y="5939"/>
                </a:lnTo>
                <a:cubicBezTo>
                  <a:pt x="4614" y="5918"/>
                  <a:pt x="4573" y="5907"/>
                  <a:pt x="4529" y="5907"/>
                </a:cubicBezTo>
                <a:close/>
                <a:moveTo>
                  <a:pt x="3356" y="1"/>
                </a:moveTo>
                <a:lnTo>
                  <a:pt x="3356" y="108"/>
                </a:lnTo>
                <a:cubicBezTo>
                  <a:pt x="3365" y="224"/>
                  <a:pt x="3356" y="349"/>
                  <a:pt x="3338" y="474"/>
                </a:cubicBezTo>
                <a:cubicBezTo>
                  <a:pt x="3320" y="590"/>
                  <a:pt x="3285" y="706"/>
                  <a:pt x="3231" y="822"/>
                </a:cubicBezTo>
                <a:cubicBezTo>
                  <a:pt x="3178" y="929"/>
                  <a:pt x="3079" y="1009"/>
                  <a:pt x="2963" y="1045"/>
                </a:cubicBezTo>
                <a:cubicBezTo>
                  <a:pt x="2914" y="1055"/>
                  <a:pt x="2866" y="1060"/>
                  <a:pt x="2819" y="1060"/>
                </a:cubicBezTo>
                <a:cubicBezTo>
                  <a:pt x="2751" y="1060"/>
                  <a:pt x="2684" y="1050"/>
                  <a:pt x="2618" y="1030"/>
                </a:cubicBezTo>
                <a:lnTo>
                  <a:pt x="2618" y="1030"/>
                </a:lnTo>
                <a:cubicBezTo>
                  <a:pt x="2617" y="1029"/>
                  <a:pt x="2616" y="1028"/>
                  <a:pt x="2615" y="1027"/>
                </a:cubicBezTo>
                <a:lnTo>
                  <a:pt x="2614" y="1029"/>
                </a:lnTo>
                <a:lnTo>
                  <a:pt x="2614" y="1029"/>
                </a:lnTo>
                <a:cubicBezTo>
                  <a:pt x="2612" y="1029"/>
                  <a:pt x="2609" y="1028"/>
                  <a:pt x="2606" y="1027"/>
                </a:cubicBezTo>
                <a:lnTo>
                  <a:pt x="2544" y="1009"/>
                </a:lnTo>
                <a:lnTo>
                  <a:pt x="2544" y="1009"/>
                </a:lnTo>
                <a:lnTo>
                  <a:pt x="2580" y="1063"/>
                </a:lnTo>
                <a:cubicBezTo>
                  <a:pt x="2713" y="1259"/>
                  <a:pt x="2812" y="1482"/>
                  <a:pt x="2856" y="1723"/>
                </a:cubicBezTo>
                <a:cubicBezTo>
                  <a:pt x="2874" y="1839"/>
                  <a:pt x="2874" y="1964"/>
                  <a:pt x="2847" y="2080"/>
                </a:cubicBezTo>
                <a:cubicBezTo>
                  <a:pt x="2838" y="2107"/>
                  <a:pt x="2838" y="2134"/>
                  <a:pt x="2821" y="2161"/>
                </a:cubicBezTo>
                <a:cubicBezTo>
                  <a:pt x="2812" y="2196"/>
                  <a:pt x="2803" y="2223"/>
                  <a:pt x="2785" y="2241"/>
                </a:cubicBezTo>
                <a:cubicBezTo>
                  <a:pt x="2758" y="2294"/>
                  <a:pt x="2713" y="2339"/>
                  <a:pt x="2669" y="2366"/>
                </a:cubicBezTo>
                <a:cubicBezTo>
                  <a:pt x="2575" y="2413"/>
                  <a:pt x="2468" y="2439"/>
                  <a:pt x="2365" y="2439"/>
                </a:cubicBezTo>
                <a:cubicBezTo>
                  <a:pt x="2350" y="2439"/>
                  <a:pt x="2335" y="2438"/>
                  <a:pt x="2321" y="2437"/>
                </a:cubicBezTo>
                <a:cubicBezTo>
                  <a:pt x="2205" y="2428"/>
                  <a:pt x="2080" y="2410"/>
                  <a:pt x="1964" y="2384"/>
                </a:cubicBezTo>
                <a:cubicBezTo>
                  <a:pt x="1723" y="2321"/>
                  <a:pt x="1500" y="2232"/>
                  <a:pt x="1285" y="2125"/>
                </a:cubicBezTo>
                <a:lnTo>
                  <a:pt x="1250" y="2107"/>
                </a:lnTo>
                <a:lnTo>
                  <a:pt x="1250" y="2143"/>
                </a:lnTo>
                <a:cubicBezTo>
                  <a:pt x="1259" y="2321"/>
                  <a:pt x="1232" y="2500"/>
                  <a:pt x="1169" y="2678"/>
                </a:cubicBezTo>
                <a:cubicBezTo>
                  <a:pt x="1107" y="2848"/>
                  <a:pt x="1027" y="3008"/>
                  <a:pt x="911" y="3151"/>
                </a:cubicBezTo>
                <a:cubicBezTo>
                  <a:pt x="803" y="3294"/>
                  <a:pt x="670" y="3419"/>
                  <a:pt x="527" y="3535"/>
                </a:cubicBezTo>
                <a:cubicBezTo>
                  <a:pt x="455" y="3589"/>
                  <a:pt x="384" y="3642"/>
                  <a:pt x="304" y="3687"/>
                </a:cubicBezTo>
                <a:cubicBezTo>
                  <a:pt x="229" y="3728"/>
                  <a:pt x="154" y="3770"/>
                  <a:pt x="79" y="3812"/>
                </a:cubicBezTo>
                <a:lnTo>
                  <a:pt x="79" y="3812"/>
                </a:lnTo>
                <a:cubicBezTo>
                  <a:pt x="76" y="3812"/>
                  <a:pt x="74" y="3812"/>
                  <a:pt x="72" y="3812"/>
                </a:cubicBezTo>
                <a:lnTo>
                  <a:pt x="73" y="3815"/>
                </a:lnTo>
                <a:lnTo>
                  <a:pt x="73" y="3815"/>
                </a:lnTo>
                <a:cubicBezTo>
                  <a:pt x="69" y="3817"/>
                  <a:pt x="66" y="3819"/>
                  <a:pt x="63" y="3821"/>
                </a:cubicBezTo>
                <a:lnTo>
                  <a:pt x="0" y="3847"/>
                </a:lnTo>
                <a:lnTo>
                  <a:pt x="63" y="3847"/>
                </a:lnTo>
                <a:cubicBezTo>
                  <a:pt x="214" y="3856"/>
                  <a:pt x="366" y="3874"/>
                  <a:pt x="509" y="3919"/>
                </a:cubicBezTo>
                <a:cubicBezTo>
                  <a:pt x="661" y="3954"/>
                  <a:pt x="795" y="4017"/>
                  <a:pt x="920" y="4106"/>
                </a:cubicBezTo>
                <a:cubicBezTo>
                  <a:pt x="1036" y="4195"/>
                  <a:pt x="1134" y="4320"/>
                  <a:pt x="1178" y="4463"/>
                </a:cubicBezTo>
                <a:cubicBezTo>
                  <a:pt x="1232" y="4606"/>
                  <a:pt x="1250" y="4758"/>
                  <a:pt x="1232" y="4909"/>
                </a:cubicBezTo>
                <a:lnTo>
                  <a:pt x="1232" y="4945"/>
                </a:lnTo>
                <a:lnTo>
                  <a:pt x="1268" y="4918"/>
                </a:lnTo>
                <a:cubicBezTo>
                  <a:pt x="1375" y="4820"/>
                  <a:pt x="1491" y="4740"/>
                  <a:pt x="1625" y="4668"/>
                </a:cubicBezTo>
                <a:cubicBezTo>
                  <a:pt x="1750" y="4597"/>
                  <a:pt x="1892" y="4552"/>
                  <a:pt x="2035" y="4544"/>
                </a:cubicBezTo>
                <a:cubicBezTo>
                  <a:pt x="2054" y="4542"/>
                  <a:pt x="2072" y="4542"/>
                  <a:pt x="2091" y="4542"/>
                </a:cubicBezTo>
                <a:cubicBezTo>
                  <a:pt x="2222" y="4542"/>
                  <a:pt x="2345" y="4570"/>
                  <a:pt x="2455" y="4633"/>
                </a:cubicBezTo>
                <a:cubicBezTo>
                  <a:pt x="2580" y="4704"/>
                  <a:pt x="2669" y="4829"/>
                  <a:pt x="2687" y="4972"/>
                </a:cubicBezTo>
                <a:cubicBezTo>
                  <a:pt x="2696" y="5115"/>
                  <a:pt x="2651" y="5258"/>
                  <a:pt x="2562" y="5374"/>
                </a:cubicBezTo>
                <a:cubicBezTo>
                  <a:pt x="2472" y="5498"/>
                  <a:pt x="2374" y="5606"/>
                  <a:pt x="2258" y="5686"/>
                </a:cubicBezTo>
                <a:cubicBezTo>
                  <a:pt x="2017" y="5864"/>
                  <a:pt x="1758" y="5998"/>
                  <a:pt x="1473" y="6079"/>
                </a:cubicBezTo>
                <a:lnTo>
                  <a:pt x="1446" y="6088"/>
                </a:lnTo>
                <a:lnTo>
                  <a:pt x="1473" y="6105"/>
                </a:lnTo>
                <a:cubicBezTo>
                  <a:pt x="1616" y="6212"/>
                  <a:pt x="1741" y="6346"/>
                  <a:pt x="1839" y="6489"/>
                </a:cubicBezTo>
                <a:cubicBezTo>
                  <a:pt x="1946" y="6641"/>
                  <a:pt x="2017" y="6802"/>
                  <a:pt x="2053" y="6980"/>
                </a:cubicBezTo>
                <a:cubicBezTo>
                  <a:pt x="2080" y="7159"/>
                  <a:pt x="2071" y="7337"/>
                  <a:pt x="2017" y="7516"/>
                </a:cubicBezTo>
                <a:cubicBezTo>
                  <a:pt x="1999" y="7596"/>
                  <a:pt x="1964" y="7685"/>
                  <a:pt x="1928" y="7765"/>
                </a:cubicBezTo>
                <a:cubicBezTo>
                  <a:pt x="1883" y="7846"/>
                  <a:pt x="1830" y="7917"/>
                  <a:pt x="1785" y="7997"/>
                </a:cubicBezTo>
                <a:lnTo>
                  <a:pt x="1794" y="8006"/>
                </a:lnTo>
                <a:cubicBezTo>
                  <a:pt x="1796" y="8005"/>
                  <a:pt x="1797" y="8003"/>
                  <a:pt x="1798" y="8002"/>
                </a:cubicBezTo>
                <a:lnTo>
                  <a:pt x="1798" y="8002"/>
                </a:lnTo>
                <a:lnTo>
                  <a:pt x="1803" y="8006"/>
                </a:lnTo>
                <a:cubicBezTo>
                  <a:pt x="1809" y="7996"/>
                  <a:pt x="1815" y="7985"/>
                  <a:pt x="1822" y="7974"/>
                </a:cubicBezTo>
                <a:lnTo>
                  <a:pt x="1822" y="7974"/>
                </a:lnTo>
                <a:cubicBezTo>
                  <a:pt x="1940" y="7837"/>
                  <a:pt x="2074" y="7723"/>
                  <a:pt x="2223" y="7632"/>
                </a:cubicBezTo>
                <a:cubicBezTo>
                  <a:pt x="2383" y="7524"/>
                  <a:pt x="2562" y="7444"/>
                  <a:pt x="2749" y="7408"/>
                </a:cubicBezTo>
                <a:cubicBezTo>
                  <a:pt x="2794" y="7400"/>
                  <a:pt x="2838" y="7382"/>
                  <a:pt x="2892" y="7382"/>
                </a:cubicBezTo>
                <a:lnTo>
                  <a:pt x="3035" y="7382"/>
                </a:lnTo>
                <a:cubicBezTo>
                  <a:pt x="3222" y="7400"/>
                  <a:pt x="3410" y="7453"/>
                  <a:pt x="3579" y="7551"/>
                </a:cubicBezTo>
                <a:cubicBezTo>
                  <a:pt x="3659" y="7596"/>
                  <a:pt x="3740" y="7649"/>
                  <a:pt x="3820" y="7703"/>
                </a:cubicBezTo>
                <a:cubicBezTo>
                  <a:pt x="3740" y="7649"/>
                  <a:pt x="3659" y="7587"/>
                  <a:pt x="3579" y="7542"/>
                </a:cubicBezTo>
                <a:cubicBezTo>
                  <a:pt x="3499" y="7489"/>
                  <a:pt x="3410" y="7453"/>
                  <a:pt x="3320" y="7426"/>
                </a:cubicBezTo>
                <a:cubicBezTo>
                  <a:pt x="3222" y="7400"/>
                  <a:pt x="3133" y="7382"/>
                  <a:pt x="3035" y="7373"/>
                </a:cubicBezTo>
                <a:lnTo>
                  <a:pt x="2892" y="7373"/>
                </a:lnTo>
                <a:cubicBezTo>
                  <a:pt x="2847" y="7382"/>
                  <a:pt x="2794" y="7382"/>
                  <a:pt x="2749" y="7400"/>
                </a:cubicBezTo>
                <a:cubicBezTo>
                  <a:pt x="2562" y="7435"/>
                  <a:pt x="2383" y="7516"/>
                  <a:pt x="2223" y="7623"/>
                </a:cubicBezTo>
                <a:cubicBezTo>
                  <a:pt x="2080" y="7710"/>
                  <a:pt x="1952" y="7818"/>
                  <a:pt x="1837" y="7947"/>
                </a:cubicBezTo>
                <a:lnTo>
                  <a:pt x="1837" y="7947"/>
                </a:lnTo>
                <a:cubicBezTo>
                  <a:pt x="1873" y="7886"/>
                  <a:pt x="1910" y="7826"/>
                  <a:pt x="1937" y="7765"/>
                </a:cubicBezTo>
                <a:cubicBezTo>
                  <a:pt x="1982" y="7685"/>
                  <a:pt x="2017" y="7605"/>
                  <a:pt x="2035" y="7516"/>
                </a:cubicBezTo>
                <a:cubicBezTo>
                  <a:pt x="2098" y="7337"/>
                  <a:pt x="2107" y="7159"/>
                  <a:pt x="2071" y="6980"/>
                </a:cubicBezTo>
                <a:cubicBezTo>
                  <a:pt x="2035" y="6793"/>
                  <a:pt x="1964" y="6623"/>
                  <a:pt x="1866" y="6471"/>
                </a:cubicBezTo>
                <a:cubicBezTo>
                  <a:pt x="1764" y="6336"/>
                  <a:pt x="1647" y="6209"/>
                  <a:pt x="1514" y="6098"/>
                </a:cubicBezTo>
                <a:lnTo>
                  <a:pt x="1514" y="6098"/>
                </a:lnTo>
                <a:cubicBezTo>
                  <a:pt x="1791" y="6009"/>
                  <a:pt x="2051" y="5878"/>
                  <a:pt x="2285" y="5713"/>
                </a:cubicBezTo>
                <a:cubicBezTo>
                  <a:pt x="2401" y="5623"/>
                  <a:pt x="2508" y="5516"/>
                  <a:pt x="2597" y="5391"/>
                </a:cubicBezTo>
                <a:cubicBezTo>
                  <a:pt x="2687" y="5266"/>
                  <a:pt x="2731" y="5115"/>
                  <a:pt x="2731" y="4963"/>
                </a:cubicBezTo>
                <a:cubicBezTo>
                  <a:pt x="2713" y="4811"/>
                  <a:pt x="2624" y="4677"/>
                  <a:pt x="2481" y="4606"/>
                </a:cubicBezTo>
                <a:cubicBezTo>
                  <a:pt x="2370" y="4539"/>
                  <a:pt x="2247" y="4503"/>
                  <a:pt x="2121" y="4503"/>
                </a:cubicBezTo>
                <a:cubicBezTo>
                  <a:pt x="2095" y="4503"/>
                  <a:pt x="2070" y="4505"/>
                  <a:pt x="2044" y="4508"/>
                </a:cubicBezTo>
                <a:cubicBezTo>
                  <a:pt x="1901" y="4517"/>
                  <a:pt x="1750" y="4561"/>
                  <a:pt x="1616" y="4633"/>
                </a:cubicBezTo>
                <a:cubicBezTo>
                  <a:pt x="1504" y="4697"/>
                  <a:pt x="1392" y="4767"/>
                  <a:pt x="1287" y="4858"/>
                </a:cubicBezTo>
                <a:lnTo>
                  <a:pt x="1287" y="4858"/>
                </a:lnTo>
                <a:cubicBezTo>
                  <a:pt x="1291" y="4719"/>
                  <a:pt x="1272" y="4575"/>
                  <a:pt x="1223" y="4445"/>
                </a:cubicBezTo>
                <a:cubicBezTo>
                  <a:pt x="1169" y="4294"/>
                  <a:pt x="1080" y="4169"/>
                  <a:pt x="946" y="4079"/>
                </a:cubicBezTo>
                <a:cubicBezTo>
                  <a:pt x="821" y="3981"/>
                  <a:pt x="687" y="3919"/>
                  <a:pt x="536" y="3874"/>
                </a:cubicBezTo>
                <a:cubicBezTo>
                  <a:pt x="407" y="3844"/>
                  <a:pt x="279" y="3820"/>
                  <a:pt x="145" y="3814"/>
                </a:cubicBezTo>
                <a:lnTo>
                  <a:pt x="145" y="3814"/>
                </a:lnTo>
                <a:cubicBezTo>
                  <a:pt x="207" y="3783"/>
                  <a:pt x="271" y="3753"/>
                  <a:pt x="330" y="3713"/>
                </a:cubicBezTo>
                <a:cubicBezTo>
                  <a:pt x="402" y="3660"/>
                  <a:pt x="482" y="3615"/>
                  <a:pt x="554" y="3553"/>
                </a:cubicBezTo>
                <a:cubicBezTo>
                  <a:pt x="705" y="3446"/>
                  <a:pt x="839" y="3312"/>
                  <a:pt x="955" y="3169"/>
                </a:cubicBezTo>
                <a:cubicBezTo>
                  <a:pt x="1062" y="3017"/>
                  <a:pt x="1152" y="2857"/>
                  <a:pt x="1214" y="2678"/>
                </a:cubicBezTo>
                <a:cubicBezTo>
                  <a:pt x="1273" y="2519"/>
                  <a:pt x="1300" y="2343"/>
                  <a:pt x="1296" y="2167"/>
                </a:cubicBezTo>
                <a:lnTo>
                  <a:pt x="1296" y="2167"/>
                </a:lnTo>
                <a:cubicBezTo>
                  <a:pt x="1502" y="2275"/>
                  <a:pt x="1724" y="2360"/>
                  <a:pt x="1955" y="2419"/>
                </a:cubicBezTo>
                <a:cubicBezTo>
                  <a:pt x="2080" y="2446"/>
                  <a:pt x="2196" y="2464"/>
                  <a:pt x="2321" y="2473"/>
                </a:cubicBezTo>
                <a:cubicBezTo>
                  <a:pt x="2337" y="2474"/>
                  <a:pt x="2354" y="2475"/>
                  <a:pt x="2371" y="2475"/>
                </a:cubicBezTo>
                <a:cubicBezTo>
                  <a:pt x="2486" y="2475"/>
                  <a:pt x="2593" y="2447"/>
                  <a:pt x="2687" y="2393"/>
                </a:cubicBezTo>
                <a:cubicBezTo>
                  <a:pt x="2749" y="2366"/>
                  <a:pt x="2794" y="2321"/>
                  <a:pt x="2829" y="2259"/>
                </a:cubicBezTo>
                <a:cubicBezTo>
                  <a:pt x="2847" y="2232"/>
                  <a:pt x="2856" y="2205"/>
                  <a:pt x="2865" y="2169"/>
                </a:cubicBezTo>
                <a:cubicBezTo>
                  <a:pt x="2883" y="2143"/>
                  <a:pt x="2892" y="2116"/>
                  <a:pt x="2892" y="2080"/>
                </a:cubicBezTo>
                <a:cubicBezTo>
                  <a:pt x="2928" y="1964"/>
                  <a:pt x="2928" y="1830"/>
                  <a:pt x="2901" y="1705"/>
                </a:cubicBezTo>
                <a:cubicBezTo>
                  <a:pt x="2860" y="1484"/>
                  <a:pt x="2773" y="1269"/>
                  <a:pt x="2648" y="1076"/>
                </a:cubicBezTo>
                <a:lnTo>
                  <a:pt x="2648" y="1076"/>
                </a:lnTo>
                <a:cubicBezTo>
                  <a:pt x="2704" y="1089"/>
                  <a:pt x="2763" y="1096"/>
                  <a:pt x="2822" y="1096"/>
                </a:cubicBezTo>
                <a:cubicBezTo>
                  <a:pt x="2872" y="1096"/>
                  <a:pt x="2923" y="1091"/>
                  <a:pt x="2972" y="1081"/>
                </a:cubicBezTo>
                <a:cubicBezTo>
                  <a:pt x="3106" y="1045"/>
                  <a:pt x="3213" y="956"/>
                  <a:pt x="3276" y="840"/>
                </a:cubicBezTo>
                <a:cubicBezTo>
                  <a:pt x="3338" y="724"/>
                  <a:pt x="3374" y="608"/>
                  <a:pt x="3392" y="474"/>
                </a:cubicBezTo>
                <a:cubicBezTo>
                  <a:pt x="3405" y="382"/>
                  <a:pt x="3413" y="290"/>
                  <a:pt x="3413" y="198"/>
                </a:cubicBezTo>
                <a:lnTo>
                  <a:pt x="3413" y="198"/>
                </a:lnTo>
                <a:cubicBezTo>
                  <a:pt x="3467" y="283"/>
                  <a:pt x="3533" y="361"/>
                  <a:pt x="3615" y="429"/>
                </a:cubicBezTo>
                <a:cubicBezTo>
                  <a:pt x="3659" y="474"/>
                  <a:pt x="3713" y="518"/>
                  <a:pt x="3776" y="554"/>
                </a:cubicBezTo>
                <a:cubicBezTo>
                  <a:pt x="3838" y="590"/>
                  <a:pt x="3900" y="617"/>
                  <a:pt x="3963" y="634"/>
                </a:cubicBezTo>
                <a:cubicBezTo>
                  <a:pt x="4088" y="679"/>
                  <a:pt x="4222" y="706"/>
                  <a:pt x="4356" y="706"/>
                </a:cubicBezTo>
                <a:cubicBezTo>
                  <a:pt x="4486" y="706"/>
                  <a:pt x="4608" y="684"/>
                  <a:pt x="4724" y="653"/>
                </a:cubicBezTo>
                <a:lnTo>
                  <a:pt x="4724" y="653"/>
                </a:lnTo>
                <a:cubicBezTo>
                  <a:pt x="4692" y="819"/>
                  <a:pt x="4678" y="986"/>
                  <a:pt x="4686" y="1161"/>
                </a:cubicBezTo>
                <a:cubicBezTo>
                  <a:pt x="4695" y="1339"/>
                  <a:pt x="4722" y="1518"/>
                  <a:pt x="4766" y="1696"/>
                </a:cubicBezTo>
                <a:cubicBezTo>
                  <a:pt x="4855" y="2045"/>
                  <a:pt x="4998" y="2384"/>
                  <a:pt x="5195" y="2687"/>
                </a:cubicBezTo>
                <a:lnTo>
                  <a:pt x="5204" y="2696"/>
                </a:lnTo>
                <a:lnTo>
                  <a:pt x="5212" y="2696"/>
                </a:lnTo>
                <a:cubicBezTo>
                  <a:pt x="5255" y="2698"/>
                  <a:pt x="5297" y="2699"/>
                  <a:pt x="5339" y="2699"/>
                </a:cubicBezTo>
                <a:cubicBezTo>
                  <a:pt x="5466" y="2699"/>
                  <a:pt x="5592" y="2689"/>
                  <a:pt x="5712" y="2669"/>
                </a:cubicBezTo>
                <a:cubicBezTo>
                  <a:pt x="5882" y="2634"/>
                  <a:pt x="6042" y="2589"/>
                  <a:pt x="6194" y="2526"/>
                </a:cubicBezTo>
                <a:cubicBezTo>
                  <a:pt x="6355" y="2455"/>
                  <a:pt x="6498" y="2384"/>
                  <a:pt x="6640" y="2303"/>
                </a:cubicBezTo>
                <a:cubicBezTo>
                  <a:pt x="6762" y="2227"/>
                  <a:pt x="6884" y="2145"/>
                  <a:pt x="6995" y="2056"/>
                </a:cubicBezTo>
                <a:lnTo>
                  <a:pt x="6995" y="2056"/>
                </a:lnTo>
                <a:cubicBezTo>
                  <a:pt x="6969" y="2167"/>
                  <a:pt x="6970" y="2283"/>
                  <a:pt x="7006" y="2393"/>
                </a:cubicBezTo>
                <a:cubicBezTo>
                  <a:pt x="7051" y="2526"/>
                  <a:pt x="7122" y="2642"/>
                  <a:pt x="7229" y="2741"/>
                </a:cubicBezTo>
                <a:cubicBezTo>
                  <a:pt x="7319" y="2839"/>
                  <a:pt x="7435" y="2919"/>
                  <a:pt x="7551" y="2991"/>
                </a:cubicBezTo>
                <a:cubicBezTo>
                  <a:pt x="7656" y="3063"/>
                  <a:pt x="7760" y="3121"/>
                  <a:pt x="7872" y="3171"/>
                </a:cubicBezTo>
                <a:lnTo>
                  <a:pt x="7872" y="3171"/>
                </a:lnTo>
                <a:cubicBezTo>
                  <a:pt x="7797" y="3216"/>
                  <a:pt x="7730" y="3278"/>
                  <a:pt x="7676" y="3348"/>
                </a:cubicBezTo>
                <a:cubicBezTo>
                  <a:pt x="7604" y="3428"/>
                  <a:pt x="7569" y="3526"/>
                  <a:pt x="7551" y="3633"/>
                </a:cubicBezTo>
                <a:cubicBezTo>
                  <a:pt x="7533" y="3731"/>
                  <a:pt x="7533" y="3838"/>
                  <a:pt x="7560" y="3937"/>
                </a:cubicBezTo>
                <a:cubicBezTo>
                  <a:pt x="7576" y="4034"/>
                  <a:pt x="7607" y="4123"/>
                  <a:pt x="7652" y="4206"/>
                </a:cubicBezTo>
                <a:lnTo>
                  <a:pt x="7652" y="4206"/>
                </a:lnTo>
                <a:cubicBezTo>
                  <a:pt x="7423" y="4217"/>
                  <a:pt x="7202" y="4261"/>
                  <a:pt x="6989" y="4329"/>
                </a:cubicBezTo>
                <a:cubicBezTo>
                  <a:pt x="6881" y="4374"/>
                  <a:pt x="6774" y="4427"/>
                  <a:pt x="6685" y="4508"/>
                </a:cubicBezTo>
                <a:cubicBezTo>
                  <a:pt x="6596" y="4588"/>
                  <a:pt x="6542" y="4713"/>
                  <a:pt x="6560" y="4829"/>
                </a:cubicBezTo>
                <a:cubicBezTo>
                  <a:pt x="6578" y="4954"/>
                  <a:pt x="6614" y="5061"/>
                  <a:pt x="6676" y="5168"/>
                </a:cubicBezTo>
                <a:cubicBezTo>
                  <a:pt x="6739" y="5266"/>
                  <a:pt x="6810" y="5365"/>
                  <a:pt x="6881" y="5454"/>
                </a:cubicBezTo>
                <a:cubicBezTo>
                  <a:pt x="7019" y="5626"/>
                  <a:pt x="7173" y="5798"/>
                  <a:pt x="7344" y="5946"/>
                </a:cubicBezTo>
                <a:lnTo>
                  <a:pt x="7344" y="5946"/>
                </a:lnTo>
                <a:cubicBezTo>
                  <a:pt x="7183" y="6034"/>
                  <a:pt x="7047" y="6147"/>
                  <a:pt x="6935" y="6284"/>
                </a:cubicBezTo>
                <a:cubicBezTo>
                  <a:pt x="6828" y="6436"/>
                  <a:pt x="6739" y="6596"/>
                  <a:pt x="6676" y="6766"/>
                </a:cubicBezTo>
                <a:cubicBezTo>
                  <a:pt x="6605" y="6935"/>
                  <a:pt x="6551" y="7114"/>
                  <a:pt x="6515" y="7292"/>
                </a:cubicBezTo>
                <a:cubicBezTo>
                  <a:pt x="6482" y="7459"/>
                  <a:pt x="6457" y="7626"/>
                  <a:pt x="6439" y="7793"/>
                </a:cubicBezTo>
                <a:lnTo>
                  <a:pt x="6439" y="7793"/>
                </a:lnTo>
                <a:lnTo>
                  <a:pt x="6337" y="7640"/>
                </a:lnTo>
                <a:cubicBezTo>
                  <a:pt x="6283" y="7587"/>
                  <a:pt x="6239" y="7524"/>
                  <a:pt x="6185" y="7471"/>
                </a:cubicBezTo>
                <a:cubicBezTo>
                  <a:pt x="6069" y="7373"/>
                  <a:pt x="5944" y="7283"/>
                  <a:pt x="5810" y="7221"/>
                </a:cubicBezTo>
                <a:cubicBezTo>
                  <a:pt x="5691" y="7173"/>
                  <a:pt x="5566" y="7149"/>
                  <a:pt x="5441" y="7149"/>
                </a:cubicBezTo>
                <a:cubicBezTo>
                  <a:pt x="5273" y="7149"/>
                  <a:pt x="5106" y="7191"/>
                  <a:pt x="4955" y="7273"/>
                </a:cubicBezTo>
                <a:lnTo>
                  <a:pt x="4955" y="7273"/>
                </a:lnTo>
                <a:cubicBezTo>
                  <a:pt x="4971" y="6976"/>
                  <a:pt x="4961" y="6679"/>
                  <a:pt x="4909" y="6382"/>
                </a:cubicBezTo>
                <a:lnTo>
                  <a:pt x="4909" y="6382"/>
                </a:lnTo>
                <a:cubicBezTo>
                  <a:pt x="4953" y="6681"/>
                  <a:pt x="4971" y="6979"/>
                  <a:pt x="4946" y="7278"/>
                </a:cubicBezTo>
                <a:lnTo>
                  <a:pt x="4946" y="7278"/>
                </a:lnTo>
                <a:cubicBezTo>
                  <a:pt x="4943" y="7280"/>
                  <a:pt x="4939" y="7282"/>
                  <a:pt x="4936" y="7283"/>
                </a:cubicBezTo>
                <a:lnTo>
                  <a:pt x="4945" y="7288"/>
                </a:lnTo>
                <a:lnTo>
                  <a:pt x="4945" y="7288"/>
                </a:lnTo>
                <a:cubicBezTo>
                  <a:pt x="4945" y="7290"/>
                  <a:pt x="4945" y="7291"/>
                  <a:pt x="4945" y="7292"/>
                </a:cubicBezTo>
                <a:lnTo>
                  <a:pt x="4945" y="7310"/>
                </a:lnTo>
                <a:lnTo>
                  <a:pt x="4963" y="7301"/>
                </a:lnTo>
                <a:cubicBezTo>
                  <a:pt x="5087" y="7230"/>
                  <a:pt x="5230" y="7185"/>
                  <a:pt x="5382" y="7176"/>
                </a:cubicBezTo>
                <a:cubicBezTo>
                  <a:pt x="5411" y="7173"/>
                  <a:pt x="5441" y="7171"/>
                  <a:pt x="5470" y="7171"/>
                </a:cubicBezTo>
                <a:cubicBezTo>
                  <a:pt x="5586" y="7171"/>
                  <a:pt x="5704" y="7198"/>
                  <a:pt x="5810" y="7248"/>
                </a:cubicBezTo>
                <a:cubicBezTo>
                  <a:pt x="5953" y="7301"/>
                  <a:pt x="6069" y="7391"/>
                  <a:pt x="6176" y="7489"/>
                </a:cubicBezTo>
                <a:cubicBezTo>
                  <a:pt x="6230" y="7542"/>
                  <a:pt x="6275" y="7605"/>
                  <a:pt x="6328" y="7658"/>
                </a:cubicBezTo>
                <a:lnTo>
                  <a:pt x="6438" y="7804"/>
                </a:lnTo>
                <a:lnTo>
                  <a:pt x="6438" y="7804"/>
                </a:lnTo>
                <a:cubicBezTo>
                  <a:pt x="6437" y="7812"/>
                  <a:pt x="6436" y="7820"/>
                  <a:pt x="6435" y="7828"/>
                </a:cubicBezTo>
                <a:lnTo>
                  <a:pt x="6455" y="7828"/>
                </a:lnTo>
                <a:lnTo>
                  <a:pt x="6462" y="7837"/>
                </a:lnTo>
                <a:lnTo>
                  <a:pt x="6480" y="7873"/>
                </a:lnTo>
                <a:lnTo>
                  <a:pt x="6480" y="7828"/>
                </a:lnTo>
                <a:cubicBezTo>
                  <a:pt x="6489" y="7649"/>
                  <a:pt x="6515" y="7471"/>
                  <a:pt x="6560" y="7292"/>
                </a:cubicBezTo>
                <a:cubicBezTo>
                  <a:pt x="6596" y="7114"/>
                  <a:pt x="6649" y="6944"/>
                  <a:pt x="6712" y="6775"/>
                </a:cubicBezTo>
                <a:cubicBezTo>
                  <a:pt x="6774" y="6605"/>
                  <a:pt x="6864" y="6445"/>
                  <a:pt x="6980" y="6302"/>
                </a:cubicBezTo>
                <a:cubicBezTo>
                  <a:pt x="7087" y="6159"/>
                  <a:pt x="7229" y="6043"/>
                  <a:pt x="7390" y="5963"/>
                </a:cubicBezTo>
                <a:lnTo>
                  <a:pt x="7408" y="5954"/>
                </a:lnTo>
                <a:lnTo>
                  <a:pt x="7390" y="5936"/>
                </a:lnTo>
                <a:cubicBezTo>
                  <a:pt x="7221" y="5784"/>
                  <a:pt x="7060" y="5615"/>
                  <a:pt x="6917" y="5427"/>
                </a:cubicBezTo>
                <a:cubicBezTo>
                  <a:pt x="6846" y="5338"/>
                  <a:pt x="6774" y="5249"/>
                  <a:pt x="6721" y="5150"/>
                </a:cubicBezTo>
                <a:cubicBezTo>
                  <a:pt x="6658" y="5052"/>
                  <a:pt x="6614" y="4945"/>
                  <a:pt x="6596" y="4829"/>
                </a:cubicBezTo>
                <a:cubicBezTo>
                  <a:pt x="6587" y="4713"/>
                  <a:pt x="6632" y="4606"/>
                  <a:pt x="6721" y="4535"/>
                </a:cubicBezTo>
                <a:cubicBezTo>
                  <a:pt x="6801" y="4463"/>
                  <a:pt x="6908" y="4401"/>
                  <a:pt x="7015" y="4365"/>
                </a:cubicBezTo>
                <a:cubicBezTo>
                  <a:pt x="7229" y="4294"/>
                  <a:pt x="7462" y="4249"/>
                  <a:pt x="7694" y="4240"/>
                </a:cubicBezTo>
                <a:lnTo>
                  <a:pt x="7720" y="4240"/>
                </a:lnTo>
                <a:lnTo>
                  <a:pt x="7703" y="4213"/>
                </a:lnTo>
                <a:cubicBezTo>
                  <a:pt x="7658" y="4124"/>
                  <a:pt x="7622" y="4026"/>
                  <a:pt x="7604" y="3937"/>
                </a:cubicBezTo>
                <a:cubicBezTo>
                  <a:pt x="7586" y="3838"/>
                  <a:pt x="7578" y="3731"/>
                  <a:pt x="7595" y="3642"/>
                </a:cubicBezTo>
                <a:cubicBezTo>
                  <a:pt x="7613" y="3544"/>
                  <a:pt x="7649" y="3446"/>
                  <a:pt x="7711" y="3374"/>
                </a:cubicBezTo>
                <a:cubicBezTo>
                  <a:pt x="7774" y="3294"/>
                  <a:pt x="7854" y="3232"/>
                  <a:pt x="7935" y="3187"/>
                </a:cubicBezTo>
                <a:lnTo>
                  <a:pt x="7970" y="3160"/>
                </a:lnTo>
                <a:lnTo>
                  <a:pt x="7935" y="3151"/>
                </a:lnTo>
                <a:cubicBezTo>
                  <a:pt x="7685" y="3044"/>
                  <a:pt x="7462" y="2901"/>
                  <a:pt x="7265" y="2714"/>
                </a:cubicBezTo>
                <a:cubicBezTo>
                  <a:pt x="7167" y="2625"/>
                  <a:pt x="7096" y="2509"/>
                  <a:pt x="7051" y="2375"/>
                </a:cubicBezTo>
                <a:cubicBezTo>
                  <a:pt x="7015" y="2250"/>
                  <a:pt x="7015" y="2116"/>
                  <a:pt x="7069" y="2000"/>
                </a:cubicBezTo>
                <a:lnTo>
                  <a:pt x="7096" y="1920"/>
                </a:lnTo>
                <a:lnTo>
                  <a:pt x="7033" y="1973"/>
                </a:lnTo>
                <a:cubicBezTo>
                  <a:pt x="7028" y="1977"/>
                  <a:pt x="7024" y="1981"/>
                  <a:pt x="7019" y="1985"/>
                </a:cubicBezTo>
                <a:lnTo>
                  <a:pt x="7019" y="1985"/>
                </a:lnTo>
                <a:lnTo>
                  <a:pt x="7015" y="1982"/>
                </a:lnTo>
                <a:cubicBezTo>
                  <a:pt x="7014" y="1985"/>
                  <a:pt x="7013" y="1988"/>
                  <a:pt x="7012" y="1991"/>
                </a:cubicBezTo>
                <a:lnTo>
                  <a:pt x="7012" y="1991"/>
                </a:lnTo>
                <a:cubicBezTo>
                  <a:pt x="6893" y="2090"/>
                  <a:pt x="6766" y="2174"/>
                  <a:pt x="6632" y="2259"/>
                </a:cubicBezTo>
                <a:cubicBezTo>
                  <a:pt x="6489" y="2339"/>
                  <a:pt x="6337" y="2419"/>
                  <a:pt x="6185" y="2482"/>
                </a:cubicBezTo>
                <a:cubicBezTo>
                  <a:pt x="6034" y="2544"/>
                  <a:pt x="5873" y="2589"/>
                  <a:pt x="5712" y="2616"/>
                </a:cubicBezTo>
                <a:cubicBezTo>
                  <a:pt x="5590" y="2643"/>
                  <a:pt x="5462" y="2655"/>
                  <a:pt x="5336" y="2655"/>
                </a:cubicBezTo>
                <a:cubicBezTo>
                  <a:pt x="5302" y="2655"/>
                  <a:pt x="5268" y="2654"/>
                  <a:pt x="5234" y="2652"/>
                </a:cubicBezTo>
                <a:lnTo>
                  <a:pt x="5234" y="2652"/>
                </a:lnTo>
                <a:cubicBezTo>
                  <a:pt x="5040" y="2351"/>
                  <a:pt x="4899" y="2024"/>
                  <a:pt x="4811" y="1679"/>
                </a:cubicBezTo>
                <a:cubicBezTo>
                  <a:pt x="4766" y="1509"/>
                  <a:pt x="4739" y="1331"/>
                  <a:pt x="4739" y="1152"/>
                </a:cubicBezTo>
                <a:cubicBezTo>
                  <a:pt x="4730" y="974"/>
                  <a:pt x="4739" y="795"/>
                  <a:pt x="4784" y="625"/>
                </a:cubicBezTo>
                <a:lnTo>
                  <a:pt x="4784" y="581"/>
                </a:lnTo>
                <a:lnTo>
                  <a:pt x="4748" y="590"/>
                </a:lnTo>
                <a:cubicBezTo>
                  <a:pt x="4623" y="625"/>
                  <a:pt x="4490" y="652"/>
                  <a:pt x="4365" y="652"/>
                </a:cubicBezTo>
                <a:cubicBezTo>
                  <a:pt x="4231" y="652"/>
                  <a:pt x="4106" y="625"/>
                  <a:pt x="3981" y="590"/>
                </a:cubicBezTo>
                <a:cubicBezTo>
                  <a:pt x="3918" y="563"/>
                  <a:pt x="3856" y="536"/>
                  <a:pt x="3802" y="509"/>
                </a:cubicBezTo>
                <a:cubicBezTo>
                  <a:pt x="3749" y="474"/>
                  <a:pt x="3695" y="438"/>
                  <a:pt x="3651" y="393"/>
                </a:cubicBezTo>
                <a:cubicBezTo>
                  <a:pt x="3552" y="304"/>
                  <a:pt x="3472" y="206"/>
                  <a:pt x="3410" y="90"/>
                </a:cubicBezTo>
                <a:lnTo>
                  <a:pt x="33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4" name="Google Shape;2784;p24"/>
          <p:cNvSpPr/>
          <p:nvPr/>
        </p:nvSpPr>
        <p:spPr>
          <a:xfrm>
            <a:off x="6519592" y="825232"/>
            <a:ext cx="467569" cy="421713"/>
          </a:xfrm>
          <a:custGeom>
            <a:avLst/>
            <a:gdLst/>
            <a:ahLst/>
            <a:cxnLst/>
            <a:rect l="l" t="t" r="r" b="b"/>
            <a:pathLst>
              <a:path w="4517" h="4074" extrusionOk="0">
                <a:moveTo>
                  <a:pt x="2396" y="0"/>
                </a:moveTo>
                <a:cubicBezTo>
                  <a:pt x="2091" y="0"/>
                  <a:pt x="1733" y="99"/>
                  <a:pt x="1322" y="370"/>
                </a:cubicBezTo>
                <a:cubicBezTo>
                  <a:pt x="144" y="1156"/>
                  <a:pt x="1" y="4056"/>
                  <a:pt x="1" y="4056"/>
                </a:cubicBezTo>
                <a:cubicBezTo>
                  <a:pt x="99" y="4067"/>
                  <a:pt x="207" y="4073"/>
                  <a:pt x="323" y="4073"/>
                </a:cubicBezTo>
                <a:cubicBezTo>
                  <a:pt x="1492" y="4073"/>
                  <a:pt x="3451" y="3510"/>
                  <a:pt x="3955" y="2593"/>
                </a:cubicBezTo>
                <a:cubicBezTo>
                  <a:pt x="4517" y="1584"/>
                  <a:pt x="3562" y="567"/>
                  <a:pt x="3562" y="567"/>
                </a:cubicBezTo>
                <a:cubicBezTo>
                  <a:pt x="3353" y="346"/>
                  <a:pt x="2966" y="0"/>
                  <a:pt x="2396" y="0"/>
                </a:cubicBezTo>
                <a:close/>
              </a:path>
            </a:pathLst>
          </a:custGeom>
          <a:solidFill>
            <a:srgbClr val="AF4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5" name="Google Shape;2785;p24"/>
          <p:cNvSpPr/>
          <p:nvPr/>
        </p:nvSpPr>
        <p:spPr>
          <a:xfrm>
            <a:off x="6545986" y="815812"/>
            <a:ext cx="438379" cy="398319"/>
          </a:xfrm>
          <a:custGeom>
            <a:avLst/>
            <a:gdLst/>
            <a:ahLst/>
            <a:cxnLst/>
            <a:rect l="l" t="t" r="r" b="b"/>
            <a:pathLst>
              <a:path w="4235" h="3848" extrusionOk="0">
                <a:moveTo>
                  <a:pt x="4131" y="0"/>
                </a:moveTo>
                <a:cubicBezTo>
                  <a:pt x="4122" y="0"/>
                  <a:pt x="4112" y="2"/>
                  <a:pt x="4101" y="6"/>
                </a:cubicBezTo>
                <a:cubicBezTo>
                  <a:pt x="3914" y="104"/>
                  <a:pt x="3735" y="220"/>
                  <a:pt x="3584" y="354"/>
                </a:cubicBezTo>
                <a:cubicBezTo>
                  <a:pt x="3369" y="524"/>
                  <a:pt x="3173" y="702"/>
                  <a:pt x="2986" y="890"/>
                </a:cubicBezTo>
                <a:cubicBezTo>
                  <a:pt x="2888" y="988"/>
                  <a:pt x="2789" y="1086"/>
                  <a:pt x="2700" y="1193"/>
                </a:cubicBezTo>
                <a:lnTo>
                  <a:pt x="1692" y="1184"/>
                </a:lnTo>
                <a:lnTo>
                  <a:pt x="1540" y="1184"/>
                </a:lnTo>
                <a:cubicBezTo>
                  <a:pt x="1495" y="1184"/>
                  <a:pt x="2236" y="1256"/>
                  <a:pt x="2584" y="1264"/>
                </a:cubicBezTo>
                <a:lnTo>
                  <a:pt x="2629" y="1264"/>
                </a:lnTo>
                <a:cubicBezTo>
                  <a:pt x="2432" y="1470"/>
                  <a:pt x="2254" y="1684"/>
                  <a:pt x="2057" y="1880"/>
                </a:cubicBezTo>
                <a:cubicBezTo>
                  <a:pt x="1906" y="2032"/>
                  <a:pt x="1754" y="2193"/>
                  <a:pt x="1593" y="2344"/>
                </a:cubicBezTo>
                <a:lnTo>
                  <a:pt x="817" y="2451"/>
                </a:lnTo>
                <a:lnTo>
                  <a:pt x="683" y="2469"/>
                </a:lnTo>
                <a:cubicBezTo>
                  <a:pt x="732" y="2471"/>
                  <a:pt x="781" y="2472"/>
                  <a:pt x="830" y="2472"/>
                </a:cubicBezTo>
                <a:cubicBezTo>
                  <a:pt x="1057" y="2472"/>
                  <a:pt x="1284" y="2456"/>
                  <a:pt x="1504" y="2434"/>
                </a:cubicBezTo>
                <a:lnTo>
                  <a:pt x="1504" y="2434"/>
                </a:lnTo>
                <a:cubicBezTo>
                  <a:pt x="1156" y="2773"/>
                  <a:pt x="799" y="3112"/>
                  <a:pt x="442" y="3442"/>
                </a:cubicBezTo>
                <a:lnTo>
                  <a:pt x="5" y="3844"/>
                </a:lnTo>
                <a:cubicBezTo>
                  <a:pt x="2" y="3846"/>
                  <a:pt x="1" y="3847"/>
                  <a:pt x="1" y="3847"/>
                </a:cubicBezTo>
                <a:cubicBezTo>
                  <a:pt x="8" y="3847"/>
                  <a:pt x="748" y="3282"/>
                  <a:pt x="1219" y="2880"/>
                </a:cubicBezTo>
                <a:cubicBezTo>
                  <a:pt x="1227" y="3014"/>
                  <a:pt x="1245" y="3157"/>
                  <a:pt x="1254" y="3299"/>
                </a:cubicBezTo>
                <a:lnTo>
                  <a:pt x="1263" y="3380"/>
                </a:lnTo>
                <a:cubicBezTo>
                  <a:pt x="1290" y="3201"/>
                  <a:pt x="1299" y="3014"/>
                  <a:pt x="1290" y="2835"/>
                </a:cubicBezTo>
                <a:lnTo>
                  <a:pt x="1290" y="2817"/>
                </a:lnTo>
                <a:cubicBezTo>
                  <a:pt x="1567" y="2567"/>
                  <a:pt x="1790" y="2362"/>
                  <a:pt x="2057" y="2094"/>
                </a:cubicBezTo>
                <a:cubicBezTo>
                  <a:pt x="2165" y="1978"/>
                  <a:pt x="2263" y="1871"/>
                  <a:pt x="2370" y="1755"/>
                </a:cubicBezTo>
                <a:cubicBezTo>
                  <a:pt x="2414" y="2068"/>
                  <a:pt x="2468" y="2371"/>
                  <a:pt x="2513" y="2675"/>
                </a:cubicBezTo>
                <a:cubicBezTo>
                  <a:pt x="2513" y="2728"/>
                  <a:pt x="2522" y="2773"/>
                  <a:pt x="2531" y="2817"/>
                </a:cubicBezTo>
                <a:cubicBezTo>
                  <a:pt x="2531" y="2819"/>
                  <a:pt x="2531" y="2820"/>
                  <a:pt x="2531" y="2820"/>
                </a:cubicBezTo>
                <a:cubicBezTo>
                  <a:pt x="2537" y="2820"/>
                  <a:pt x="2502" y="2119"/>
                  <a:pt x="2450" y="1800"/>
                </a:cubicBezTo>
                <a:lnTo>
                  <a:pt x="2432" y="1684"/>
                </a:lnTo>
                <a:cubicBezTo>
                  <a:pt x="2593" y="1514"/>
                  <a:pt x="2745" y="1354"/>
                  <a:pt x="2896" y="1184"/>
                </a:cubicBezTo>
                <a:lnTo>
                  <a:pt x="2995" y="1095"/>
                </a:lnTo>
                <a:cubicBezTo>
                  <a:pt x="3075" y="1380"/>
                  <a:pt x="3164" y="1675"/>
                  <a:pt x="3245" y="1970"/>
                </a:cubicBezTo>
                <a:lnTo>
                  <a:pt x="3289" y="2103"/>
                </a:lnTo>
                <a:cubicBezTo>
                  <a:pt x="3289" y="2105"/>
                  <a:pt x="3290" y="2105"/>
                  <a:pt x="3290" y="2105"/>
                </a:cubicBezTo>
                <a:cubicBezTo>
                  <a:pt x="3290" y="2105"/>
                  <a:pt x="3170" y="1442"/>
                  <a:pt x="3084" y="1131"/>
                </a:cubicBezTo>
                <a:cubicBezTo>
                  <a:pt x="3075" y="1095"/>
                  <a:pt x="3066" y="1068"/>
                  <a:pt x="3057" y="1032"/>
                </a:cubicBezTo>
                <a:cubicBezTo>
                  <a:pt x="3218" y="863"/>
                  <a:pt x="3387" y="702"/>
                  <a:pt x="3575" y="550"/>
                </a:cubicBezTo>
                <a:cubicBezTo>
                  <a:pt x="3753" y="390"/>
                  <a:pt x="3950" y="256"/>
                  <a:pt x="4164" y="140"/>
                </a:cubicBezTo>
                <a:cubicBezTo>
                  <a:pt x="4235" y="108"/>
                  <a:pt x="4201" y="0"/>
                  <a:pt x="41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6" name="Google Shape;2786;p24"/>
          <p:cNvSpPr/>
          <p:nvPr/>
        </p:nvSpPr>
        <p:spPr>
          <a:xfrm>
            <a:off x="6527975" y="980814"/>
            <a:ext cx="387140" cy="272655"/>
          </a:xfrm>
          <a:custGeom>
            <a:avLst/>
            <a:gdLst/>
            <a:ahLst/>
            <a:cxnLst/>
            <a:rect l="l" t="t" r="r" b="b"/>
            <a:pathLst>
              <a:path w="3740" h="2634" extrusionOk="0">
                <a:moveTo>
                  <a:pt x="3740" y="1295"/>
                </a:moveTo>
                <a:cubicBezTo>
                  <a:pt x="3356" y="456"/>
                  <a:pt x="2437" y="1"/>
                  <a:pt x="1535" y="197"/>
                </a:cubicBezTo>
                <a:cubicBezTo>
                  <a:pt x="643" y="393"/>
                  <a:pt x="0" y="1188"/>
                  <a:pt x="0" y="2116"/>
                </a:cubicBezTo>
                <a:cubicBezTo>
                  <a:pt x="0" y="2259"/>
                  <a:pt x="18" y="2410"/>
                  <a:pt x="54" y="2562"/>
                </a:cubicBezTo>
                <a:cubicBezTo>
                  <a:pt x="1098" y="2634"/>
                  <a:pt x="3035" y="2143"/>
                  <a:pt x="3740" y="129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7" name="Google Shape;2787;p24"/>
          <p:cNvSpPr/>
          <p:nvPr/>
        </p:nvSpPr>
        <p:spPr>
          <a:xfrm>
            <a:off x="6516899" y="825541"/>
            <a:ext cx="432479" cy="423576"/>
          </a:xfrm>
          <a:custGeom>
            <a:avLst/>
            <a:gdLst/>
            <a:ahLst/>
            <a:cxnLst/>
            <a:rect l="l" t="t" r="r" b="b"/>
            <a:pathLst>
              <a:path w="4178" h="4092" extrusionOk="0">
                <a:moveTo>
                  <a:pt x="2569" y="11"/>
                </a:moveTo>
                <a:lnTo>
                  <a:pt x="2569" y="11"/>
                </a:lnTo>
                <a:cubicBezTo>
                  <a:pt x="2690" y="25"/>
                  <a:pt x="2811" y="55"/>
                  <a:pt x="2928" y="99"/>
                </a:cubicBezTo>
                <a:cubicBezTo>
                  <a:pt x="2812" y="54"/>
                  <a:pt x="2692" y="24"/>
                  <a:pt x="2569" y="11"/>
                </a:cubicBezTo>
                <a:close/>
                <a:moveTo>
                  <a:pt x="2928" y="100"/>
                </a:moveTo>
                <a:cubicBezTo>
                  <a:pt x="3178" y="207"/>
                  <a:pt x="3401" y="367"/>
                  <a:pt x="3588" y="564"/>
                </a:cubicBezTo>
                <a:cubicBezTo>
                  <a:pt x="3410" y="367"/>
                  <a:pt x="3178" y="207"/>
                  <a:pt x="2928" y="100"/>
                </a:cubicBezTo>
                <a:close/>
                <a:moveTo>
                  <a:pt x="2399" y="1"/>
                </a:moveTo>
                <a:cubicBezTo>
                  <a:pt x="2307" y="1"/>
                  <a:pt x="2215" y="10"/>
                  <a:pt x="2124" y="28"/>
                </a:cubicBezTo>
                <a:cubicBezTo>
                  <a:pt x="1857" y="82"/>
                  <a:pt x="1607" y="189"/>
                  <a:pt x="1375" y="340"/>
                </a:cubicBezTo>
                <a:cubicBezTo>
                  <a:pt x="1143" y="492"/>
                  <a:pt x="955" y="688"/>
                  <a:pt x="821" y="921"/>
                </a:cubicBezTo>
                <a:cubicBezTo>
                  <a:pt x="678" y="1153"/>
                  <a:pt x="553" y="1402"/>
                  <a:pt x="464" y="1661"/>
                </a:cubicBezTo>
                <a:cubicBezTo>
                  <a:pt x="375" y="1911"/>
                  <a:pt x="295" y="2179"/>
                  <a:pt x="241" y="2438"/>
                </a:cubicBezTo>
                <a:cubicBezTo>
                  <a:pt x="116" y="2973"/>
                  <a:pt x="36" y="3509"/>
                  <a:pt x="0" y="4053"/>
                </a:cubicBezTo>
                <a:lnTo>
                  <a:pt x="0" y="4080"/>
                </a:lnTo>
                <a:lnTo>
                  <a:pt x="27" y="4080"/>
                </a:lnTo>
                <a:cubicBezTo>
                  <a:pt x="142" y="4087"/>
                  <a:pt x="256" y="4092"/>
                  <a:pt x="370" y="4092"/>
                </a:cubicBezTo>
                <a:cubicBezTo>
                  <a:pt x="531" y="4092"/>
                  <a:pt x="691" y="4083"/>
                  <a:pt x="848" y="4062"/>
                </a:cubicBezTo>
                <a:cubicBezTo>
                  <a:pt x="1125" y="4026"/>
                  <a:pt x="1392" y="3982"/>
                  <a:pt x="1660" y="3919"/>
                </a:cubicBezTo>
                <a:cubicBezTo>
                  <a:pt x="2196" y="3794"/>
                  <a:pt x="2713" y="3598"/>
                  <a:pt x="3195" y="3330"/>
                </a:cubicBezTo>
                <a:cubicBezTo>
                  <a:pt x="3436" y="3196"/>
                  <a:pt x="3650" y="3018"/>
                  <a:pt x="3838" y="2813"/>
                </a:cubicBezTo>
                <a:cubicBezTo>
                  <a:pt x="4016" y="2598"/>
                  <a:pt x="4123" y="2340"/>
                  <a:pt x="4159" y="2063"/>
                </a:cubicBezTo>
                <a:cubicBezTo>
                  <a:pt x="4177" y="1786"/>
                  <a:pt x="4132" y="1510"/>
                  <a:pt x="4025" y="1260"/>
                </a:cubicBezTo>
                <a:cubicBezTo>
                  <a:pt x="3919" y="1013"/>
                  <a:pt x="3770" y="774"/>
                  <a:pt x="3594" y="570"/>
                </a:cubicBezTo>
                <a:lnTo>
                  <a:pt x="3594" y="570"/>
                </a:lnTo>
                <a:cubicBezTo>
                  <a:pt x="3770" y="774"/>
                  <a:pt x="3919" y="1013"/>
                  <a:pt x="4016" y="1260"/>
                </a:cubicBezTo>
                <a:cubicBezTo>
                  <a:pt x="4123" y="1519"/>
                  <a:pt x="4168" y="1786"/>
                  <a:pt x="4150" y="2063"/>
                </a:cubicBezTo>
                <a:cubicBezTo>
                  <a:pt x="4115" y="2340"/>
                  <a:pt x="3999" y="2590"/>
                  <a:pt x="3820" y="2804"/>
                </a:cubicBezTo>
                <a:cubicBezTo>
                  <a:pt x="3642" y="3009"/>
                  <a:pt x="3418" y="3179"/>
                  <a:pt x="3177" y="3304"/>
                </a:cubicBezTo>
                <a:cubicBezTo>
                  <a:pt x="2704" y="3571"/>
                  <a:pt x="2187" y="3759"/>
                  <a:pt x="1651" y="3884"/>
                </a:cubicBezTo>
                <a:cubicBezTo>
                  <a:pt x="1384" y="3946"/>
                  <a:pt x="1116" y="3991"/>
                  <a:pt x="848" y="4018"/>
                </a:cubicBezTo>
                <a:cubicBezTo>
                  <a:pt x="687" y="4033"/>
                  <a:pt x="529" y="4043"/>
                  <a:pt x="371" y="4043"/>
                </a:cubicBezTo>
                <a:cubicBezTo>
                  <a:pt x="266" y="4043"/>
                  <a:pt x="161" y="4038"/>
                  <a:pt x="55" y="4029"/>
                </a:cubicBezTo>
                <a:lnTo>
                  <a:pt x="55" y="4029"/>
                </a:lnTo>
                <a:cubicBezTo>
                  <a:pt x="92" y="3493"/>
                  <a:pt x="163" y="2966"/>
                  <a:pt x="277" y="2447"/>
                </a:cubicBezTo>
                <a:cubicBezTo>
                  <a:pt x="339" y="2179"/>
                  <a:pt x="411" y="1920"/>
                  <a:pt x="500" y="1661"/>
                </a:cubicBezTo>
                <a:cubicBezTo>
                  <a:pt x="589" y="1411"/>
                  <a:pt x="705" y="1162"/>
                  <a:pt x="839" y="929"/>
                </a:cubicBezTo>
                <a:cubicBezTo>
                  <a:pt x="1134" y="465"/>
                  <a:pt x="1598" y="144"/>
                  <a:pt x="2133" y="37"/>
                </a:cubicBezTo>
                <a:cubicBezTo>
                  <a:pt x="2230" y="14"/>
                  <a:pt x="2329" y="3"/>
                  <a:pt x="2427" y="3"/>
                </a:cubicBezTo>
                <a:cubicBezTo>
                  <a:pt x="2474" y="3"/>
                  <a:pt x="2522" y="6"/>
                  <a:pt x="2569" y="11"/>
                </a:cubicBezTo>
                <a:lnTo>
                  <a:pt x="2569" y="11"/>
                </a:lnTo>
                <a:cubicBezTo>
                  <a:pt x="2512" y="4"/>
                  <a:pt x="2456" y="1"/>
                  <a:pt x="2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8" name="Google Shape;2788;p24"/>
          <p:cNvSpPr/>
          <p:nvPr/>
        </p:nvSpPr>
        <p:spPr>
          <a:xfrm>
            <a:off x="8910547" y="1011764"/>
            <a:ext cx="346563" cy="373787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9" name="Google Shape;2789;p24"/>
          <p:cNvSpPr/>
          <p:nvPr/>
        </p:nvSpPr>
        <p:spPr>
          <a:xfrm>
            <a:off x="8929697" y="986507"/>
            <a:ext cx="319960" cy="369956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0" name="Google Shape;2790;p24"/>
          <p:cNvSpPr/>
          <p:nvPr/>
        </p:nvSpPr>
        <p:spPr>
          <a:xfrm>
            <a:off x="8928144" y="1050167"/>
            <a:ext cx="304019" cy="332692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1" name="Google Shape;2791;p24"/>
          <p:cNvSpPr/>
          <p:nvPr/>
        </p:nvSpPr>
        <p:spPr>
          <a:xfrm>
            <a:off x="8907856" y="1011971"/>
            <a:ext cx="321512" cy="376375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2" name="Google Shape;2792;p24"/>
          <p:cNvSpPr/>
          <p:nvPr/>
        </p:nvSpPr>
        <p:spPr>
          <a:xfrm>
            <a:off x="9348514" y="893136"/>
            <a:ext cx="447177" cy="313749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3" name="Google Shape;2793;p24"/>
          <p:cNvSpPr/>
          <p:nvPr/>
        </p:nvSpPr>
        <p:spPr>
          <a:xfrm>
            <a:off x="9353068" y="931851"/>
            <a:ext cx="396456" cy="290252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4" name="Google Shape;2794;p24"/>
          <p:cNvSpPr/>
          <p:nvPr/>
        </p:nvSpPr>
        <p:spPr>
          <a:xfrm>
            <a:off x="9344787" y="891895"/>
            <a:ext cx="446349" cy="315508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5" name="Google Shape;2795;p24"/>
          <p:cNvSpPr/>
          <p:nvPr/>
        </p:nvSpPr>
        <p:spPr>
          <a:xfrm>
            <a:off x="9379050" y="971497"/>
            <a:ext cx="501212" cy="172247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6" name="Google Shape;2796;p24"/>
          <p:cNvSpPr/>
          <p:nvPr/>
        </p:nvSpPr>
        <p:spPr>
          <a:xfrm>
            <a:off x="9456685" y="1028533"/>
            <a:ext cx="525848" cy="501936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7" name="Google Shape;2797;p24"/>
          <p:cNvSpPr/>
          <p:nvPr/>
        </p:nvSpPr>
        <p:spPr>
          <a:xfrm>
            <a:off x="9857490" y="1470331"/>
            <a:ext cx="158996" cy="15599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8" name="Google Shape;2798;p24"/>
          <p:cNvSpPr/>
          <p:nvPr/>
        </p:nvSpPr>
        <p:spPr>
          <a:xfrm>
            <a:off x="9638559" y="1460601"/>
            <a:ext cx="157133" cy="157857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9" name="Google Shape;2799;p24"/>
          <p:cNvSpPr/>
          <p:nvPr/>
        </p:nvSpPr>
        <p:spPr>
          <a:xfrm>
            <a:off x="9354931" y="1202230"/>
            <a:ext cx="167381" cy="136535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0" name="Google Shape;2800;p24"/>
          <p:cNvSpPr/>
          <p:nvPr/>
        </p:nvSpPr>
        <p:spPr>
          <a:xfrm>
            <a:off x="9487015" y="1379550"/>
            <a:ext cx="160860" cy="151751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1" name="Google Shape;2801;p24"/>
          <p:cNvSpPr/>
          <p:nvPr/>
        </p:nvSpPr>
        <p:spPr>
          <a:xfrm>
            <a:off x="9513825" y="1411536"/>
            <a:ext cx="61073" cy="65937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2" name="Google Shape;2802;p24"/>
          <p:cNvSpPr/>
          <p:nvPr/>
        </p:nvSpPr>
        <p:spPr>
          <a:xfrm>
            <a:off x="9391885" y="1222933"/>
            <a:ext cx="73080" cy="6562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3" name="Google Shape;2803;p24"/>
          <p:cNvSpPr/>
          <p:nvPr/>
        </p:nvSpPr>
        <p:spPr>
          <a:xfrm>
            <a:off x="9673649" y="1491033"/>
            <a:ext cx="64800" cy="75979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4" name="Google Shape;2804;p24"/>
          <p:cNvSpPr/>
          <p:nvPr/>
        </p:nvSpPr>
        <p:spPr>
          <a:xfrm>
            <a:off x="9926845" y="1506871"/>
            <a:ext cx="61073" cy="68836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5" name="Google Shape;2805;p24"/>
          <p:cNvSpPr/>
          <p:nvPr/>
        </p:nvSpPr>
        <p:spPr>
          <a:xfrm>
            <a:off x="9864943" y="1468467"/>
            <a:ext cx="146989" cy="158272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6" name="Google Shape;2806;p24"/>
          <p:cNvSpPr/>
          <p:nvPr/>
        </p:nvSpPr>
        <p:spPr>
          <a:xfrm>
            <a:off x="9645081" y="1459566"/>
            <a:ext cx="146057" cy="160135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7" name="Google Shape;2807;p24"/>
          <p:cNvSpPr/>
          <p:nvPr/>
        </p:nvSpPr>
        <p:spPr>
          <a:xfrm>
            <a:off x="9354931" y="1199331"/>
            <a:ext cx="167381" cy="139536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8" name="Google Shape;2808;p24"/>
          <p:cNvSpPr/>
          <p:nvPr/>
        </p:nvSpPr>
        <p:spPr>
          <a:xfrm>
            <a:off x="9491673" y="1377685"/>
            <a:ext cx="148852" cy="154960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9" name="Google Shape;2809;p24"/>
          <p:cNvSpPr/>
          <p:nvPr/>
        </p:nvSpPr>
        <p:spPr>
          <a:xfrm>
            <a:off x="9955414" y="1599620"/>
            <a:ext cx="32503" cy="36333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0" name="Google Shape;2810;p24"/>
          <p:cNvSpPr/>
          <p:nvPr/>
        </p:nvSpPr>
        <p:spPr>
          <a:xfrm>
            <a:off x="9666300" y="1588751"/>
            <a:ext cx="35195" cy="37989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1" name="Google Shape;2811;p24"/>
          <p:cNvSpPr/>
          <p:nvPr/>
        </p:nvSpPr>
        <p:spPr>
          <a:xfrm>
            <a:off x="9338370" y="1267236"/>
            <a:ext cx="48133" cy="28467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2" name="Google Shape;2812;p24"/>
          <p:cNvSpPr/>
          <p:nvPr/>
        </p:nvSpPr>
        <p:spPr>
          <a:xfrm>
            <a:off x="9497263" y="1488756"/>
            <a:ext cx="49997" cy="51136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3" name="Google Shape;2813;p24"/>
          <p:cNvSpPr/>
          <p:nvPr/>
        </p:nvSpPr>
        <p:spPr>
          <a:xfrm>
            <a:off x="7594994" y="1463084"/>
            <a:ext cx="616319" cy="595099"/>
          </a:xfrm>
          <a:custGeom>
            <a:avLst/>
            <a:gdLst/>
            <a:ahLst/>
            <a:cxnLst/>
            <a:rect l="l" t="t" r="r" b="b"/>
            <a:pathLst>
              <a:path w="5954" h="5749" extrusionOk="0">
                <a:moveTo>
                  <a:pt x="1928" y="1"/>
                </a:moveTo>
                <a:cubicBezTo>
                  <a:pt x="1928" y="1"/>
                  <a:pt x="1709" y="759"/>
                  <a:pt x="1248" y="759"/>
                </a:cubicBezTo>
                <a:cubicBezTo>
                  <a:pt x="1209" y="759"/>
                  <a:pt x="1168" y="753"/>
                  <a:pt x="1125" y="741"/>
                </a:cubicBezTo>
                <a:lnTo>
                  <a:pt x="1125" y="741"/>
                </a:lnTo>
                <a:cubicBezTo>
                  <a:pt x="1125" y="741"/>
                  <a:pt x="1750" y="1321"/>
                  <a:pt x="1768" y="2044"/>
                </a:cubicBezTo>
                <a:cubicBezTo>
                  <a:pt x="1768" y="2044"/>
                  <a:pt x="1175" y="2546"/>
                  <a:pt x="466" y="2546"/>
                </a:cubicBezTo>
                <a:cubicBezTo>
                  <a:pt x="407" y="2546"/>
                  <a:pt x="347" y="2543"/>
                  <a:pt x="286" y="2535"/>
                </a:cubicBezTo>
                <a:lnTo>
                  <a:pt x="286" y="2535"/>
                </a:lnTo>
                <a:cubicBezTo>
                  <a:pt x="286" y="2535"/>
                  <a:pt x="590" y="3187"/>
                  <a:pt x="1" y="3588"/>
                </a:cubicBezTo>
                <a:cubicBezTo>
                  <a:pt x="1" y="3588"/>
                  <a:pt x="94" y="3571"/>
                  <a:pt x="215" y="3571"/>
                </a:cubicBezTo>
                <a:cubicBezTo>
                  <a:pt x="468" y="3571"/>
                  <a:pt x="844" y="3645"/>
                  <a:pt x="759" y="4097"/>
                </a:cubicBezTo>
                <a:cubicBezTo>
                  <a:pt x="759" y="4097"/>
                  <a:pt x="1078" y="3810"/>
                  <a:pt x="1422" y="3810"/>
                </a:cubicBezTo>
                <a:cubicBezTo>
                  <a:pt x="1480" y="3810"/>
                  <a:pt x="1540" y="3819"/>
                  <a:pt x="1598" y="3838"/>
                </a:cubicBezTo>
                <a:cubicBezTo>
                  <a:pt x="2009" y="3972"/>
                  <a:pt x="1732" y="4838"/>
                  <a:pt x="1661" y="4990"/>
                </a:cubicBezTo>
                <a:cubicBezTo>
                  <a:pt x="1661" y="4990"/>
                  <a:pt x="1716" y="4977"/>
                  <a:pt x="1808" y="4977"/>
                </a:cubicBezTo>
                <a:cubicBezTo>
                  <a:pt x="2061" y="4977"/>
                  <a:pt x="2588" y="5068"/>
                  <a:pt x="2999" y="5748"/>
                </a:cubicBezTo>
                <a:cubicBezTo>
                  <a:pt x="2999" y="5748"/>
                  <a:pt x="2892" y="4802"/>
                  <a:pt x="3704" y="4793"/>
                </a:cubicBezTo>
                <a:cubicBezTo>
                  <a:pt x="3704" y="4793"/>
                  <a:pt x="3214" y="4383"/>
                  <a:pt x="3401" y="3936"/>
                </a:cubicBezTo>
                <a:cubicBezTo>
                  <a:pt x="3461" y="3785"/>
                  <a:pt x="3574" y="3711"/>
                  <a:pt x="3711" y="3711"/>
                </a:cubicBezTo>
                <a:cubicBezTo>
                  <a:pt x="3977" y="3711"/>
                  <a:pt x="4334" y="3994"/>
                  <a:pt x="4570" y="4543"/>
                </a:cubicBezTo>
                <a:cubicBezTo>
                  <a:pt x="4570" y="4543"/>
                  <a:pt x="4861" y="4011"/>
                  <a:pt x="5413" y="4011"/>
                </a:cubicBezTo>
                <a:cubicBezTo>
                  <a:pt x="5572" y="4011"/>
                  <a:pt x="5752" y="4055"/>
                  <a:pt x="5954" y="4168"/>
                </a:cubicBezTo>
                <a:cubicBezTo>
                  <a:pt x="5954" y="4168"/>
                  <a:pt x="5016" y="3562"/>
                  <a:pt x="5588" y="2696"/>
                </a:cubicBezTo>
                <a:lnTo>
                  <a:pt x="5588" y="2696"/>
                </a:lnTo>
                <a:cubicBezTo>
                  <a:pt x="5588" y="2696"/>
                  <a:pt x="5408" y="2720"/>
                  <a:pt x="5177" y="2720"/>
                </a:cubicBezTo>
                <a:cubicBezTo>
                  <a:pt x="4825" y="2720"/>
                  <a:pt x="4355" y="2664"/>
                  <a:pt x="4231" y="2383"/>
                </a:cubicBezTo>
                <a:cubicBezTo>
                  <a:pt x="4026" y="1919"/>
                  <a:pt x="5195" y="1893"/>
                  <a:pt x="5195" y="1893"/>
                </a:cubicBezTo>
                <a:cubicBezTo>
                  <a:pt x="5195" y="1893"/>
                  <a:pt x="4740" y="1330"/>
                  <a:pt x="5481" y="741"/>
                </a:cubicBezTo>
                <a:lnTo>
                  <a:pt x="5481" y="741"/>
                </a:lnTo>
                <a:cubicBezTo>
                  <a:pt x="5481" y="741"/>
                  <a:pt x="5448" y="743"/>
                  <a:pt x="5392" y="743"/>
                </a:cubicBezTo>
                <a:cubicBezTo>
                  <a:pt x="5123" y="743"/>
                  <a:pt x="4320" y="700"/>
                  <a:pt x="4017" y="206"/>
                </a:cubicBezTo>
                <a:cubicBezTo>
                  <a:pt x="4017" y="206"/>
                  <a:pt x="3527" y="887"/>
                  <a:pt x="3196" y="887"/>
                </a:cubicBezTo>
                <a:cubicBezTo>
                  <a:pt x="3184" y="887"/>
                  <a:pt x="3172" y="886"/>
                  <a:pt x="3160" y="884"/>
                </a:cubicBezTo>
                <a:cubicBezTo>
                  <a:pt x="2821" y="822"/>
                  <a:pt x="2723" y="99"/>
                  <a:pt x="2723" y="99"/>
                </a:cubicBezTo>
                <a:cubicBezTo>
                  <a:pt x="2723" y="99"/>
                  <a:pt x="2540" y="228"/>
                  <a:pt x="2329" y="228"/>
                </a:cubicBezTo>
                <a:cubicBezTo>
                  <a:pt x="2194" y="228"/>
                  <a:pt x="2047" y="175"/>
                  <a:pt x="19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4" name="Google Shape;2814;p24"/>
          <p:cNvSpPr/>
          <p:nvPr/>
        </p:nvSpPr>
        <p:spPr>
          <a:xfrm>
            <a:off x="7767757" y="1688538"/>
            <a:ext cx="443555" cy="370577"/>
          </a:xfrm>
          <a:custGeom>
            <a:avLst/>
            <a:gdLst/>
            <a:ahLst/>
            <a:cxnLst/>
            <a:rect l="l" t="t" r="r" b="b"/>
            <a:pathLst>
              <a:path w="4285" h="3580" extrusionOk="0">
                <a:moveTo>
                  <a:pt x="268" y="2812"/>
                </a:moveTo>
                <a:cubicBezTo>
                  <a:pt x="545" y="2847"/>
                  <a:pt x="982" y="2999"/>
                  <a:pt x="1339" y="3579"/>
                </a:cubicBezTo>
                <a:cubicBezTo>
                  <a:pt x="1339" y="3579"/>
                  <a:pt x="1223" y="2624"/>
                  <a:pt x="2044" y="2615"/>
                </a:cubicBezTo>
                <a:cubicBezTo>
                  <a:pt x="2044" y="2615"/>
                  <a:pt x="1545" y="2214"/>
                  <a:pt x="1732" y="1758"/>
                </a:cubicBezTo>
                <a:cubicBezTo>
                  <a:pt x="1911" y="1312"/>
                  <a:pt x="2553" y="1535"/>
                  <a:pt x="2901" y="2365"/>
                </a:cubicBezTo>
                <a:cubicBezTo>
                  <a:pt x="2901" y="2365"/>
                  <a:pt x="3383" y="1491"/>
                  <a:pt x="4285" y="1990"/>
                </a:cubicBezTo>
                <a:cubicBezTo>
                  <a:pt x="4285" y="1990"/>
                  <a:pt x="3347" y="1384"/>
                  <a:pt x="3919" y="518"/>
                </a:cubicBezTo>
                <a:cubicBezTo>
                  <a:pt x="3919" y="518"/>
                  <a:pt x="2767" y="670"/>
                  <a:pt x="2562" y="205"/>
                </a:cubicBezTo>
                <a:cubicBezTo>
                  <a:pt x="2526" y="143"/>
                  <a:pt x="2526" y="63"/>
                  <a:pt x="2562" y="0"/>
                </a:cubicBezTo>
                <a:cubicBezTo>
                  <a:pt x="1089" y="27"/>
                  <a:pt x="1" y="1366"/>
                  <a:pt x="268" y="281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5" name="Google Shape;2815;p24"/>
          <p:cNvSpPr/>
          <p:nvPr/>
        </p:nvSpPr>
        <p:spPr>
          <a:xfrm>
            <a:off x="7584849" y="1459358"/>
            <a:ext cx="627395" cy="606175"/>
          </a:xfrm>
          <a:custGeom>
            <a:avLst/>
            <a:gdLst/>
            <a:ahLst/>
            <a:cxnLst/>
            <a:rect l="l" t="t" r="r" b="b"/>
            <a:pathLst>
              <a:path w="6061" h="5856" extrusionOk="0">
                <a:moveTo>
                  <a:pt x="4305" y="2270"/>
                </a:moveTo>
                <a:cubicBezTo>
                  <a:pt x="4298" y="2298"/>
                  <a:pt x="4297" y="2328"/>
                  <a:pt x="4302" y="2357"/>
                </a:cubicBezTo>
                <a:cubicBezTo>
                  <a:pt x="4308" y="2374"/>
                  <a:pt x="4314" y="2390"/>
                  <a:pt x="4322" y="2407"/>
                </a:cubicBezTo>
                <a:lnTo>
                  <a:pt x="4322" y="2407"/>
                </a:lnTo>
                <a:cubicBezTo>
                  <a:pt x="4317" y="2393"/>
                  <a:pt x="4313" y="2380"/>
                  <a:pt x="4311" y="2366"/>
                </a:cubicBezTo>
                <a:cubicBezTo>
                  <a:pt x="4302" y="2333"/>
                  <a:pt x="4300" y="2300"/>
                  <a:pt x="4305" y="2270"/>
                </a:cubicBezTo>
                <a:close/>
                <a:moveTo>
                  <a:pt x="4322" y="2407"/>
                </a:moveTo>
                <a:lnTo>
                  <a:pt x="4322" y="2407"/>
                </a:lnTo>
                <a:cubicBezTo>
                  <a:pt x="4330" y="2431"/>
                  <a:pt x="4342" y="2455"/>
                  <a:pt x="4358" y="2475"/>
                </a:cubicBezTo>
                <a:lnTo>
                  <a:pt x="4358" y="2475"/>
                </a:lnTo>
                <a:cubicBezTo>
                  <a:pt x="4344" y="2454"/>
                  <a:pt x="4332" y="2431"/>
                  <a:pt x="4322" y="2407"/>
                </a:cubicBezTo>
                <a:close/>
                <a:moveTo>
                  <a:pt x="4358" y="2475"/>
                </a:moveTo>
                <a:lnTo>
                  <a:pt x="4358" y="2475"/>
                </a:lnTo>
                <a:cubicBezTo>
                  <a:pt x="4366" y="2487"/>
                  <a:pt x="4374" y="2498"/>
                  <a:pt x="4383" y="2509"/>
                </a:cubicBezTo>
                <a:cubicBezTo>
                  <a:pt x="4426" y="2558"/>
                  <a:pt x="4480" y="2597"/>
                  <a:pt x="4542" y="2628"/>
                </a:cubicBezTo>
                <a:lnTo>
                  <a:pt x="4542" y="2628"/>
                </a:lnTo>
                <a:cubicBezTo>
                  <a:pt x="4485" y="2599"/>
                  <a:pt x="4432" y="2560"/>
                  <a:pt x="4392" y="2509"/>
                </a:cubicBezTo>
                <a:cubicBezTo>
                  <a:pt x="4379" y="2499"/>
                  <a:pt x="4368" y="2488"/>
                  <a:pt x="4358" y="2475"/>
                </a:cubicBezTo>
                <a:close/>
                <a:moveTo>
                  <a:pt x="4542" y="2628"/>
                </a:moveTo>
                <a:cubicBezTo>
                  <a:pt x="4553" y="2634"/>
                  <a:pt x="4565" y="2640"/>
                  <a:pt x="4577" y="2645"/>
                </a:cubicBezTo>
                <a:lnTo>
                  <a:pt x="4577" y="2645"/>
                </a:lnTo>
                <a:cubicBezTo>
                  <a:pt x="4565" y="2639"/>
                  <a:pt x="4553" y="2634"/>
                  <a:pt x="4542" y="2628"/>
                </a:cubicBezTo>
                <a:close/>
                <a:moveTo>
                  <a:pt x="4577" y="2645"/>
                </a:moveTo>
                <a:lnTo>
                  <a:pt x="4577" y="2645"/>
                </a:lnTo>
                <a:cubicBezTo>
                  <a:pt x="4606" y="2657"/>
                  <a:pt x="4636" y="2668"/>
                  <a:pt x="4668" y="2678"/>
                </a:cubicBezTo>
                <a:cubicBezTo>
                  <a:pt x="4681" y="2682"/>
                  <a:pt x="4694" y="2685"/>
                  <a:pt x="4707" y="2688"/>
                </a:cubicBezTo>
                <a:lnTo>
                  <a:pt x="4707" y="2688"/>
                </a:lnTo>
                <a:cubicBezTo>
                  <a:pt x="4697" y="2685"/>
                  <a:pt x="4687" y="2682"/>
                  <a:pt x="4677" y="2678"/>
                </a:cubicBezTo>
                <a:cubicBezTo>
                  <a:pt x="4643" y="2670"/>
                  <a:pt x="4609" y="2659"/>
                  <a:pt x="4577" y="2645"/>
                </a:cubicBezTo>
                <a:close/>
                <a:moveTo>
                  <a:pt x="4707" y="2688"/>
                </a:moveTo>
                <a:cubicBezTo>
                  <a:pt x="4806" y="2719"/>
                  <a:pt x="4911" y="2742"/>
                  <a:pt x="5016" y="2750"/>
                </a:cubicBezTo>
                <a:cubicBezTo>
                  <a:pt x="5092" y="2756"/>
                  <a:pt x="5170" y="2759"/>
                  <a:pt x="5249" y="2759"/>
                </a:cubicBezTo>
                <a:cubicBezTo>
                  <a:pt x="5394" y="2759"/>
                  <a:pt x="5542" y="2749"/>
                  <a:pt x="5686" y="2732"/>
                </a:cubicBezTo>
                <a:lnTo>
                  <a:pt x="5686" y="2732"/>
                </a:lnTo>
                <a:cubicBezTo>
                  <a:pt x="5558" y="2747"/>
                  <a:pt x="5433" y="2753"/>
                  <a:pt x="5308" y="2753"/>
                </a:cubicBezTo>
                <a:cubicBezTo>
                  <a:pt x="5205" y="2753"/>
                  <a:pt x="5103" y="2749"/>
                  <a:pt x="4998" y="2741"/>
                </a:cubicBezTo>
                <a:cubicBezTo>
                  <a:pt x="4896" y="2733"/>
                  <a:pt x="4801" y="2711"/>
                  <a:pt x="4707" y="2688"/>
                </a:cubicBezTo>
                <a:close/>
                <a:moveTo>
                  <a:pt x="2009" y="1"/>
                </a:moveTo>
                <a:lnTo>
                  <a:pt x="2000" y="37"/>
                </a:lnTo>
                <a:cubicBezTo>
                  <a:pt x="1937" y="224"/>
                  <a:pt x="1848" y="411"/>
                  <a:pt x="1723" y="563"/>
                </a:cubicBezTo>
                <a:cubicBezTo>
                  <a:pt x="1669" y="643"/>
                  <a:pt x="1589" y="706"/>
                  <a:pt x="1500" y="742"/>
                </a:cubicBezTo>
                <a:cubicBezTo>
                  <a:pt x="1446" y="763"/>
                  <a:pt x="1388" y="775"/>
                  <a:pt x="1332" y="775"/>
                </a:cubicBezTo>
                <a:cubicBezTo>
                  <a:pt x="1303" y="775"/>
                  <a:pt x="1275" y="772"/>
                  <a:pt x="1248" y="766"/>
                </a:cubicBezTo>
                <a:lnTo>
                  <a:pt x="1248" y="766"/>
                </a:lnTo>
                <a:cubicBezTo>
                  <a:pt x="1246" y="764"/>
                  <a:pt x="1243" y="762"/>
                  <a:pt x="1241" y="759"/>
                </a:cubicBezTo>
                <a:lnTo>
                  <a:pt x="1239" y="764"/>
                </a:lnTo>
                <a:lnTo>
                  <a:pt x="1239" y="764"/>
                </a:lnTo>
                <a:cubicBezTo>
                  <a:pt x="1234" y="762"/>
                  <a:pt x="1228" y="761"/>
                  <a:pt x="1223" y="759"/>
                </a:cubicBezTo>
                <a:lnTo>
                  <a:pt x="1143" y="742"/>
                </a:lnTo>
                <a:lnTo>
                  <a:pt x="1205" y="795"/>
                </a:lnTo>
                <a:cubicBezTo>
                  <a:pt x="1375" y="974"/>
                  <a:pt x="1527" y="1170"/>
                  <a:pt x="1643" y="1384"/>
                </a:cubicBezTo>
                <a:cubicBezTo>
                  <a:pt x="1696" y="1491"/>
                  <a:pt x="1741" y="1607"/>
                  <a:pt x="1777" y="1723"/>
                </a:cubicBezTo>
                <a:cubicBezTo>
                  <a:pt x="1811" y="1836"/>
                  <a:pt x="1829" y="1949"/>
                  <a:pt x="1838" y="2070"/>
                </a:cubicBezTo>
                <a:lnTo>
                  <a:pt x="1838" y="2070"/>
                </a:lnTo>
                <a:cubicBezTo>
                  <a:pt x="1627" y="2227"/>
                  <a:pt x="1398" y="2358"/>
                  <a:pt x="1152" y="2446"/>
                </a:cubicBezTo>
                <a:cubicBezTo>
                  <a:pt x="1027" y="2491"/>
                  <a:pt x="902" y="2518"/>
                  <a:pt x="777" y="2544"/>
                </a:cubicBezTo>
                <a:cubicBezTo>
                  <a:pt x="710" y="2553"/>
                  <a:pt x="643" y="2558"/>
                  <a:pt x="577" y="2558"/>
                </a:cubicBezTo>
                <a:cubicBezTo>
                  <a:pt x="511" y="2558"/>
                  <a:pt x="447" y="2553"/>
                  <a:pt x="384" y="2544"/>
                </a:cubicBezTo>
                <a:lnTo>
                  <a:pt x="340" y="2544"/>
                </a:lnTo>
                <a:lnTo>
                  <a:pt x="357" y="2589"/>
                </a:lnTo>
                <a:cubicBezTo>
                  <a:pt x="393" y="2678"/>
                  <a:pt x="411" y="2768"/>
                  <a:pt x="420" y="2866"/>
                </a:cubicBezTo>
                <a:cubicBezTo>
                  <a:pt x="438" y="2964"/>
                  <a:pt x="429" y="3053"/>
                  <a:pt x="411" y="3151"/>
                </a:cubicBezTo>
                <a:cubicBezTo>
                  <a:pt x="384" y="3241"/>
                  <a:pt x="349" y="3330"/>
                  <a:pt x="286" y="3410"/>
                </a:cubicBezTo>
                <a:cubicBezTo>
                  <a:pt x="236" y="3477"/>
                  <a:pt x="170" y="3544"/>
                  <a:pt x="95" y="3597"/>
                </a:cubicBezTo>
                <a:lnTo>
                  <a:pt x="95" y="3597"/>
                </a:lnTo>
                <a:cubicBezTo>
                  <a:pt x="93" y="3597"/>
                  <a:pt x="92" y="3597"/>
                  <a:pt x="90" y="3598"/>
                </a:cubicBezTo>
                <a:lnTo>
                  <a:pt x="91" y="3600"/>
                </a:lnTo>
                <a:lnTo>
                  <a:pt x="91" y="3600"/>
                </a:lnTo>
                <a:cubicBezTo>
                  <a:pt x="87" y="3602"/>
                  <a:pt x="84" y="3604"/>
                  <a:pt x="81" y="3607"/>
                </a:cubicBezTo>
                <a:lnTo>
                  <a:pt x="0" y="3669"/>
                </a:lnTo>
                <a:lnTo>
                  <a:pt x="0" y="3669"/>
                </a:lnTo>
                <a:lnTo>
                  <a:pt x="99" y="3651"/>
                </a:lnTo>
                <a:cubicBezTo>
                  <a:pt x="160" y="3639"/>
                  <a:pt x="222" y="3633"/>
                  <a:pt x="284" y="3633"/>
                </a:cubicBezTo>
                <a:cubicBezTo>
                  <a:pt x="404" y="3633"/>
                  <a:pt x="523" y="3655"/>
                  <a:pt x="634" y="3696"/>
                </a:cubicBezTo>
                <a:cubicBezTo>
                  <a:pt x="714" y="3723"/>
                  <a:pt x="777" y="3794"/>
                  <a:pt x="813" y="3874"/>
                </a:cubicBezTo>
                <a:cubicBezTo>
                  <a:pt x="839" y="3955"/>
                  <a:pt x="839" y="4044"/>
                  <a:pt x="822" y="4133"/>
                </a:cubicBezTo>
                <a:lnTo>
                  <a:pt x="822" y="4187"/>
                </a:lnTo>
                <a:lnTo>
                  <a:pt x="866" y="4151"/>
                </a:lnTo>
                <a:cubicBezTo>
                  <a:pt x="1000" y="4035"/>
                  <a:pt x="1161" y="3946"/>
                  <a:pt x="1330" y="3901"/>
                </a:cubicBezTo>
                <a:cubicBezTo>
                  <a:pt x="1397" y="3881"/>
                  <a:pt x="1464" y="3871"/>
                  <a:pt x="1527" y="3871"/>
                </a:cubicBezTo>
                <a:cubicBezTo>
                  <a:pt x="1548" y="3871"/>
                  <a:pt x="1569" y="3872"/>
                  <a:pt x="1589" y="3874"/>
                </a:cubicBezTo>
                <a:cubicBezTo>
                  <a:pt x="1678" y="3883"/>
                  <a:pt x="1759" y="3919"/>
                  <a:pt x="1812" y="3990"/>
                </a:cubicBezTo>
                <a:cubicBezTo>
                  <a:pt x="1866" y="4062"/>
                  <a:pt x="1893" y="4142"/>
                  <a:pt x="1893" y="4231"/>
                </a:cubicBezTo>
                <a:cubicBezTo>
                  <a:pt x="1893" y="4321"/>
                  <a:pt x="1893" y="4410"/>
                  <a:pt x="1884" y="4499"/>
                </a:cubicBezTo>
                <a:cubicBezTo>
                  <a:pt x="1858" y="4668"/>
                  <a:pt x="1809" y="4837"/>
                  <a:pt x="1751" y="4999"/>
                </a:cubicBezTo>
                <a:lnTo>
                  <a:pt x="1751" y="4999"/>
                </a:lnTo>
                <a:cubicBezTo>
                  <a:pt x="1750" y="4999"/>
                  <a:pt x="1750" y="4999"/>
                  <a:pt x="1750" y="4999"/>
                </a:cubicBezTo>
                <a:lnTo>
                  <a:pt x="1750" y="5000"/>
                </a:lnTo>
                <a:lnTo>
                  <a:pt x="1750" y="5000"/>
                </a:lnTo>
                <a:cubicBezTo>
                  <a:pt x="1747" y="5008"/>
                  <a:pt x="1744" y="5017"/>
                  <a:pt x="1741" y="5026"/>
                </a:cubicBezTo>
                <a:lnTo>
                  <a:pt x="1732" y="5061"/>
                </a:lnTo>
                <a:lnTo>
                  <a:pt x="1732" y="5061"/>
                </a:lnTo>
                <a:lnTo>
                  <a:pt x="1768" y="5052"/>
                </a:lnTo>
                <a:cubicBezTo>
                  <a:pt x="1819" y="5045"/>
                  <a:pt x="1874" y="5041"/>
                  <a:pt x="1929" y="5041"/>
                </a:cubicBezTo>
                <a:cubicBezTo>
                  <a:pt x="2008" y="5041"/>
                  <a:pt x="2087" y="5049"/>
                  <a:pt x="2160" y="5070"/>
                </a:cubicBezTo>
                <a:cubicBezTo>
                  <a:pt x="2294" y="5097"/>
                  <a:pt x="2419" y="5151"/>
                  <a:pt x="2535" y="5222"/>
                </a:cubicBezTo>
                <a:cubicBezTo>
                  <a:pt x="2642" y="5293"/>
                  <a:pt x="2749" y="5383"/>
                  <a:pt x="2839" y="5481"/>
                </a:cubicBezTo>
                <a:cubicBezTo>
                  <a:pt x="2892" y="5516"/>
                  <a:pt x="2928" y="5579"/>
                  <a:pt x="2972" y="5632"/>
                </a:cubicBezTo>
                <a:lnTo>
                  <a:pt x="3080" y="5802"/>
                </a:lnTo>
                <a:lnTo>
                  <a:pt x="3124" y="5856"/>
                </a:lnTo>
                <a:lnTo>
                  <a:pt x="3115" y="5784"/>
                </a:lnTo>
                <a:cubicBezTo>
                  <a:pt x="3115" y="5781"/>
                  <a:pt x="3115" y="5778"/>
                  <a:pt x="3115" y="5775"/>
                </a:cubicBezTo>
                <a:lnTo>
                  <a:pt x="3115" y="5775"/>
                </a:lnTo>
                <a:lnTo>
                  <a:pt x="3115" y="5775"/>
                </a:lnTo>
                <a:cubicBezTo>
                  <a:pt x="3115" y="5775"/>
                  <a:pt x="3115" y="5774"/>
                  <a:pt x="3114" y="5774"/>
                </a:cubicBezTo>
                <a:lnTo>
                  <a:pt x="3114" y="5774"/>
                </a:lnTo>
                <a:cubicBezTo>
                  <a:pt x="3107" y="5670"/>
                  <a:pt x="3116" y="5558"/>
                  <a:pt x="3133" y="5454"/>
                </a:cubicBezTo>
                <a:cubicBezTo>
                  <a:pt x="3151" y="5347"/>
                  <a:pt x="3187" y="5240"/>
                  <a:pt x="3240" y="5142"/>
                </a:cubicBezTo>
                <a:cubicBezTo>
                  <a:pt x="3303" y="5043"/>
                  <a:pt x="3383" y="4963"/>
                  <a:pt x="3481" y="4918"/>
                </a:cubicBezTo>
                <a:cubicBezTo>
                  <a:pt x="3588" y="4874"/>
                  <a:pt x="3695" y="4847"/>
                  <a:pt x="3802" y="4847"/>
                </a:cubicBezTo>
                <a:lnTo>
                  <a:pt x="3847" y="4847"/>
                </a:lnTo>
                <a:lnTo>
                  <a:pt x="3820" y="4820"/>
                </a:lnTo>
                <a:cubicBezTo>
                  <a:pt x="3651" y="4678"/>
                  <a:pt x="3535" y="4490"/>
                  <a:pt x="3481" y="4276"/>
                </a:cubicBezTo>
                <a:cubicBezTo>
                  <a:pt x="3463" y="4169"/>
                  <a:pt x="3472" y="4062"/>
                  <a:pt x="3517" y="3964"/>
                </a:cubicBezTo>
                <a:cubicBezTo>
                  <a:pt x="3561" y="3865"/>
                  <a:pt x="3642" y="3794"/>
                  <a:pt x="3749" y="3767"/>
                </a:cubicBezTo>
                <a:cubicBezTo>
                  <a:pt x="3766" y="3766"/>
                  <a:pt x="3783" y="3765"/>
                  <a:pt x="3800" y="3765"/>
                </a:cubicBezTo>
                <a:cubicBezTo>
                  <a:pt x="3889" y="3765"/>
                  <a:pt x="3977" y="3786"/>
                  <a:pt x="4052" y="3839"/>
                </a:cubicBezTo>
                <a:cubicBezTo>
                  <a:pt x="4151" y="3883"/>
                  <a:pt x="4240" y="3955"/>
                  <a:pt x="4311" y="4035"/>
                </a:cubicBezTo>
                <a:cubicBezTo>
                  <a:pt x="4446" y="4187"/>
                  <a:pt x="4565" y="4363"/>
                  <a:pt x="4646" y="4555"/>
                </a:cubicBezTo>
                <a:lnTo>
                  <a:pt x="4646" y="4555"/>
                </a:lnTo>
                <a:cubicBezTo>
                  <a:pt x="4644" y="4557"/>
                  <a:pt x="4643" y="4559"/>
                  <a:pt x="4641" y="4561"/>
                </a:cubicBezTo>
                <a:lnTo>
                  <a:pt x="4649" y="4561"/>
                </a:lnTo>
                <a:cubicBezTo>
                  <a:pt x="4652" y="4570"/>
                  <a:pt x="4656" y="4579"/>
                  <a:pt x="4659" y="4588"/>
                </a:cubicBezTo>
                <a:lnTo>
                  <a:pt x="4668" y="4606"/>
                </a:lnTo>
                <a:lnTo>
                  <a:pt x="4677" y="4588"/>
                </a:lnTo>
                <a:cubicBezTo>
                  <a:pt x="4749" y="4472"/>
                  <a:pt x="4838" y="4374"/>
                  <a:pt x="4936" y="4285"/>
                </a:cubicBezTo>
                <a:cubicBezTo>
                  <a:pt x="5034" y="4196"/>
                  <a:pt x="5159" y="4133"/>
                  <a:pt x="5284" y="4097"/>
                </a:cubicBezTo>
                <a:cubicBezTo>
                  <a:pt x="5362" y="4069"/>
                  <a:pt x="5444" y="4056"/>
                  <a:pt x="5527" y="4056"/>
                </a:cubicBezTo>
                <a:cubicBezTo>
                  <a:pt x="5576" y="4056"/>
                  <a:pt x="5627" y="4061"/>
                  <a:pt x="5677" y="4071"/>
                </a:cubicBezTo>
                <a:cubicBezTo>
                  <a:pt x="5739" y="4088"/>
                  <a:pt x="5811" y="4106"/>
                  <a:pt x="5873" y="4124"/>
                </a:cubicBezTo>
                <a:cubicBezTo>
                  <a:pt x="5936" y="4151"/>
                  <a:pt x="5989" y="4187"/>
                  <a:pt x="6052" y="4213"/>
                </a:cubicBezTo>
                <a:lnTo>
                  <a:pt x="6060" y="4196"/>
                </a:lnTo>
                <a:cubicBezTo>
                  <a:pt x="5944" y="4115"/>
                  <a:pt x="5837" y="4017"/>
                  <a:pt x="5748" y="3910"/>
                </a:cubicBezTo>
                <a:cubicBezTo>
                  <a:pt x="5659" y="3803"/>
                  <a:pt x="5587" y="3678"/>
                  <a:pt x="5543" y="3544"/>
                </a:cubicBezTo>
                <a:cubicBezTo>
                  <a:pt x="5534" y="3508"/>
                  <a:pt x="5525" y="3473"/>
                  <a:pt x="5516" y="3437"/>
                </a:cubicBezTo>
                <a:lnTo>
                  <a:pt x="5507" y="3339"/>
                </a:lnTo>
                <a:cubicBezTo>
                  <a:pt x="5498" y="3267"/>
                  <a:pt x="5507" y="3196"/>
                  <a:pt x="5525" y="3125"/>
                </a:cubicBezTo>
                <a:cubicBezTo>
                  <a:pt x="5552" y="2982"/>
                  <a:pt x="5605" y="2848"/>
                  <a:pt x="5686" y="2732"/>
                </a:cubicBezTo>
                <a:lnTo>
                  <a:pt x="5686" y="2732"/>
                </a:lnTo>
                <a:cubicBezTo>
                  <a:pt x="5596" y="2848"/>
                  <a:pt x="5534" y="2973"/>
                  <a:pt x="5498" y="3107"/>
                </a:cubicBezTo>
                <a:cubicBezTo>
                  <a:pt x="5489" y="3178"/>
                  <a:pt x="5480" y="3250"/>
                  <a:pt x="5480" y="3321"/>
                </a:cubicBezTo>
                <a:lnTo>
                  <a:pt x="5498" y="3428"/>
                </a:lnTo>
                <a:cubicBezTo>
                  <a:pt x="5498" y="3464"/>
                  <a:pt x="5516" y="3499"/>
                  <a:pt x="5525" y="3535"/>
                </a:cubicBezTo>
                <a:cubicBezTo>
                  <a:pt x="5561" y="3669"/>
                  <a:pt x="5632" y="3794"/>
                  <a:pt x="5721" y="3910"/>
                </a:cubicBezTo>
                <a:cubicBezTo>
                  <a:pt x="5797" y="4001"/>
                  <a:pt x="5887" y="4086"/>
                  <a:pt x="5983" y="4159"/>
                </a:cubicBezTo>
                <a:lnTo>
                  <a:pt x="5983" y="4159"/>
                </a:lnTo>
                <a:cubicBezTo>
                  <a:pt x="5941" y="4138"/>
                  <a:pt x="5898" y="4116"/>
                  <a:pt x="5855" y="4097"/>
                </a:cubicBezTo>
                <a:cubicBezTo>
                  <a:pt x="5793" y="4080"/>
                  <a:pt x="5730" y="4062"/>
                  <a:pt x="5659" y="4044"/>
                </a:cubicBezTo>
                <a:cubicBezTo>
                  <a:pt x="5606" y="4033"/>
                  <a:pt x="5553" y="4028"/>
                  <a:pt x="5500" y="4028"/>
                </a:cubicBezTo>
                <a:cubicBezTo>
                  <a:pt x="5419" y="4028"/>
                  <a:pt x="5338" y="4040"/>
                  <a:pt x="5257" y="4062"/>
                </a:cubicBezTo>
                <a:cubicBezTo>
                  <a:pt x="5132" y="4106"/>
                  <a:pt x="5007" y="4169"/>
                  <a:pt x="4909" y="4258"/>
                </a:cubicBezTo>
                <a:cubicBezTo>
                  <a:pt x="4810" y="4341"/>
                  <a:pt x="4726" y="4431"/>
                  <a:pt x="4657" y="4537"/>
                </a:cubicBezTo>
                <a:lnTo>
                  <a:pt x="4657" y="4537"/>
                </a:lnTo>
                <a:cubicBezTo>
                  <a:pt x="4569" y="4341"/>
                  <a:pt x="4457" y="4162"/>
                  <a:pt x="4311" y="4008"/>
                </a:cubicBezTo>
                <a:cubicBezTo>
                  <a:pt x="4240" y="3919"/>
                  <a:pt x="4151" y="3856"/>
                  <a:pt x="4052" y="3794"/>
                </a:cubicBezTo>
                <a:cubicBezTo>
                  <a:pt x="3975" y="3752"/>
                  <a:pt x="3886" y="3726"/>
                  <a:pt x="3795" y="3726"/>
                </a:cubicBezTo>
                <a:cubicBezTo>
                  <a:pt x="3771" y="3726"/>
                  <a:pt x="3746" y="3728"/>
                  <a:pt x="3722" y="3731"/>
                </a:cubicBezTo>
                <a:cubicBezTo>
                  <a:pt x="3615" y="3758"/>
                  <a:pt x="3517" y="3830"/>
                  <a:pt x="3472" y="3937"/>
                </a:cubicBezTo>
                <a:cubicBezTo>
                  <a:pt x="3428" y="4044"/>
                  <a:pt x="3410" y="4160"/>
                  <a:pt x="3437" y="4276"/>
                </a:cubicBezTo>
                <a:cubicBezTo>
                  <a:pt x="3454" y="4383"/>
                  <a:pt x="3499" y="4490"/>
                  <a:pt x="3561" y="4579"/>
                </a:cubicBezTo>
                <a:cubicBezTo>
                  <a:pt x="3615" y="4664"/>
                  <a:pt x="3675" y="4741"/>
                  <a:pt x="3747" y="4807"/>
                </a:cubicBezTo>
                <a:lnTo>
                  <a:pt x="3747" y="4807"/>
                </a:lnTo>
                <a:cubicBezTo>
                  <a:pt x="3647" y="4817"/>
                  <a:pt x="3548" y="4836"/>
                  <a:pt x="3463" y="4883"/>
                </a:cubicBezTo>
                <a:cubicBezTo>
                  <a:pt x="3356" y="4936"/>
                  <a:pt x="3267" y="5017"/>
                  <a:pt x="3204" y="5115"/>
                </a:cubicBezTo>
                <a:cubicBezTo>
                  <a:pt x="3151" y="5213"/>
                  <a:pt x="3106" y="5329"/>
                  <a:pt x="3097" y="5436"/>
                </a:cubicBezTo>
                <a:cubicBezTo>
                  <a:pt x="3077" y="5526"/>
                  <a:pt x="3072" y="5617"/>
                  <a:pt x="3075" y="5707"/>
                </a:cubicBezTo>
                <a:lnTo>
                  <a:pt x="3075" y="5707"/>
                </a:lnTo>
                <a:cubicBezTo>
                  <a:pt x="3052" y="5669"/>
                  <a:pt x="3027" y="5634"/>
                  <a:pt x="2999" y="5606"/>
                </a:cubicBezTo>
                <a:cubicBezTo>
                  <a:pt x="2955" y="5552"/>
                  <a:pt x="2919" y="5490"/>
                  <a:pt x="2865" y="5445"/>
                </a:cubicBezTo>
                <a:cubicBezTo>
                  <a:pt x="2776" y="5347"/>
                  <a:pt x="2669" y="5258"/>
                  <a:pt x="2553" y="5177"/>
                </a:cubicBezTo>
                <a:cubicBezTo>
                  <a:pt x="2356" y="5053"/>
                  <a:pt x="2136" y="4989"/>
                  <a:pt x="1906" y="4989"/>
                </a:cubicBezTo>
                <a:cubicBezTo>
                  <a:pt x="1868" y="4989"/>
                  <a:pt x="1831" y="4991"/>
                  <a:pt x="1793" y="4994"/>
                </a:cubicBezTo>
                <a:lnTo>
                  <a:pt x="1793" y="4994"/>
                </a:lnTo>
                <a:cubicBezTo>
                  <a:pt x="1855" y="4837"/>
                  <a:pt x="1895" y="4672"/>
                  <a:pt x="1919" y="4499"/>
                </a:cubicBezTo>
                <a:cubicBezTo>
                  <a:pt x="1937" y="4410"/>
                  <a:pt x="1937" y="4312"/>
                  <a:pt x="1937" y="4222"/>
                </a:cubicBezTo>
                <a:cubicBezTo>
                  <a:pt x="1928" y="4124"/>
                  <a:pt x="1901" y="4035"/>
                  <a:pt x="1848" y="3955"/>
                </a:cubicBezTo>
                <a:cubicBezTo>
                  <a:pt x="1785" y="3883"/>
                  <a:pt x="1696" y="3830"/>
                  <a:pt x="1598" y="3821"/>
                </a:cubicBezTo>
                <a:cubicBezTo>
                  <a:pt x="1576" y="3818"/>
                  <a:pt x="1553" y="3817"/>
                  <a:pt x="1530" y="3817"/>
                </a:cubicBezTo>
                <a:cubicBezTo>
                  <a:pt x="1460" y="3817"/>
                  <a:pt x="1388" y="3827"/>
                  <a:pt x="1321" y="3847"/>
                </a:cubicBezTo>
                <a:cubicBezTo>
                  <a:pt x="1164" y="3895"/>
                  <a:pt x="1014" y="3969"/>
                  <a:pt x="883" y="4066"/>
                </a:cubicBezTo>
                <a:lnTo>
                  <a:pt x="883" y="4066"/>
                </a:lnTo>
                <a:cubicBezTo>
                  <a:pt x="888" y="3990"/>
                  <a:pt x="878" y="3916"/>
                  <a:pt x="857" y="3847"/>
                </a:cubicBezTo>
                <a:cubicBezTo>
                  <a:pt x="822" y="3749"/>
                  <a:pt x="741" y="3678"/>
                  <a:pt x="652" y="3642"/>
                </a:cubicBezTo>
                <a:cubicBezTo>
                  <a:pt x="563" y="3607"/>
                  <a:pt x="473" y="3580"/>
                  <a:pt x="375" y="3580"/>
                </a:cubicBezTo>
                <a:cubicBezTo>
                  <a:pt x="349" y="3577"/>
                  <a:pt x="323" y="3576"/>
                  <a:pt x="298" y="3576"/>
                </a:cubicBezTo>
                <a:cubicBezTo>
                  <a:pt x="260" y="3576"/>
                  <a:pt x="222" y="3579"/>
                  <a:pt x="184" y="3583"/>
                </a:cubicBezTo>
                <a:lnTo>
                  <a:pt x="184" y="3583"/>
                </a:lnTo>
                <a:cubicBezTo>
                  <a:pt x="239" y="3536"/>
                  <a:pt x="287" y="3484"/>
                  <a:pt x="331" y="3428"/>
                </a:cubicBezTo>
                <a:cubicBezTo>
                  <a:pt x="393" y="3348"/>
                  <a:pt x="438" y="3250"/>
                  <a:pt x="465" y="3151"/>
                </a:cubicBezTo>
                <a:cubicBezTo>
                  <a:pt x="482" y="3053"/>
                  <a:pt x="491" y="2955"/>
                  <a:pt x="482" y="2848"/>
                </a:cubicBezTo>
                <a:cubicBezTo>
                  <a:pt x="475" y="2765"/>
                  <a:pt x="455" y="2683"/>
                  <a:pt x="422" y="2601"/>
                </a:cubicBezTo>
                <a:lnTo>
                  <a:pt x="422" y="2601"/>
                </a:lnTo>
                <a:cubicBezTo>
                  <a:pt x="465" y="2603"/>
                  <a:pt x="507" y="2604"/>
                  <a:pt x="549" y="2604"/>
                </a:cubicBezTo>
                <a:cubicBezTo>
                  <a:pt x="629" y="2604"/>
                  <a:pt x="707" y="2600"/>
                  <a:pt x="786" y="2589"/>
                </a:cubicBezTo>
                <a:cubicBezTo>
                  <a:pt x="920" y="2571"/>
                  <a:pt x="1054" y="2536"/>
                  <a:pt x="1179" y="2482"/>
                </a:cubicBezTo>
                <a:cubicBezTo>
                  <a:pt x="1428" y="2393"/>
                  <a:pt x="1669" y="2259"/>
                  <a:pt x="1884" y="2089"/>
                </a:cubicBezTo>
                <a:lnTo>
                  <a:pt x="1893" y="2080"/>
                </a:lnTo>
                <a:lnTo>
                  <a:pt x="1893" y="2071"/>
                </a:lnTo>
                <a:cubicBezTo>
                  <a:pt x="1884" y="1946"/>
                  <a:pt x="1866" y="1822"/>
                  <a:pt x="1830" y="1697"/>
                </a:cubicBezTo>
                <a:cubicBezTo>
                  <a:pt x="1794" y="1581"/>
                  <a:pt x="1750" y="1465"/>
                  <a:pt x="1687" y="1357"/>
                </a:cubicBezTo>
                <a:cubicBezTo>
                  <a:pt x="1582" y="1155"/>
                  <a:pt x="1448" y="968"/>
                  <a:pt x="1290" y="808"/>
                </a:cubicBezTo>
                <a:lnTo>
                  <a:pt x="1290" y="808"/>
                </a:lnTo>
                <a:cubicBezTo>
                  <a:pt x="1308" y="810"/>
                  <a:pt x="1325" y="811"/>
                  <a:pt x="1342" y="811"/>
                </a:cubicBezTo>
                <a:cubicBezTo>
                  <a:pt x="1404" y="811"/>
                  <a:pt x="1467" y="799"/>
                  <a:pt x="1527" y="777"/>
                </a:cubicBezTo>
                <a:cubicBezTo>
                  <a:pt x="1625" y="733"/>
                  <a:pt x="1705" y="661"/>
                  <a:pt x="1768" y="581"/>
                </a:cubicBezTo>
                <a:cubicBezTo>
                  <a:pt x="1884" y="431"/>
                  <a:pt x="1977" y="259"/>
                  <a:pt x="2033" y="77"/>
                </a:cubicBezTo>
                <a:lnTo>
                  <a:pt x="2033" y="77"/>
                </a:lnTo>
                <a:cubicBezTo>
                  <a:pt x="2072" y="126"/>
                  <a:pt x="2119" y="169"/>
                  <a:pt x="2178" y="206"/>
                </a:cubicBezTo>
                <a:cubicBezTo>
                  <a:pt x="2241" y="251"/>
                  <a:pt x="2321" y="277"/>
                  <a:pt x="2401" y="277"/>
                </a:cubicBezTo>
                <a:cubicBezTo>
                  <a:pt x="2414" y="279"/>
                  <a:pt x="2428" y="280"/>
                  <a:pt x="2441" y="280"/>
                </a:cubicBezTo>
                <a:cubicBezTo>
                  <a:pt x="2502" y="280"/>
                  <a:pt x="2566" y="265"/>
                  <a:pt x="2624" y="251"/>
                </a:cubicBezTo>
                <a:cubicBezTo>
                  <a:pt x="2693" y="228"/>
                  <a:pt x="2748" y="199"/>
                  <a:pt x="2808" y="163"/>
                </a:cubicBezTo>
                <a:lnTo>
                  <a:pt x="2808" y="163"/>
                </a:lnTo>
                <a:cubicBezTo>
                  <a:pt x="2836" y="323"/>
                  <a:pt x="2887" y="483"/>
                  <a:pt x="2955" y="634"/>
                </a:cubicBezTo>
                <a:cubicBezTo>
                  <a:pt x="2990" y="715"/>
                  <a:pt x="3044" y="786"/>
                  <a:pt x="3106" y="849"/>
                </a:cubicBezTo>
                <a:cubicBezTo>
                  <a:pt x="3163" y="898"/>
                  <a:pt x="3237" y="926"/>
                  <a:pt x="3310" y="926"/>
                </a:cubicBezTo>
                <a:cubicBezTo>
                  <a:pt x="3328" y="926"/>
                  <a:pt x="3347" y="924"/>
                  <a:pt x="3365" y="920"/>
                </a:cubicBezTo>
                <a:cubicBezTo>
                  <a:pt x="3445" y="902"/>
                  <a:pt x="3526" y="867"/>
                  <a:pt x="3597" y="813"/>
                </a:cubicBezTo>
                <a:cubicBezTo>
                  <a:pt x="3669" y="759"/>
                  <a:pt x="3740" y="706"/>
                  <a:pt x="3794" y="643"/>
                </a:cubicBezTo>
                <a:cubicBezTo>
                  <a:pt x="3913" y="524"/>
                  <a:pt x="4024" y="397"/>
                  <a:pt x="4127" y="269"/>
                </a:cubicBezTo>
                <a:lnTo>
                  <a:pt x="4127" y="269"/>
                </a:lnTo>
                <a:cubicBezTo>
                  <a:pt x="4197" y="376"/>
                  <a:pt x="4291" y="460"/>
                  <a:pt x="4400" y="536"/>
                </a:cubicBezTo>
                <a:cubicBezTo>
                  <a:pt x="4516" y="608"/>
                  <a:pt x="4650" y="661"/>
                  <a:pt x="4775" y="697"/>
                </a:cubicBezTo>
                <a:cubicBezTo>
                  <a:pt x="4909" y="733"/>
                  <a:pt x="5043" y="759"/>
                  <a:pt x="5177" y="768"/>
                </a:cubicBezTo>
                <a:cubicBezTo>
                  <a:pt x="5275" y="781"/>
                  <a:pt x="5373" y="790"/>
                  <a:pt x="5474" y="790"/>
                </a:cubicBezTo>
                <a:cubicBezTo>
                  <a:pt x="5496" y="790"/>
                  <a:pt x="5517" y="789"/>
                  <a:pt x="5538" y="789"/>
                </a:cubicBezTo>
                <a:lnTo>
                  <a:pt x="5538" y="789"/>
                </a:lnTo>
                <a:lnTo>
                  <a:pt x="5445" y="875"/>
                </a:lnTo>
                <a:cubicBezTo>
                  <a:pt x="5409" y="920"/>
                  <a:pt x="5373" y="956"/>
                  <a:pt x="5338" y="1000"/>
                </a:cubicBezTo>
                <a:cubicBezTo>
                  <a:pt x="5266" y="1090"/>
                  <a:pt x="5213" y="1188"/>
                  <a:pt x="5177" y="1295"/>
                </a:cubicBezTo>
                <a:cubicBezTo>
                  <a:pt x="5116" y="1511"/>
                  <a:pt x="5156" y="1736"/>
                  <a:pt x="5281" y="1921"/>
                </a:cubicBezTo>
                <a:lnTo>
                  <a:pt x="5281" y="1921"/>
                </a:lnTo>
                <a:cubicBezTo>
                  <a:pt x="5057" y="1931"/>
                  <a:pt x="4840" y="1966"/>
                  <a:pt x="4632" y="2027"/>
                </a:cubicBezTo>
                <a:cubicBezTo>
                  <a:pt x="4516" y="2054"/>
                  <a:pt x="4418" y="2107"/>
                  <a:pt x="4338" y="2196"/>
                </a:cubicBezTo>
                <a:cubicBezTo>
                  <a:pt x="4321" y="2218"/>
                  <a:pt x="4310" y="2243"/>
                  <a:pt x="4305" y="2270"/>
                </a:cubicBezTo>
                <a:lnTo>
                  <a:pt x="4305" y="2270"/>
                </a:lnTo>
                <a:cubicBezTo>
                  <a:pt x="4311" y="2247"/>
                  <a:pt x="4322" y="2225"/>
                  <a:pt x="4338" y="2205"/>
                </a:cubicBezTo>
                <a:cubicBezTo>
                  <a:pt x="4409" y="2125"/>
                  <a:pt x="4508" y="2062"/>
                  <a:pt x="4615" y="2036"/>
                </a:cubicBezTo>
                <a:cubicBezTo>
                  <a:pt x="4838" y="1973"/>
                  <a:pt x="5061" y="1946"/>
                  <a:pt x="5284" y="1946"/>
                </a:cubicBezTo>
                <a:lnTo>
                  <a:pt x="5302" y="1946"/>
                </a:lnTo>
                <a:lnTo>
                  <a:pt x="5295" y="1933"/>
                </a:lnTo>
                <a:lnTo>
                  <a:pt x="5302" y="1920"/>
                </a:lnTo>
                <a:lnTo>
                  <a:pt x="5302" y="1920"/>
                </a:lnTo>
                <a:cubicBezTo>
                  <a:pt x="5297" y="1920"/>
                  <a:pt x="5292" y="1920"/>
                  <a:pt x="5287" y="1920"/>
                </a:cubicBezTo>
                <a:lnTo>
                  <a:pt x="5287" y="1920"/>
                </a:lnTo>
                <a:cubicBezTo>
                  <a:pt x="5167" y="1743"/>
                  <a:pt x="5124" y="1515"/>
                  <a:pt x="5186" y="1304"/>
                </a:cubicBezTo>
                <a:cubicBezTo>
                  <a:pt x="5222" y="1197"/>
                  <a:pt x="5275" y="1099"/>
                  <a:pt x="5346" y="1018"/>
                </a:cubicBezTo>
                <a:cubicBezTo>
                  <a:pt x="5382" y="974"/>
                  <a:pt x="5418" y="938"/>
                  <a:pt x="5454" y="893"/>
                </a:cubicBezTo>
                <a:lnTo>
                  <a:pt x="5578" y="787"/>
                </a:lnTo>
                <a:lnTo>
                  <a:pt x="5578" y="787"/>
                </a:lnTo>
                <a:cubicBezTo>
                  <a:pt x="5581" y="787"/>
                  <a:pt x="5584" y="786"/>
                  <a:pt x="5587" y="786"/>
                </a:cubicBezTo>
                <a:lnTo>
                  <a:pt x="5584" y="782"/>
                </a:lnTo>
                <a:lnTo>
                  <a:pt x="5614" y="759"/>
                </a:lnTo>
                <a:lnTo>
                  <a:pt x="5570" y="759"/>
                </a:lnTo>
                <a:cubicBezTo>
                  <a:pt x="5436" y="759"/>
                  <a:pt x="5302" y="751"/>
                  <a:pt x="5168" y="742"/>
                </a:cubicBezTo>
                <a:cubicBezTo>
                  <a:pt x="5034" y="724"/>
                  <a:pt x="4900" y="697"/>
                  <a:pt x="4775" y="661"/>
                </a:cubicBezTo>
                <a:cubicBezTo>
                  <a:pt x="4650" y="626"/>
                  <a:pt x="4525" y="572"/>
                  <a:pt x="4409" y="501"/>
                </a:cubicBezTo>
                <a:cubicBezTo>
                  <a:pt x="4293" y="429"/>
                  <a:pt x="4204" y="340"/>
                  <a:pt x="4133" y="224"/>
                </a:cubicBezTo>
                <a:lnTo>
                  <a:pt x="4115" y="206"/>
                </a:lnTo>
                <a:lnTo>
                  <a:pt x="4106" y="224"/>
                </a:lnTo>
                <a:cubicBezTo>
                  <a:pt x="3999" y="367"/>
                  <a:pt x="3892" y="492"/>
                  <a:pt x="3767" y="617"/>
                </a:cubicBezTo>
                <a:cubicBezTo>
                  <a:pt x="3704" y="679"/>
                  <a:pt x="3642" y="733"/>
                  <a:pt x="3570" y="777"/>
                </a:cubicBezTo>
                <a:cubicBezTo>
                  <a:pt x="3508" y="831"/>
                  <a:pt x="3428" y="875"/>
                  <a:pt x="3347" y="893"/>
                </a:cubicBezTo>
                <a:cubicBezTo>
                  <a:pt x="3331" y="897"/>
                  <a:pt x="3314" y="899"/>
                  <a:pt x="3297" y="899"/>
                </a:cubicBezTo>
                <a:cubicBezTo>
                  <a:pt x="3234" y="899"/>
                  <a:pt x="3174" y="873"/>
                  <a:pt x="3124" y="831"/>
                </a:cubicBezTo>
                <a:cubicBezTo>
                  <a:pt x="3062" y="768"/>
                  <a:pt x="3017" y="697"/>
                  <a:pt x="2981" y="626"/>
                </a:cubicBezTo>
                <a:cubicBezTo>
                  <a:pt x="2910" y="465"/>
                  <a:pt x="2865" y="304"/>
                  <a:pt x="2839" y="135"/>
                </a:cubicBezTo>
                <a:lnTo>
                  <a:pt x="2839" y="108"/>
                </a:lnTo>
                <a:lnTo>
                  <a:pt x="2812" y="126"/>
                </a:lnTo>
                <a:cubicBezTo>
                  <a:pt x="2697" y="199"/>
                  <a:pt x="2568" y="243"/>
                  <a:pt x="2437" y="243"/>
                </a:cubicBezTo>
                <a:cubicBezTo>
                  <a:pt x="2425" y="243"/>
                  <a:pt x="2413" y="243"/>
                  <a:pt x="2401" y="242"/>
                </a:cubicBezTo>
                <a:cubicBezTo>
                  <a:pt x="2330" y="242"/>
                  <a:pt x="2258" y="215"/>
                  <a:pt x="2196" y="179"/>
                </a:cubicBezTo>
                <a:cubicBezTo>
                  <a:pt x="2137" y="146"/>
                  <a:pt x="2087" y="97"/>
                  <a:pt x="2044" y="39"/>
                </a:cubicBezTo>
                <a:lnTo>
                  <a:pt x="2044" y="39"/>
                </a:lnTo>
                <a:cubicBezTo>
                  <a:pt x="2044" y="38"/>
                  <a:pt x="2044" y="37"/>
                  <a:pt x="2044" y="37"/>
                </a:cubicBezTo>
                <a:lnTo>
                  <a:pt x="2044" y="37"/>
                </a:lnTo>
                <a:lnTo>
                  <a:pt x="2042" y="37"/>
                </a:lnTo>
                <a:lnTo>
                  <a:pt x="2042" y="37"/>
                </a:lnTo>
                <a:cubicBezTo>
                  <a:pt x="2040" y="34"/>
                  <a:pt x="2038" y="31"/>
                  <a:pt x="2035" y="28"/>
                </a:cubicBezTo>
                <a:lnTo>
                  <a:pt x="200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6" name="Google Shape;2816;p24"/>
          <p:cNvSpPr/>
          <p:nvPr/>
        </p:nvSpPr>
        <p:spPr>
          <a:xfrm>
            <a:off x="7593129" y="1520328"/>
            <a:ext cx="501419" cy="437240"/>
          </a:xfrm>
          <a:custGeom>
            <a:avLst/>
            <a:gdLst/>
            <a:ahLst/>
            <a:cxnLst/>
            <a:rect l="l" t="t" r="r" b="b"/>
            <a:pathLst>
              <a:path w="4844" h="4224" extrusionOk="0">
                <a:moveTo>
                  <a:pt x="2045" y="1"/>
                </a:moveTo>
                <a:lnTo>
                  <a:pt x="2045" y="1"/>
                </a:lnTo>
                <a:cubicBezTo>
                  <a:pt x="2045" y="1"/>
                  <a:pt x="1866" y="893"/>
                  <a:pt x="1804" y="1322"/>
                </a:cubicBezTo>
                <a:lnTo>
                  <a:pt x="1786" y="1429"/>
                </a:lnTo>
                <a:lnTo>
                  <a:pt x="1714" y="1393"/>
                </a:lnTo>
                <a:cubicBezTo>
                  <a:pt x="1349" y="1219"/>
                  <a:pt x="946" y="1060"/>
                  <a:pt x="539" y="1060"/>
                </a:cubicBezTo>
                <a:cubicBezTo>
                  <a:pt x="509" y="1060"/>
                  <a:pt x="478" y="1061"/>
                  <a:pt x="447" y="1063"/>
                </a:cubicBezTo>
                <a:cubicBezTo>
                  <a:pt x="435" y="1062"/>
                  <a:pt x="423" y="1062"/>
                  <a:pt x="411" y="1062"/>
                </a:cubicBezTo>
                <a:cubicBezTo>
                  <a:pt x="279" y="1062"/>
                  <a:pt x="143" y="1106"/>
                  <a:pt x="36" y="1188"/>
                </a:cubicBezTo>
                <a:cubicBezTo>
                  <a:pt x="10" y="1206"/>
                  <a:pt x="1" y="1233"/>
                  <a:pt x="1" y="1259"/>
                </a:cubicBezTo>
                <a:cubicBezTo>
                  <a:pt x="1" y="1273"/>
                  <a:pt x="11" y="1296"/>
                  <a:pt x="23" y="1296"/>
                </a:cubicBezTo>
                <a:cubicBezTo>
                  <a:pt x="27" y="1296"/>
                  <a:pt x="32" y="1293"/>
                  <a:pt x="36" y="1286"/>
                </a:cubicBezTo>
                <a:cubicBezTo>
                  <a:pt x="135" y="1224"/>
                  <a:pt x="242" y="1179"/>
                  <a:pt x="358" y="1179"/>
                </a:cubicBezTo>
                <a:cubicBezTo>
                  <a:pt x="413" y="1171"/>
                  <a:pt x="468" y="1168"/>
                  <a:pt x="524" y="1168"/>
                </a:cubicBezTo>
                <a:cubicBezTo>
                  <a:pt x="865" y="1168"/>
                  <a:pt x="1211" y="1298"/>
                  <a:pt x="1518" y="1429"/>
                </a:cubicBezTo>
                <a:cubicBezTo>
                  <a:pt x="1589" y="1456"/>
                  <a:pt x="1661" y="1491"/>
                  <a:pt x="1732" y="1527"/>
                </a:cubicBezTo>
                <a:lnTo>
                  <a:pt x="804" y="2482"/>
                </a:lnTo>
                <a:lnTo>
                  <a:pt x="670" y="2625"/>
                </a:lnTo>
                <a:cubicBezTo>
                  <a:pt x="670" y="2625"/>
                  <a:pt x="670" y="2626"/>
                  <a:pt x="670" y="2626"/>
                </a:cubicBezTo>
                <a:cubicBezTo>
                  <a:pt x="680" y="2626"/>
                  <a:pt x="1293" y="2047"/>
                  <a:pt x="1616" y="1741"/>
                </a:cubicBezTo>
                <a:cubicBezTo>
                  <a:pt x="1670" y="1688"/>
                  <a:pt x="1741" y="1634"/>
                  <a:pt x="1795" y="1581"/>
                </a:cubicBezTo>
                <a:cubicBezTo>
                  <a:pt x="1902" y="1875"/>
                  <a:pt x="2009" y="2170"/>
                  <a:pt x="2116" y="2464"/>
                </a:cubicBezTo>
                <a:cubicBezTo>
                  <a:pt x="2277" y="2948"/>
                  <a:pt x="2786" y="4134"/>
                  <a:pt x="2820" y="4218"/>
                </a:cubicBezTo>
                <a:lnTo>
                  <a:pt x="2820" y="4218"/>
                </a:lnTo>
                <a:cubicBezTo>
                  <a:pt x="2713" y="3907"/>
                  <a:pt x="2597" y="3596"/>
                  <a:pt x="2491" y="3294"/>
                </a:cubicBezTo>
                <a:cubicBezTo>
                  <a:pt x="2312" y="2803"/>
                  <a:pt x="2134" y="2312"/>
                  <a:pt x="1955" y="1822"/>
                </a:cubicBezTo>
                <a:lnTo>
                  <a:pt x="1884" y="1616"/>
                </a:lnTo>
                <a:lnTo>
                  <a:pt x="2214" y="1777"/>
                </a:lnTo>
                <a:lnTo>
                  <a:pt x="2910" y="2116"/>
                </a:lnTo>
                <a:lnTo>
                  <a:pt x="4187" y="2741"/>
                </a:lnTo>
                <a:lnTo>
                  <a:pt x="4624" y="2955"/>
                </a:lnTo>
                <a:lnTo>
                  <a:pt x="4758" y="3026"/>
                </a:lnTo>
                <a:cubicBezTo>
                  <a:pt x="4785" y="3044"/>
                  <a:pt x="4811" y="3053"/>
                  <a:pt x="4829" y="3062"/>
                </a:cubicBezTo>
                <a:lnTo>
                  <a:pt x="4838" y="3062"/>
                </a:lnTo>
                <a:cubicBezTo>
                  <a:pt x="4838" y="3062"/>
                  <a:pt x="4839" y="3062"/>
                  <a:pt x="4839" y="3062"/>
                </a:cubicBezTo>
                <a:cubicBezTo>
                  <a:pt x="4844" y="3062"/>
                  <a:pt x="3495" y="2274"/>
                  <a:pt x="3089" y="2071"/>
                </a:cubicBezTo>
                <a:cubicBezTo>
                  <a:pt x="2714" y="1884"/>
                  <a:pt x="2312" y="1697"/>
                  <a:pt x="1937" y="1509"/>
                </a:cubicBezTo>
                <a:cubicBezTo>
                  <a:pt x="2187" y="1438"/>
                  <a:pt x="2464" y="1366"/>
                  <a:pt x="2714" y="1286"/>
                </a:cubicBezTo>
                <a:lnTo>
                  <a:pt x="4151" y="858"/>
                </a:lnTo>
                <a:lnTo>
                  <a:pt x="4490" y="759"/>
                </a:lnTo>
                <a:cubicBezTo>
                  <a:pt x="4492" y="758"/>
                  <a:pt x="4492" y="758"/>
                  <a:pt x="4489" y="758"/>
                </a:cubicBezTo>
                <a:cubicBezTo>
                  <a:pt x="4449" y="758"/>
                  <a:pt x="3905" y="872"/>
                  <a:pt x="3580" y="947"/>
                </a:cubicBezTo>
                <a:cubicBezTo>
                  <a:pt x="3098" y="1054"/>
                  <a:pt x="2625" y="1206"/>
                  <a:pt x="2143" y="1349"/>
                </a:cubicBezTo>
                <a:lnTo>
                  <a:pt x="1857" y="1438"/>
                </a:lnTo>
                <a:lnTo>
                  <a:pt x="1964" y="715"/>
                </a:lnTo>
                <a:cubicBezTo>
                  <a:pt x="2000" y="492"/>
                  <a:pt x="2045" y="1"/>
                  <a:pt x="2045" y="1"/>
                </a:cubicBezTo>
                <a:close/>
                <a:moveTo>
                  <a:pt x="2820" y="4218"/>
                </a:moveTo>
                <a:lnTo>
                  <a:pt x="2820" y="4218"/>
                </a:lnTo>
                <a:cubicBezTo>
                  <a:pt x="2820" y="4220"/>
                  <a:pt x="2821" y="4221"/>
                  <a:pt x="2821" y="4222"/>
                </a:cubicBezTo>
                <a:cubicBezTo>
                  <a:pt x="2821" y="4223"/>
                  <a:pt x="2821" y="4223"/>
                  <a:pt x="2821" y="4223"/>
                </a:cubicBezTo>
                <a:cubicBezTo>
                  <a:pt x="2822" y="4223"/>
                  <a:pt x="2821" y="4221"/>
                  <a:pt x="2820" y="42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7" name="Google Shape;2817;p24"/>
          <p:cNvSpPr/>
          <p:nvPr/>
        </p:nvSpPr>
        <p:spPr>
          <a:xfrm>
            <a:off x="7728009" y="907837"/>
            <a:ext cx="348116" cy="433617"/>
          </a:xfrm>
          <a:custGeom>
            <a:avLst/>
            <a:gdLst/>
            <a:ahLst/>
            <a:cxnLst/>
            <a:rect l="l" t="t" r="r" b="b"/>
            <a:pathLst>
              <a:path w="3363" h="4189" extrusionOk="0">
                <a:moveTo>
                  <a:pt x="1" y="1"/>
                </a:moveTo>
                <a:lnTo>
                  <a:pt x="1331" y="1625"/>
                </a:lnTo>
                <a:cubicBezTo>
                  <a:pt x="1331" y="1634"/>
                  <a:pt x="1331" y="1634"/>
                  <a:pt x="1331" y="1643"/>
                </a:cubicBezTo>
                <a:cubicBezTo>
                  <a:pt x="1259" y="2098"/>
                  <a:pt x="1277" y="2562"/>
                  <a:pt x="1384" y="3008"/>
                </a:cubicBezTo>
                <a:cubicBezTo>
                  <a:pt x="1391" y="3036"/>
                  <a:pt x="1411" y="3047"/>
                  <a:pt x="1432" y="3047"/>
                </a:cubicBezTo>
                <a:cubicBezTo>
                  <a:pt x="1466" y="3047"/>
                  <a:pt x="1502" y="3017"/>
                  <a:pt x="1491" y="2973"/>
                </a:cubicBezTo>
                <a:cubicBezTo>
                  <a:pt x="1393" y="2571"/>
                  <a:pt x="1366" y="2152"/>
                  <a:pt x="1429" y="1741"/>
                </a:cubicBezTo>
                <a:lnTo>
                  <a:pt x="1429" y="1741"/>
                </a:lnTo>
                <a:lnTo>
                  <a:pt x="1821" y="2232"/>
                </a:lnTo>
                <a:cubicBezTo>
                  <a:pt x="2062" y="2839"/>
                  <a:pt x="2125" y="3499"/>
                  <a:pt x="2000" y="4142"/>
                </a:cubicBezTo>
                <a:cubicBezTo>
                  <a:pt x="1996" y="4173"/>
                  <a:pt x="2016" y="4189"/>
                  <a:pt x="2038" y="4189"/>
                </a:cubicBezTo>
                <a:cubicBezTo>
                  <a:pt x="2060" y="4189"/>
                  <a:pt x="2085" y="4173"/>
                  <a:pt x="2089" y="4142"/>
                </a:cubicBezTo>
                <a:cubicBezTo>
                  <a:pt x="2205" y="3571"/>
                  <a:pt x="2170" y="2982"/>
                  <a:pt x="1991" y="2428"/>
                </a:cubicBezTo>
                <a:lnTo>
                  <a:pt x="1991" y="2428"/>
                </a:lnTo>
                <a:lnTo>
                  <a:pt x="3080" y="3758"/>
                </a:lnTo>
                <a:cubicBezTo>
                  <a:pt x="3089" y="3769"/>
                  <a:pt x="3099" y="3773"/>
                  <a:pt x="3110" y="3773"/>
                </a:cubicBezTo>
                <a:cubicBezTo>
                  <a:pt x="3144" y="3773"/>
                  <a:pt x="3178" y="3729"/>
                  <a:pt x="3151" y="3696"/>
                </a:cubicBezTo>
                <a:lnTo>
                  <a:pt x="2214" y="2553"/>
                </a:lnTo>
                <a:lnTo>
                  <a:pt x="2214" y="2553"/>
                </a:lnTo>
                <a:cubicBezTo>
                  <a:pt x="2461" y="2700"/>
                  <a:pt x="2742" y="2777"/>
                  <a:pt x="3024" y="2777"/>
                </a:cubicBezTo>
                <a:cubicBezTo>
                  <a:pt x="3120" y="2777"/>
                  <a:pt x="3217" y="2768"/>
                  <a:pt x="3312" y="2749"/>
                </a:cubicBezTo>
                <a:cubicBezTo>
                  <a:pt x="3363" y="2732"/>
                  <a:pt x="3357" y="2651"/>
                  <a:pt x="3303" y="2651"/>
                </a:cubicBezTo>
                <a:cubicBezTo>
                  <a:pt x="3300" y="2651"/>
                  <a:pt x="3297" y="2651"/>
                  <a:pt x="3294" y="2651"/>
                </a:cubicBezTo>
                <a:cubicBezTo>
                  <a:pt x="3203" y="2669"/>
                  <a:pt x="3111" y="2677"/>
                  <a:pt x="3020" y="2677"/>
                </a:cubicBezTo>
                <a:cubicBezTo>
                  <a:pt x="2594" y="2677"/>
                  <a:pt x="2180" y="2493"/>
                  <a:pt x="1893" y="2169"/>
                </a:cubicBezTo>
                <a:lnTo>
                  <a:pt x="313" y="224"/>
                </a:lnTo>
                <a:lnTo>
                  <a:pt x="313" y="224"/>
                </a:lnTo>
                <a:cubicBezTo>
                  <a:pt x="688" y="527"/>
                  <a:pt x="1099" y="795"/>
                  <a:pt x="1527" y="1000"/>
                </a:cubicBezTo>
                <a:cubicBezTo>
                  <a:pt x="1750" y="1107"/>
                  <a:pt x="1982" y="1197"/>
                  <a:pt x="2223" y="1277"/>
                </a:cubicBezTo>
                <a:cubicBezTo>
                  <a:pt x="2384" y="1330"/>
                  <a:pt x="2535" y="1411"/>
                  <a:pt x="2687" y="1500"/>
                </a:cubicBezTo>
                <a:cubicBezTo>
                  <a:pt x="2693" y="1505"/>
                  <a:pt x="2698" y="1507"/>
                  <a:pt x="2703" y="1507"/>
                </a:cubicBezTo>
                <a:cubicBezTo>
                  <a:pt x="2735" y="1507"/>
                  <a:pt x="2744" y="1415"/>
                  <a:pt x="2705" y="1384"/>
                </a:cubicBezTo>
                <a:cubicBezTo>
                  <a:pt x="2527" y="1241"/>
                  <a:pt x="2062" y="1116"/>
                  <a:pt x="1848" y="1036"/>
                </a:cubicBezTo>
                <a:cubicBezTo>
                  <a:pt x="1295" y="804"/>
                  <a:pt x="777" y="491"/>
                  <a:pt x="322" y="108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8" name="Google Shape;2818;p24"/>
          <p:cNvSpPr/>
          <p:nvPr/>
        </p:nvSpPr>
        <p:spPr>
          <a:xfrm>
            <a:off x="7943317" y="1014456"/>
            <a:ext cx="131255" cy="105169"/>
          </a:xfrm>
          <a:custGeom>
            <a:avLst/>
            <a:gdLst/>
            <a:ahLst/>
            <a:cxnLst/>
            <a:rect l="l" t="t" r="r" b="b"/>
            <a:pathLst>
              <a:path w="1268" h="1016" extrusionOk="0">
                <a:moveTo>
                  <a:pt x="634" y="1"/>
                </a:moveTo>
                <a:cubicBezTo>
                  <a:pt x="585" y="1"/>
                  <a:pt x="534" y="8"/>
                  <a:pt x="482" y="24"/>
                </a:cubicBezTo>
                <a:cubicBezTo>
                  <a:pt x="45" y="167"/>
                  <a:pt x="0" y="765"/>
                  <a:pt x="420" y="961"/>
                </a:cubicBezTo>
                <a:cubicBezTo>
                  <a:pt x="489" y="998"/>
                  <a:pt x="563" y="1015"/>
                  <a:pt x="636" y="1015"/>
                </a:cubicBezTo>
                <a:cubicBezTo>
                  <a:pt x="808" y="1015"/>
                  <a:pt x="975" y="919"/>
                  <a:pt x="1062" y="756"/>
                </a:cubicBezTo>
                <a:cubicBezTo>
                  <a:pt x="1267" y="409"/>
                  <a:pt x="1000" y="1"/>
                  <a:pt x="6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9" name="Google Shape;2819;p24"/>
          <p:cNvSpPr/>
          <p:nvPr/>
        </p:nvSpPr>
        <p:spPr>
          <a:xfrm>
            <a:off x="8003355" y="1058966"/>
            <a:ext cx="39852" cy="42751"/>
          </a:xfrm>
          <a:custGeom>
            <a:avLst/>
            <a:gdLst/>
            <a:ahLst/>
            <a:cxnLst/>
            <a:rect l="l" t="t" r="r" b="b"/>
            <a:pathLst>
              <a:path w="385" h="413" extrusionOk="0">
                <a:moveTo>
                  <a:pt x="190" y="1"/>
                </a:moveTo>
                <a:cubicBezTo>
                  <a:pt x="166" y="1"/>
                  <a:pt x="141" y="7"/>
                  <a:pt x="116" y="22"/>
                </a:cubicBezTo>
                <a:cubicBezTo>
                  <a:pt x="108" y="22"/>
                  <a:pt x="108" y="31"/>
                  <a:pt x="99" y="40"/>
                </a:cubicBezTo>
                <a:cubicBezTo>
                  <a:pt x="90" y="40"/>
                  <a:pt x="72" y="49"/>
                  <a:pt x="63" y="58"/>
                </a:cubicBezTo>
                <a:cubicBezTo>
                  <a:pt x="36" y="85"/>
                  <a:pt x="18" y="111"/>
                  <a:pt x="0" y="147"/>
                </a:cubicBezTo>
                <a:cubicBezTo>
                  <a:pt x="0" y="201"/>
                  <a:pt x="9" y="254"/>
                  <a:pt x="36" y="308"/>
                </a:cubicBezTo>
                <a:lnTo>
                  <a:pt x="36" y="299"/>
                </a:lnTo>
                <a:cubicBezTo>
                  <a:pt x="45" y="326"/>
                  <a:pt x="63" y="352"/>
                  <a:pt x="81" y="379"/>
                </a:cubicBezTo>
                <a:cubicBezTo>
                  <a:pt x="102" y="401"/>
                  <a:pt x="137" y="413"/>
                  <a:pt x="171" y="413"/>
                </a:cubicBezTo>
                <a:cubicBezTo>
                  <a:pt x="193" y="413"/>
                  <a:pt x="215" y="408"/>
                  <a:pt x="232" y="397"/>
                </a:cubicBezTo>
                <a:cubicBezTo>
                  <a:pt x="277" y="379"/>
                  <a:pt x="304" y="343"/>
                  <a:pt x="331" y="308"/>
                </a:cubicBezTo>
                <a:cubicBezTo>
                  <a:pt x="375" y="245"/>
                  <a:pt x="384" y="156"/>
                  <a:pt x="340" y="85"/>
                </a:cubicBezTo>
                <a:cubicBezTo>
                  <a:pt x="322" y="58"/>
                  <a:pt x="304" y="40"/>
                  <a:pt x="277" y="31"/>
                </a:cubicBezTo>
                <a:cubicBezTo>
                  <a:pt x="268" y="22"/>
                  <a:pt x="259" y="22"/>
                  <a:pt x="250" y="13"/>
                </a:cubicBezTo>
                <a:cubicBezTo>
                  <a:pt x="230" y="5"/>
                  <a:pt x="210" y="1"/>
                  <a:pt x="190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0" name="Google Shape;2820;p24"/>
          <p:cNvSpPr/>
          <p:nvPr/>
        </p:nvSpPr>
        <p:spPr>
          <a:xfrm>
            <a:off x="7959051" y="1015387"/>
            <a:ext cx="114383" cy="104445"/>
          </a:xfrm>
          <a:custGeom>
            <a:avLst/>
            <a:gdLst/>
            <a:ahLst/>
            <a:cxnLst/>
            <a:rect l="l" t="t" r="r" b="b"/>
            <a:pathLst>
              <a:path w="1105" h="1009" extrusionOk="0">
                <a:moveTo>
                  <a:pt x="559" y="0"/>
                </a:moveTo>
                <a:cubicBezTo>
                  <a:pt x="504" y="0"/>
                  <a:pt x="448" y="11"/>
                  <a:pt x="393" y="33"/>
                </a:cubicBezTo>
                <a:cubicBezTo>
                  <a:pt x="143" y="122"/>
                  <a:pt x="0" y="390"/>
                  <a:pt x="54" y="648"/>
                </a:cubicBezTo>
                <a:cubicBezTo>
                  <a:pt x="71" y="773"/>
                  <a:pt x="152" y="889"/>
                  <a:pt x="268" y="952"/>
                </a:cubicBezTo>
                <a:cubicBezTo>
                  <a:pt x="152" y="880"/>
                  <a:pt x="80" y="773"/>
                  <a:pt x="63" y="648"/>
                </a:cubicBezTo>
                <a:cubicBezTo>
                  <a:pt x="36" y="532"/>
                  <a:pt x="63" y="399"/>
                  <a:pt x="125" y="291"/>
                </a:cubicBezTo>
                <a:cubicBezTo>
                  <a:pt x="220" y="133"/>
                  <a:pt x="359" y="67"/>
                  <a:pt x="498" y="67"/>
                </a:cubicBezTo>
                <a:cubicBezTo>
                  <a:pt x="804" y="67"/>
                  <a:pt x="1104" y="388"/>
                  <a:pt x="901" y="738"/>
                </a:cubicBezTo>
                <a:cubicBezTo>
                  <a:pt x="839" y="854"/>
                  <a:pt x="741" y="934"/>
                  <a:pt x="625" y="979"/>
                </a:cubicBezTo>
                <a:cubicBezTo>
                  <a:pt x="576" y="997"/>
                  <a:pt x="525" y="1007"/>
                  <a:pt x="474" y="1007"/>
                </a:cubicBezTo>
                <a:cubicBezTo>
                  <a:pt x="403" y="1007"/>
                  <a:pt x="333" y="989"/>
                  <a:pt x="272" y="954"/>
                </a:cubicBezTo>
                <a:lnTo>
                  <a:pt x="272" y="954"/>
                </a:lnTo>
                <a:cubicBezTo>
                  <a:pt x="337" y="991"/>
                  <a:pt x="411" y="1008"/>
                  <a:pt x="487" y="1008"/>
                </a:cubicBezTo>
                <a:cubicBezTo>
                  <a:pt x="536" y="1008"/>
                  <a:pt x="586" y="1001"/>
                  <a:pt x="634" y="988"/>
                </a:cubicBezTo>
                <a:cubicBezTo>
                  <a:pt x="884" y="898"/>
                  <a:pt x="1044" y="648"/>
                  <a:pt x="1000" y="381"/>
                </a:cubicBezTo>
                <a:cubicBezTo>
                  <a:pt x="964" y="154"/>
                  <a:pt x="771" y="0"/>
                  <a:pt x="55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1" name="Google Shape;2821;p24"/>
          <p:cNvSpPr/>
          <p:nvPr/>
        </p:nvSpPr>
        <p:spPr>
          <a:xfrm>
            <a:off x="7830591" y="1185978"/>
            <a:ext cx="91403" cy="72977"/>
          </a:xfrm>
          <a:custGeom>
            <a:avLst/>
            <a:gdLst/>
            <a:ahLst/>
            <a:cxnLst/>
            <a:rect l="l" t="t" r="r" b="b"/>
            <a:pathLst>
              <a:path w="883" h="705" extrusionOk="0">
                <a:moveTo>
                  <a:pt x="440" y="0"/>
                </a:moveTo>
                <a:cubicBezTo>
                  <a:pt x="405" y="0"/>
                  <a:pt x="368" y="6"/>
                  <a:pt x="331" y="18"/>
                </a:cubicBezTo>
                <a:cubicBezTo>
                  <a:pt x="27" y="116"/>
                  <a:pt x="0" y="536"/>
                  <a:pt x="295" y="669"/>
                </a:cubicBezTo>
                <a:cubicBezTo>
                  <a:pt x="342" y="693"/>
                  <a:pt x="393" y="704"/>
                  <a:pt x="443" y="704"/>
                </a:cubicBezTo>
                <a:cubicBezTo>
                  <a:pt x="562" y="704"/>
                  <a:pt x="678" y="640"/>
                  <a:pt x="741" y="527"/>
                </a:cubicBezTo>
                <a:cubicBezTo>
                  <a:pt x="882" y="284"/>
                  <a:pt x="694" y="0"/>
                  <a:pt x="4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2" name="Google Shape;2822;p24"/>
          <p:cNvSpPr/>
          <p:nvPr/>
        </p:nvSpPr>
        <p:spPr>
          <a:xfrm>
            <a:off x="7862887" y="1218274"/>
            <a:ext cx="25051" cy="24740"/>
          </a:xfrm>
          <a:custGeom>
            <a:avLst/>
            <a:gdLst/>
            <a:ahLst/>
            <a:cxnLst/>
            <a:rect l="l" t="t" r="r" b="b"/>
            <a:pathLst>
              <a:path w="242" h="239" extrusionOk="0">
                <a:moveTo>
                  <a:pt x="90" y="0"/>
                </a:moveTo>
                <a:lnTo>
                  <a:pt x="72" y="9"/>
                </a:lnTo>
                <a:lnTo>
                  <a:pt x="54" y="18"/>
                </a:lnTo>
                <a:cubicBezTo>
                  <a:pt x="37" y="36"/>
                  <a:pt x="10" y="63"/>
                  <a:pt x="10" y="90"/>
                </a:cubicBezTo>
                <a:lnTo>
                  <a:pt x="10" y="107"/>
                </a:lnTo>
                <a:cubicBezTo>
                  <a:pt x="1" y="116"/>
                  <a:pt x="1" y="116"/>
                  <a:pt x="10" y="125"/>
                </a:cubicBezTo>
                <a:lnTo>
                  <a:pt x="10" y="143"/>
                </a:lnTo>
                <a:cubicBezTo>
                  <a:pt x="10" y="143"/>
                  <a:pt x="1" y="152"/>
                  <a:pt x="1" y="152"/>
                </a:cubicBezTo>
                <a:cubicBezTo>
                  <a:pt x="1" y="161"/>
                  <a:pt x="10" y="179"/>
                  <a:pt x="19" y="188"/>
                </a:cubicBezTo>
                <a:cubicBezTo>
                  <a:pt x="28" y="215"/>
                  <a:pt x="54" y="232"/>
                  <a:pt x="90" y="232"/>
                </a:cubicBezTo>
                <a:cubicBezTo>
                  <a:pt x="101" y="236"/>
                  <a:pt x="112" y="238"/>
                  <a:pt x="123" y="238"/>
                </a:cubicBezTo>
                <a:cubicBezTo>
                  <a:pt x="139" y="238"/>
                  <a:pt x="155" y="234"/>
                  <a:pt x="170" y="224"/>
                </a:cubicBezTo>
                <a:cubicBezTo>
                  <a:pt x="188" y="215"/>
                  <a:pt x="206" y="206"/>
                  <a:pt x="215" y="188"/>
                </a:cubicBezTo>
                <a:cubicBezTo>
                  <a:pt x="215" y="179"/>
                  <a:pt x="215" y="179"/>
                  <a:pt x="224" y="179"/>
                </a:cubicBezTo>
                <a:cubicBezTo>
                  <a:pt x="233" y="170"/>
                  <a:pt x="233" y="152"/>
                  <a:pt x="233" y="143"/>
                </a:cubicBezTo>
                <a:cubicBezTo>
                  <a:pt x="242" y="116"/>
                  <a:pt x="233" y="81"/>
                  <a:pt x="215" y="54"/>
                </a:cubicBezTo>
                <a:cubicBezTo>
                  <a:pt x="206" y="36"/>
                  <a:pt x="197" y="27"/>
                  <a:pt x="179" y="18"/>
                </a:cubicBezTo>
                <a:cubicBezTo>
                  <a:pt x="170" y="9"/>
                  <a:pt x="153" y="9"/>
                  <a:pt x="144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3" name="Google Shape;2823;p24"/>
          <p:cNvSpPr/>
          <p:nvPr/>
        </p:nvSpPr>
        <p:spPr>
          <a:xfrm>
            <a:off x="7841667" y="1185667"/>
            <a:ext cx="79912" cy="73908"/>
          </a:xfrm>
          <a:custGeom>
            <a:avLst/>
            <a:gdLst/>
            <a:ahLst/>
            <a:cxnLst/>
            <a:rect l="l" t="t" r="r" b="b"/>
            <a:pathLst>
              <a:path w="772" h="714" extrusionOk="0">
                <a:moveTo>
                  <a:pt x="107" y="603"/>
                </a:moveTo>
                <a:cubicBezTo>
                  <a:pt x="129" y="630"/>
                  <a:pt x="155" y="654"/>
                  <a:pt x="188" y="672"/>
                </a:cubicBezTo>
                <a:cubicBezTo>
                  <a:pt x="157" y="653"/>
                  <a:pt x="130" y="630"/>
                  <a:pt x="107" y="603"/>
                </a:cubicBezTo>
                <a:close/>
                <a:moveTo>
                  <a:pt x="188" y="672"/>
                </a:moveTo>
                <a:cubicBezTo>
                  <a:pt x="231" y="697"/>
                  <a:pt x="278" y="710"/>
                  <a:pt x="323" y="712"/>
                </a:cubicBezTo>
                <a:lnTo>
                  <a:pt x="323" y="712"/>
                </a:lnTo>
                <a:cubicBezTo>
                  <a:pt x="278" y="708"/>
                  <a:pt x="232" y="695"/>
                  <a:pt x="188" y="672"/>
                </a:cubicBezTo>
                <a:close/>
                <a:moveTo>
                  <a:pt x="388" y="1"/>
                </a:moveTo>
                <a:cubicBezTo>
                  <a:pt x="351" y="1"/>
                  <a:pt x="314" y="7"/>
                  <a:pt x="277" y="21"/>
                </a:cubicBezTo>
                <a:cubicBezTo>
                  <a:pt x="188" y="57"/>
                  <a:pt x="117" y="119"/>
                  <a:pt x="72" y="199"/>
                </a:cubicBezTo>
                <a:cubicBezTo>
                  <a:pt x="0" y="329"/>
                  <a:pt x="15" y="493"/>
                  <a:pt x="107" y="603"/>
                </a:cubicBezTo>
                <a:lnTo>
                  <a:pt x="107" y="603"/>
                </a:lnTo>
                <a:cubicBezTo>
                  <a:pt x="76" y="563"/>
                  <a:pt x="56" y="515"/>
                  <a:pt x="45" y="467"/>
                </a:cubicBezTo>
                <a:cubicBezTo>
                  <a:pt x="27" y="378"/>
                  <a:pt x="45" y="289"/>
                  <a:pt x="99" y="217"/>
                </a:cubicBezTo>
                <a:cubicBezTo>
                  <a:pt x="161" y="101"/>
                  <a:pt x="258" y="54"/>
                  <a:pt x="355" y="54"/>
                </a:cubicBezTo>
                <a:cubicBezTo>
                  <a:pt x="564" y="54"/>
                  <a:pt x="772" y="277"/>
                  <a:pt x="625" y="521"/>
                </a:cubicBezTo>
                <a:cubicBezTo>
                  <a:pt x="590" y="601"/>
                  <a:pt x="518" y="663"/>
                  <a:pt x="438" y="690"/>
                </a:cubicBezTo>
                <a:cubicBezTo>
                  <a:pt x="404" y="705"/>
                  <a:pt x="369" y="712"/>
                  <a:pt x="334" y="712"/>
                </a:cubicBezTo>
                <a:cubicBezTo>
                  <a:pt x="330" y="712"/>
                  <a:pt x="327" y="712"/>
                  <a:pt x="323" y="712"/>
                </a:cubicBezTo>
                <a:lnTo>
                  <a:pt x="323" y="712"/>
                </a:lnTo>
                <a:cubicBezTo>
                  <a:pt x="333" y="713"/>
                  <a:pt x="343" y="713"/>
                  <a:pt x="352" y="713"/>
                </a:cubicBezTo>
                <a:cubicBezTo>
                  <a:pt x="474" y="713"/>
                  <a:pt x="591" y="649"/>
                  <a:pt x="652" y="539"/>
                </a:cubicBezTo>
                <a:cubicBezTo>
                  <a:pt x="706" y="458"/>
                  <a:pt x="723" y="369"/>
                  <a:pt x="706" y="271"/>
                </a:cubicBezTo>
                <a:cubicBezTo>
                  <a:pt x="684" y="112"/>
                  <a:pt x="541" y="1"/>
                  <a:pt x="388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4" name="Google Shape;2824;p24"/>
          <p:cNvSpPr/>
          <p:nvPr/>
        </p:nvSpPr>
        <p:spPr>
          <a:xfrm>
            <a:off x="8050454" y="1148195"/>
            <a:ext cx="80533" cy="64179"/>
          </a:xfrm>
          <a:custGeom>
            <a:avLst/>
            <a:gdLst/>
            <a:ahLst/>
            <a:cxnLst/>
            <a:rect l="l" t="t" r="r" b="b"/>
            <a:pathLst>
              <a:path w="778" h="620" extrusionOk="0">
                <a:moveTo>
                  <a:pt x="393" y="1"/>
                </a:moveTo>
                <a:cubicBezTo>
                  <a:pt x="362" y="1"/>
                  <a:pt x="329" y="6"/>
                  <a:pt x="295" y="17"/>
                </a:cubicBezTo>
                <a:cubicBezTo>
                  <a:pt x="27" y="97"/>
                  <a:pt x="1" y="463"/>
                  <a:pt x="259" y="588"/>
                </a:cubicBezTo>
                <a:cubicBezTo>
                  <a:pt x="302" y="609"/>
                  <a:pt x="348" y="620"/>
                  <a:pt x="393" y="620"/>
                </a:cubicBezTo>
                <a:cubicBezTo>
                  <a:pt x="499" y="620"/>
                  <a:pt x="602" y="563"/>
                  <a:pt x="652" y="463"/>
                </a:cubicBezTo>
                <a:cubicBezTo>
                  <a:pt x="777" y="252"/>
                  <a:pt x="615" y="1"/>
                  <a:pt x="3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5" name="Google Shape;2825;p24"/>
          <p:cNvSpPr/>
          <p:nvPr/>
        </p:nvSpPr>
        <p:spPr>
          <a:xfrm>
            <a:off x="8092997" y="1173039"/>
            <a:ext cx="22256" cy="23187"/>
          </a:xfrm>
          <a:custGeom>
            <a:avLst/>
            <a:gdLst/>
            <a:ahLst/>
            <a:cxnLst/>
            <a:rect l="l" t="t" r="r" b="b"/>
            <a:pathLst>
              <a:path w="215" h="224" extrusionOk="0">
                <a:moveTo>
                  <a:pt x="116" y="0"/>
                </a:moveTo>
                <a:cubicBezTo>
                  <a:pt x="98" y="0"/>
                  <a:pt x="80" y="0"/>
                  <a:pt x="72" y="9"/>
                </a:cubicBezTo>
                <a:cubicBezTo>
                  <a:pt x="63" y="18"/>
                  <a:pt x="45" y="18"/>
                  <a:pt x="45" y="36"/>
                </a:cubicBezTo>
                <a:cubicBezTo>
                  <a:pt x="9" y="71"/>
                  <a:pt x="0" y="125"/>
                  <a:pt x="36" y="170"/>
                </a:cubicBezTo>
                <a:cubicBezTo>
                  <a:pt x="36" y="179"/>
                  <a:pt x="36" y="187"/>
                  <a:pt x="45" y="196"/>
                </a:cubicBezTo>
                <a:cubicBezTo>
                  <a:pt x="54" y="205"/>
                  <a:pt x="63" y="214"/>
                  <a:pt x="72" y="214"/>
                </a:cubicBezTo>
                <a:cubicBezTo>
                  <a:pt x="85" y="221"/>
                  <a:pt x="99" y="224"/>
                  <a:pt x="111" y="224"/>
                </a:cubicBezTo>
                <a:cubicBezTo>
                  <a:pt x="132" y="224"/>
                  <a:pt x="150" y="216"/>
                  <a:pt x="161" y="205"/>
                </a:cubicBezTo>
                <a:cubicBezTo>
                  <a:pt x="170" y="196"/>
                  <a:pt x="170" y="187"/>
                  <a:pt x="179" y="179"/>
                </a:cubicBezTo>
                <a:cubicBezTo>
                  <a:pt x="188" y="170"/>
                  <a:pt x="197" y="152"/>
                  <a:pt x="205" y="134"/>
                </a:cubicBezTo>
                <a:cubicBezTo>
                  <a:pt x="214" y="107"/>
                  <a:pt x="214" y="89"/>
                  <a:pt x="205" y="63"/>
                </a:cubicBezTo>
                <a:cubicBezTo>
                  <a:pt x="197" y="45"/>
                  <a:pt x="179" y="18"/>
                  <a:pt x="152" y="9"/>
                </a:cubicBezTo>
                <a:cubicBezTo>
                  <a:pt x="143" y="0"/>
                  <a:pt x="125" y="0"/>
                  <a:pt x="116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6" name="Google Shape;2826;p24"/>
          <p:cNvSpPr/>
          <p:nvPr/>
        </p:nvSpPr>
        <p:spPr>
          <a:xfrm>
            <a:off x="8057906" y="1147573"/>
            <a:ext cx="73701" cy="64800"/>
          </a:xfrm>
          <a:custGeom>
            <a:avLst/>
            <a:gdLst/>
            <a:ahLst/>
            <a:cxnLst/>
            <a:rect l="l" t="t" r="r" b="b"/>
            <a:pathLst>
              <a:path w="712" h="626" extrusionOk="0">
                <a:moveTo>
                  <a:pt x="187" y="594"/>
                </a:moveTo>
                <a:cubicBezTo>
                  <a:pt x="208" y="606"/>
                  <a:pt x="231" y="614"/>
                  <a:pt x="254" y="618"/>
                </a:cubicBezTo>
                <a:lnTo>
                  <a:pt x="254" y="618"/>
                </a:lnTo>
                <a:cubicBezTo>
                  <a:pt x="232" y="613"/>
                  <a:pt x="209" y="605"/>
                  <a:pt x="187" y="594"/>
                </a:cubicBezTo>
                <a:close/>
                <a:moveTo>
                  <a:pt x="362" y="1"/>
                </a:moveTo>
                <a:cubicBezTo>
                  <a:pt x="327" y="1"/>
                  <a:pt x="292" y="8"/>
                  <a:pt x="259" y="23"/>
                </a:cubicBezTo>
                <a:cubicBezTo>
                  <a:pt x="187" y="50"/>
                  <a:pt x="125" y="103"/>
                  <a:pt x="80" y="175"/>
                </a:cubicBezTo>
                <a:cubicBezTo>
                  <a:pt x="0" y="317"/>
                  <a:pt x="45" y="505"/>
                  <a:pt x="187" y="594"/>
                </a:cubicBezTo>
                <a:cubicBezTo>
                  <a:pt x="116" y="550"/>
                  <a:pt x="71" y="478"/>
                  <a:pt x="62" y="407"/>
                </a:cubicBezTo>
                <a:cubicBezTo>
                  <a:pt x="54" y="335"/>
                  <a:pt x="62" y="255"/>
                  <a:pt x="107" y="193"/>
                </a:cubicBezTo>
                <a:cubicBezTo>
                  <a:pt x="161" y="85"/>
                  <a:pt x="247" y="41"/>
                  <a:pt x="334" y="41"/>
                </a:cubicBezTo>
                <a:cubicBezTo>
                  <a:pt x="522" y="41"/>
                  <a:pt x="712" y="247"/>
                  <a:pt x="571" y="460"/>
                </a:cubicBezTo>
                <a:cubicBezTo>
                  <a:pt x="536" y="523"/>
                  <a:pt x="482" y="576"/>
                  <a:pt x="411" y="603"/>
                </a:cubicBezTo>
                <a:cubicBezTo>
                  <a:pt x="373" y="615"/>
                  <a:pt x="336" y="622"/>
                  <a:pt x="301" y="622"/>
                </a:cubicBezTo>
                <a:cubicBezTo>
                  <a:pt x="285" y="622"/>
                  <a:pt x="269" y="621"/>
                  <a:pt x="254" y="618"/>
                </a:cubicBezTo>
                <a:lnTo>
                  <a:pt x="254" y="618"/>
                </a:lnTo>
                <a:cubicBezTo>
                  <a:pt x="277" y="623"/>
                  <a:pt x="299" y="626"/>
                  <a:pt x="321" y="626"/>
                </a:cubicBezTo>
                <a:cubicBezTo>
                  <a:pt x="428" y="626"/>
                  <a:pt x="533" y="569"/>
                  <a:pt x="589" y="469"/>
                </a:cubicBezTo>
                <a:cubicBezTo>
                  <a:pt x="634" y="407"/>
                  <a:pt x="652" y="317"/>
                  <a:pt x="643" y="237"/>
                </a:cubicBezTo>
                <a:cubicBezTo>
                  <a:pt x="625" y="157"/>
                  <a:pt x="571" y="85"/>
                  <a:pt x="500" y="41"/>
                </a:cubicBezTo>
                <a:cubicBezTo>
                  <a:pt x="458" y="15"/>
                  <a:pt x="411" y="1"/>
                  <a:pt x="362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7" name="Google Shape;2827;p24"/>
          <p:cNvSpPr/>
          <p:nvPr/>
        </p:nvSpPr>
        <p:spPr>
          <a:xfrm>
            <a:off x="8011636" y="1255849"/>
            <a:ext cx="110345" cy="88504"/>
          </a:xfrm>
          <a:custGeom>
            <a:avLst/>
            <a:gdLst/>
            <a:ahLst/>
            <a:cxnLst/>
            <a:rect l="l" t="t" r="r" b="b"/>
            <a:pathLst>
              <a:path w="1066" h="855" extrusionOk="0">
                <a:moveTo>
                  <a:pt x="532" y="1"/>
                </a:moveTo>
                <a:cubicBezTo>
                  <a:pt x="490" y="1"/>
                  <a:pt x="446" y="7"/>
                  <a:pt x="402" y="21"/>
                </a:cubicBezTo>
                <a:cubicBezTo>
                  <a:pt x="36" y="137"/>
                  <a:pt x="1" y="646"/>
                  <a:pt x="349" y="807"/>
                </a:cubicBezTo>
                <a:cubicBezTo>
                  <a:pt x="408" y="839"/>
                  <a:pt x="473" y="854"/>
                  <a:pt x="537" y="854"/>
                </a:cubicBezTo>
                <a:cubicBezTo>
                  <a:pt x="683" y="854"/>
                  <a:pt x="825" y="774"/>
                  <a:pt x="893" y="637"/>
                </a:cubicBezTo>
                <a:cubicBezTo>
                  <a:pt x="1066" y="346"/>
                  <a:pt x="838" y="1"/>
                  <a:pt x="5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8" name="Google Shape;2828;p24"/>
          <p:cNvSpPr/>
          <p:nvPr/>
        </p:nvSpPr>
        <p:spPr>
          <a:xfrm>
            <a:off x="8076331" y="1297669"/>
            <a:ext cx="22256" cy="23912"/>
          </a:xfrm>
          <a:custGeom>
            <a:avLst/>
            <a:gdLst/>
            <a:ahLst/>
            <a:cxnLst/>
            <a:rect l="l" t="t" r="r" b="b"/>
            <a:pathLst>
              <a:path w="215" h="231" extrusionOk="0">
                <a:moveTo>
                  <a:pt x="99" y="1"/>
                </a:moveTo>
                <a:cubicBezTo>
                  <a:pt x="81" y="1"/>
                  <a:pt x="63" y="10"/>
                  <a:pt x="54" y="19"/>
                </a:cubicBezTo>
                <a:cubicBezTo>
                  <a:pt x="36" y="28"/>
                  <a:pt x="27" y="46"/>
                  <a:pt x="18" y="63"/>
                </a:cubicBezTo>
                <a:cubicBezTo>
                  <a:pt x="9" y="72"/>
                  <a:pt x="9" y="81"/>
                  <a:pt x="1" y="90"/>
                </a:cubicBezTo>
                <a:cubicBezTo>
                  <a:pt x="1" y="99"/>
                  <a:pt x="1" y="108"/>
                  <a:pt x="1" y="108"/>
                </a:cubicBezTo>
                <a:cubicBezTo>
                  <a:pt x="1" y="117"/>
                  <a:pt x="1" y="117"/>
                  <a:pt x="1" y="126"/>
                </a:cubicBezTo>
                <a:cubicBezTo>
                  <a:pt x="1" y="135"/>
                  <a:pt x="9" y="153"/>
                  <a:pt x="18" y="171"/>
                </a:cubicBezTo>
                <a:lnTo>
                  <a:pt x="18" y="179"/>
                </a:lnTo>
                <a:cubicBezTo>
                  <a:pt x="27" y="197"/>
                  <a:pt x="45" y="206"/>
                  <a:pt x="63" y="224"/>
                </a:cubicBezTo>
                <a:lnTo>
                  <a:pt x="81" y="224"/>
                </a:lnTo>
                <a:cubicBezTo>
                  <a:pt x="90" y="229"/>
                  <a:pt x="96" y="231"/>
                  <a:pt x="103" y="231"/>
                </a:cubicBezTo>
                <a:cubicBezTo>
                  <a:pt x="110" y="231"/>
                  <a:pt x="117" y="229"/>
                  <a:pt x="125" y="224"/>
                </a:cubicBezTo>
                <a:lnTo>
                  <a:pt x="152" y="224"/>
                </a:lnTo>
                <a:cubicBezTo>
                  <a:pt x="161" y="215"/>
                  <a:pt x="170" y="206"/>
                  <a:pt x="179" y="188"/>
                </a:cubicBezTo>
                <a:cubicBezTo>
                  <a:pt x="188" y="179"/>
                  <a:pt x="197" y="162"/>
                  <a:pt x="197" y="153"/>
                </a:cubicBezTo>
                <a:cubicBezTo>
                  <a:pt x="215" y="117"/>
                  <a:pt x="206" y="81"/>
                  <a:pt x="188" y="46"/>
                </a:cubicBezTo>
                <a:cubicBezTo>
                  <a:pt x="179" y="37"/>
                  <a:pt x="170" y="19"/>
                  <a:pt x="152" y="19"/>
                </a:cubicBezTo>
                <a:cubicBezTo>
                  <a:pt x="134" y="10"/>
                  <a:pt x="117" y="1"/>
                  <a:pt x="99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9" name="Google Shape;2829;p24"/>
          <p:cNvSpPr/>
          <p:nvPr/>
        </p:nvSpPr>
        <p:spPr>
          <a:xfrm>
            <a:off x="8024471" y="1256056"/>
            <a:ext cx="98959" cy="88504"/>
          </a:xfrm>
          <a:custGeom>
            <a:avLst/>
            <a:gdLst/>
            <a:ahLst/>
            <a:cxnLst/>
            <a:rect l="l" t="t" r="r" b="b"/>
            <a:pathLst>
              <a:path w="956" h="855" extrusionOk="0">
                <a:moveTo>
                  <a:pt x="120" y="707"/>
                </a:moveTo>
                <a:lnTo>
                  <a:pt x="120" y="707"/>
                </a:lnTo>
                <a:cubicBezTo>
                  <a:pt x="148" y="746"/>
                  <a:pt x="184" y="780"/>
                  <a:pt x="225" y="805"/>
                </a:cubicBezTo>
                <a:cubicBezTo>
                  <a:pt x="184" y="777"/>
                  <a:pt x="149" y="744"/>
                  <a:pt x="120" y="707"/>
                </a:cubicBezTo>
                <a:close/>
                <a:moveTo>
                  <a:pt x="225" y="805"/>
                </a:moveTo>
                <a:lnTo>
                  <a:pt x="225" y="805"/>
                </a:lnTo>
                <a:cubicBezTo>
                  <a:pt x="267" y="830"/>
                  <a:pt x="316" y="846"/>
                  <a:pt x="366" y="851"/>
                </a:cubicBezTo>
                <a:lnTo>
                  <a:pt x="366" y="851"/>
                </a:lnTo>
                <a:cubicBezTo>
                  <a:pt x="318" y="844"/>
                  <a:pt x="270" y="829"/>
                  <a:pt x="225" y="805"/>
                </a:cubicBezTo>
                <a:close/>
                <a:moveTo>
                  <a:pt x="472" y="0"/>
                </a:moveTo>
                <a:cubicBezTo>
                  <a:pt x="424" y="0"/>
                  <a:pt x="377" y="9"/>
                  <a:pt x="332" y="28"/>
                </a:cubicBezTo>
                <a:cubicBezTo>
                  <a:pt x="225" y="64"/>
                  <a:pt x="145" y="144"/>
                  <a:pt x="91" y="242"/>
                </a:cubicBezTo>
                <a:cubicBezTo>
                  <a:pt x="0" y="389"/>
                  <a:pt x="19" y="573"/>
                  <a:pt x="120" y="707"/>
                </a:cubicBezTo>
                <a:lnTo>
                  <a:pt x="120" y="707"/>
                </a:lnTo>
                <a:cubicBezTo>
                  <a:pt x="88" y="661"/>
                  <a:pt x="65" y="608"/>
                  <a:pt x="55" y="555"/>
                </a:cubicBezTo>
                <a:cubicBezTo>
                  <a:pt x="37" y="448"/>
                  <a:pt x="55" y="340"/>
                  <a:pt x="109" y="251"/>
                </a:cubicBezTo>
                <a:cubicBezTo>
                  <a:pt x="185" y="105"/>
                  <a:pt x="306" y="44"/>
                  <a:pt x="428" y="44"/>
                </a:cubicBezTo>
                <a:cubicBezTo>
                  <a:pt x="692" y="44"/>
                  <a:pt x="956" y="327"/>
                  <a:pt x="760" y="626"/>
                </a:cubicBezTo>
                <a:cubicBezTo>
                  <a:pt x="707" y="724"/>
                  <a:pt x="626" y="796"/>
                  <a:pt x="528" y="831"/>
                </a:cubicBezTo>
                <a:cubicBezTo>
                  <a:pt x="489" y="846"/>
                  <a:pt x="447" y="853"/>
                  <a:pt x="405" y="853"/>
                </a:cubicBezTo>
                <a:cubicBezTo>
                  <a:pt x="392" y="853"/>
                  <a:pt x="379" y="852"/>
                  <a:pt x="366" y="851"/>
                </a:cubicBezTo>
                <a:lnTo>
                  <a:pt x="366" y="851"/>
                </a:lnTo>
                <a:cubicBezTo>
                  <a:pt x="384" y="853"/>
                  <a:pt x="402" y="854"/>
                  <a:pt x="420" y="854"/>
                </a:cubicBezTo>
                <a:cubicBezTo>
                  <a:pt x="564" y="854"/>
                  <a:pt x="705" y="778"/>
                  <a:pt x="778" y="644"/>
                </a:cubicBezTo>
                <a:cubicBezTo>
                  <a:pt x="841" y="546"/>
                  <a:pt x="867" y="430"/>
                  <a:pt x="850" y="323"/>
                </a:cubicBezTo>
                <a:cubicBezTo>
                  <a:pt x="823" y="207"/>
                  <a:pt x="760" y="108"/>
                  <a:pt x="662" y="55"/>
                </a:cubicBezTo>
                <a:cubicBezTo>
                  <a:pt x="605" y="18"/>
                  <a:pt x="539" y="0"/>
                  <a:pt x="472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0" name="Google Shape;2830;p24"/>
          <p:cNvSpPr/>
          <p:nvPr/>
        </p:nvSpPr>
        <p:spPr>
          <a:xfrm>
            <a:off x="7897150" y="1294977"/>
            <a:ext cx="92231" cy="74323"/>
          </a:xfrm>
          <a:custGeom>
            <a:avLst/>
            <a:gdLst/>
            <a:ahLst/>
            <a:cxnLst/>
            <a:rect l="l" t="t" r="r" b="b"/>
            <a:pathLst>
              <a:path w="891" h="718" extrusionOk="0">
                <a:moveTo>
                  <a:pt x="451" y="0"/>
                </a:moveTo>
                <a:cubicBezTo>
                  <a:pt x="415" y="0"/>
                  <a:pt x="378" y="6"/>
                  <a:pt x="339" y="18"/>
                </a:cubicBezTo>
                <a:cubicBezTo>
                  <a:pt x="27" y="107"/>
                  <a:pt x="0" y="536"/>
                  <a:pt x="295" y="678"/>
                </a:cubicBezTo>
                <a:cubicBezTo>
                  <a:pt x="345" y="705"/>
                  <a:pt x="399" y="717"/>
                  <a:pt x="451" y="717"/>
                </a:cubicBezTo>
                <a:cubicBezTo>
                  <a:pt x="575" y="717"/>
                  <a:pt x="693" y="649"/>
                  <a:pt x="750" y="536"/>
                </a:cubicBezTo>
                <a:cubicBezTo>
                  <a:pt x="891" y="285"/>
                  <a:pt x="709" y="0"/>
                  <a:pt x="4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1" name="Google Shape;2831;p24"/>
          <p:cNvSpPr/>
          <p:nvPr/>
        </p:nvSpPr>
        <p:spPr>
          <a:xfrm>
            <a:off x="7932241" y="1331932"/>
            <a:ext cx="21324" cy="20392"/>
          </a:xfrm>
          <a:custGeom>
            <a:avLst/>
            <a:gdLst/>
            <a:ahLst/>
            <a:cxnLst/>
            <a:rect l="l" t="t" r="r" b="b"/>
            <a:pathLst>
              <a:path w="206" h="197" extrusionOk="0">
                <a:moveTo>
                  <a:pt x="98" y="0"/>
                </a:moveTo>
                <a:cubicBezTo>
                  <a:pt x="81" y="0"/>
                  <a:pt x="63" y="0"/>
                  <a:pt x="45" y="9"/>
                </a:cubicBezTo>
                <a:cubicBezTo>
                  <a:pt x="36" y="18"/>
                  <a:pt x="27" y="27"/>
                  <a:pt x="27" y="36"/>
                </a:cubicBezTo>
                <a:cubicBezTo>
                  <a:pt x="18" y="45"/>
                  <a:pt x="18" y="45"/>
                  <a:pt x="18" y="54"/>
                </a:cubicBezTo>
                <a:cubicBezTo>
                  <a:pt x="9" y="63"/>
                  <a:pt x="9" y="72"/>
                  <a:pt x="0" y="89"/>
                </a:cubicBezTo>
                <a:cubicBezTo>
                  <a:pt x="0" y="107"/>
                  <a:pt x="0" y="116"/>
                  <a:pt x="0" y="134"/>
                </a:cubicBezTo>
                <a:cubicBezTo>
                  <a:pt x="9" y="152"/>
                  <a:pt x="18" y="170"/>
                  <a:pt x="27" y="179"/>
                </a:cubicBezTo>
                <a:cubicBezTo>
                  <a:pt x="45" y="188"/>
                  <a:pt x="63" y="197"/>
                  <a:pt x="81" y="197"/>
                </a:cubicBezTo>
                <a:lnTo>
                  <a:pt x="134" y="197"/>
                </a:lnTo>
                <a:cubicBezTo>
                  <a:pt x="143" y="188"/>
                  <a:pt x="152" y="188"/>
                  <a:pt x="161" y="179"/>
                </a:cubicBezTo>
                <a:cubicBezTo>
                  <a:pt x="179" y="170"/>
                  <a:pt x="197" y="152"/>
                  <a:pt x="197" y="125"/>
                </a:cubicBezTo>
                <a:cubicBezTo>
                  <a:pt x="205" y="116"/>
                  <a:pt x="205" y="98"/>
                  <a:pt x="197" y="80"/>
                </a:cubicBezTo>
                <a:cubicBezTo>
                  <a:pt x="197" y="72"/>
                  <a:pt x="188" y="63"/>
                  <a:pt x="188" y="54"/>
                </a:cubicBezTo>
                <a:cubicBezTo>
                  <a:pt x="179" y="36"/>
                  <a:pt x="170" y="18"/>
                  <a:pt x="152" y="18"/>
                </a:cubicBezTo>
                <a:cubicBezTo>
                  <a:pt x="134" y="0"/>
                  <a:pt x="116" y="0"/>
                  <a:pt x="98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2" name="Google Shape;2832;p24"/>
          <p:cNvSpPr/>
          <p:nvPr/>
        </p:nvSpPr>
        <p:spPr>
          <a:xfrm>
            <a:off x="7909571" y="1294564"/>
            <a:ext cx="78981" cy="74944"/>
          </a:xfrm>
          <a:custGeom>
            <a:avLst/>
            <a:gdLst/>
            <a:ahLst/>
            <a:cxnLst/>
            <a:rect l="l" t="t" r="r" b="b"/>
            <a:pathLst>
              <a:path w="763" h="724" extrusionOk="0">
                <a:moveTo>
                  <a:pt x="49" y="539"/>
                </a:moveTo>
                <a:cubicBezTo>
                  <a:pt x="73" y="596"/>
                  <a:pt x="117" y="644"/>
                  <a:pt x="175" y="682"/>
                </a:cubicBezTo>
                <a:cubicBezTo>
                  <a:pt x="118" y="645"/>
                  <a:pt x="76" y="595"/>
                  <a:pt x="49" y="539"/>
                </a:cubicBezTo>
                <a:close/>
                <a:moveTo>
                  <a:pt x="387" y="1"/>
                </a:moveTo>
                <a:cubicBezTo>
                  <a:pt x="349" y="1"/>
                  <a:pt x="310" y="8"/>
                  <a:pt x="273" y="22"/>
                </a:cubicBezTo>
                <a:cubicBezTo>
                  <a:pt x="184" y="58"/>
                  <a:pt x="103" y="120"/>
                  <a:pt x="67" y="201"/>
                </a:cubicBezTo>
                <a:cubicBezTo>
                  <a:pt x="4" y="311"/>
                  <a:pt x="0" y="436"/>
                  <a:pt x="49" y="539"/>
                </a:cubicBezTo>
                <a:lnTo>
                  <a:pt x="49" y="539"/>
                </a:lnTo>
                <a:cubicBezTo>
                  <a:pt x="40" y="517"/>
                  <a:pt x="34" y="493"/>
                  <a:pt x="32" y="468"/>
                </a:cubicBezTo>
                <a:cubicBezTo>
                  <a:pt x="14" y="379"/>
                  <a:pt x="32" y="290"/>
                  <a:pt x="85" y="218"/>
                </a:cubicBezTo>
                <a:cubicBezTo>
                  <a:pt x="149" y="107"/>
                  <a:pt x="246" y="61"/>
                  <a:pt x="342" y="61"/>
                </a:cubicBezTo>
                <a:cubicBezTo>
                  <a:pt x="553" y="61"/>
                  <a:pt x="762" y="285"/>
                  <a:pt x="621" y="531"/>
                </a:cubicBezTo>
                <a:cubicBezTo>
                  <a:pt x="576" y="602"/>
                  <a:pt x="514" y="665"/>
                  <a:pt x="433" y="700"/>
                </a:cubicBezTo>
                <a:cubicBezTo>
                  <a:pt x="398" y="711"/>
                  <a:pt x="363" y="716"/>
                  <a:pt x="328" y="716"/>
                </a:cubicBezTo>
                <a:cubicBezTo>
                  <a:pt x="275" y="716"/>
                  <a:pt x="223" y="704"/>
                  <a:pt x="175" y="682"/>
                </a:cubicBezTo>
                <a:lnTo>
                  <a:pt x="175" y="682"/>
                </a:lnTo>
                <a:cubicBezTo>
                  <a:pt x="227" y="710"/>
                  <a:pt x="282" y="723"/>
                  <a:pt x="337" y="723"/>
                </a:cubicBezTo>
                <a:cubicBezTo>
                  <a:pt x="460" y="723"/>
                  <a:pt x="580" y="657"/>
                  <a:pt x="648" y="540"/>
                </a:cubicBezTo>
                <a:cubicBezTo>
                  <a:pt x="701" y="459"/>
                  <a:pt x="719" y="370"/>
                  <a:pt x="701" y="272"/>
                </a:cubicBezTo>
                <a:cubicBezTo>
                  <a:pt x="680" y="108"/>
                  <a:pt x="539" y="1"/>
                  <a:pt x="38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3" name="Google Shape;2833;p24"/>
          <p:cNvSpPr/>
          <p:nvPr/>
        </p:nvSpPr>
        <p:spPr>
          <a:xfrm>
            <a:off x="8416374" y="1245084"/>
            <a:ext cx="126597" cy="217896"/>
          </a:xfrm>
          <a:custGeom>
            <a:avLst/>
            <a:gdLst/>
            <a:ahLst/>
            <a:cxnLst/>
            <a:rect l="l" t="t" r="r" b="b"/>
            <a:pathLst>
              <a:path w="1223" h="2105" extrusionOk="0">
                <a:moveTo>
                  <a:pt x="268" y="0"/>
                </a:moveTo>
                <a:cubicBezTo>
                  <a:pt x="90" y="365"/>
                  <a:pt x="0" y="2104"/>
                  <a:pt x="518" y="2104"/>
                </a:cubicBezTo>
                <a:cubicBezTo>
                  <a:pt x="546" y="2104"/>
                  <a:pt x="576" y="2099"/>
                  <a:pt x="607" y="2089"/>
                </a:cubicBezTo>
                <a:cubicBezTo>
                  <a:pt x="1223" y="1883"/>
                  <a:pt x="268" y="0"/>
                  <a:pt x="2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4" name="Google Shape;2834;p24"/>
          <p:cNvSpPr/>
          <p:nvPr/>
        </p:nvSpPr>
        <p:spPr>
          <a:xfrm>
            <a:off x="8440285" y="1224278"/>
            <a:ext cx="227936" cy="68940"/>
          </a:xfrm>
          <a:custGeom>
            <a:avLst/>
            <a:gdLst/>
            <a:ahLst/>
            <a:cxnLst/>
            <a:rect l="l" t="t" r="r" b="b"/>
            <a:pathLst>
              <a:path w="2202" h="666" extrusionOk="0">
                <a:moveTo>
                  <a:pt x="1173" y="0"/>
                </a:moveTo>
                <a:cubicBezTo>
                  <a:pt x="696" y="0"/>
                  <a:pt x="181" y="87"/>
                  <a:pt x="1" y="183"/>
                </a:cubicBezTo>
                <a:cubicBezTo>
                  <a:pt x="1" y="183"/>
                  <a:pt x="1053" y="666"/>
                  <a:pt x="1675" y="666"/>
                </a:cubicBezTo>
                <a:cubicBezTo>
                  <a:pt x="1895" y="666"/>
                  <a:pt x="2061" y="605"/>
                  <a:pt x="2107" y="442"/>
                </a:cubicBezTo>
                <a:cubicBezTo>
                  <a:pt x="2202" y="111"/>
                  <a:pt x="1712" y="0"/>
                  <a:pt x="11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5" name="Google Shape;2835;p24"/>
          <p:cNvSpPr/>
          <p:nvPr/>
        </p:nvSpPr>
        <p:spPr>
          <a:xfrm>
            <a:off x="8494837" y="1294047"/>
            <a:ext cx="181148" cy="182184"/>
          </a:xfrm>
          <a:custGeom>
            <a:avLst/>
            <a:gdLst/>
            <a:ahLst/>
            <a:cxnLst/>
            <a:rect l="l" t="t" r="r" b="b"/>
            <a:pathLst>
              <a:path w="1750" h="1760" extrusionOk="0">
                <a:moveTo>
                  <a:pt x="1" y="0"/>
                </a:moveTo>
                <a:lnTo>
                  <a:pt x="1" y="0"/>
                </a:lnTo>
                <a:cubicBezTo>
                  <a:pt x="16" y="385"/>
                  <a:pt x="669" y="1760"/>
                  <a:pt x="1129" y="1760"/>
                </a:cubicBezTo>
                <a:cubicBezTo>
                  <a:pt x="1191" y="1760"/>
                  <a:pt x="1250" y="1735"/>
                  <a:pt x="1304" y="1678"/>
                </a:cubicBezTo>
                <a:cubicBezTo>
                  <a:pt x="1750" y="1205"/>
                  <a:pt x="1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6" name="Google Shape;2836;p24"/>
          <p:cNvSpPr/>
          <p:nvPr/>
        </p:nvSpPr>
        <p:spPr>
          <a:xfrm>
            <a:off x="8335013" y="1167448"/>
            <a:ext cx="126700" cy="217896"/>
          </a:xfrm>
          <a:custGeom>
            <a:avLst/>
            <a:gdLst/>
            <a:ahLst/>
            <a:cxnLst/>
            <a:rect l="l" t="t" r="r" b="b"/>
            <a:pathLst>
              <a:path w="1224" h="2105" extrusionOk="0">
                <a:moveTo>
                  <a:pt x="268" y="1"/>
                </a:moveTo>
                <a:lnTo>
                  <a:pt x="268" y="1"/>
                </a:lnTo>
                <a:cubicBezTo>
                  <a:pt x="90" y="365"/>
                  <a:pt x="1" y="2104"/>
                  <a:pt x="519" y="2104"/>
                </a:cubicBezTo>
                <a:cubicBezTo>
                  <a:pt x="547" y="2104"/>
                  <a:pt x="576" y="2099"/>
                  <a:pt x="607" y="2089"/>
                </a:cubicBezTo>
                <a:cubicBezTo>
                  <a:pt x="1223" y="1884"/>
                  <a:pt x="268" y="1"/>
                  <a:pt x="2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7" name="Google Shape;2837;p24"/>
          <p:cNvSpPr/>
          <p:nvPr/>
        </p:nvSpPr>
        <p:spPr>
          <a:xfrm>
            <a:off x="8359027" y="1146644"/>
            <a:ext cx="227936" cy="69353"/>
          </a:xfrm>
          <a:custGeom>
            <a:avLst/>
            <a:gdLst/>
            <a:ahLst/>
            <a:cxnLst/>
            <a:rect l="l" t="t" r="r" b="b"/>
            <a:pathLst>
              <a:path w="2202" h="670" extrusionOk="0">
                <a:moveTo>
                  <a:pt x="1173" y="1"/>
                </a:moveTo>
                <a:cubicBezTo>
                  <a:pt x="696" y="1"/>
                  <a:pt x="181" y="87"/>
                  <a:pt x="1" y="184"/>
                </a:cubicBezTo>
                <a:cubicBezTo>
                  <a:pt x="1" y="184"/>
                  <a:pt x="1051" y="670"/>
                  <a:pt x="1672" y="670"/>
                </a:cubicBezTo>
                <a:cubicBezTo>
                  <a:pt x="1893" y="670"/>
                  <a:pt x="2060" y="609"/>
                  <a:pt x="2107" y="442"/>
                </a:cubicBezTo>
                <a:cubicBezTo>
                  <a:pt x="2202" y="111"/>
                  <a:pt x="1711" y="1"/>
                  <a:pt x="1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8" name="Google Shape;2838;p24"/>
          <p:cNvSpPr/>
          <p:nvPr/>
        </p:nvSpPr>
        <p:spPr>
          <a:xfrm>
            <a:off x="8249097" y="1094471"/>
            <a:ext cx="134049" cy="213444"/>
          </a:xfrm>
          <a:custGeom>
            <a:avLst/>
            <a:gdLst/>
            <a:ahLst/>
            <a:cxnLst/>
            <a:rect l="l" t="t" r="r" b="b"/>
            <a:pathLst>
              <a:path w="1295" h="2062" extrusionOk="0">
                <a:moveTo>
                  <a:pt x="134" y="0"/>
                </a:moveTo>
                <a:lnTo>
                  <a:pt x="134" y="0"/>
                </a:lnTo>
                <a:cubicBezTo>
                  <a:pt x="1" y="376"/>
                  <a:pt x="101" y="2061"/>
                  <a:pt x="596" y="2061"/>
                </a:cubicBezTo>
                <a:cubicBezTo>
                  <a:pt x="631" y="2061"/>
                  <a:pt x="667" y="2053"/>
                  <a:pt x="706" y="2035"/>
                </a:cubicBezTo>
                <a:cubicBezTo>
                  <a:pt x="1295" y="1768"/>
                  <a:pt x="134" y="1"/>
                  <a:pt x="1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9" name="Google Shape;2839;p24"/>
          <p:cNvSpPr/>
          <p:nvPr/>
        </p:nvSpPr>
        <p:spPr>
          <a:xfrm>
            <a:off x="8259240" y="1058449"/>
            <a:ext cx="224520" cy="65937"/>
          </a:xfrm>
          <a:custGeom>
            <a:avLst/>
            <a:gdLst/>
            <a:ahLst/>
            <a:cxnLst/>
            <a:rect l="l" t="t" r="r" b="b"/>
            <a:pathLst>
              <a:path w="2169" h="637" extrusionOk="0">
                <a:moveTo>
                  <a:pt x="1494" y="1"/>
                </a:moveTo>
                <a:cubicBezTo>
                  <a:pt x="946" y="1"/>
                  <a:pt x="211" y="189"/>
                  <a:pt x="1" y="331"/>
                </a:cubicBezTo>
                <a:cubicBezTo>
                  <a:pt x="1" y="331"/>
                  <a:pt x="917" y="636"/>
                  <a:pt x="1548" y="636"/>
                </a:cubicBezTo>
                <a:cubicBezTo>
                  <a:pt x="1851" y="636"/>
                  <a:pt x="2087" y="566"/>
                  <a:pt x="2125" y="357"/>
                </a:cubicBezTo>
                <a:cubicBezTo>
                  <a:pt x="2169" y="93"/>
                  <a:pt x="1877" y="1"/>
                  <a:pt x="14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0" name="Google Shape;2840;p24"/>
          <p:cNvSpPr/>
          <p:nvPr/>
        </p:nvSpPr>
        <p:spPr>
          <a:xfrm>
            <a:off x="8151069" y="1031640"/>
            <a:ext cx="148956" cy="207337"/>
          </a:xfrm>
          <a:custGeom>
            <a:avLst/>
            <a:gdLst/>
            <a:ahLst/>
            <a:cxnLst/>
            <a:rect l="l" t="t" r="r" b="b"/>
            <a:pathLst>
              <a:path w="1439" h="2003" extrusionOk="0">
                <a:moveTo>
                  <a:pt x="91" y="1"/>
                </a:moveTo>
                <a:lnTo>
                  <a:pt x="91" y="1"/>
                </a:lnTo>
                <a:cubicBezTo>
                  <a:pt x="0" y="386"/>
                  <a:pt x="280" y="2003"/>
                  <a:pt x="756" y="2003"/>
                </a:cubicBezTo>
                <a:cubicBezTo>
                  <a:pt x="798" y="2003"/>
                  <a:pt x="841" y="1991"/>
                  <a:pt x="885" y="1964"/>
                </a:cubicBezTo>
                <a:cubicBezTo>
                  <a:pt x="1438" y="1625"/>
                  <a:pt x="91" y="1"/>
                  <a:pt x="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1" name="Google Shape;2841;p24"/>
          <p:cNvSpPr/>
          <p:nvPr/>
        </p:nvSpPr>
        <p:spPr>
          <a:xfrm>
            <a:off x="8156657" y="978121"/>
            <a:ext cx="219448" cy="67595"/>
          </a:xfrm>
          <a:custGeom>
            <a:avLst/>
            <a:gdLst/>
            <a:ahLst/>
            <a:cxnLst/>
            <a:rect l="l" t="t" r="r" b="b"/>
            <a:pathLst>
              <a:path w="2120" h="653" extrusionOk="0">
                <a:moveTo>
                  <a:pt x="1650" y="1"/>
                </a:moveTo>
                <a:cubicBezTo>
                  <a:pt x="1100" y="1"/>
                  <a:pt x="221" y="318"/>
                  <a:pt x="1" y="509"/>
                </a:cubicBezTo>
                <a:cubicBezTo>
                  <a:pt x="1" y="509"/>
                  <a:pt x="681" y="652"/>
                  <a:pt x="1268" y="652"/>
                </a:cubicBezTo>
                <a:cubicBezTo>
                  <a:pt x="1706" y="652"/>
                  <a:pt x="2092" y="573"/>
                  <a:pt x="2107" y="294"/>
                </a:cubicBezTo>
                <a:cubicBezTo>
                  <a:pt x="2119" y="80"/>
                  <a:pt x="1926" y="1"/>
                  <a:pt x="1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2" name="Google Shape;2842;p24"/>
          <p:cNvSpPr/>
          <p:nvPr/>
        </p:nvSpPr>
        <p:spPr>
          <a:xfrm>
            <a:off x="8491111" y="1289388"/>
            <a:ext cx="147920" cy="186739"/>
          </a:xfrm>
          <a:custGeom>
            <a:avLst/>
            <a:gdLst/>
            <a:ahLst/>
            <a:cxnLst/>
            <a:rect l="l" t="t" r="r" b="b"/>
            <a:pathLst>
              <a:path w="1429" h="1804" extrusionOk="0">
                <a:moveTo>
                  <a:pt x="1402" y="1455"/>
                </a:moveTo>
                <a:cubicBezTo>
                  <a:pt x="1420" y="1545"/>
                  <a:pt x="1402" y="1643"/>
                  <a:pt x="1340" y="1723"/>
                </a:cubicBezTo>
                <a:cubicBezTo>
                  <a:pt x="1402" y="1652"/>
                  <a:pt x="1429" y="1545"/>
                  <a:pt x="1402" y="1455"/>
                </a:cubicBezTo>
                <a:close/>
                <a:moveTo>
                  <a:pt x="1" y="1"/>
                </a:moveTo>
                <a:lnTo>
                  <a:pt x="1" y="54"/>
                </a:lnTo>
                <a:cubicBezTo>
                  <a:pt x="10" y="152"/>
                  <a:pt x="28" y="251"/>
                  <a:pt x="63" y="349"/>
                </a:cubicBezTo>
                <a:cubicBezTo>
                  <a:pt x="99" y="438"/>
                  <a:pt x="135" y="536"/>
                  <a:pt x="179" y="625"/>
                </a:cubicBezTo>
                <a:cubicBezTo>
                  <a:pt x="260" y="804"/>
                  <a:pt x="349" y="982"/>
                  <a:pt x="456" y="1152"/>
                </a:cubicBezTo>
                <a:cubicBezTo>
                  <a:pt x="563" y="1322"/>
                  <a:pt x="679" y="1473"/>
                  <a:pt x="822" y="1616"/>
                </a:cubicBezTo>
                <a:cubicBezTo>
                  <a:pt x="893" y="1687"/>
                  <a:pt x="974" y="1750"/>
                  <a:pt x="1063" y="1786"/>
                </a:cubicBezTo>
                <a:cubicBezTo>
                  <a:pt x="974" y="1750"/>
                  <a:pt x="893" y="1687"/>
                  <a:pt x="831" y="1616"/>
                </a:cubicBezTo>
                <a:cubicBezTo>
                  <a:pt x="697" y="1473"/>
                  <a:pt x="581" y="1313"/>
                  <a:pt x="483" y="1134"/>
                </a:cubicBezTo>
                <a:cubicBezTo>
                  <a:pt x="385" y="965"/>
                  <a:pt x="295" y="786"/>
                  <a:pt x="215" y="608"/>
                </a:cubicBezTo>
                <a:cubicBezTo>
                  <a:pt x="142" y="445"/>
                  <a:pt x="91" y="275"/>
                  <a:pt x="56" y="105"/>
                </a:cubicBezTo>
                <a:lnTo>
                  <a:pt x="56" y="105"/>
                </a:lnTo>
                <a:cubicBezTo>
                  <a:pt x="192" y="202"/>
                  <a:pt x="328" y="307"/>
                  <a:pt x="465" y="411"/>
                </a:cubicBezTo>
                <a:cubicBezTo>
                  <a:pt x="617" y="527"/>
                  <a:pt x="759" y="643"/>
                  <a:pt x="902" y="777"/>
                </a:cubicBezTo>
                <a:cubicBezTo>
                  <a:pt x="1036" y="902"/>
                  <a:pt x="1170" y="1045"/>
                  <a:pt x="1277" y="1197"/>
                </a:cubicBezTo>
                <a:cubicBezTo>
                  <a:pt x="1331" y="1277"/>
                  <a:pt x="1375" y="1366"/>
                  <a:pt x="1402" y="1455"/>
                </a:cubicBezTo>
                <a:cubicBezTo>
                  <a:pt x="1375" y="1357"/>
                  <a:pt x="1340" y="1277"/>
                  <a:pt x="1286" y="1197"/>
                </a:cubicBezTo>
                <a:cubicBezTo>
                  <a:pt x="1179" y="1036"/>
                  <a:pt x="1054" y="893"/>
                  <a:pt x="920" y="759"/>
                </a:cubicBezTo>
                <a:cubicBezTo>
                  <a:pt x="643" y="491"/>
                  <a:pt x="349" y="251"/>
                  <a:pt x="37" y="27"/>
                </a:cubicBezTo>
                <a:lnTo>
                  <a:pt x="1" y="1"/>
                </a:lnTo>
                <a:close/>
                <a:moveTo>
                  <a:pt x="1340" y="1723"/>
                </a:moveTo>
                <a:cubicBezTo>
                  <a:pt x="1304" y="1759"/>
                  <a:pt x="1259" y="1786"/>
                  <a:pt x="1215" y="1795"/>
                </a:cubicBezTo>
                <a:cubicBezTo>
                  <a:pt x="1192" y="1798"/>
                  <a:pt x="1172" y="1800"/>
                  <a:pt x="1151" y="1800"/>
                </a:cubicBezTo>
                <a:cubicBezTo>
                  <a:pt x="1123" y="1800"/>
                  <a:pt x="1094" y="1796"/>
                  <a:pt x="1063" y="1786"/>
                </a:cubicBezTo>
                <a:lnTo>
                  <a:pt x="1063" y="1786"/>
                </a:lnTo>
                <a:cubicBezTo>
                  <a:pt x="1095" y="1797"/>
                  <a:pt x="1128" y="1803"/>
                  <a:pt x="1160" y="1803"/>
                </a:cubicBezTo>
                <a:cubicBezTo>
                  <a:pt x="1227" y="1803"/>
                  <a:pt x="1291" y="1777"/>
                  <a:pt x="1340" y="17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3" name="Google Shape;2843;p24"/>
          <p:cNvSpPr/>
          <p:nvPr/>
        </p:nvSpPr>
        <p:spPr>
          <a:xfrm>
            <a:off x="8427449" y="1238564"/>
            <a:ext cx="74840" cy="224313"/>
          </a:xfrm>
          <a:custGeom>
            <a:avLst/>
            <a:gdLst/>
            <a:ahLst/>
            <a:cxnLst/>
            <a:rect l="l" t="t" r="r" b="b"/>
            <a:pathLst>
              <a:path w="723" h="2167" extrusionOk="0">
                <a:moveTo>
                  <a:pt x="161" y="1"/>
                </a:moveTo>
                <a:lnTo>
                  <a:pt x="134" y="45"/>
                </a:lnTo>
                <a:cubicBezTo>
                  <a:pt x="98" y="144"/>
                  <a:pt x="71" y="242"/>
                  <a:pt x="54" y="340"/>
                </a:cubicBezTo>
                <a:cubicBezTo>
                  <a:pt x="36" y="438"/>
                  <a:pt x="27" y="536"/>
                  <a:pt x="18" y="634"/>
                </a:cubicBezTo>
                <a:cubicBezTo>
                  <a:pt x="0" y="831"/>
                  <a:pt x="0" y="1027"/>
                  <a:pt x="9" y="1232"/>
                </a:cubicBezTo>
                <a:cubicBezTo>
                  <a:pt x="18" y="1429"/>
                  <a:pt x="45" y="1625"/>
                  <a:pt x="98" y="1813"/>
                </a:cubicBezTo>
                <a:cubicBezTo>
                  <a:pt x="125" y="1911"/>
                  <a:pt x="170" y="2000"/>
                  <a:pt x="232" y="2080"/>
                </a:cubicBezTo>
                <a:cubicBezTo>
                  <a:pt x="268" y="2116"/>
                  <a:pt x="303" y="2143"/>
                  <a:pt x="357" y="2161"/>
                </a:cubicBezTo>
                <a:cubicBezTo>
                  <a:pt x="376" y="2164"/>
                  <a:pt x="396" y="2166"/>
                  <a:pt x="416" y="2166"/>
                </a:cubicBezTo>
                <a:cubicBezTo>
                  <a:pt x="444" y="2166"/>
                  <a:pt x="474" y="2162"/>
                  <a:pt x="500" y="2152"/>
                </a:cubicBezTo>
                <a:lnTo>
                  <a:pt x="500" y="2152"/>
                </a:lnTo>
                <a:cubicBezTo>
                  <a:pt x="478" y="2156"/>
                  <a:pt x="453" y="2158"/>
                  <a:pt x="428" y="2158"/>
                </a:cubicBezTo>
                <a:cubicBezTo>
                  <a:pt x="404" y="2158"/>
                  <a:pt x="379" y="2156"/>
                  <a:pt x="357" y="2152"/>
                </a:cubicBezTo>
                <a:cubicBezTo>
                  <a:pt x="312" y="2134"/>
                  <a:pt x="268" y="2107"/>
                  <a:pt x="232" y="2071"/>
                </a:cubicBezTo>
                <a:cubicBezTo>
                  <a:pt x="179" y="1991"/>
                  <a:pt x="134" y="1902"/>
                  <a:pt x="107" y="1804"/>
                </a:cubicBezTo>
                <a:cubicBezTo>
                  <a:pt x="62" y="1616"/>
                  <a:pt x="36" y="1420"/>
                  <a:pt x="36" y="1223"/>
                </a:cubicBezTo>
                <a:cubicBezTo>
                  <a:pt x="36" y="1027"/>
                  <a:pt x="45" y="831"/>
                  <a:pt x="62" y="634"/>
                </a:cubicBezTo>
                <a:cubicBezTo>
                  <a:pt x="79" y="457"/>
                  <a:pt x="109" y="286"/>
                  <a:pt x="161" y="117"/>
                </a:cubicBezTo>
                <a:lnTo>
                  <a:pt x="161" y="117"/>
                </a:lnTo>
                <a:cubicBezTo>
                  <a:pt x="238" y="270"/>
                  <a:pt x="303" y="429"/>
                  <a:pt x="375" y="581"/>
                </a:cubicBezTo>
                <a:cubicBezTo>
                  <a:pt x="446" y="750"/>
                  <a:pt x="518" y="929"/>
                  <a:pt x="580" y="1107"/>
                </a:cubicBezTo>
                <a:cubicBezTo>
                  <a:pt x="634" y="1286"/>
                  <a:pt x="678" y="1473"/>
                  <a:pt x="705" y="1670"/>
                </a:cubicBezTo>
                <a:cubicBezTo>
                  <a:pt x="714" y="1759"/>
                  <a:pt x="705" y="1857"/>
                  <a:pt x="678" y="1946"/>
                </a:cubicBezTo>
                <a:cubicBezTo>
                  <a:pt x="660" y="2045"/>
                  <a:pt x="589" y="2116"/>
                  <a:pt x="500" y="2152"/>
                </a:cubicBezTo>
                <a:cubicBezTo>
                  <a:pt x="589" y="2116"/>
                  <a:pt x="660" y="2045"/>
                  <a:pt x="687" y="1946"/>
                </a:cubicBezTo>
                <a:cubicBezTo>
                  <a:pt x="714" y="1857"/>
                  <a:pt x="723" y="1759"/>
                  <a:pt x="714" y="1670"/>
                </a:cubicBezTo>
                <a:cubicBezTo>
                  <a:pt x="696" y="1473"/>
                  <a:pt x="652" y="1286"/>
                  <a:pt x="598" y="1107"/>
                </a:cubicBezTo>
                <a:cubicBezTo>
                  <a:pt x="491" y="742"/>
                  <a:pt x="348" y="385"/>
                  <a:pt x="179" y="45"/>
                </a:cubicBezTo>
                <a:lnTo>
                  <a:pt x="161" y="1"/>
                </a:lnTo>
                <a:close/>
              </a:path>
            </a:pathLst>
          </a:custGeom>
          <a:solidFill>
            <a:srgbClr val="681D1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4" name="Google Shape;2844;p24"/>
          <p:cNvSpPr/>
          <p:nvPr/>
        </p:nvSpPr>
        <p:spPr>
          <a:xfrm>
            <a:off x="8440286" y="1222001"/>
            <a:ext cx="221829" cy="74012"/>
          </a:xfrm>
          <a:custGeom>
            <a:avLst/>
            <a:gdLst/>
            <a:ahLst/>
            <a:cxnLst/>
            <a:rect l="l" t="t" r="r" b="b"/>
            <a:pathLst>
              <a:path w="2143" h="715" extrusionOk="0">
                <a:moveTo>
                  <a:pt x="1134" y="0"/>
                </a:moveTo>
                <a:cubicBezTo>
                  <a:pt x="947" y="9"/>
                  <a:pt x="751" y="27"/>
                  <a:pt x="563" y="54"/>
                </a:cubicBezTo>
                <a:cubicBezTo>
                  <a:pt x="367" y="71"/>
                  <a:pt x="179" y="125"/>
                  <a:pt x="1" y="205"/>
                </a:cubicBezTo>
                <a:cubicBezTo>
                  <a:pt x="188" y="134"/>
                  <a:pt x="376" y="89"/>
                  <a:pt x="572" y="71"/>
                </a:cubicBezTo>
                <a:cubicBezTo>
                  <a:pt x="769" y="45"/>
                  <a:pt x="956" y="36"/>
                  <a:pt x="1152" y="36"/>
                </a:cubicBezTo>
                <a:cubicBezTo>
                  <a:pt x="1340" y="36"/>
                  <a:pt x="1536" y="54"/>
                  <a:pt x="1723" y="89"/>
                </a:cubicBezTo>
                <a:cubicBezTo>
                  <a:pt x="1813" y="107"/>
                  <a:pt x="1902" y="143"/>
                  <a:pt x="1982" y="196"/>
                </a:cubicBezTo>
                <a:cubicBezTo>
                  <a:pt x="2063" y="241"/>
                  <a:pt x="2107" y="330"/>
                  <a:pt x="2089" y="420"/>
                </a:cubicBezTo>
                <a:cubicBezTo>
                  <a:pt x="2080" y="509"/>
                  <a:pt x="2027" y="580"/>
                  <a:pt x="1938" y="616"/>
                </a:cubicBezTo>
                <a:cubicBezTo>
                  <a:pt x="1871" y="645"/>
                  <a:pt x="1792" y="663"/>
                  <a:pt x="1717" y="663"/>
                </a:cubicBezTo>
                <a:cubicBezTo>
                  <a:pt x="1701" y="663"/>
                  <a:pt x="1685" y="662"/>
                  <a:pt x="1670" y="661"/>
                </a:cubicBezTo>
                <a:cubicBezTo>
                  <a:pt x="1474" y="661"/>
                  <a:pt x="1286" y="625"/>
                  <a:pt x="1099" y="580"/>
                </a:cubicBezTo>
                <a:cubicBezTo>
                  <a:pt x="911" y="527"/>
                  <a:pt x="724" y="473"/>
                  <a:pt x="545" y="411"/>
                </a:cubicBezTo>
                <a:cubicBezTo>
                  <a:pt x="358" y="348"/>
                  <a:pt x="179" y="277"/>
                  <a:pt x="1" y="205"/>
                </a:cubicBezTo>
                <a:lnTo>
                  <a:pt x="1" y="205"/>
                </a:lnTo>
                <a:cubicBezTo>
                  <a:pt x="349" y="375"/>
                  <a:pt x="715" y="509"/>
                  <a:pt x="1090" y="616"/>
                </a:cubicBezTo>
                <a:cubicBezTo>
                  <a:pt x="1277" y="669"/>
                  <a:pt x="1465" y="705"/>
                  <a:pt x="1661" y="714"/>
                </a:cubicBezTo>
                <a:cubicBezTo>
                  <a:pt x="1759" y="714"/>
                  <a:pt x="1866" y="696"/>
                  <a:pt x="1956" y="661"/>
                </a:cubicBezTo>
                <a:cubicBezTo>
                  <a:pt x="2054" y="625"/>
                  <a:pt x="2125" y="527"/>
                  <a:pt x="2143" y="428"/>
                </a:cubicBezTo>
                <a:cubicBezTo>
                  <a:pt x="2143" y="366"/>
                  <a:pt x="2134" y="312"/>
                  <a:pt x="2107" y="268"/>
                </a:cubicBezTo>
                <a:cubicBezTo>
                  <a:pt x="2080" y="223"/>
                  <a:pt x="2045" y="188"/>
                  <a:pt x="2000" y="161"/>
                </a:cubicBezTo>
                <a:cubicBezTo>
                  <a:pt x="1911" y="107"/>
                  <a:pt x="1822" y="71"/>
                  <a:pt x="1723" y="54"/>
                </a:cubicBezTo>
                <a:cubicBezTo>
                  <a:pt x="1527" y="9"/>
                  <a:pt x="1331" y="0"/>
                  <a:pt x="11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5" name="Google Shape;2845;p24"/>
          <p:cNvSpPr/>
          <p:nvPr/>
        </p:nvSpPr>
        <p:spPr>
          <a:xfrm>
            <a:off x="8347019" y="1167449"/>
            <a:ext cx="74944" cy="220380"/>
          </a:xfrm>
          <a:custGeom>
            <a:avLst/>
            <a:gdLst/>
            <a:ahLst/>
            <a:cxnLst/>
            <a:rect l="l" t="t" r="r" b="b"/>
            <a:pathLst>
              <a:path w="724" h="2129" extrusionOk="0">
                <a:moveTo>
                  <a:pt x="152" y="1"/>
                </a:moveTo>
                <a:cubicBezTo>
                  <a:pt x="233" y="170"/>
                  <a:pt x="304" y="358"/>
                  <a:pt x="375" y="545"/>
                </a:cubicBezTo>
                <a:cubicBezTo>
                  <a:pt x="447" y="723"/>
                  <a:pt x="509" y="902"/>
                  <a:pt x="563" y="1089"/>
                </a:cubicBezTo>
                <a:cubicBezTo>
                  <a:pt x="625" y="1268"/>
                  <a:pt x="661" y="1455"/>
                  <a:pt x="679" y="1643"/>
                </a:cubicBezTo>
                <a:cubicBezTo>
                  <a:pt x="688" y="1741"/>
                  <a:pt x="670" y="1830"/>
                  <a:pt x="643" y="1919"/>
                </a:cubicBezTo>
                <a:cubicBezTo>
                  <a:pt x="607" y="2009"/>
                  <a:pt x="536" y="2062"/>
                  <a:pt x="447" y="2080"/>
                </a:cubicBezTo>
                <a:cubicBezTo>
                  <a:pt x="439" y="2081"/>
                  <a:pt x="432" y="2081"/>
                  <a:pt x="424" y="2081"/>
                </a:cubicBezTo>
                <a:cubicBezTo>
                  <a:pt x="343" y="2081"/>
                  <a:pt x="265" y="2038"/>
                  <a:pt x="224" y="1964"/>
                </a:cubicBezTo>
                <a:cubicBezTo>
                  <a:pt x="170" y="1893"/>
                  <a:pt x="134" y="1803"/>
                  <a:pt x="108" y="1714"/>
                </a:cubicBezTo>
                <a:cubicBezTo>
                  <a:pt x="63" y="1527"/>
                  <a:pt x="36" y="1330"/>
                  <a:pt x="36" y="1143"/>
                </a:cubicBezTo>
                <a:cubicBezTo>
                  <a:pt x="27" y="947"/>
                  <a:pt x="27" y="759"/>
                  <a:pt x="45" y="563"/>
                </a:cubicBezTo>
                <a:cubicBezTo>
                  <a:pt x="54" y="375"/>
                  <a:pt x="90" y="179"/>
                  <a:pt x="152" y="1"/>
                </a:cubicBezTo>
                <a:lnTo>
                  <a:pt x="152" y="1"/>
                </a:lnTo>
                <a:cubicBezTo>
                  <a:pt x="81" y="179"/>
                  <a:pt x="45" y="375"/>
                  <a:pt x="36" y="563"/>
                </a:cubicBezTo>
                <a:cubicBezTo>
                  <a:pt x="9" y="759"/>
                  <a:pt x="1" y="955"/>
                  <a:pt x="9" y="1152"/>
                </a:cubicBezTo>
                <a:cubicBezTo>
                  <a:pt x="9" y="1348"/>
                  <a:pt x="27" y="1536"/>
                  <a:pt x="81" y="1732"/>
                </a:cubicBezTo>
                <a:cubicBezTo>
                  <a:pt x="99" y="1830"/>
                  <a:pt x="134" y="1919"/>
                  <a:pt x="188" y="2000"/>
                </a:cubicBezTo>
                <a:cubicBezTo>
                  <a:pt x="215" y="2044"/>
                  <a:pt x="250" y="2080"/>
                  <a:pt x="304" y="2107"/>
                </a:cubicBezTo>
                <a:cubicBezTo>
                  <a:pt x="337" y="2120"/>
                  <a:pt x="374" y="2128"/>
                  <a:pt x="409" y="2128"/>
                </a:cubicBezTo>
                <a:cubicBezTo>
                  <a:pt x="422" y="2128"/>
                  <a:pt x="435" y="2127"/>
                  <a:pt x="447" y="2125"/>
                </a:cubicBezTo>
                <a:cubicBezTo>
                  <a:pt x="554" y="2107"/>
                  <a:pt x="643" y="2035"/>
                  <a:pt x="679" y="1937"/>
                </a:cubicBezTo>
                <a:cubicBezTo>
                  <a:pt x="715" y="1839"/>
                  <a:pt x="723" y="1741"/>
                  <a:pt x="715" y="1643"/>
                </a:cubicBezTo>
                <a:cubicBezTo>
                  <a:pt x="706" y="1446"/>
                  <a:pt x="670" y="1250"/>
                  <a:pt x="607" y="1063"/>
                </a:cubicBezTo>
                <a:cubicBezTo>
                  <a:pt x="482" y="697"/>
                  <a:pt x="331" y="340"/>
                  <a:pt x="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6" name="Google Shape;2846;p24"/>
          <p:cNvSpPr/>
          <p:nvPr/>
        </p:nvSpPr>
        <p:spPr>
          <a:xfrm>
            <a:off x="8359028" y="1144365"/>
            <a:ext cx="222761" cy="74944"/>
          </a:xfrm>
          <a:custGeom>
            <a:avLst/>
            <a:gdLst/>
            <a:ahLst/>
            <a:cxnLst/>
            <a:rect l="l" t="t" r="r" b="b"/>
            <a:pathLst>
              <a:path w="2152" h="724" extrusionOk="0">
                <a:moveTo>
                  <a:pt x="1143" y="0"/>
                </a:moveTo>
                <a:cubicBezTo>
                  <a:pt x="947" y="9"/>
                  <a:pt x="750" y="27"/>
                  <a:pt x="563" y="54"/>
                </a:cubicBezTo>
                <a:cubicBezTo>
                  <a:pt x="366" y="72"/>
                  <a:pt x="179" y="125"/>
                  <a:pt x="1" y="206"/>
                </a:cubicBezTo>
                <a:cubicBezTo>
                  <a:pt x="188" y="134"/>
                  <a:pt x="375" y="90"/>
                  <a:pt x="572" y="81"/>
                </a:cubicBezTo>
                <a:cubicBezTo>
                  <a:pt x="759" y="54"/>
                  <a:pt x="956" y="45"/>
                  <a:pt x="1152" y="45"/>
                </a:cubicBezTo>
                <a:cubicBezTo>
                  <a:pt x="1339" y="45"/>
                  <a:pt x="1536" y="63"/>
                  <a:pt x="1723" y="99"/>
                </a:cubicBezTo>
                <a:cubicBezTo>
                  <a:pt x="1812" y="116"/>
                  <a:pt x="1902" y="152"/>
                  <a:pt x="1982" y="197"/>
                </a:cubicBezTo>
                <a:cubicBezTo>
                  <a:pt x="2062" y="241"/>
                  <a:pt x="2098" y="331"/>
                  <a:pt x="2089" y="420"/>
                </a:cubicBezTo>
                <a:cubicBezTo>
                  <a:pt x="2080" y="509"/>
                  <a:pt x="2027" y="581"/>
                  <a:pt x="1937" y="616"/>
                </a:cubicBezTo>
                <a:cubicBezTo>
                  <a:pt x="1871" y="646"/>
                  <a:pt x="1792" y="663"/>
                  <a:pt x="1716" y="663"/>
                </a:cubicBezTo>
                <a:cubicBezTo>
                  <a:pt x="1700" y="663"/>
                  <a:pt x="1685" y="662"/>
                  <a:pt x="1670" y="661"/>
                </a:cubicBezTo>
                <a:cubicBezTo>
                  <a:pt x="1473" y="661"/>
                  <a:pt x="1286" y="625"/>
                  <a:pt x="1098" y="581"/>
                </a:cubicBezTo>
                <a:cubicBezTo>
                  <a:pt x="911" y="536"/>
                  <a:pt x="723" y="473"/>
                  <a:pt x="545" y="411"/>
                </a:cubicBezTo>
                <a:cubicBezTo>
                  <a:pt x="358" y="348"/>
                  <a:pt x="179" y="277"/>
                  <a:pt x="1" y="206"/>
                </a:cubicBezTo>
                <a:lnTo>
                  <a:pt x="1" y="206"/>
                </a:lnTo>
                <a:cubicBezTo>
                  <a:pt x="349" y="375"/>
                  <a:pt x="715" y="518"/>
                  <a:pt x="1089" y="625"/>
                </a:cubicBezTo>
                <a:cubicBezTo>
                  <a:pt x="1277" y="679"/>
                  <a:pt x="1464" y="714"/>
                  <a:pt x="1661" y="723"/>
                </a:cubicBezTo>
                <a:cubicBezTo>
                  <a:pt x="1768" y="723"/>
                  <a:pt x="1866" y="705"/>
                  <a:pt x="1955" y="670"/>
                </a:cubicBezTo>
                <a:cubicBezTo>
                  <a:pt x="2062" y="625"/>
                  <a:pt x="2125" y="536"/>
                  <a:pt x="2143" y="429"/>
                </a:cubicBezTo>
                <a:cubicBezTo>
                  <a:pt x="2151" y="375"/>
                  <a:pt x="2134" y="322"/>
                  <a:pt x="2116" y="277"/>
                </a:cubicBezTo>
                <a:cubicBezTo>
                  <a:pt x="2080" y="232"/>
                  <a:pt x="2044" y="188"/>
                  <a:pt x="2000" y="161"/>
                </a:cubicBezTo>
                <a:cubicBezTo>
                  <a:pt x="1911" y="107"/>
                  <a:pt x="1821" y="72"/>
                  <a:pt x="1723" y="54"/>
                </a:cubicBezTo>
                <a:cubicBezTo>
                  <a:pt x="1527" y="18"/>
                  <a:pt x="1339" y="0"/>
                  <a:pt x="11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7" name="Google Shape;2847;p24"/>
          <p:cNvSpPr/>
          <p:nvPr/>
        </p:nvSpPr>
        <p:spPr>
          <a:xfrm>
            <a:off x="8255514" y="1094471"/>
            <a:ext cx="86951" cy="216343"/>
          </a:xfrm>
          <a:custGeom>
            <a:avLst/>
            <a:gdLst/>
            <a:ahLst/>
            <a:cxnLst/>
            <a:rect l="l" t="t" r="r" b="b"/>
            <a:pathLst>
              <a:path w="840" h="2090" extrusionOk="0">
                <a:moveTo>
                  <a:pt x="72" y="0"/>
                </a:moveTo>
                <a:lnTo>
                  <a:pt x="72" y="0"/>
                </a:lnTo>
                <a:cubicBezTo>
                  <a:pt x="19" y="188"/>
                  <a:pt x="1" y="375"/>
                  <a:pt x="10" y="572"/>
                </a:cubicBezTo>
                <a:cubicBezTo>
                  <a:pt x="10" y="768"/>
                  <a:pt x="19" y="964"/>
                  <a:pt x="46" y="1152"/>
                </a:cubicBezTo>
                <a:cubicBezTo>
                  <a:pt x="72" y="1348"/>
                  <a:pt x="117" y="1536"/>
                  <a:pt x="179" y="1723"/>
                </a:cubicBezTo>
                <a:cubicBezTo>
                  <a:pt x="215" y="1821"/>
                  <a:pt x="260" y="1901"/>
                  <a:pt x="331" y="1982"/>
                </a:cubicBezTo>
                <a:cubicBezTo>
                  <a:pt x="358" y="2026"/>
                  <a:pt x="403" y="2053"/>
                  <a:pt x="456" y="2071"/>
                </a:cubicBezTo>
                <a:cubicBezTo>
                  <a:pt x="484" y="2082"/>
                  <a:pt x="518" y="2090"/>
                  <a:pt x="551" y="2090"/>
                </a:cubicBezTo>
                <a:cubicBezTo>
                  <a:pt x="571" y="2090"/>
                  <a:pt x="591" y="2087"/>
                  <a:pt x="608" y="2080"/>
                </a:cubicBezTo>
                <a:cubicBezTo>
                  <a:pt x="715" y="2053"/>
                  <a:pt x="795" y="1964"/>
                  <a:pt x="822" y="1866"/>
                </a:cubicBezTo>
                <a:cubicBezTo>
                  <a:pt x="840" y="1768"/>
                  <a:pt x="840" y="1660"/>
                  <a:pt x="822" y="1562"/>
                </a:cubicBezTo>
                <a:cubicBezTo>
                  <a:pt x="786" y="1375"/>
                  <a:pt x="724" y="1187"/>
                  <a:pt x="644" y="1009"/>
                </a:cubicBezTo>
                <a:cubicBezTo>
                  <a:pt x="483" y="652"/>
                  <a:pt x="287" y="313"/>
                  <a:pt x="72" y="0"/>
                </a:cubicBezTo>
                <a:lnTo>
                  <a:pt x="72" y="0"/>
                </a:lnTo>
                <a:cubicBezTo>
                  <a:pt x="179" y="161"/>
                  <a:pt x="260" y="331"/>
                  <a:pt x="349" y="500"/>
                </a:cubicBezTo>
                <a:cubicBezTo>
                  <a:pt x="438" y="670"/>
                  <a:pt x="528" y="848"/>
                  <a:pt x="599" y="1027"/>
                </a:cubicBezTo>
                <a:cubicBezTo>
                  <a:pt x="679" y="1196"/>
                  <a:pt x="733" y="1384"/>
                  <a:pt x="769" y="1571"/>
                </a:cubicBezTo>
                <a:cubicBezTo>
                  <a:pt x="786" y="1660"/>
                  <a:pt x="786" y="1759"/>
                  <a:pt x="769" y="1848"/>
                </a:cubicBezTo>
                <a:cubicBezTo>
                  <a:pt x="751" y="1937"/>
                  <a:pt x="679" y="2000"/>
                  <a:pt x="590" y="2026"/>
                </a:cubicBezTo>
                <a:cubicBezTo>
                  <a:pt x="572" y="2032"/>
                  <a:pt x="553" y="2035"/>
                  <a:pt x="534" y="2035"/>
                </a:cubicBezTo>
                <a:cubicBezTo>
                  <a:pt x="468" y="2035"/>
                  <a:pt x="399" y="2001"/>
                  <a:pt x="358" y="1946"/>
                </a:cubicBezTo>
                <a:cubicBezTo>
                  <a:pt x="304" y="1875"/>
                  <a:pt x="251" y="1794"/>
                  <a:pt x="224" y="1705"/>
                </a:cubicBezTo>
                <a:cubicBezTo>
                  <a:pt x="153" y="1527"/>
                  <a:pt x="108" y="1339"/>
                  <a:pt x="81" y="1143"/>
                </a:cubicBezTo>
                <a:cubicBezTo>
                  <a:pt x="55" y="955"/>
                  <a:pt x="37" y="768"/>
                  <a:pt x="28" y="572"/>
                </a:cubicBezTo>
                <a:cubicBezTo>
                  <a:pt x="19" y="375"/>
                  <a:pt x="28" y="188"/>
                  <a:pt x="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8" name="Google Shape;2848;p24"/>
          <p:cNvSpPr/>
          <p:nvPr/>
        </p:nvSpPr>
        <p:spPr>
          <a:xfrm>
            <a:off x="8259241" y="1056275"/>
            <a:ext cx="222761" cy="70079"/>
          </a:xfrm>
          <a:custGeom>
            <a:avLst/>
            <a:gdLst/>
            <a:ahLst/>
            <a:cxnLst/>
            <a:rect l="l" t="t" r="r" b="b"/>
            <a:pathLst>
              <a:path w="2152" h="677" extrusionOk="0">
                <a:moveTo>
                  <a:pt x="1452" y="1"/>
                </a:moveTo>
                <a:cubicBezTo>
                  <a:pt x="1337" y="1"/>
                  <a:pt x="1222" y="9"/>
                  <a:pt x="1107" y="30"/>
                </a:cubicBezTo>
                <a:cubicBezTo>
                  <a:pt x="920" y="48"/>
                  <a:pt x="724" y="93"/>
                  <a:pt x="536" y="137"/>
                </a:cubicBezTo>
                <a:cubicBezTo>
                  <a:pt x="349" y="182"/>
                  <a:pt x="170" y="253"/>
                  <a:pt x="1" y="352"/>
                </a:cubicBezTo>
                <a:cubicBezTo>
                  <a:pt x="170" y="262"/>
                  <a:pt x="358" y="200"/>
                  <a:pt x="545" y="164"/>
                </a:cubicBezTo>
                <a:cubicBezTo>
                  <a:pt x="733" y="120"/>
                  <a:pt x="920" y="84"/>
                  <a:pt x="1116" y="66"/>
                </a:cubicBezTo>
                <a:cubicBezTo>
                  <a:pt x="1219" y="51"/>
                  <a:pt x="1323" y="45"/>
                  <a:pt x="1427" y="45"/>
                </a:cubicBezTo>
                <a:cubicBezTo>
                  <a:pt x="1513" y="45"/>
                  <a:pt x="1599" y="49"/>
                  <a:pt x="1687" y="57"/>
                </a:cubicBezTo>
                <a:cubicBezTo>
                  <a:pt x="1777" y="66"/>
                  <a:pt x="1866" y="84"/>
                  <a:pt x="1955" y="128"/>
                </a:cubicBezTo>
                <a:cubicBezTo>
                  <a:pt x="2036" y="155"/>
                  <a:pt x="2089" y="236"/>
                  <a:pt x="2098" y="334"/>
                </a:cubicBezTo>
                <a:cubicBezTo>
                  <a:pt x="2098" y="423"/>
                  <a:pt x="2044" y="503"/>
                  <a:pt x="1964" y="548"/>
                </a:cubicBezTo>
                <a:cubicBezTo>
                  <a:pt x="1884" y="593"/>
                  <a:pt x="1795" y="619"/>
                  <a:pt x="1705" y="619"/>
                </a:cubicBezTo>
                <a:cubicBezTo>
                  <a:pt x="1636" y="626"/>
                  <a:pt x="1567" y="629"/>
                  <a:pt x="1499" y="629"/>
                </a:cubicBezTo>
                <a:cubicBezTo>
                  <a:pt x="1375" y="629"/>
                  <a:pt x="1252" y="619"/>
                  <a:pt x="1125" y="601"/>
                </a:cubicBezTo>
                <a:cubicBezTo>
                  <a:pt x="938" y="575"/>
                  <a:pt x="741" y="539"/>
                  <a:pt x="563" y="494"/>
                </a:cubicBezTo>
                <a:cubicBezTo>
                  <a:pt x="376" y="459"/>
                  <a:pt x="188" y="405"/>
                  <a:pt x="1" y="352"/>
                </a:cubicBezTo>
                <a:lnTo>
                  <a:pt x="1" y="352"/>
                </a:lnTo>
                <a:cubicBezTo>
                  <a:pt x="367" y="485"/>
                  <a:pt x="741" y="575"/>
                  <a:pt x="1125" y="646"/>
                </a:cubicBezTo>
                <a:cubicBezTo>
                  <a:pt x="1272" y="666"/>
                  <a:pt x="1420" y="676"/>
                  <a:pt x="1563" y="676"/>
                </a:cubicBezTo>
                <a:cubicBezTo>
                  <a:pt x="1611" y="676"/>
                  <a:pt x="1658" y="675"/>
                  <a:pt x="1705" y="673"/>
                </a:cubicBezTo>
                <a:cubicBezTo>
                  <a:pt x="1812" y="664"/>
                  <a:pt x="1911" y="637"/>
                  <a:pt x="2000" y="593"/>
                </a:cubicBezTo>
                <a:cubicBezTo>
                  <a:pt x="2089" y="539"/>
                  <a:pt x="2152" y="441"/>
                  <a:pt x="2152" y="334"/>
                </a:cubicBezTo>
                <a:cubicBezTo>
                  <a:pt x="2152" y="280"/>
                  <a:pt x="2134" y="227"/>
                  <a:pt x="2107" y="182"/>
                </a:cubicBezTo>
                <a:cubicBezTo>
                  <a:pt x="2071" y="137"/>
                  <a:pt x="2027" y="102"/>
                  <a:pt x="1982" y="84"/>
                </a:cubicBezTo>
                <a:cubicBezTo>
                  <a:pt x="1893" y="39"/>
                  <a:pt x="1795" y="12"/>
                  <a:pt x="1696" y="12"/>
                </a:cubicBezTo>
                <a:cubicBezTo>
                  <a:pt x="1615" y="5"/>
                  <a:pt x="1534" y="1"/>
                  <a:pt x="14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9" name="Google Shape;2849;p24"/>
          <p:cNvSpPr/>
          <p:nvPr/>
        </p:nvSpPr>
        <p:spPr>
          <a:xfrm>
            <a:off x="8157590" y="1031639"/>
            <a:ext cx="101753" cy="209925"/>
          </a:xfrm>
          <a:custGeom>
            <a:avLst/>
            <a:gdLst/>
            <a:ahLst/>
            <a:cxnLst/>
            <a:rect l="l" t="t" r="r" b="b"/>
            <a:pathLst>
              <a:path w="983" h="2028" extrusionOk="0">
                <a:moveTo>
                  <a:pt x="28" y="1"/>
                </a:moveTo>
                <a:cubicBezTo>
                  <a:pt x="144" y="152"/>
                  <a:pt x="251" y="304"/>
                  <a:pt x="358" y="465"/>
                </a:cubicBezTo>
                <a:cubicBezTo>
                  <a:pt x="474" y="625"/>
                  <a:pt x="572" y="786"/>
                  <a:pt x="670" y="956"/>
                </a:cubicBezTo>
                <a:cubicBezTo>
                  <a:pt x="760" y="1125"/>
                  <a:pt x="840" y="1295"/>
                  <a:pt x="893" y="1482"/>
                </a:cubicBezTo>
                <a:cubicBezTo>
                  <a:pt x="920" y="1571"/>
                  <a:pt x="929" y="1661"/>
                  <a:pt x="920" y="1759"/>
                </a:cubicBezTo>
                <a:cubicBezTo>
                  <a:pt x="911" y="1848"/>
                  <a:pt x="849" y="1919"/>
                  <a:pt x="768" y="1955"/>
                </a:cubicBezTo>
                <a:cubicBezTo>
                  <a:pt x="741" y="1966"/>
                  <a:pt x="714" y="1971"/>
                  <a:pt x="687" y="1971"/>
                </a:cubicBezTo>
                <a:cubicBezTo>
                  <a:pt x="627" y="1971"/>
                  <a:pt x="571" y="1945"/>
                  <a:pt x="527" y="1902"/>
                </a:cubicBezTo>
                <a:cubicBezTo>
                  <a:pt x="456" y="1839"/>
                  <a:pt x="403" y="1759"/>
                  <a:pt x="358" y="1678"/>
                </a:cubicBezTo>
                <a:cubicBezTo>
                  <a:pt x="278" y="1509"/>
                  <a:pt x="206" y="1330"/>
                  <a:pt x="162" y="1143"/>
                </a:cubicBezTo>
                <a:cubicBezTo>
                  <a:pt x="117" y="956"/>
                  <a:pt x="72" y="768"/>
                  <a:pt x="54" y="572"/>
                </a:cubicBezTo>
                <a:cubicBezTo>
                  <a:pt x="19" y="384"/>
                  <a:pt x="10" y="188"/>
                  <a:pt x="28" y="1"/>
                </a:cubicBezTo>
                <a:lnTo>
                  <a:pt x="28" y="1"/>
                </a:lnTo>
                <a:cubicBezTo>
                  <a:pt x="1" y="188"/>
                  <a:pt x="1" y="384"/>
                  <a:pt x="28" y="581"/>
                </a:cubicBezTo>
                <a:cubicBezTo>
                  <a:pt x="46" y="768"/>
                  <a:pt x="81" y="964"/>
                  <a:pt x="126" y="1152"/>
                </a:cubicBezTo>
                <a:cubicBezTo>
                  <a:pt x="170" y="1339"/>
                  <a:pt x="242" y="1527"/>
                  <a:pt x="322" y="1705"/>
                </a:cubicBezTo>
                <a:cubicBezTo>
                  <a:pt x="367" y="1794"/>
                  <a:pt x="429" y="1875"/>
                  <a:pt x="501" y="1946"/>
                </a:cubicBezTo>
                <a:cubicBezTo>
                  <a:pt x="536" y="1982"/>
                  <a:pt x="581" y="2009"/>
                  <a:pt x="635" y="2018"/>
                </a:cubicBezTo>
                <a:cubicBezTo>
                  <a:pt x="655" y="2024"/>
                  <a:pt x="676" y="2027"/>
                  <a:pt x="696" y="2027"/>
                </a:cubicBezTo>
                <a:cubicBezTo>
                  <a:pt x="729" y="2027"/>
                  <a:pt x="762" y="2020"/>
                  <a:pt x="795" y="2009"/>
                </a:cubicBezTo>
                <a:cubicBezTo>
                  <a:pt x="893" y="1964"/>
                  <a:pt x="965" y="1875"/>
                  <a:pt x="974" y="1768"/>
                </a:cubicBezTo>
                <a:cubicBezTo>
                  <a:pt x="983" y="1670"/>
                  <a:pt x="974" y="1571"/>
                  <a:pt x="947" y="1473"/>
                </a:cubicBezTo>
                <a:cubicBezTo>
                  <a:pt x="884" y="1286"/>
                  <a:pt x="804" y="1107"/>
                  <a:pt x="706" y="938"/>
                </a:cubicBezTo>
                <a:cubicBezTo>
                  <a:pt x="510" y="607"/>
                  <a:pt x="278" y="295"/>
                  <a:pt x="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0" name="Google Shape;2850;p24"/>
          <p:cNvSpPr/>
          <p:nvPr/>
        </p:nvSpPr>
        <p:spPr>
          <a:xfrm>
            <a:off x="8155829" y="977087"/>
            <a:ext cx="219035" cy="68836"/>
          </a:xfrm>
          <a:custGeom>
            <a:avLst/>
            <a:gdLst/>
            <a:ahLst/>
            <a:cxnLst/>
            <a:rect l="l" t="t" r="r" b="b"/>
            <a:pathLst>
              <a:path w="2116" h="665" extrusionOk="0">
                <a:moveTo>
                  <a:pt x="2072" y="146"/>
                </a:moveTo>
                <a:lnTo>
                  <a:pt x="2072" y="146"/>
                </a:lnTo>
                <a:cubicBezTo>
                  <a:pt x="2075" y="151"/>
                  <a:pt x="2077" y="156"/>
                  <a:pt x="2080" y="162"/>
                </a:cubicBezTo>
                <a:cubicBezTo>
                  <a:pt x="2099" y="194"/>
                  <a:pt x="2109" y="231"/>
                  <a:pt x="2113" y="266"/>
                </a:cubicBezTo>
                <a:lnTo>
                  <a:pt x="2113" y="266"/>
                </a:lnTo>
                <a:cubicBezTo>
                  <a:pt x="2109" y="234"/>
                  <a:pt x="2101" y="202"/>
                  <a:pt x="2089" y="171"/>
                </a:cubicBezTo>
                <a:cubicBezTo>
                  <a:pt x="2083" y="162"/>
                  <a:pt x="2078" y="154"/>
                  <a:pt x="2072" y="146"/>
                </a:cubicBezTo>
                <a:close/>
                <a:moveTo>
                  <a:pt x="2113" y="266"/>
                </a:moveTo>
                <a:lnTo>
                  <a:pt x="2113" y="266"/>
                </a:lnTo>
                <a:cubicBezTo>
                  <a:pt x="2114" y="278"/>
                  <a:pt x="2115" y="290"/>
                  <a:pt x="2115" y="302"/>
                </a:cubicBezTo>
                <a:lnTo>
                  <a:pt x="2115" y="302"/>
                </a:lnTo>
                <a:cubicBezTo>
                  <a:pt x="2115" y="291"/>
                  <a:pt x="2115" y="278"/>
                  <a:pt x="2113" y="266"/>
                </a:cubicBezTo>
                <a:close/>
                <a:moveTo>
                  <a:pt x="2115" y="311"/>
                </a:moveTo>
                <a:cubicBezTo>
                  <a:pt x="2104" y="406"/>
                  <a:pt x="2051" y="484"/>
                  <a:pt x="1972" y="528"/>
                </a:cubicBezTo>
                <a:cubicBezTo>
                  <a:pt x="1893" y="581"/>
                  <a:pt x="1804" y="608"/>
                  <a:pt x="1715" y="625"/>
                </a:cubicBezTo>
                <a:lnTo>
                  <a:pt x="1715" y="625"/>
                </a:lnTo>
                <a:cubicBezTo>
                  <a:pt x="1804" y="608"/>
                  <a:pt x="1893" y="581"/>
                  <a:pt x="1972" y="536"/>
                </a:cubicBezTo>
                <a:cubicBezTo>
                  <a:pt x="2051" y="484"/>
                  <a:pt x="2104" y="406"/>
                  <a:pt x="2115" y="311"/>
                </a:cubicBezTo>
                <a:close/>
                <a:moveTo>
                  <a:pt x="1696" y="1"/>
                </a:moveTo>
                <a:cubicBezTo>
                  <a:pt x="1508" y="1"/>
                  <a:pt x="1312" y="19"/>
                  <a:pt x="1125" y="63"/>
                </a:cubicBezTo>
                <a:cubicBezTo>
                  <a:pt x="937" y="108"/>
                  <a:pt x="750" y="153"/>
                  <a:pt x="562" y="224"/>
                </a:cubicBezTo>
                <a:cubicBezTo>
                  <a:pt x="375" y="287"/>
                  <a:pt x="205" y="376"/>
                  <a:pt x="45" y="483"/>
                </a:cubicBezTo>
                <a:lnTo>
                  <a:pt x="0" y="519"/>
                </a:lnTo>
                <a:lnTo>
                  <a:pt x="54" y="528"/>
                </a:lnTo>
                <a:cubicBezTo>
                  <a:pt x="420" y="608"/>
                  <a:pt x="785" y="652"/>
                  <a:pt x="1160" y="661"/>
                </a:cubicBezTo>
                <a:cubicBezTo>
                  <a:pt x="1205" y="664"/>
                  <a:pt x="1249" y="665"/>
                  <a:pt x="1293" y="665"/>
                </a:cubicBezTo>
                <a:cubicBezTo>
                  <a:pt x="1436" y="665"/>
                  <a:pt x="1577" y="653"/>
                  <a:pt x="1714" y="626"/>
                </a:cubicBezTo>
                <a:lnTo>
                  <a:pt x="1714" y="626"/>
                </a:lnTo>
                <a:cubicBezTo>
                  <a:pt x="1593" y="643"/>
                  <a:pt x="1475" y="653"/>
                  <a:pt x="1357" y="653"/>
                </a:cubicBezTo>
                <a:cubicBezTo>
                  <a:pt x="1292" y="653"/>
                  <a:pt x="1227" y="650"/>
                  <a:pt x="1160" y="644"/>
                </a:cubicBezTo>
                <a:cubicBezTo>
                  <a:pt x="982" y="635"/>
                  <a:pt x="794" y="608"/>
                  <a:pt x="616" y="581"/>
                </a:cubicBezTo>
                <a:cubicBezTo>
                  <a:pt x="448" y="557"/>
                  <a:pt x="287" y="533"/>
                  <a:pt x="126" y="496"/>
                </a:cubicBezTo>
                <a:lnTo>
                  <a:pt x="126" y="496"/>
                </a:lnTo>
                <a:cubicBezTo>
                  <a:pt x="266" y="403"/>
                  <a:pt x="419" y="325"/>
                  <a:pt x="580" y="269"/>
                </a:cubicBezTo>
                <a:cubicBezTo>
                  <a:pt x="759" y="197"/>
                  <a:pt x="946" y="144"/>
                  <a:pt x="1134" y="90"/>
                </a:cubicBezTo>
                <a:cubicBezTo>
                  <a:pt x="1321" y="46"/>
                  <a:pt x="1508" y="19"/>
                  <a:pt x="1705" y="19"/>
                </a:cubicBezTo>
                <a:cubicBezTo>
                  <a:pt x="1721" y="17"/>
                  <a:pt x="1737" y="17"/>
                  <a:pt x="1753" y="17"/>
                </a:cubicBezTo>
                <a:cubicBezTo>
                  <a:pt x="1833" y="17"/>
                  <a:pt x="1907" y="35"/>
                  <a:pt x="1981" y="72"/>
                </a:cubicBezTo>
                <a:cubicBezTo>
                  <a:pt x="2018" y="87"/>
                  <a:pt x="2048" y="113"/>
                  <a:pt x="2072" y="146"/>
                </a:cubicBezTo>
                <a:lnTo>
                  <a:pt x="2072" y="146"/>
                </a:lnTo>
                <a:cubicBezTo>
                  <a:pt x="2053" y="111"/>
                  <a:pt x="2021" y="87"/>
                  <a:pt x="1981" y="63"/>
                </a:cubicBezTo>
                <a:cubicBezTo>
                  <a:pt x="1892" y="19"/>
                  <a:pt x="1794" y="1"/>
                  <a:pt x="16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1" name="Google Shape;2851;p24"/>
          <p:cNvSpPr/>
          <p:nvPr/>
        </p:nvSpPr>
        <p:spPr>
          <a:xfrm>
            <a:off x="8093515" y="997168"/>
            <a:ext cx="467052" cy="375443"/>
          </a:xfrm>
          <a:custGeom>
            <a:avLst/>
            <a:gdLst/>
            <a:ahLst/>
            <a:cxnLst/>
            <a:rect l="l" t="t" r="r" b="b"/>
            <a:pathLst>
              <a:path w="4512" h="3627" extrusionOk="0">
                <a:moveTo>
                  <a:pt x="54" y="0"/>
                </a:moveTo>
                <a:cubicBezTo>
                  <a:pt x="23" y="0"/>
                  <a:pt x="1" y="50"/>
                  <a:pt x="40" y="66"/>
                </a:cubicBezTo>
                <a:cubicBezTo>
                  <a:pt x="236" y="146"/>
                  <a:pt x="432" y="244"/>
                  <a:pt x="620" y="342"/>
                </a:cubicBezTo>
                <a:cubicBezTo>
                  <a:pt x="611" y="360"/>
                  <a:pt x="611" y="369"/>
                  <a:pt x="620" y="378"/>
                </a:cubicBezTo>
                <a:cubicBezTo>
                  <a:pt x="727" y="583"/>
                  <a:pt x="825" y="789"/>
                  <a:pt x="923" y="1003"/>
                </a:cubicBezTo>
                <a:cubicBezTo>
                  <a:pt x="995" y="1172"/>
                  <a:pt x="1066" y="1351"/>
                  <a:pt x="1129" y="1529"/>
                </a:cubicBezTo>
                <a:cubicBezTo>
                  <a:pt x="1102" y="1333"/>
                  <a:pt x="1048" y="1137"/>
                  <a:pt x="977" y="949"/>
                </a:cubicBezTo>
                <a:cubicBezTo>
                  <a:pt x="897" y="762"/>
                  <a:pt x="798" y="575"/>
                  <a:pt x="709" y="396"/>
                </a:cubicBezTo>
                <a:lnTo>
                  <a:pt x="709" y="396"/>
                </a:lnTo>
                <a:cubicBezTo>
                  <a:pt x="977" y="539"/>
                  <a:pt x="1236" y="699"/>
                  <a:pt x="1486" y="869"/>
                </a:cubicBezTo>
                <a:lnTo>
                  <a:pt x="1673" y="985"/>
                </a:lnTo>
                <a:cubicBezTo>
                  <a:pt x="1727" y="1190"/>
                  <a:pt x="1780" y="1396"/>
                  <a:pt x="1834" y="1610"/>
                </a:cubicBezTo>
                <a:cubicBezTo>
                  <a:pt x="1869" y="1797"/>
                  <a:pt x="1941" y="2020"/>
                  <a:pt x="1959" y="2208"/>
                </a:cubicBezTo>
                <a:cubicBezTo>
                  <a:pt x="1950" y="2011"/>
                  <a:pt x="1923" y="1806"/>
                  <a:pt x="1896" y="1610"/>
                </a:cubicBezTo>
                <a:cubicBezTo>
                  <a:pt x="1852" y="1440"/>
                  <a:pt x="1816" y="1226"/>
                  <a:pt x="1762" y="1056"/>
                </a:cubicBezTo>
                <a:lnTo>
                  <a:pt x="1762" y="1056"/>
                </a:lnTo>
                <a:cubicBezTo>
                  <a:pt x="2039" y="1244"/>
                  <a:pt x="2298" y="1440"/>
                  <a:pt x="2557" y="1654"/>
                </a:cubicBezTo>
                <a:cubicBezTo>
                  <a:pt x="2548" y="1663"/>
                  <a:pt x="2548" y="1681"/>
                  <a:pt x="2557" y="1690"/>
                </a:cubicBezTo>
                <a:cubicBezTo>
                  <a:pt x="2601" y="1913"/>
                  <a:pt x="2655" y="2127"/>
                  <a:pt x="2691" y="2351"/>
                </a:cubicBezTo>
                <a:cubicBezTo>
                  <a:pt x="2726" y="2538"/>
                  <a:pt x="2744" y="2725"/>
                  <a:pt x="2762" y="2922"/>
                </a:cubicBezTo>
                <a:cubicBezTo>
                  <a:pt x="2780" y="2734"/>
                  <a:pt x="2780" y="2538"/>
                  <a:pt x="2762" y="2351"/>
                </a:cubicBezTo>
                <a:cubicBezTo>
                  <a:pt x="2726" y="2136"/>
                  <a:pt x="2682" y="1931"/>
                  <a:pt x="2637" y="1726"/>
                </a:cubicBezTo>
                <a:lnTo>
                  <a:pt x="2637" y="1726"/>
                </a:lnTo>
                <a:cubicBezTo>
                  <a:pt x="2887" y="1940"/>
                  <a:pt x="3128" y="2163"/>
                  <a:pt x="3360" y="2395"/>
                </a:cubicBezTo>
                <a:cubicBezTo>
                  <a:pt x="3413" y="2636"/>
                  <a:pt x="3467" y="2868"/>
                  <a:pt x="3503" y="3109"/>
                </a:cubicBezTo>
                <a:cubicBezTo>
                  <a:pt x="3529" y="3279"/>
                  <a:pt x="3556" y="3457"/>
                  <a:pt x="3565" y="3627"/>
                </a:cubicBezTo>
                <a:cubicBezTo>
                  <a:pt x="3583" y="3413"/>
                  <a:pt x="3583" y="3198"/>
                  <a:pt x="3556" y="2984"/>
                </a:cubicBezTo>
                <a:cubicBezTo>
                  <a:pt x="3529" y="2824"/>
                  <a:pt x="3494" y="2654"/>
                  <a:pt x="3458" y="2502"/>
                </a:cubicBezTo>
                <a:lnTo>
                  <a:pt x="3458" y="2502"/>
                </a:lnTo>
                <a:cubicBezTo>
                  <a:pt x="3763" y="2816"/>
                  <a:pt x="4373" y="3485"/>
                  <a:pt x="4378" y="3485"/>
                </a:cubicBezTo>
                <a:cubicBezTo>
                  <a:pt x="4378" y="3485"/>
                  <a:pt x="4378" y="3485"/>
                  <a:pt x="4377" y="3484"/>
                </a:cubicBezTo>
                <a:cubicBezTo>
                  <a:pt x="4101" y="3100"/>
                  <a:pt x="3797" y="2743"/>
                  <a:pt x="3467" y="2404"/>
                </a:cubicBezTo>
                <a:cubicBezTo>
                  <a:pt x="3506" y="2400"/>
                  <a:pt x="3546" y="2399"/>
                  <a:pt x="3585" y="2399"/>
                </a:cubicBezTo>
                <a:cubicBezTo>
                  <a:pt x="3736" y="2399"/>
                  <a:pt x="3888" y="2424"/>
                  <a:pt x="4029" y="2467"/>
                </a:cubicBezTo>
                <a:cubicBezTo>
                  <a:pt x="4190" y="2502"/>
                  <a:pt x="4351" y="2529"/>
                  <a:pt x="4511" y="2529"/>
                </a:cubicBezTo>
                <a:cubicBezTo>
                  <a:pt x="4359" y="2476"/>
                  <a:pt x="4199" y="2431"/>
                  <a:pt x="4038" y="2395"/>
                </a:cubicBezTo>
                <a:cubicBezTo>
                  <a:pt x="3900" y="2364"/>
                  <a:pt x="3741" y="2328"/>
                  <a:pt x="3587" y="2328"/>
                </a:cubicBezTo>
                <a:cubicBezTo>
                  <a:pt x="3521" y="2328"/>
                  <a:pt x="3457" y="2335"/>
                  <a:pt x="3396" y="2351"/>
                </a:cubicBezTo>
                <a:cubicBezTo>
                  <a:pt x="3172" y="2119"/>
                  <a:pt x="2940" y="1904"/>
                  <a:pt x="2699" y="1699"/>
                </a:cubicBezTo>
                <a:cubicBezTo>
                  <a:pt x="2723" y="1698"/>
                  <a:pt x="2745" y="1697"/>
                  <a:pt x="2768" y="1697"/>
                </a:cubicBezTo>
                <a:cubicBezTo>
                  <a:pt x="2922" y="1697"/>
                  <a:pt x="3069" y="1723"/>
                  <a:pt x="3217" y="1762"/>
                </a:cubicBezTo>
                <a:cubicBezTo>
                  <a:pt x="3378" y="1797"/>
                  <a:pt x="3538" y="1815"/>
                  <a:pt x="3708" y="1824"/>
                </a:cubicBezTo>
                <a:cubicBezTo>
                  <a:pt x="3547" y="1762"/>
                  <a:pt x="3396" y="1717"/>
                  <a:pt x="3226" y="1690"/>
                </a:cubicBezTo>
                <a:cubicBezTo>
                  <a:pt x="3084" y="1643"/>
                  <a:pt x="2927" y="1621"/>
                  <a:pt x="2773" y="1621"/>
                </a:cubicBezTo>
                <a:cubicBezTo>
                  <a:pt x="2724" y="1621"/>
                  <a:pt x="2676" y="1623"/>
                  <a:pt x="2628" y="1628"/>
                </a:cubicBezTo>
                <a:cubicBezTo>
                  <a:pt x="2342" y="1396"/>
                  <a:pt x="2048" y="1172"/>
                  <a:pt x="1753" y="958"/>
                </a:cubicBezTo>
                <a:cubicBezTo>
                  <a:pt x="1821" y="949"/>
                  <a:pt x="1889" y="944"/>
                  <a:pt x="1958" y="944"/>
                </a:cubicBezTo>
                <a:cubicBezTo>
                  <a:pt x="2081" y="944"/>
                  <a:pt x="2204" y="960"/>
                  <a:pt x="2325" y="994"/>
                </a:cubicBezTo>
                <a:cubicBezTo>
                  <a:pt x="2494" y="1021"/>
                  <a:pt x="2655" y="1030"/>
                  <a:pt x="2815" y="1030"/>
                </a:cubicBezTo>
                <a:cubicBezTo>
                  <a:pt x="2664" y="976"/>
                  <a:pt x="2503" y="940"/>
                  <a:pt x="2342" y="914"/>
                </a:cubicBezTo>
                <a:cubicBezTo>
                  <a:pt x="2212" y="892"/>
                  <a:pt x="2068" y="867"/>
                  <a:pt x="1928" y="867"/>
                </a:cubicBezTo>
                <a:cubicBezTo>
                  <a:pt x="1840" y="867"/>
                  <a:pt x="1753" y="877"/>
                  <a:pt x="1673" y="905"/>
                </a:cubicBezTo>
                <a:lnTo>
                  <a:pt x="1584" y="842"/>
                </a:lnTo>
                <a:cubicBezTo>
                  <a:pt x="1325" y="673"/>
                  <a:pt x="1048" y="503"/>
                  <a:pt x="772" y="342"/>
                </a:cubicBezTo>
                <a:cubicBezTo>
                  <a:pt x="941" y="298"/>
                  <a:pt x="1111" y="280"/>
                  <a:pt x="1289" y="280"/>
                </a:cubicBezTo>
                <a:cubicBezTo>
                  <a:pt x="1450" y="280"/>
                  <a:pt x="1620" y="253"/>
                  <a:pt x="1780" y="218"/>
                </a:cubicBezTo>
                <a:cubicBezTo>
                  <a:pt x="1675" y="206"/>
                  <a:pt x="1574" y="199"/>
                  <a:pt x="1472" y="199"/>
                </a:cubicBezTo>
                <a:cubicBezTo>
                  <a:pt x="1409" y="199"/>
                  <a:pt x="1345" y="202"/>
                  <a:pt x="1280" y="209"/>
                </a:cubicBezTo>
                <a:cubicBezTo>
                  <a:pt x="1260" y="208"/>
                  <a:pt x="1240" y="207"/>
                  <a:pt x="1220" y="207"/>
                </a:cubicBezTo>
                <a:cubicBezTo>
                  <a:pt x="1042" y="207"/>
                  <a:pt x="860" y="242"/>
                  <a:pt x="691" y="298"/>
                </a:cubicBezTo>
                <a:cubicBezTo>
                  <a:pt x="486" y="191"/>
                  <a:pt x="281" y="93"/>
                  <a:pt x="67" y="3"/>
                </a:cubicBezTo>
                <a:cubicBezTo>
                  <a:pt x="62" y="1"/>
                  <a:pt x="58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2" name="Google Shape;2852;p24"/>
          <p:cNvSpPr/>
          <p:nvPr/>
        </p:nvSpPr>
        <p:spPr>
          <a:xfrm>
            <a:off x="8261103" y="1173867"/>
            <a:ext cx="95232" cy="147092"/>
          </a:xfrm>
          <a:custGeom>
            <a:avLst/>
            <a:gdLst/>
            <a:ahLst/>
            <a:cxnLst/>
            <a:rect l="l" t="t" r="r" b="b"/>
            <a:pathLst>
              <a:path w="920" h="1421" extrusionOk="0">
                <a:moveTo>
                  <a:pt x="598" y="1268"/>
                </a:moveTo>
                <a:cubicBezTo>
                  <a:pt x="920" y="1117"/>
                  <a:pt x="706" y="510"/>
                  <a:pt x="465" y="1"/>
                </a:cubicBezTo>
                <a:cubicBezTo>
                  <a:pt x="295" y="81"/>
                  <a:pt x="143" y="188"/>
                  <a:pt x="1" y="304"/>
                </a:cubicBezTo>
                <a:cubicBezTo>
                  <a:pt x="81" y="885"/>
                  <a:pt x="259" y="1420"/>
                  <a:pt x="598" y="126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3" name="Google Shape;2853;p24"/>
          <p:cNvSpPr/>
          <p:nvPr/>
        </p:nvSpPr>
        <p:spPr>
          <a:xfrm>
            <a:off x="8339670" y="1147161"/>
            <a:ext cx="300292" cy="344700"/>
          </a:xfrm>
          <a:custGeom>
            <a:avLst/>
            <a:gdLst/>
            <a:ahLst/>
            <a:cxnLst/>
            <a:rect l="l" t="t" r="r" b="b"/>
            <a:pathLst>
              <a:path w="2901" h="3330" extrusionOk="0">
                <a:moveTo>
                  <a:pt x="2901" y="1366"/>
                </a:moveTo>
                <a:cubicBezTo>
                  <a:pt x="2820" y="1151"/>
                  <a:pt x="2704" y="946"/>
                  <a:pt x="2562" y="777"/>
                </a:cubicBezTo>
                <a:cubicBezTo>
                  <a:pt x="2053" y="714"/>
                  <a:pt x="1535" y="759"/>
                  <a:pt x="1044" y="893"/>
                </a:cubicBezTo>
                <a:lnTo>
                  <a:pt x="1018" y="893"/>
                </a:lnTo>
                <a:cubicBezTo>
                  <a:pt x="794" y="670"/>
                  <a:pt x="562" y="446"/>
                  <a:pt x="321" y="241"/>
                </a:cubicBezTo>
                <a:lnTo>
                  <a:pt x="348" y="241"/>
                </a:lnTo>
                <a:cubicBezTo>
                  <a:pt x="794" y="429"/>
                  <a:pt x="2053" y="911"/>
                  <a:pt x="2276" y="491"/>
                </a:cubicBezTo>
                <a:cubicBezTo>
                  <a:pt x="1928" y="214"/>
                  <a:pt x="1517" y="45"/>
                  <a:pt x="1089" y="0"/>
                </a:cubicBezTo>
                <a:cubicBezTo>
                  <a:pt x="794" y="9"/>
                  <a:pt x="500" y="63"/>
                  <a:pt x="223" y="161"/>
                </a:cubicBezTo>
                <a:lnTo>
                  <a:pt x="134" y="89"/>
                </a:lnTo>
                <a:lnTo>
                  <a:pt x="54" y="116"/>
                </a:lnTo>
                <a:cubicBezTo>
                  <a:pt x="89" y="143"/>
                  <a:pt x="134" y="179"/>
                  <a:pt x="170" y="214"/>
                </a:cubicBezTo>
                <a:cubicBezTo>
                  <a:pt x="170" y="223"/>
                  <a:pt x="170" y="232"/>
                  <a:pt x="170" y="241"/>
                </a:cubicBezTo>
                <a:lnTo>
                  <a:pt x="188" y="304"/>
                </a:lnTo>
                <a:cubicBezTo>
                  <a:pt x="27" y="866"/>
                  <a:pt x="0" y="2472"/>
                  <a:pt x="571" y="2285"/>
                </a:cubicBezTo>
                <a:cubicBezTo>
                  <a:pt x="1098" y="2106"/>
                  <a:pt x="473" y="705"/>
                  <a:pt x="277" y="295"/>
                </a:cubicBezTo>
                <a:cubicBezTo>
                  <a:pt x="518" y="509"/>
                  <a:pt x="750" y="723"/>
                  <a:pt x="973" y="955"/>
                </a:cubicBezTo>
                <a:lnTo>
                  <a:pt x="991" y="1000"/>
                </a:lnTo>
                <a:cubicBezTo>
                  <a:pt x="812" y="1491"/>
                  <a:pt x="768" y="3231"/>
                  <a:pt x="1357" y="3035"/>
                </a:cubicBezTo>
                <a:cubicBezTo>
                  <a:pt x="1865" y="2865"/>
                  <a:pt x="1285" y="1526"/>
                  <a:pt x="1080" y="1080"/>
                </a:cubicBezTo>
                <a:lnTo>
                  <a:pt x="1071" y="1053"/>
                </a:lnTo>
                <a:cubicBezTo>
                  <a:pt x="1196" y="1178"/>
                  <a:pt x="1357" y="1357"/>
                  <a:pt x="1517" y="1526"/>
                </a:cubicBezTo>
                <a:cubicBezTo>
                  <a:pt x="1633" y="2044"/>
                  <a:pt x="2285" y="3329"/>
                  <a:pt x="2713" y="3160"/>
                </a:cubicBezTo>
                <a:cubicBezTo>
                  <a:pt x="2767" y="3061"/>
                  <a:pt x="2820" y="2954"/>
                  <a:pt x="2874" y="2847"/>
                </a:cubicBezTo>
                <a:cubicBezTo>
                  <a:pt x="2776" y="2294"/>
                  <a:pt x="1500" y="1419"/>
                  <a:pt x="1500" y="1419"/>
                </a:cubicBezTo>
                <a:lnTo>
                  <a:pt x="1500" y="1419"/>
                </a:lnTo>
                <a:cubicBezTo>
                  <a:pt x="1375" y="1268"/>
                  <a:pt x="1241" y="1116"/>
                  <a:pt x="1107" y="973"/>
                </a:cubicBezTo>
                <a:cubicBezTo>
                  <a:pt x="1464" y="1134"/>
                  <a:pt x="2481" y="1544"/>
                  <a:pt x="2901" y="136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4" name="Google Shape;2854;p24"/>
          <p:cNvSpPr/>
          <p:nvPr/>
        </p:nvSpPr>
        <p:spPr>
          <a:xfrm>
            <a:off x="8229740" y="1209994"/>
            <a:ext cx="26809" cy="28673"/>
          </a:xfrm>
          <a:custGeom>
            <a:avLst/>
            <a:gdLst/>
            <a:ahLst/>
            <a:cxnLst/>
            <a:rect l="l" t="t" r="r" b="b"/>
            <a:pathLst>
              <a:path w="259" h="277" extrusionOk="0">
                <a:moveTo>
                  <a:pt x="125" y="241"/>
                </a:moveTo>
                <a:cubicBezTo>
                  <a:pt x="205" y="187"/>
                  <a:pt x="259" y="98"/>
                  <a:pt x="259" y="0"/>
                </a:cubicBezTo>
                <a:cubicBezTo>
                  <a:pt x="161" y="89"/>
                  <a:pt x="80" y="179"/>
                  <a:pt x="0" y="277"/>
                </a:cubicBezTo>
                <a:cubicBezTo>
                  <a:pt x="45" y="277"/>
                  <a:pt x="89" y="268"/>
                  <a:pt x="125" y="24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5" name="Google Shape;2855;p24"/>
          <p:cNvSpPr/>
          <p:nvPr/>
        </p:nvSpPr>
        <p:spPr>
          <a:xfrm rot="-10476267">
            <a:off x="10216503" y="1326038"/>
            <a:ext cx="342832" cy="390149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6" name="Google Shape;2856;p24"/>
          <p:cNvSpPr/>
          <p:nvPr/>
        </p:nvSpPr>
        <p:spPr>
          <a:xfrm rot="-10476267">
            <a:off x="10289681" y="1251149"/>
            <a:ext cx="215719" cy="437456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7" name="Google Shape;2857;p24"/>
          <p:cNvSpPr/>
          <p:nvPr/>
        </p:nvSpPr>
        <p:spPr>
          <a:xfrm rot="-10476267">
            <a:off x="10281690" y="1329054"/>
            <a:ext cx="273479" cy="35671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8" name="Google Shape;2858;p24"/>
          <p:cNvSpPr/>
          <p:nvPr/>
        </p:nvSpPr>
        <p:spPr>
          <a:xfrm rot="-10476267">
            <a:off x="10242175" y="1326682"/>
            <a:ext cx="304947" cy="393876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24"/>
          <p:cNvSpPr/>
          <p:nvPr/>
        </p:nvSpPr>
        <p:spPr>
          <a:xfrm rot="-10476267">
            <a:off x="10587080" y="1164284"/>
            <a:ext cx="166344" cy="286737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24"/>
          <p:cNvSpPr/>
          <p:nvPr/>
        </p:nvSpPr>
        <p:spPr>
          <a:xfrm rot="-10476267">
            <a:off x="10628031" y="1145912"/>
            <a:ext cx="299047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24"/>
          <p:cNvSpPr/>
          <p:nvPr/>
        </p:nvSpPr>
        <p:spPr>
          <a:xfrm rot="-10476267">
            <a:off x="10684227" y="1241744"/>
            <a:ext cx="238492" cy="237981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24"/>
          <p:cNvSpPr/>
          <p:nvPr/>
        </p:nvSpPr>
        <p:spPr>
          <a:xfrm rot="-10476267">
            <a:off x="10489103" y="1053898"/>
            <a:ext cx="167172" cy="285909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24"/>
          <p:cNvSpPr/>
          <p:nvPr/>
        </p:nvSpPr>
        <p:spPr>
          <a:xfrm rot="-10476267">
            <a:off x="10529923" y="1035373"/>
            <a:ext cx="299047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24"/>
          <p:cNvSpPr/>
          <p:nvPr/>
        </p:nvSpPr>
        <p:spPr>
          <a:xfrm rot="-10476267">
            <a:off x="10383460" y="948868"/>
            <a:ext cx="178040" cy="280837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24"/>
          <p:cNvSpPr/>
          <p:nvPr/>
        </p:nvSpPr>
        <p:spPr>
          <a:xfrm rot="-10476267">
            <a:off x="10409525" y="907132"/>
            <a:ext cx="294803" cy="86539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24"/>
          <p:cNvSpPr/>
          <p:nvPr/>
        </p:nvSpPr>
        <p:spPr>
          <a:xfrm rot="-10476267">
            <a:off x="10262471" y="856624"/>
            <a:ext cx="197708" cy="271728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24"/>
          <p:cNvSpPr/>
          <p:nvPr/>
        </p:nvSpPr>
        <p:spPr>
          <a:xfrm rot="-10476267">
            <a:off x="10284022" y="790198"/>
            <a:ext cx="288901" cy="89127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24"/>
          <p:cNvSpPr/>
          <p:nvPr/>
        </p:nvSpPr>
        <p:spPr>
          <a:xfrm rot="-10476267">
            <a:off x="10679913" y="1236525"/>
            <a:ext cx="195948" cy="240880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24"/>
          <p:cNvSpPr/>
          <p:nvPr/>
        </p:nvSpPr>
        <p:spPr>
          <a:xfrm rot="-10476267">
            <a:off x="10601066" y="1159533"/>
            <a:ext cx="97095" cy="289636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24"/>
          <p:cNvSpPr/>
          <p:nvPr/>
        </p:nvSpPr>
        <p:spPr>
          <a:xfrm rot="-10476267">
            <a:off x="10628010" y="1143671"/>
            <a:ext cx="291076" cy="94716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24"/>
          <p:cNvSpPr/>
          <p:nvPr/>
        </p:nvSpPr>
        <p:spPr>
          <a:xfrm rot="-10476267">
            <a:off x="10502721" y="1052056"/>
            <a:ext cx="100820" cy="288704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24"/>
          <p:cNvSpPr/>
          <p:nvPr/>
        </p:nvSpPr>
        <p:spPr>
          <a:xfrm rot="-10476267">
            <a:off x="10529934" y="1032454"/>
            <a:ext cx="292007" cy="95441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24"/>
          <p:cNvSpPr/>
          <p:nvPr/>
        </p:nvSpPr>
        <p:spPr>
          <a:xfrm rot="-10476267">
            <a:off x="10392348" y="946761"/>
            <a:ext cx="115520" cy="283217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24"/>
          <p:cNvSpPr/>
          <p:nvPr/>
        </p:nvSpPr>
        <p:spPr>
          <a:xfrm rot="-10476267">
            <a:off x="10409509" y="905239"/>
            <a:ext cx="292007" cy="90576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24"/>
          <p:cNvSpPr/>
          <p:nvPr/>
        </p:nvSpPr>
        <p:spPr>
          <a:xfrm rot="-10476267">
            <a:off x="10270619" y="854437"/>
            <a:ext cx="134980" cy="274523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24"/>
          <p:cNvSpPr/>
          <p:nvPr/>
        </p:nvSpPr>
        <p:spPr>
          <a:xfrm rot="-10476267">
            <a:off x="10281201" y="789103"/>
            <a:ext cx="291076" cy="9171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24"/>
          <p:cNvSpPr/>
          <p:nvPr/>
        </p:nvSpPr>
        <p:spPr>
          <a:xfrm rot="-10476267">
            <a:off x="10178769" y="824053"/>
            <a:ext cx="618380" cy="491180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8" name="Google Shape;2878;p24"/>
          <p:cNvSpPr/>
          <p:nvPr/>
        </p:nvSpPr>
        <p:spPr>
          <a:xfrm rot="-10476267">
            <a:off x="10394066" y="1052013"/>
            <a:ext cx="125767" cy="193160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9" name="Google Shape;2879;p24"/>
          <p:cNvSpPr/>
          <p:nvPr/>
        </p:nvSpPr>
        <p:spPr>
          <a:xfrm rot="-10476267">
            <a:off x="10489695" y="1037198"/>
            <a:ext cx="394588" cy="45184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0" name="Google Shape;2880;p24"/>
          <p:cNvSpPr/>
          <p:nvPr/>
        </p:nvSpPr>
        <p:spPr>
          <a:xfrm rot="-10476267">
            <a:off x="10355718" y="1092058"/>
            <a:ext cx="36125" cy="37991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1" name="Google Shape;2881;p24"/>
          <p:cNvSpPr/>
          <p:nvPr/>
        </p:nvSpPr>
        <p:spPr>
          <a:xfrm rot="4320501">
            <a:off x="2253685" y="715768"/>
            <a:ext cx="399720" cy="432623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2" name="Google Shape;2882;p24"/>
          <p:cNvSpPr/>
          <p:nvPr/>
        </p:nvSpPr>
        <p:spPr>
          <a:xfrm rot="4320501">
            <a:off x="2313407" y="702154"/>
            <a:ext cx="237389" cy="303105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3" name="Google Shape;2883;p24"/>
          <p:cNvSpPr/>
          <p:nvPr/>
        </p:nvSpPr>
        <p:spPr>
          <a:xfrm rot="4320501">
            <a:off x="2254313" y="710915"/>
            <a:ext cx="403265" cy="442015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4" name="Google Shape;2884;p24"/>
          <p:cNvSpPr/>
          <p:nvPr/>
        </p:nvSpPr>
        <p:spPr>
          <a:xfrm rot="4320501">
            <a:off x="2327435" y="799890"/>
            <a:ext cx="294323" cy="297457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5" name="Google Shape;2885;p24"/>
          <p:cNvSpPr/>
          <p:nvPr/>
        </p:nvSpPr>
        <p:spPr>
          <a:xfrm rot="-4312710">
            <a:off x="1192918" y="2233705"/>
            <a:ext cx="388887" cy="35524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6" name="Google Shape;2886;p24"/>
          <p:cNvSpPr/>
          <p:nvPr/>
        </p:nvSpPr>
        <p:spPr>
          <a:xfrm rot="-4312710">
            <a:off x="1185495" y="2163523"/>
            <a:ext cx="494079" cy="397136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7" name="Google Shape;2887;p24"/>
          <p:cNvSpPr/>
          <p:nvPr/>
        </p:nvSpPr>
        <p:spPr>
          <a:xfrm rot="-4312710">
            <a:off x="1195023" y="2321227"/>
            <a:ext cx="252368" cy="280544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8" name="Google Shape;2888;p24"/>
          <p:cNvSpPr/>
          <p:nvPr/>
        </p:nvSpPr>
        <p:spPr>
          <a:xfrm rot="-4312710">
            <a:off x="1195900" y="2229969"/>
            <a:ext cx="384809" cy="359044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9" name="Google Shape;2889;p24"/>
          <p:cNvSpPr/>
          <p:nvPr/>
        </p:nvSpPr>
        <p:spPr>
          <a:xfrm rot="6479528" flipH="1">
            <a:off x="1247575" y="4170404"/>
            <a:ext cx="564291" cy="505592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0" name="Google Shape;2890;p24"/>
          <p:cNvSpPr/>
          <p:nvPr/>
        </p:nvSpPr>
        <p:spPr>
          <a:xfrm rot="6479528" flipH="1">
            <a:off x="1160973" y="4045014"/>
            <a:ext cx="716929" cy="56521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1" name="Google Shape;2891;p24"/>
          <p:cNvSpPr/>
          <p:nvPr/>
        </p:nvSpPr>
        <p:spPr>
          <a:xfrm rot="6479528" flipH="1">
            <a:off x="1380298" y="4337635"/>
            <a:ext cx="366197" cy="399276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2" name="Google Shape;2892;p24"/>
          <p:cNvSpPr/>
          <p:nvPr/>
        </p:nvSpPr>
        <p:spPr>
          <a:xfrm rot="6479528" flipH="1">
            <a:off x="1251007" y="4164749"/>
            <a:ext cx="558373" cy="51100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3" name="Google Shape;2893;p24"/>
          <p:cNvSpPr/>
          <p:nvPr/>
        </p:nvSpPr>
        <p:spPr>
          <a:xfrm rot="-6479572">
            <a:off x="10333983" y="2678874"/>
            <a:ext cx="484396" cy="43400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4" name="Google Shape;2894;p24"/>
          <p:cNvSpPr/>
          <p:nvPr/>
        </p:nvSpPr>
        <p:spPr>
          <a:xfrm rot="-6479572">
            <a:off x="10277295" y="2571237"/>
            <a:ext cx="615424" cy="48518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5" name="Google Shape;2895;p24"/>
          <p:cNvSpPr/>
          <p:nvPr/>
        </p:nvSpPr>
        <p:spPr>
          <a:xfrm rot="-6479572">
            <a:off x="10390099" y="2822427"/>
            <a:ext cx="314349" cy="342743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6" name="Google Shape;2896;p24"/>
          <p:cNvSpPr/>
          <p:nvPr/>
        </p:nvSpPr>
        <p:spPr>
          <a:xfrm rot="-6479572">
            <a:off x="10336116" y="2674021"/>
            <a:ext cx="479317" cy="438647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7" name="Google Shape;2897;p24"/>
          <p:cNvSpPr/>
          <p:nvPr/>
        </p:nvSpPr>
        <p:spPr>
          <a:xfrm rot="-4312710">
            <a:off x="9608651" y="5636571"/>
            <a:ext cx="388887" cy="35524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8" name="Google Shape;2898;p24"/>
          <p:cNvSpPr/>
          <p:nvPr/>
        </p:nvSpPr>
        <p:spPr>
          <a:xfrm rot="-4312710">
            <a:off x="9601229" y="5566389"/>
            <a:ext cx="494079" cy="397136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9" name="Google Shape;2899;p24"/>
          <p:cNvSpPr/>
          <p:nvPr/>
        </p:nvSpPr>
        <p:spPr>
          <a:xfrm rot="-4312710">
            <a:off x="9610756" y="5724093"/>
            <a:ext cx="252368" cy="280544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0" name="Google Shape;2900;p24"/>
          <p:cNvSpPr/>
          <p:nvPr/>
        </p:nvSpPr>
        <p:spPr>
          <a:xfrm rot="-4312710">
            <a:off x="9611633" y="5632835"/>
            <a:ext cx="384809" cy="359044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013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rgbClr val="FFECC6"/>
        </a:solidFill>
        <a:effectLst/>
      </p:bgPr>
    </p:bg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25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2903" name="Google Shape;2903;p2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2907" name="Google Shape;2907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8" name="Google Shape;2908;p2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2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2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2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2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2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3" name="Google Shape;2943;p2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4" name="Google Shape;2944;p2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5" name="Google Shape;2945;p2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6" name="Google Shape;2946;p2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7" name="Google Shape;2947;p2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8" name="Google Shape;2948;p2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9" name="Google Shape;2949;p2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0" name="Google Shape;2950;p2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1" name="Google Shape;2951;p2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2" name="Google Shape;2952;p2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3" name="Google Shape;2953;p2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4" name="Google Shape;2954;p2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5" name="Google Shape;2955;p2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56" name="Google Shape;2956;p25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7" name="Google Shape;2957;p25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8" name="Google Shape;2958;p25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25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25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1" name="Google Shape;2961;p25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2" name="Google Shape;2962;p25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3" name="Google Shape;2963;p25"/>
          <p:cNvSpPr/>
          <p:nvPr/>
        </p:nvSpPr>
        <p:spPr>
          <a:xfrm>
            <a:off x="6589232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4" name="Google Shape;2964;p25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5" name="Google Shape;2965;p25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6" name="Google Shape;2966;p25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7" name="Google Shape;2967;p25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8" name="Google Shape;2968;p25"/>
          <p:cNvSpPr/>
          <p:nvPr/>
        </p:nvSpPr>
        <p:spPr>
          <a:xfrm rot="3684608">
            <a:off x="10570028" y="877879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9" name="Google Shape;2969;p25"/>
          <p:cNvSpPr/>
          <p:nvPr/>
        </p:nvSpPr>
        <p:spPr>
          <a:xfrm rot="3684608">
            <a:off x="10572923" y="872038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0" name="Google Shape;2970;p25"/>
          <p:cNvSpPr/>
          <p:nvPr/>
        </p:nvSpPr>
        <p:spPr>
          <a:xfrm rot="3684608">
            <a:off x="10594988" y="922455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1" name="Google Shape;2971;p25"/>
          <p:cNvSpPr/>
          <p:nvPr/>
        </p:nvSpPr>
        <p:spPr>
          <a:xfrm rot="3684608">
            <a:off x="10665158" y="1039765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2" name="Google Shape;2972;p25"/>
          <p:cNvSpPr/>
          <p:nvPr/>
        </p:nvSpPr>
        <p:spPr>
          <a:xfrm rot="3684608">
            <a:off x="10656732" y="1038680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3" name="Google Shape;2973;p25"/>
          <p:cNvSpPr/>
          <p:nvPr/>
        </p:nvSpPr>
        <p:spPr>
          <a:xfrm rot="3684608">
            <a:off x="10682825" y="1093957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4" name="Google Shape;2974;p25"/>
          <p:cNvSpPr/>
          <p:nvPr/>
        </p:nvSpPr>
        <p:spPr>
          <a:xfrm rot="3684608">
            <a:off x="10722354" y="794785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5" name="Google Shape;2975;p25"/>
          <p:cNvSpPr/>
          <p:nvPr/>
        </p:nvSpPr>
        <p:spPr>
          <a:xfrm rot="3684608">
            <a:off x="10756739" y="870553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6" name="Google Shape;2976;p25"/>
          <p:cNvSpPr/>
          <p:nvPr/>
        </p:nvSpPr>
        <p:spPr>
          <a:xfrm rot="3684608">
            <a:off x="10972791" y="14391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7" name="Google Shape;2977;p25"/>
          <p:cNvSpPr/>
          <p:nvPr/>
        </p:nvSpPr>
        <p:spPr>
          <a:xfrm rot="3684608">
            <a:off x="10954962" y="1454466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8" name="Google Shape;2978;p25"/>
          <p:cNvSpPr/>
          <p:nvPr/>
        </p:nvSpPr>
        <p:spPr>
          <a:xfrm rot="3684608">
            <a:off x="10976351" y="1532354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9" name="Google Shape;2979;p25"/>
          <p:cNvSpPr/>
          <p:nvPr/>
        </p:nvSpPr>
        <p:spPr>
          <a:xfrm rot="3684608">
            <a:off x="10994148" y="1453073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0" name="Google Shape;2980;p25"/>
          <p:cNvSpPr/>
          <p:nvPr/>
        </p:nvSpPr>
        <p:spPr>
          <a:xfrm rot="3684608">
            <a:off x="10690929" y="1391847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1" name="Google Shape;2981;p25"/>
          <p:cNvSpPr/>
          <p:nvPr/>
        </p:nvSpPr>
        <p:spPr>
          <a:xfrm rot="3684608">
            <a:off x="10787385" y="1593945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2" name="Google Shape;2982;p25"/>
          <p:cNvSpPr/>
          <p:nvPr/>
        </p:nvSpPr>
        <p:spPr>
          <a:xfrm rot="3684608">
            <a:off x="10693771" y="1585043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3" name="Google Shape;2983;p25"/>
          <p:cNvSpPr/>
          <p:nvPr/>
        </p:nvSpPr>
        <p:spPr>
          <a:xfrm rot="3684608">
            <a:off x="10767048" y="1259515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4" name="Google Shape;2984;p25"/>
          <p:cNvSpPr/>
          <p:nvPr/>
        </p:nvSpPr>
        <p:spPr>
          <a:xfrm rot="3684608">
            <a:off x="10863529" y="1460663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5" name="Google Shape;2985;p25"/>
          <p:cNvSpPr/>
          <p:nvPr/>
        </p:nvSpPr>
        <p:spPr>
          <a:xfrm rot="3684608">
            <a:off x="10848101" y="1133271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6" name="Google Shape;2986;p25"/>
          <p:cNvSpPr/>
          <p:nvPr/>
        </p:nvSpPr>
        <p:spPr>
          <a:xfrm rot="3684608">
            <a:off x="10942289" y="1307043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7" name="Google Shape;2987;p25"/>
          <p:cNvSpPr/>
          <p:nvPr/>
        </p:nvSpPr>
        <p:spPr>
          <a:xfrm rot="3684608">
            <a:off x="10916476" y="1006559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8" name="Google Shape;2988;p25"/>
          <p:cNvSpPr/>
          <p:nvPr/>
        </p:nvSpPr>
        <p:spPr>
          <a:xfrm rot="3684608">
            <a:off x="11009240" y="1146302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9" name="Google Shape;2989;p25"/>
          <p:cNvSpPr/>
          <p:nvPr/>
        </p:nvSpPr>
        <p:spPr>
          <a:xfrm rot="3684608">
            <a:off x="10825331" y="1216880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0" name="Google Shape;2990;p25"/>
          <p:cNvSpPr/>
          <p:nvPr/>
        </p:nvSpPr>
        <p:spPr>
          <a:xfrm rot="3684608">
            <a:off x="10621705" y="1310795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1" name="Google Shape;2991;p25"/>
          <p:cNvSpPr/>
          <p:nvPr/>
        </p:nvSpPr>
        <p:spPr>
          <a:xfrm rot="3684608">
            <a:off x="10863294" y="1207707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2" name="Google Shape;2992;p25"/>
          <p:cNvSpPr/>
          <p:nvPr/>
        </p:nvSpPr>
        <p:spPr>
          <a:xfrm rot="3684608">
            <a:off x="10714086" y="1558788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3" name="Google Shape;2993;p25"/>
          <p:cNvSpPr/>
          <p:nvPr/>
        </p:nvSpPr>
        <p:spPr>
          <a:xfrm rot="3684608">
            <a:off x="10736666" y="1394070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4" name="Google Shape;2994;p25"/>
          <p:cNvSpPr/>
          <p:nvPr/>
        </p:nvSpPr>
        <p:spPr>
          <a:xfrm rot="3684608">
            <a:off x="10795301" y="1578257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5" name="Google Shape;2995;p25"/>
          <p:cNvSpPr/>
          <p:nvPr/>
        </p:nvSpPr>
        <p:spPr>
          <a:xfrm rot="3684608">
            <a:off x="10808695" y="1261492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6" name="Google Shape;2996;p25"/>
          <p:cNvSpPr/>
          <p:nvPr/>
        </p:nvSpPr>
        <p:spPr>
          <a:xfrm rot="3684608">
            <a:off x="10871508" y="1445189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7" name="Google Shape;2997;p25"/>
          <p:cNvSpPr/>
          <p:nvPr/>
        </p:nvSpPr>
        <p:spPr>
          <a:xfrm rot="3684608">
            <a:off x="10885316" y="1126368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8" name="Google Shape;2998;p25"/>
          <p:cNvSpPr/>
          <p:nvPr/>
        </p:nvSpPr>
        <p:spPr>
          <a:xfrm rot="3684608">
            <a:off x="10947601" y="129519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9" name="Google Shape;2999;p25"/>
          <p:cNvSpPr/>
          <p:nvPr/>
        </p:nvSpPr>
        <p:spPr>
          <a:xfrm rot="3684608">
            <a:off x="10943845" y="990942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0" name="Google Shape;3000;p25"/>
          <p:cNvSpPr/>
          <p:nvPr/>
        </p:nvSpPr>
        <p:spPr>
          <a:xfrm rot="3684608">
            <a:off x="11011463" y="1137465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1" name="Google Shape;3001;p25"/>
          <p:cNvSpPr/>
          <p:nvPr/>
        </p:nvSpPr>
        <p:spPr>
          <a:xfrm rot="3684608">
            <a:off x="10722599" y="1015265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2" name="Google Shape;3002;p25"/>
          <p:cNvSpPr/>
          <p:nvPr/>
        </p:nvSpPr>
        <p:spPr>
          <a:xfrm>
            <a:off x="9373359" y="927373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3" name="Google Shape;3003;p25"/>
          <p:cNvSpPr/>
          <p:nvPr/>
        </p:nvSpPr>
        <p:spPr>
          <a:xfrm>
            <a:off x="9390389" y="904913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4" name="Google Shape;3004;p25"/>
          <p:cNvSpPr/>
          <p:nvPr/>
        </p:nvSpPr>
        <p:spPr>
          <a:xfrm>
            <a:off x="9389007" y="961522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5" name="Google Shape;3005;p25"/>
          <p:cNvSpPr/>
          <p:nvPr/>
        </p:nvSpPr>
        <p:spPr>
          <a:xfrm>
            <a:off x="9370966" y="927557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6" name="Google Shape;3006;p25"/>
          <p:cNvSpPr/>
          <p:nvPr/>
        </p:nvSpPr>
        <p:spPr>
          <a:xfrm>
            <a:off x="9762801" y="821886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7" name="Google Shape;3007;p25"/>
          <p:cNvSpPr/>
          <p:nvPr/>
        </p:nvSpPr>
        <p:spPr>
          <a:xfrm>
            <a:off x="9766851" y="856311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8" name="Google Shape;3008;p25"/>
          <p:cNvSpPr/>
          <p:nvPr/>
        </p:nvSpPr>
        <p:spPr>
          <a:xfrm>
            <a:off x="9759488" y="820781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9" name="Google Shape;3009;p25"/>
          <p:cNvSpPr/>
          <p:nvPr/>
        </p:nvSpPr>
        <p:spPr>
          <a:xfrm>
            <a:off x="9789954" y="891566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0" name="Google Shape;3010;p25"/>
          <p:cNvSpPr/>
          <p:nvPr/>
        </p:nvSpPr>
        <p:spPr>
          <a:xfrm>
            <a:off x="9858987" y="942285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1" name="Google Shape;3011;p25"/>
          <p:cNvSpPr/>
          <p:nvPr/>
        </p:nvSpPr>
        <p:spPr>
          <a:xfrm>
            <a:off x="10215384" y="1335144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2" name="Google Shape;3012;p25"/>
          <p:cNvSpPr/>
          <p:nvPr/>
        </p:nvSpPr>
        <p:spPr>
          <a:xfrm>
            <a:off x="10020710" y="1326492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3" name="Google Shape;3013;p25"/>
          <p:cNvSpPr/>
          <p:nvPr/>
        </p:nvSpPr>
        <p:spPr>
          <a:xfrm>
            <a:off x="9768507" y="1096741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4" name="Google Shape;3014;p25"/>
          <p:cNvSpPr/>
          <p:nvPr/>
        </p:nvSpPr>
        <p:spPr>
          <a:xfrm>
            <a:off x="9885956" y="1254419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5" name="Google Shape;3015;p25"/>
          <p:cNvSpPr/>
          <p:nvPr/>
        </p:nvSpPr>
        <p:spPr>
          <a:xfrm>
            <a:off x="9909797" y="128286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6" name="Google Shape;3016;p25"/>
          <p:cNvSpPr/>
          <p:nvPr/>
        </p:nvSpPr>
        <p:spPr>
          <a:xfrm>
            <a:off x="9801368" y="1115150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7" name="Google Shape;3017;p25"/>
          <p:cNvSpPr/>
          <p:nvPr/>
        </p:nvSpPr>
        <p:spPr>
          <a:xfrm>
            <a:off x="10051914" y="1353555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8" name="Google Shape;3018;p25"/>
          <p:cNvSpPr/>
          <p:nvPr/>
        </p:nvSpPr>
        <p:spPr>
          <a:xfrm>
            <a:off x="10277055" y="1367637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9" name="Google Shape;3019;p25"/>
          <p:cNvSpPr/>
          <p:nvPr/>
        </p:nvSpPr>
        <p:spPr>
          <a:xfrm>
            <a:off x="10222012" y="133348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0" name="Google Shape;3020;p25"/>
          <p:cNvSpPr/>
          <p:nvPr/>
        </p:nvSpPr>
        <p:spPr>
          <a:xfrm>
            <a:off x="10026510" y="1325573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1" name="Google Shape;3021;p25"/>
          <p:cNvSpPr/>
          <p:nvPr/>
        </p:nvSpPr>
        <p:spPr>
          <a:xfrm>
            <a:off x="9768507" y="1094163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2" name="Google Shape;3022;p25"/>
          <p:cNvSpPr/>
          <p:nvPr/>
        </p:nvSpPr>
        <p:spPr>
          <a:xfrm>
            <a:off x="9890099" y="1252762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3" name="Google Shape;3023;p25"/>
          <p:cNvSpPr/>
          <p:nvPr/>
        </p:nvSpPr>
        <p:spPr>
          <a:xfrm>
            <a:off x="10302459" y="1450113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4" name="Google Shape;3024;p25"/>
          <p:cNvSpPr/>
          <p:nvPr/>
        </p:nvSpPr>
        <p:spPr>
          <a:xfrm>
            <a:off x="10045377" y="1440448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5" name="Google Shape;3025;p25"/>
          <p:cNvSpPr/>
          <p:nvPr/>
        </p:nvSpPr>
        <p:spPr>
          <a:xfrm>
            <a:off x="9753781" y="1154548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6" name="Google Shape;3026;p25"/>
          <p:cNvSpPr/>
          <p:nvPr/>
        </p:nvSpPr>
        <p:spPr>
          <a:xfrm>
            <a:off x="9895069" y="1351530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7" name="Google Shape;3027;p25"/>
          <p:cNvSpPr/>
          <p:nvPr/>
        </p:nvSpPr>
        <p:spPr>
          <a:xfrm rot="-10221533">
            <a:off x="1022717" y="1150999"/>
            <a:ext cx="364844" cy="59138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8" name="Google Shape;3028;p25"/>
          <p:cNvSpPr/>
          <p:nvPr/>
        </p:nvSpPr>
        <p:spPr>
          <a:xfrm rot="-10221533">
            <a:off x="1055564" y="957519"/>
            <a:ext cx="343553" cy="787231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9" name="Google Shape;3029;p25"/>
          <p:cNvSpPr/>
          <p:nvPr/>
        </p:nvSpPr>
        <p:spPr>
          <a:xfrm rot="-10221533">
            <a:off x="1081010" y="1312785"/>
            <a:ext cx="291716" cy="43441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0" name="Google Shape;3030;p25"/>
          <p:cNvSpPr/>
          <p:nvPr/>
        </p:nvSpPr>
        <p:spPr>
          <a:xfrm rot="-10221533">
            <a:off x="1034013" y="1151851"/>
            <a:ext cx="351884" cy="596143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1" name="Google Shape;3031;p25"/>
          <p:cNvSpPr/>
          <p:nvPr/>
        </p:nvSpPr>
        <p:spPr>
          <a:xfrm rot="-10221533">
            <a:off x="1226620" y="912664"/>
            <a:ext cx="681024" cy="45649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2" name="Google Shape;3032;p25"/>
          <p:cNvSpPr/>
          <p:nvPr/>
        </p:nvSpPr>
        <p:spPr>
          <a:xfrm rot="-10221533">
            <a:off x="1041640" y="907709"/>
            <a:ext cx="863909" cy="434544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3" name="Google Shape;3033;p25"/>
          <p:cNvSpPr/>
          <p:nvPr/>
        </p:nvSpPr>
        <p:spPr>
          <a:xfrm rot="-10221533">
            <a:off x="1496959" y="996426"/>
            <a:ext cx="403721" cy="394343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4" name="Google Shape;3034;p25"/>
          <p:cNvSpPr/>
          <p:nvPr/>
        </p:nvSpPr>
        <p:spPr>
          <a:xfrm rot="-10221533">
            <a:off x="1226656" y="910261"/>
            <a:ext cx="677587" cy="46059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5" name="Google Shape;3035;p25"/>
          <p:cNvSpPr/>
          <p:nvPr/>
        </p:nvSpPr>
        <p:spPr>
          <a:xfrm rot="6479528" flipH="1">
            <a:off x="852941" y="5449071"/>
            <a:ext cx="564291" cy="505592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6" name="Google Shape;3036;p25"/>
          <p:cNvSpPr/>
          <p:nvPr/>
        </p:nvSpPr>
        <p:spPr>
          <a:xfrm rot="6479528" flipH="1">
            <a:off x="766340" y="5323680"/>
            <a:ext cx="716929" cy="56521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7" name="Google Shape;3037;p25"/>
          <p:cNvSpPr/>
          <p:nvPr/>
        </p:nvSpPr>
        <p:spPr>
          <a:xfrm rot="6479528" flipH="1">
            <a:off x="985664" y="5616302"/>
            <a:ext cx="366197" cy="399276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8" name="Google Shape;3038;p25"/>
          <p:cNvSpPr/>
          <p:nvPr/>
        </p:nvSpPr>
        <p:spPr>
          <a:xfrm rot="6479528" flipH="1">
            <a:off x="856374" y="5443416"/>
            <a:ext cx="558373" cy="51100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0247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48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26/8/2024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81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26/8/2024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38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26/8/2024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03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8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26/8/2024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17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00C9FFE-0CA2-A7CC-77A1-9A1D8EF11B9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1654" y="260941"/>
            <a:ext cx="1450901" cy="1450901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089F29A-2C90-D4C5-852B-536F0068D44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803" y="-5715316"/>
            <a:ext cx="1450901" cy="145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1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07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9151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4.wdp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2.svg"/><Relationship Id="rId12" Type="http://schemas.openxmlformats.org/officeDocument/2006/relationships/image" Target="../media/image2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7.jpeg"/><Relationship Id="rId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2.svg"/><Relationship Id="rId12" Type="http://schemas.openxmlformats.org/officeDocument/2006/relationships/image" Target="../media/image2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7.jpeg"/><Relationship Id="rId5" Type="http://schemas.openxmlformats.org/officeDocument/2006/relationships/audio" Target="../media/audio2.wav"/><Relationship Id="rId10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r="16234" b="3492"/>
          <a:stretch/>
        </p:blipFill>
        <p:spPr>
          <a:xfrm>
            <a:off x="1110341" y="-516813"/>
            <a:ext cx="9692642" cy="7687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 r="71714" b="26667"/>
          <a:stretch/>
        </p:blipFill>
        <p:spPr>
          <a:xfrm>
            <a:off x="-461554" y="1334825"/>
            <a:ext cx="3448594" cy="385354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93" b="100000" l="670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9" t="41260" r="-112" b="100"/>
          <a:stretch/>
        </p:blipFill>
        <p:spPr>
          <a:xfrm>
            <a:off x="8607839" y="3261597"/>
            <a:ext cx="3639676" cy="35964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52593" l="747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23" t="-111" r="-309" b="46716"/>
          <a:stretch/>
        </p:blipFill>
        <p:spPr>
          <a:xfrm>
            <a:off x="8283388" y="94386"/>
            <a:ext cx="4015500" cy="4263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9A9906-9DC9-7CFF-0C43-6F2DE291A2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4349" y="1682437"/>
            <a:ext cx="3423075" cy="1178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091745-F406-919E-9A9C-82F7083F69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1383" y="3926155"/>
            <a:ext cx="5736833" cy="11583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B7F3C6-F795-FEBE-4E30-799C89884A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6022" y="2718367"/>
            <a:ext cx="2359356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55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771121-F2D7-4D9F-90EB-48FAB04ED8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3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275907" y="671284"/>
            <a:ext cx="9652235" cy="1323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5D5D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</a:rPr>
              <a:t>Ví dụ: Làm tròn các số 35, 29 đến hàng chục rồi ước lượng kết quả của tổng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3EC2F7-692B-50D3-4E41-E484F0598735}"/>
              </a:ext>
            </a:extLst>
          </p:cNvPr>
          <p:cNvSpPr/>
          <p:nvPr/>
        </p:nvSpPr>
        <p:spPr>
          <a:xfrm>
            <a:off x="913354" y="2463578"/>
            <a:ext cx="108781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35, 29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40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30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ADECF2-2663-1528-C0E9-90CB209BC7E0}"/>
              </a:ext>
            </a:extLst>
          </p:cNvPr>
          <p:cNvSpPr/>
          <p:nvPr/>
        </p:nvSpPr>
        <p:spPr>
          <a:xfrm>
            <a:off x="849559" y="4111625"/>
            <a:ext cx="108781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35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29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40 + 30 = 70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8565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04CF5-197F-19B2-8273-F5E228BCD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204" y="1016001"/>
            <a:ext cx="14252797" cy="112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432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885894" y="5492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C29C34F-731B-46A1-0ED1-3E7917412329}"/>
              </a:ext>
            </a:extLst>
          </p:cNvPr>
          <p:cNvSpPr txBox="1"/>
          <p:nvPr/>
        </p:nvSpPr>
        <p:spPr>
          <a:xfrm>
            <a:off x="1701209" y="414670"/>
            <a:ext cx="9792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a) Làm tròn các số hạng đến hàng chục rồi ước lượng kết quả của các tổng sau: 52 + 27, 86 + 98, 73 + 56.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2BA23A-E601-A24A-E015-094EAC4A9C9A}"/>
              </a:ext>
            </a:extLst>
          </p:cNvPr>
          <p:cNvSpPr txBox="1"/>
          <p:nvPr/>
        </p:nvSpPr>
        <p:spPr>
          <a:xfrm>
            <a:off x="595423" y="1813664"/>
            <a:ext cx="10983432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tròn các số 52 và 27 đến hàng chục ta được các số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và 30.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tổng 52 + 27 có kết quả ước lượng là: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+ 30 = 80.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882467-0399-FC70-61EE-C7671F14C419}"/>
              </a:ext>
            </a:extLst>
          </p:cNvPr>
          <p:cNvSpPr txBox="1"/>
          <p:nvPr/>
        </p:nvSpPr>
        <p:spPr>
          <a:xfrm>
            <a:off x="648585" y="3206529"/>
            <a:ext cx="11142922" cy="11237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Làm tròn các số 86 và 98 đến hàng chục ta được các số 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 và 100.</a:t>
            </a:r>
          </a:p>
          <a:p>
            <a:pPr algn="just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tổng 86 + 98 có kết quả ước lượng là: 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 + 100 = 190.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3AC777-CC72-5AF2-4D19-ACA3A50D4046}"/>
              </a:ext>
            </a:extLst>
          </p:cNvPr>
          <p:cNvSpPr txBox="1"/>
          <p:nvPr/>
        </p:nvSpPr>
        <p:spPr>
          <a:xfrm>
            <a:off x="669850" y="4652557"/>
            <a:ext cx="11142922" cy="11237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tròn các số 73 và 56 đến hàng chục ta được các số 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và 60.</a:t>
            </a:r>
          </a:p>
          <a:p>
            <a:pPr algn="just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tổng 73 + 56 có kết quả ước lượng là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70 + 60 = 130.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29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885894" y="5492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C29C34F-731B-46A1-0ED1-3E7917412329}"/>
              </a:ext>
            </a:extLst>
          </p:cNvPr>
          <p:cNvSpPr txBox="1"/>
          <p:nvPr/>
        </p:nvSpPr>
        <p:spPr>
          <a:xfrm>
            <a:off x="1701209" y="414670"/>
            <a:ext cx="9792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Làm tròn các số hạng đến hàng trăm rồi ước lượng kết quả của các tổng sau: 472 + 326, 623 + 401, 359 + 703.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2BA23A-E601-A24A-E015-094EAC4A9C9A}"/>
              </a:ext>
            </a:extLst>
          </p:cNvPr>
          <p:cNvSpPr txBox="1"/>
          <p:nvPr/>
        </p:nvSpPr>
        <p:spPr>
          <a:xfrm>
            <a:off x="595422" y="1813664"/>
            <a:ext cx="11291777" cy="11237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tròn các số 472 và 326 đến hàng trăm ta được các số 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và 300.</a:t>
            </a:r>
          </a:p>
          <a:p>
            <a:pPr lvl="0" algn="just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tổng 472 + 326 có kết quả ước lượng là: 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+ 300 = 800.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882467-0399-FC70-61EE-C7671F14C419}"/>
              </a:ext>
            </a:extLst>
          </p:cNvPr>
          <p:cNvSpPr txBox="1"/>
          <p:nvPr/>
        </p:nvSpPr>
        <p:spPr>
          <a:xfrm>
            <a:off x="648585" y="3206529"/>
            <a:ext cx="11142922" cy="11237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tròn các số 623 và 401 đến hàng trăm ta được các số 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 và 400.</a:t>
            </a:r>
          </a:p>
          <a:p>
            <a:pPr lvl="0" algn="just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tổng 623 + 401 có kết quả ước lượng là: 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 + 400 = 1 000.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3AC777-CC72-5AF2-4D19-ACA3A50D4046}"/>
              </a:ext>
            </a:extLst>
          </p:cNvPr>
          <p:cNvSpPr txBox="1"/>
          <p:nvPr/>
        </p:nvSpPr>
        <p:spPr>
          <a:xfrm>
            <a:off x="669850" y="4652557"/>
            <a:ext cx="11142922" cy="11237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tròn các số 359 và 703 đến hàng trăm ta được các số 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và 700.</a:t>
            </a:r>
          </a:p>
          <a:p>
            <a:pPr lvl="0" algn="just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tổng 359 + 703 có kết quả ước lượng là: 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+ 700 = 1 100.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6356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885894" y="5492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C29C34F-731B-46A1-0ED1-3E7917412329}"/>
              </a:ext>
            </a:extLst>
          </p:cNvPr>
          <p:cNvSpPr txBox="1"/>
          <p:nvPr/>
        </p:nvSpPr>
        <p:spPr>
          <a:xfrm>
            <a:off x="1701209" y="414670"/>
            <a:ext cx="9792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 sau cho biết số người đến tham quan một hội chợ trong ba ngày thứ Bảy, Chủ nhật và thứ Hai: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74DEF8-852D-6FC0-266A-44717FC23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163" y="1624012"/>
            <a:ext cx="9560553" cy="20247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644B4A-8D7A-9C99-2993-49FAD3CB42D6}"/>
              </a:ext>
            </a:extLst>
          </p:cNvPr>
          <p:cNvSpPr txBox="1"/>
          <p:nvPr/>
        </p:nvSpPr>
        <p:spPr>
          <a:xfrm>
            <a:off x="1297170" y="3976577"/>
            <a:ext cx="102497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làm tròn số đến hàng nghìn rồi tính xem có khoảng bao nhiêu người đến tham gia hội chợ trong ba ngày đó.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683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2F73A7D-F802-9D7F-5B59-C52BEDA4D9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204302"/>
              </p:ext>
            </p:extLst>
          </p:nvPr>
        </p:nvGraphicFramePr>
        <p:xfrm>
          <a:off x="744280" y="475117"/>
          <a:ext cx="10781414" cy="2970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1543">
                  <a:extLst>
                    <a:ext uri="{9D8B030D-6E8A-4147-A177-3AD203B41FA5}">
                      <a16:colId xmlns:a16="http://schemas.microsoft.com/office/drawing/2014/main" val="124719725"/>
                    </a:ext>
                  </a:extLst>
                </a:gridCol>
                <a:gridCol w="2317898">
                  <a:extLst>
                    <a:ext uri="{9D8B030D-6E8A-4147-A177-3AD203B41FA5}">
                      <a16:colId xmlns:a16="http://schemas.microsoft.com/office/drawing/2014/main" val="609051230"/>
                    </a:ext>
                  </a:extLst>
                </a:gridCol>
                <a:gridCol w="2668772">
                  <a:extLst>
                    <a:ext uri="{9D8B030D-6E8A-4147-A177-3AD203B41FA5}">
                      <a16:colId xmlns:a16="http://schemas.microsoft.com/office/drawing/2014/main" val="4223621507"/>
                    </a:ext>
                  </a:extLst>
                </a:gridCol>
                <a:gridCol w="2743201">
                  <a:extLst>
                    <a:ext uri="{9D8B030D-6E8A-4147-A177-3AD203B41FA5}">
                      <a16:colId xmlns:a16="http://schemas.microsoft.com/office/drawing/2014/main" val="1576163245"/>
                    </a:ext>
                  </a:extLst>
                </a:gridCol>
              </a:tblGrid>
              <a:tr h="89070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Ngày</a:t>
                      </a:r>
                      <a:endParaRPr lang="en-US" sz="3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Thứ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Bảy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Chủ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nhật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Thứ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Hai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89089"/>
                  </a:ext>
                </a:extLst>
              </a:tr>
              <a:tr h="89070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người</a:t>
                      </a:r>
                      <a:endParaRPr lang="en-US" sz="3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5 826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4 770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3 125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479993"/>
                  </a:ext>
                </a:extLst>
              </a:tr>
              <a:tr h="89070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Làm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tròn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đến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3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69361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E045ED3-F593-9905-B387-DBD61AAF5368}"/>
              </a:ext>
            </a:extLst>
          </p:cNvPr>
          <p:cNvSpPr txBox="1"/>
          <p:nvPr/>
        </p:nvSpPr>
        <p:spPr>
          <a:xfrm>
            <a:off x="4061637" y="2328530"/>
            <a:ext cx="1945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6 000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A662BD-99B4-81DC-CC6A-32BFFA94F525}"/>
              </a:ext>
            </a:extLst>
          </p:cNvPr>
          <p:cNvSpPr txBox="1"/>
          <p:nvPr/>
        </p:nvSpPr>
        <p:spPr>
          <a:xfrm>
            <a:off x="6453963" y="2339162"/>
            <a:ext cx="1945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5 000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7255B-C1D5-8598-C659-18E21BBA86C2}"/>
              </a:ext>
            </a:extLst>
          </p:cNvPr>
          <p:cNvSpPr txBox="1"/>
          <p:nvPr/>
        </p:nvSpPr>
        <p:spPr>
          <a:xfrm>
            <a:off x="9314121" y="2339162"/>
            <a:ext cx="1945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3 000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3D7FBF-A53E-3DE0-5618-C893C111C675}"/>
              </a:ext>
            </a:extLst>
          </p:cNvPr>
          <p:cNvSpPr txBox="1"/>
          <p:nvPr/>
        </p:nvSpPr>
        <p:spPr>
          <a:xfrm>
            <a:off x="733647" y="3965945"/>
            <a:ext cx="104411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người đến tham quan hội chợ trong ba ngày đó khoảng là: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6 000 + 5 000 + 3 000 = 14 000 (người)</a:t>
            </a:r>
          </a:p>
          <a:p>
            <a:pPr lvl="0" algn="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14 000 người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4576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4266D1-C3C1-5928-601E-F2C18CDEF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787" y="746202"/>
            <a:ext cx="12578280" cy="1054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439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DD7A89B-95CD-C6D4-D646-6C16E7D29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439753"/>
              </p:ext>
            </p:extLst>
          </p:nvPr>
        </p:nvGraphicFramePr>
        <p:xfrm>
          <a:off x="2222206" y="627320"/>
          <a:ext cx="7644807" cy="17338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8269">
                  <a:extLst>
                    <a:ext uri="{9D8B030D-6E8A-4147-A177-3AD203B41FA5}">
                      <a16:colId xmlns:a16="http://schemas.microsoft.com/office/drawing/2014/main" val="1048667267"/>
                    </a:ext>
                  </a:extLst>
                </a:gridCol>
                <a:gridCol w="2548269">
                  <a:extLst>
                    <a:ext uri="{9D8B030D-6E8A-4147-A177-3AD203B41FA5}">
                      <a16:colId xmlns:a16="http://schemas.microsoft.com/office/drawing/2014/main" val="190784222"/>
                    </a:ext>
                  </a:extLst>
                </a:gridCol>
                <a:gridCol w="2548269">
                  <a:extLst>
                    <a:ext uri="{9D8B030D-6E8A-4147-A177-3AD203B41FA5}">
                      <a16:colId xmlns:a16="http://schemas.microsoft.com/office/drawing/2014/main" val="1366219687"/>
                    </a:ext>
                  </a:extLst>
                </a:gridCol>
              </a:tblGrid>
              <a:tr h="8669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rgbClr val="002060"/>
                          </a:solidFill>
                          <a:effectLst/>
                        </a:rPr>
                        <a:t>Khối 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rgbClr val="002060"/>
                          </a:solidFill>
                          <a:effectLst/>
                        </a:rPr>
                        <a:t>Khối 4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>
                          <a:solidFill>
                            <a:srgbClr val="002060"/>
                          </a:solidFill>
                          <a:effectLst/>
                        </a:rPr>
                        <a:t>Khối 5</a:t>
                      </a:r>
                      <a:endParaRPr lang="en-US" sz="36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703922"/>
                  </a:ext>
                </a:extLst>
              </a:tr>
              <a:tr h="8669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rgbClr val="002060"/>
                          </a:solidFill>
                          <a:effectLst/>
                        </a:rPr>
                        <a:t>Học sinh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rgbClr val="002060"/>
                          </a:solidFill>
                          <a:effectLst/>
                        </a:rPr>
                        <a:t>212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rgbClr val="002060"/>
                          </a:solidFill>
                          <a:effectLst/>
                        </a:rPr>
                        <a:t>186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75195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E4EE3D8-DDC3-B64C-1260-846903833A07}"/>
              </a:ext>
            </a:extLst>
          </p:cNvPr>
          <p:cNvSpPr txBox="1"/>
          <p:nvPr/>
        </p:nvSpPr>
        <p:spPr>
          <a:xfrm>
            <a:off x="1127049" y="2573080"/>
            <a:ext cx="102497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làm tròn số đến hàng trăm, rồi tính xem có khoảng bao nhiêu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hai khối 4, 5?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80CF0F-F6BB-CC32-30AD-3D968434578E}"/>
              </a:ext>
            </a:extLst>
          </p:cNvPr>
          <p:cNvSpPr txBox="1"/>
          <p:nvPr/>
        </p:nvSpPr>
        <p:spPr>
          <a:xfrm>
            <a:off x="712382" y="3944680"/>
            <a:ext cx="10962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 số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hai khối 4, 5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200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DC6E5B-2778-6FA9-5D3E-AC214CE23D02}"/>
              </a:ext>
            </a:extLst>
          </p:cNvPr>
          <p:cNvSpPr txBox="1"/>
          <p:nvPr/>
        </p:nvSpPr>
        <p:spPr>
          <a:xfrm>
            <a:off x="1818166" y="4859081"/>
            <a:ext cx="84954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+ 200 = 400 (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0" algn="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400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8041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-104502" y="3187338"/>
            <a:ext cx="3618411" cy="100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2684371" y="1475750"/>
            <a:ext cx="2572969" cy="3958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17678" r="69494" b="13380"/>
          <a:stretch/>
        </p:blipFill>
        <p:spPr>
          <a:xfrm>
            <a:off x="548640" y="2090057"/>
            <a:ext cx="2965269" cy="4585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8851283" y="3187338"/>
            <a:ext cx="3618411" cy="1005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t="15252" r="1274" b="11878"/>
          <a:stretch/>
        </p:blipFill>
        <p:spPr>
          <a:xfrm>
            <a:off x="4267201" y="2873829"/>
            <a:ext cx="6393288" cy="3984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9666514" y="463135"/>
            <a:ext cx="3706695" cy="4821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-1181209" y="554575"/>
            <a:ext cx="3706695" cy="4821388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74477" y="3370162"/>
            <a:ext cx="2683183" cy="3615743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32137" y="2233115"/>
            <a:ext cx="6357036" cy="4298945"/>
          </a:xfrm>
          <a:prstGeom prst="rect">
            <a:avLst/>
          </a:prstGeom>
        </p:spPr>
      </p:pic>
      <p:pic>
        <p:nvPicPr>
          <p:cNvPr id="20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400137" y="3536277"/>
            <a:ext cx="3076725" cy="3433926"/>
          </a:xfrm>
          <a:prstGeom prst="rect">
            <a:avLst/>
          </a:prstGeom>
        </p:spPr>
      </p:pic>
      <p:pic>
        <p:nvPicPr>
          <p:cNvPr id="27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52" y="1645693"/>
            <a:ext cx="5481404" cy="3083290"/>
          </a:xfrm>
          <a:prstGeom prst="rect">
            <a:avLst/>
          </a:prstGeom>
        </p:spPr>
      </p:pic>
      <p:pic>
        <p:nvPicPr>
          <p:cNvPr id="28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043" y="1651006"/>
            <a:ext cx="5481404" cy="3083290"/>
          </a:xfrm>
          <a:prstGeom prst="rect">
            <a:avLst/>
          </a:prstGeom>
        </p:spPr>
      </p:pic>
      <p:pic>
        <p:nvPicPr>
          <p:cNvPr id="48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2395419" y="3200455"/>
            <a:ext cx="3118048" cy="3821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557BAD-AAAC-A465-D3FD-ED623E8593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22626" y="435069"/>
            <a:ext cx="8498561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76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329" b="25901"/>
          <a:stretch/>
        </p:blipFill>
        <p:spPr>
          <a:xfrm>
            <a:off x="24067" y="884319"/>
            <a:ext cx="7220114" cy="6403239"/>
          </a:xfrm>
          <a:prstGeom prst="rect">
            <a:avLst/>
          </a:prstGeom>
        </p:spPr>
      </p:pic>
      <p:sp>
        <p:nvSpPr>
          <p:cNvPr id="2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Nhóm 30">
            <a:extLst>
              <a:ext uri="{FF2B5EF4-FFF2-40B4-BE49-F238E27FC236}">
                <a16:creationId xmlns:a16="http://schemas.microsoft.com/office/drawing/2014/main" id="{D4171CA2-166A-F268-13D6-8F1EE74571D8}"/>
              </a:ext>
            </a:extLst>
          </p:cNvPr>
          <p:cNvGrpSpPr/>
          <p:nvPr/>
        </p:nvGrpSpPr>
        <p:grpSpPr>
          <a:xfrm>
            <a:off x="234771" y="1695800"/>
            <a:ext cx="11957231" cy="4224296"/>
            <a:chOff x="117384" y="850102"/>
            <a:chExt cx="11957231" cy="4224296"/>
          </a:xfrm>
        </p:grpSpPr>
        <p:sp>
          <p:nvSpPr>
            <p:cNvPr id="46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724349" y="850102"/>
              <a:ext cx="10188214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- Biết cách ước lượng tính (cộng, trừ, nhân, chia) bằng kĩ thuật làm tròn số.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- Vận dụng được vào giải quyết một số tình huống gắn với thực tế.</a:t>
              </a:r>
            </a:p>
          </p:txBody>
        </p:sp>
        <p:sp>
          <p:nvSpPr>
            <p:cNvPr id="44" name="Hộp Văn bản 29">
              <a:extLst>
                <a:ext uri="{FF2B5EF4-FFF2-40B4-BE49-F238E27FC236}">
                  <a16:creationId xmlns:a16="http://schemas.microsoft.com/office/drawing/2014/main" id="{09D1CA32-52CA-4164-BBD5-CF41B48230AA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E47A062-0444-12E1-5237-302441A8D8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844" y="173672"/>
            <a:ext cx="8760711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8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694899-E564-C2E0-B92E-FB4488040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747" y="133350"/>
            <a:ext cx="644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973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5375" y="3582346"/>
            <a:ext cx="2497687" cy="3275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3ABA68-C28C-6AAE-7388-8C32901E9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8300"/>
            <a:ext cx="2243522" cy="993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C90392-4683-C508-24B8-3D681B59B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3501" y="1360398"/>
            <a:ext cx="9126503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3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96D165-0C63-EDA9-5821-81C9A0F4B2C5}"/>
              </a:ext>
            </a:extLst>
          </p:cNvPr>
          <p:cNvSpPr/>
          <p:nvPr/>
        </p:nvSpPr>
        <p:spPr>
          <a:xfrm>
            <a:off x="635375" y="297713"/>
            <a:ext cx="10918672" cy="398366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F4F4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27BFA8-374E-D89E-78E0-FB75E3E5715F}"/>
              </a:ext>
            </a:extLst>
          </p:cNvPr>
          <p:cNvSpPr txBox="1"/>
          <p:nvPr/>
        </p:nvSpPr>
        <p:spPr>
          <a:xfrm>
            <a:off x="925997" y="423059"/>
            <a:ext cx="9876681" cy="115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467" b="1" kern="0" dirty="0">
                <a:solidFill>
                  <a:srgbClr val="AF4F4F"/>
                </a:solidFill>
                <a:latin typeface="Arial"/>
                <a:cs typeface="Arial"/>
                <a:sym typeface="Arial"/>
              </a:rPr>
              <a:t>Số mà sau khi làm tròn đến hàng chục được số 80 là: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AF4F4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5375" y="3581539"/>
            <a:ext cx="2497687" cy="327565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8B7FF58E-C1E2-621F-1E41-A607AEC8F66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03892" y="3410091"/>
            <a:ext cx="2760651" cy="3618548"/>
          </a:xfrm>
          <a:prstGeom prst="rect">
            <a:avLst/>
          </a:prstGeom>
        </p:spPr>
      </p:pic>
      <p:pic>
        <p:nvPicPr>
          <p:cNvPr id="2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F5408D6-75EC-1644-A361-62A686E82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22302" y="-270934"/>
            <a:ext cx="541867" cy="54186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1417727-6F6F-F46A-7EA5-FB48B76AFDAB}"/>
              </a:ext>
            </a:extLst>
          </p:cNvPr>
          <p:cNvGrpSpPr/>
          <p:nvPr/>
        </p:nvGrpSpPr>
        <p:grpSpPr>
          <a:xfrm>
            <a:off x="1767403" y="1576462"/>
            <a:ext cx="3503543" cy="872135"/>
            <a:chOff x="1767403" y="1576462"/>
            <a:chExt cx="3503543" cy="87213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D95E9F6-AE5F-A62D-39B2-E8F52461EC09}"/>
                </a:ext>
              </a:extLst>
            </p:cNvPr>
            <p:cNvSpPr/>
            <p:nvPr/>
          </p:nvSpPr>
          <p:spPr>
            <a:xfrm>
              <a:off x="2500183" y="1576462"/>
              <a:ext cx="2770763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87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69D8011-8809-1A11-9FDE-D64A9ADD20FB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04FA91-B56E-22AB-6BD3-96C5CE1A102A}"/>
              </a:ext>
            </a:extLst>
          </p:cNvPr>
          <p:cNvGrpSpPr/>
          <p:nvPr/>
        </p:nvGrpSpPr>
        <p:grpSpPr>
          <a:xfrm>
            <a:off x="1762621" y="2962319"/>
            <a:ext cx="3503543" cy="872135"/>
            <a:chOff x="1767403" y="1576462"/>
            <a:chExt cx="3503543" cy="87213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FFE4E2F-79E9-EE91-381B-BC20EC743605}"/>
                </a:ext>
              </a:extLst>
            </p:cNvPr>
            <p:cNvSpPr/>
            <p:nvPr/>
          </p:nvSpPr>
          <p:spPr>
            <a:xfrm>
              <a:off x="2500183" y="1576462"/>
              <a:ext cx="2770763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85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377E92B-4462-6FC7-C17E-E74F1064F2C0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20D350A-0384-5810-4558-1B78FF76B34E}"/>
              </a:ext>
            </a:extLst>
          </p:cNvPr>
          <p:cNvGrpSpPr/>
          <p:nvPr/>
        </p:nvGrpSpPr>
        <p:grpSpPr>
          <a:xfrm>
            <a:off x="5654762" y="1538985"/>
            <a:ext cx="3503543" cy="872135"/>
            <a:chOff x="1767403" y="1576462"/>
            <a:chExt cx="3503543" cy="87213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81C9AA1-912E-3594-599A-CC13375C4025}"/>
                </a:ext>
              </a:extLst>
            </p:cNvPr>
            <p:cNvSpPr/>
            <p:nvPr/>
          </p:nvSpPr>
          <p:spPr>
            <a:xfrm>
              <a:off x="2500183" y="1576462"/>
              <a:ext cx="2770763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89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ADAB36F-24DE-3F43-39FE-5F12316C996E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6B8E25-0196-4FBF-8B95-801B864B39CA}"/>
              </a:ext>
            </a:extLst>
          </p:cNvPr>
          <p:cNvGrpSpPr/>
          <p:nvPr/>
        </p:nvGrpSpPr>
        <p:grpSpPr>
          <a:xfrm>
            <a:off x="5654762" y="2915858"/>
            <a:ext cx="3503543" cy="872135"/>
            <a:chOff x="1767403" y="1576462"/>
            <a:chExt cx="3503543" cy="87213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2DBB61-824F-EFE4-75B3-DEBC2910F0C1}"/>
                </a:ext>
              </a:extLst>
            </p:cNvPr>
            <p:cNvSpPr/>
            <p:nvPr/>
          </p:nvSpPr>
          <p:spPr>
            <a:xfrm>
              <a:off x="2500183" y="1576462"/>
              <a:ext cx="2770763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76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581A55F-ED8E-DEF4-FBF5-D5C7ECB3173B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30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C448B363-F5E8-617A-F344-F24764B4B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669592" y="2846695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F0116B5-2A8D-7EF7-0620-70F36C329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5435" y="1538985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D995ABE-226E-13F8-F193-91AF73B0E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60696" y="3011466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FD9FA0B-4EA0-8E95-8FEC-1EEFC7470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764960" y="155606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074CDE73-2C38-7BB1-62E8-7C6437638EE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453119" y="2298294"/>
            <a:ext cx="1960291" cy="195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6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7 0.3419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0" y="1709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448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96D165-0C63-EDA9-5821-81C9A0F4B2C5}"/>
              </a:ext>
            </a:extLst>
          </p:cNvPr>
          <p:cNvSpPr/>
          <p:nvPr/>
        </p:nvSpPr>
        <p:spPr>
          <a:xfrm>
            <a:off x="635375" y="297713"/>
            <a:ext cx="10918672" cy="398366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F4F4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27BFA8-374E-D89E-78E0-FB75E3E5715F}"/>
              </a:ext>
            </a:extLst>
          </p:cNvPr>
          <p:cNvSpPr txBox="1"/>
          <p:nvPr/>
        </p:nvSpPr>
        <p:spPr>
          <a:xfrm>
            <a:off x="947264" y="412427"/>
            <a:ext cx="9823518" cy="115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467" b="1" kern="0" dirty="0">
                <a:solidFill>
                  <a:srgbClr val="AF4F4F"/>
                </a:solidFill>
                <a:latin typeface="Arial"/>
                <a:cs typeface="Arial"/>
                <a:sym typeface="Arial"/>
              </a:rPr>
              <a:t>Câu 2: Số mà sau khi làm tròn đến hàng nghìn được số 7</a:t>
            </a:r>
            <a:r>
              <a:rPr lang="en-US" sz="3467" b="1" kern="0" dirty="0">
                <a:solidFill>
                  <a:srgbClr val="AF4F4F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3467" b="1" kern="0" dirty="0">
                <a:solidFill>
                  <a:srgbClr val="AF4F4F"/>
                </a:solidFill>
                <a:latin typeface="Arial"/>
                <a:cs typeface="Arial"/>
                <a:sym typeface="Arial"/>
              </a:rPr>
              <a:t>000 là: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AF4F4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5375" y="3581539"/>
            <a:ext cx="2497687" cy="327565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8B7FF58E-C1E2-621F-1E41-A607AEC8F66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03892" y="3410091"/>
            <a:ext cx="2760651" cy="3618548"/>
          </a:xfrm>
          <a:prstGeom prst="rect">
            <a:avLst/>
          </a:prstGeom>
        </p:spPr>
      </p:pic>
      <p:pic>
        <p:nvPicPr>
          <p:cNvPr id="2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F5408D6-75EC-1644-A361-62A686E82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22302" y="-270934"/>
            <a:ext cx="541867" cy="54186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1417727-6F6F-F46A-7EA5-FB48B76AFDAB}"/>
              </a:ext>
            </a:extLst>
          </p:cNvPr>
          <p:cNvGrpSpPr/>
          <p:nvPr/>
        </p:nvGrpSpPr>
        <p:grpSpPr>
          <a:xfrm>
            <a:off x="1576102" y="3046391"/>
            <a:ext cx="2974635" cy="872135"/>
            <a:chOff x="1767404" y="1576462"/>
            <a:chExt cx="2102615" cy="87213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D95E9F6-AE5F-A62D-39B2-E8F52461EC09}"/>
                </a:ext>
              </a:extLst>
            </p:cNvPr>
            <p:cNvSpPr/>
            <p:nvPr/>
          </p:nvSpPr>
          <p:spPr>
            <a:xfrm>
              <a:off x="2434538" y="1576462"/>
              <a:ext cx="1435481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6 836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69D8011-8809-1A11-9FDE-D64A9ADD20FB}"/>
                </a:ext>
              </a:extLst>
            </p:cNvPr>
            <p:cNvSpPr/>
            <p:nvPr/>
          </p:nvSpPr>
          <p:spPr>
            <a:xfrm>
              <a:off x="1767404" y="1614294"/>
              <a:ext cx="652102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04FA91-B56E-22AB-6BD3-96C5CE1A102A}"/>
              </a:ext>
            </a:extLst>
          </p:cNvPr>
          <p:cNvGrpSpPr/>
          <p:nvPr/>
        </p:nvGrpSpPr>
        <p:grpSpPr>
          <a:xfrm>
            <a:off x="1573440" y="1796805"/>
            <a:ext cx="2987927" cy="872135"/>
            <a:chOff x="1767403" y="1576462"/>
            <a:chExt cx="2987927" cy="87213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FFE4E2F-79E9-EE91-381B-BC20EC743605}"/>
                </a:ext>
              </a:extLst>
            </p:cNvPr>
            <p:cNvSpPr/>
            <p:nvPr/>
          </p:nvSpPr>
          <p:spPr>
            <a:xfrm>
              <a:off x="2500183" y="1576462"/>
              <a:ext cx="2255147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60 836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377E92B-4462-6FC7-C17E-E74F1064F2C0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20D350A-0384-5810-4558-1B78FF76B34E}"/>
              </a:ext>
            </a:extLst>
          </p:cNvPr>
          <p:cNvGrpSpPr/>
          <p:nvPr/>
        </p:nvGrpSpPr>
        <p:grpSpPr>
          <a:xfrm>
            <a:off x="5395543" y="1757459"/>
            <a:ext cx="2844690" cy="872135"/>
            <a:chOff x="1767403" y="1576462"/>
            <a:chExt cx="2844690" cy="87213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81C9AA1-912E-3594-599A-CC13375C4025}"/>
                </a:ext>
              </a:extLst>
            </p:cNvPr>
            <p:cNvSpPr/>
            <p:nvPr/>
          </p:nvSpPr>
          <p:spPr>
            <a:xfrm>
              <a:off x="2500183" y="1576462"/>
              <a:ext cx="2111910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608 306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ADAB36F-24DE-3F43-39FE-5F12316C996E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6B8E25-0196-4FBF-8B95-801B864B39CA}"/>
              </a:ext>
            </a:extLst>
          </p:cNvPr>
          <p:cNvGrpSpPr/>
          <p:nvPr/>
        </p:nvGrpSpPr>
        <p:grpSpPr>
          <a:xfrm>
            <a:off x="5400195" y="3015255"/>
            <a:ext cx="2893199" cy="872135"/>
            <a:chOff x="1767403" y="1576462"/>
            <a:chExt cx="2893199" cy="87213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2DBB61-824F-EFE4-75B3-DEBC2910F0C1}"/>
                </a:ext>
              </a:extLst>
            </p:cNvPr>
            <p:cNvSpPr/>
            <p:nvPr/>
          </p:nvSpPr>
          <p:spPr>
            <a:xfrm>
              <a:off x="2500183" y="1576462"/>
              <a:ext cx="2160419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68 836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581A55F-ED8E-DEF4-FBF5-D5C7ECB3173B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30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C448B363-F5E8-617A-F344-F24764B4B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251870" y="3051131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F0116B5-2A8D-7EF7-0620-70F36C329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73744" y="3052307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D995ABE-226E-13F8-F193-91AF73B0E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468057" y="1774958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FD9FA0B-4EA0-8E95-8FEC-1EEFC7470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84377" y="1802163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074CDE73-2C38-7BB1-62E8-7C6437638EE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453119" y="2298294"/>
            <a:ext cx="1960291" cy="195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2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7 0.3419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0" y="1709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448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6B9AD7-93CA-446A-AE53-5032AF930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617" y="63378"/>
            <a:ext cx="697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51115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14EA34-73A5-4B28-4620-5C916A0F3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409" y="1154962"/>
            <a:ext cx="10206566" cy="429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033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5291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52919"/>
                      <a:gd name="connsiteY0" fmla="*/ 1069096 h 6414446"/>
                      <a:gd name="connsiteX1" fmla="*/ 1069096 w 11652919"/>
                      <a:gd name="connsiteY1" fmla="*/ 0 h 6414446"/>
                      <a:gd name="connsiteX2" fmla="*/ 10583823 w 11652919"/>
                      <a:gd name="connsiteY2" fmla="*/ 0 h 6414446"/>
                      <a:gd name="connsiteX3" fmla="*/ 11652919 w 11652919"/>
                      <a:gd name="connsiteY3" fmla="*/ 1069096 h 6414446"/>
                      <a:gd name="connsiteX4" fmla="*/ 11652919 w 11652919"/>
                      <a:gd name="connsiteY4" fmla="*/ 5345350 h 6414446"/>
                      <a:gd name="connsiteX5" fmla="*/ 10583823 w 11652919"/>
                      <a:gd name="connsiteY5" fmla="*/ 6414446 h 6414446"/>
                      <a:gd name="connsiteX6" fmla="*/ 1069096 w 11652919"/>
                      <a:gd name="connsiteY6" fmla="*/ 6414446 h 6414446"/>
                      <a:gd name="connsiteX7" fmla="*/ 0 w 11652919"/>
                      <a:gd name="connsiteY7" fmla="*/ 5345350 h 6414446"/>
                      <a:gd name="connsiteX8" fmla="*/ 0 w 1165291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5291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4928649" y="77600"/>
                          <a:pt x="7646871" y="-27269"/>
                          <a:pt x="10583823" y="0"/>
                        </a:cubicBezTo>
                        <a:cubicBezTo>
                          <a:pt x="11244898" y="-93171"/>
                          <a:pt x="11762503" y="510911"/>
                          <a:pt x="11652919" y="1069096"/>
                        </a:cubicBezTo>
                        <a:cubicBezTo>
                          <a:pt x="11761919" y="2536417"/>
                          <a:pt x="11574710" y="4353943"/>
                          <a:pt x="11652919" y="5345350"/>
                        </a:cubicBezTo>
                        <a:cubicBezTo>
                          <a:pt x="11641054" y="5931154"/>
                          <a:pt x="11105383" y="6444826"/>
                          <a:pt x="10583823" y="6414446"/>
                        </a:cubicBezTo>
                        <a:cubicBezTo>
                          <a:pt x="8377876" y="6463623"/>
                          <a:pt x="5771518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5291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269020" y="-129276"/>
                          <a:pt x="8474927" y="-77778"/>
                          <a:pt x="10583823" y="0"/>
                        </a:cubicBezTo>
                        <a:cubicBezTo>
                          <a:pt x="11156565" y="-56436"/>
                          <a:pt x="11637189" y="569352"/>
                          <a:pt x="11652919" y="1069096"/>
                        </a:cubicBezTo>
                        <a:cubicBezTo>
                          <a:pt x="11734518" y="1542640"/>
                          <a:pt x="11807219" y="3696807"/>
                          <a:pt x="11652919" y="5345350"/>
                        </a:cubicBezTo>
                        <a:cubicBezTo>
                          <a:pt x="11699682" y="6034414"/>
                          <a:pt x="11142769" y="6425151"/>
                          <a:pt x="10583823" y="6414446"/>
                        </a:cubicBezTo>
                        <a:cubicBezTo>
                          <a:pt x="6591597" y="6458666"/>
                          <a:pt x="3376963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EF1047-B196-CFBC-4998-3E319148F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40" y="1414130"/>
            <a:ext cx="6527332" cy="4258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80F1DE-654B-4AA5-7C8A-1D9D9CE7D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637" y="1881963"/>
            <a:ext cx="4809471" cy="4298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54359D-A3C1-C677-AF04-F352E0B65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194" y="4019882"/>
            <a:ext cx="4674560" cy="218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160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ll Activities Binder by Slidesgo">
  <a:themeElements>
    <a:clrScheme name="Simple Light">
      <a:dk1>
        <a:srgbClr val="622300"/>
      </a:dk1>
      <a:lt1>
        <a:srgbClr val="AF4F4F"/>
      </a:lt1>
      <a:dk2>
        <a:srgbClr val="E5771C"/>
      </a:dk2>
      <a:lt2>
        <a:srgbClr val="EB9B00"/>
      </a:lt2>
      <a:accent1>
        <a:srgbClr val="EC4940"/>
      </a:accent1>
      <a:accent2>
        <a:srgbClr val="9F200A"/>
      </a:accent2>
      <a:accent3>
        <a:srgbClr val="7F7C18"/>
      </a:accent3>
      <a:accent4>
        <a:srgbClr val="AAA61E"/>
      </a:accent4>
      <a:accent5>
        <a:srgbClr val="76B5AF"/>
      </a:accent5>
      <a:accent6>
        <a:srgbClr val="FFC83A"/>
      </a:accent6>
      <a:hlink>
        <a:srgbClr val="6223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617</Words>
  <Application>Microsoft Office PowerPoint</Application>
  <PresentationFormat>Widescreen</PresentationFormat>
  <Paragraphs>68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Cooper Black</vt:lpstr>
      <vt:lpstr>Grand Hotel</vt:lpstr>
      <vt:lpstr>Montserrat</vt:lpstr>
      <vt:lpstr>Times New Roman</vt:lpstr>
      <vt:lpstr>UTM Cookies</vt:lpstr>
      <vt:lpstr>Wingdings</vt:lpstr>
      <vt:lpstr>1_Office Theme</vt:lpstr>
      <vt:lpstr>2_Office Theme</vt:lpstr>
      <vt:lpstr>Fall Activities Binder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Huong</cp:lastModifiedBy>
  <cp:revision>24</cp:revision>
  <dcterms:created xsi:type="dcterms:W3CDTF">2023-11-24T05:20:44Z</dcterms:created>
  <dcterms:modified xsi:type="dcterms:W3CDTF">2024-08-26T08:30:21Z</dcterms:modified>
</cp:coreProperties>
</file>