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9144000" cy="6858000" type="screen4x3"/>
  <p:notesSz cx="6858000" cy="9144000"/>
  <p:embeddedFontLst>
    <p:embeddedFont>
      <p:font typeface="Corbel" panose="020B0503020204020204" pitchFamily="34" charset="0"/>
      <p:regular r:id="rId45"/>
      <p:bold r:id="rId46"/>
      <p:italic r:id="rId47"/>
      <p:boldItalic r:id="rId48"/>
    </p:embeddedFont>
    <p:embeddedFont>
      <p:font typeface="Verdana" panose="020B060403050404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4">
          <p15:clr>
            <a:srgbClr val="A4A3A4"/>
          </p15:clr>
        </p15:guide>
        <p15:guide id="2" pos="2832">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iGpSEZeTtFlDhCf8RUSx1/TmuB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9F1E1E-B97E-4A11-A547-CF8FC0B0A51C}">
  <a:tblStyle styleId="{3B9F1E1E-B97E-4A11-A547-CF8FC0B0A51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D4C35AF-9FEC-4579-970F-6FB6AF9054CC}"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1F0EC"/>
          </a:solidFill>
        </a:fill>
      </a:tcStyle>
    </a:wholeTbl>
    <a:band1H>
      <a:tcTxStyle/>
      <a:tcStyle>
        <a:tcBdr/>
        <a:fill>
          <a:solidFill>
            <a:srgbClr val="E1E0D6"/>
          </a:solidFill>
        </a:fill>
      </a:tcStyle>
    </a:band1H>
    <a:band2H>
      <a:tcTxStyle/>
      <a:tcStyle>
        <a:tcBdr/>
      </a:tcStyle>
    </a:band2H>
    <a:band1V>
      <a:tcTxStyle/>
      <a:tcStyle>
        <a:tcBdr/>
        <a:fill>
          <a:solidFill>
            <a:srgbClr val="E1E0D6"/>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656" y="78"/>
      </p:cViewPr>
      <p:guideLst>
        <p:guide orient="horz" pos="2164"/>
        <p:guide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 name="Google Shape;4;n"/>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5" name="Google Shape;5;n"/>
          <p:cNvSpPr/>
          <p:nvPr/>
        </p:nvSpPr>
        <p:spPr>
          <a:xfrm>
            <a:off x="6391275" y="8750300"/>
            <a:ext cx="396875" cy="301625"/>
          </a:xfrm>
          <a:prstGeom prst="rect">
            <a:avLst/>
          </a:prstGeom>
          <a:noFill/>
          <a:ln>
            <a:noFill/>
          </a:ln>
        </p:spPr>
        <p:txBody>
          <a:bodyPr spcFirstLastPara="1" wrap="square" lIns="90475" tIns="44450" rIns="90475" bIns="44450" anchor="ctr" anchorCtr="0">
            <a:sp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216" name="Google Shape;216;p1: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0: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305" name="Google Shape;305;p10: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1: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312" name="Google Shape;312;p11: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2: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321" name="Google Shape;321;p12: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3: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333" name="Google Shape;333;p13: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4: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342" name="Google Shape;342;p14: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5: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351" name="Google Shape;351;p15: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6: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358" name="Google Shape;358;p16: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7: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365" name="Google Shape;365;p17: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fld id="{00000000-1234-1234-1234-123412341234}" type="slidenum">
              <a:rPr lang="en-US" sz="2800" b="0" i="0" u="none">
                <a:solidFill>
                  <a:schemeClr val="dk1"/>
                </a:solidFill>
                <a:latin typeface="Arial"/>
                <a:ea typeface="Arial"/>
                <a:cs typeface="Arial"/>
                <a:sym typeface="Arial"/>
              </a:rPr>
              <a:t>18</a:t>
            </a:fld>
            <a:endParaRPr sz="2800" b="0" i="0" u="none">
              <a:solidFill>
                <a:schemeClr val="dk1"/>
              </a:solidFill>
              <a:latin typeface="Arial"/>
              <a:ea typeface="Arial"/>
              <a:cs typeface="Arial"/>
              <a:sym typeface="Arial"/>
            </a:endParaRPr>
          </a:p>
        </p:txBody>
      </p:sp>
      <p:sp>
        <p:nvSpPr>
          <p:cNvPr id="376" name="Google Shape;376;p18: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377" name="Google Shape;377;p18: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fld id="{00000000-1234-1234-1234-123412341234}" type="slidenum">
              <a:rPr lang="en-US" sz="2800" b="0" i="0" u="none">
                <a:solidFill>
                  <a:schemeClr val="dk1"/>
                </a:solidFill>
                <a:latin typeface="Arial"/>
                <a:ea typeface="Arial"/>
                <a:cs typeface="Arial"/>
                <a:sym typeface="Arial"/>
              </a:rPr>
              <a:t>19</a:t>
            </a:fld>
            <a:endParaRPr sz="2800" b="0" i="0" u="none">
              <a:solidFill>
                <a:schemeClr val="dk1"/>
              </a:solidFill>
              <a:latin typeface="Arial"/>
              <a:ea typeface="Arial"/>
              <a:cs typeface="Arial"/>
              <a:sym typeface="Arial"/>
            </a:endParaRPr>
          </a:p>
        </p:txBody>
      </p:sp>
      <p:sp>
        <p:nvSpPr>
          <p:cNvPr id="385" name="Google Shape;385;p19: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386" name="Google Shape;386;p19: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225" name="Google Shape;225;p2: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fld id="{00000000-1234-1234-1234-123412341234}" type="slidenum">
              <a:rPr lang="en-US" sz="2800" b="0" i="0" u="none">
                <a:solidFill>
                  <a:schemeClr val="dk1"/>
                </a:solidFill>
                <a:latin typeface="Arial"/>
                <a:ea typeface="Arial"/>
                <a:cs typeface="Arial"/>
                <a:sym typeface="Arial"/>
              </a:rPr>
              <a:t>20</a:t>
            </a:fld>
            <a:endParaRPr sz="2800" b="0" i="0" u="none">
              <a:solidFill>
                <a:schemeClr val="dk1"/>
              </a:solidFill>
              <a:latin typeface="Arial"/>
              <a:ea typeface="Arial"/>
              <a:cs typeface="Arial"/>
              <a:sym typeface="Arial"/>
            </a:endParaRPr>
          </a:p>
        </p:txBody>
      </p:sp>
      <p:sp>
        <p:nvSpPr>
          <p:cNvPr id="393" name="Google Shape;393;p20: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394" name="Google Shape;394;p20: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fld id="{00000000-1234-1234-1234-123412341234}" type="slidenum">
              <a:rPr lang="en-US" sz="2800" b="0" i="0" u="none">
                <a:solidFill>
                  <a:schemeClr val="dk1"/>
                </a:solidFill>
                <a:latin typeface="Arial"/>
                <a:ea typeface="Arial"/>
                <a:cs typeface="Arial"/>
                <a:sym typeface="Arial"/>
              </a:rPr>
              <a:t>21</a:t>
            </a:fld>
            <a:endParaRPr sz="2800" b="0" i="0" u="none">
              <a:solidFill>
                <a:schemeClr val="dk1"/>
              </a:solidFill>
              <a:latin typeface="Arial"/>
              <a:ea typeface="Arial"/>
              <a:cs typeface="Arial"/>
              <a:sym typeface="Arial"/>
            </a:endParaRPr>
          </a:p>
        </p:txBody>
      </p:sp>
      <p:sp>
        <p:nvSpPr>
          <p:cNvPr id="401" name="Google Shape;401;p21: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402" name="Google Shape;402;p21: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2: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410" name="Google Shape;410;p22: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3: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418" name="Google Shape;418;p23: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4: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427" name="Google Shape;427;p24: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5: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496" name="Google Shape;496;p25: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6: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504" name="Google Shape;504;p26: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7: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513" name="Google Shape;513;p27: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8: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521" name="Google Shape;521;p28: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9: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528" name="Google Shape;528;p29: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3: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232" name="Google Shape;232;p3: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0: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540" name="Google Shape;540;p30: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1: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550" name="Google Shape;550;p31: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32: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560" name="Google Shape;560;p32: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3: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571" name="Google Shape;571;p33: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34: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582" name="Google Shape;582;p34: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5: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592" name="Google Shape;592;p35: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36: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599" name="Google Shape;599;p36: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7: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607" name="Google Shape;607;p37: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8: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616" name="Google Shape;616;p38: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39: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628" name="Google Shape;628;p39: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4: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241" name="Google Shape;241;p4: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0: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638" name="Google Shape;638;p40: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41: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645" name="Google Shape;645;p41: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5: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249" name="Google Shape;249;p5: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6: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261" name="Google Shape;261;p6: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7: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274" name="Google Shape;274;p7: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285" name="Google Shape;285;p8: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9:notes"/>
          <p:cNvSpPr>
            <a:spLocks noGrp="1" noRot="1" noChangeAspect="1"/>
          </p:cNvSpPr>
          <p:nvPr>
            <p:ph type="sldImg" idx="2"/>
          </p:nvPr>
        </p:nvSpPr>
        <p:spPr>
          <a:xfrm>
            <a:off x="1144588" y="687388"/>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295" name="Google Shape;295;p9: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4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6" name="Google Shape;16;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7" name="Google Shape;17;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C8B8A"/>
              </a:buClr>
              <a:buSzPts val="1200"/>
              <a:buFont typeface="Arial"/>
              <a:buNone/>
              <a:defRPr/>
            </a:lvl1pPr>
            <a:lvl2pPr marL="0" lvl="1" indent="0" algn="r">
              <a:lnSpc>
                <a:spcPct val="100000"/>
              </a:lnSpc>
              <a:spcBef>
                <a:spcPts val="0"/>
              </a:spcBef>
              <a:spcAft>
                <a:spcPts val="0"/>
              </a:spcAft>
              <a:buClr>
                <a:srgbClr val="8C8B8A"/>
              </a:buClr>
              <a:buSzPts val="1200"/>
              <a:buFont typeface="Arial"/>
              <a:buNone/>
              <a:defRPr/>
            </a:lvl2pPr>
            <a:lvl3pPr marL="0" lvl="2" indent="0" algn="r">
              <a:lnSpc>
                <a:spcPct val="100000"/>
              </a:lnSpc>
              <a:spcBef>
                <a:spcPts val="0"/>
              </a:spcBef>
              <a:spcAft>
                <a:spcPts val="0"/>
              </a:spcAft>
              <a:buClr>
                <a:srgbClr val="8C8B8A"/>
              </a:buClr>
              <a:buSzPts val="1200"/>
              <a:buFont typeface="Arial"/>
              <a:buNone/>
              <a:defRPr/>
            </a:lvl3pPr>
            <a:lvl4pPr marL="0" lvl="3" indent="0" algn="r">
              <a:lnSpc>
                <a:spcPct val="100000"/>
              </a:lnSpc>
              <a:spcBef>
                <a:spcPts val="0"/>
              </a:spcBef>
              <a:spcAft>
                <a:spcPts val="0"/>
              </a:spcAft>
              <a:buClr>
                <a:srgbClr val="8C8B8A"/>
              </a:buClr>
              <a:buSzPts val="1200"/>
              <a:buFont typeface="Arial"/>
              <a:buNone/>
              <a:defRPr/>
            </a:lvl4pPr>
            <a:lvl5pPr marL="0" lvl="4" indent="0" algn="r">
              <a:lnSpc>
                <a:spcPct val="100000"/>
              </a:lnSpc>
              <a:spcBef>
                <a:spcPts val="0"/>
              </a:spcBef>
              <a:spcAft>
                <a:spcPts val="0"/>
              </a:spcAft>
              <a:buClr>
                <a:srgbClr val="8C8B8A"/>
              </a:buClr>
              <a:buSzPts val="1200"/>
              <a:buFont typeface="Arial"/>
              <a:buNone/>
              <a:defRPr/>
            </a:lvl5pPr>
            <a:lvl6pPr marL="0" lvl="5" indent="0" algn="r">
              <a:lnSpc>
                <a:spcPct val="100000"/>
              </a:lnSpc>
              <a:spcBef>
                <a:spcPts val="0"/>
              </a:spcBef>
              <a:spcAft>
                <a:spcPts val="0"/>
              </a:spcAft>
              <a:buClr>
                <a:srgbClr val="8C8B8A"/>
              </a:buClr>
              <a:buSzPts val="1200"/>
              <a:buFont typeface="Arial"/>
              <a:buNone/>
              <a:defRPr/>
            </a:lvl6pPr>
            <a:lvl7pPr marL="0" lvl="6" indent="0" algn="r">
              <a:lnSpc>
                <a:spcPct val="100000"/>
              </a:lnSpc>
              <a:spcBef>
                <a:spcPts val="0"/>
              </a:spcBef>
              <a:spcAft>
                <a:spcPts val="0"/>
              </a:spcAft>
              <a:buClr>
                <a:srgbClr val="8C8B8A"/>
              </a:buClr>
              <a:buSzPts val="1200"/>
              <a:buFont typeface="Arial"/>
              <a:buNone/>
              <a:defRPr/>
            </a:lvl7pPr>
            <a:lvl8pPr marL="0" lvl="7" indent="0" algn="r">
              <a:lnSpc>
                <a:spcPct val="100000"/>
              </a:lnSpc>
              <a:spcBef>
                <a:spcPts val="0"/>
              </a:spcBef>
              <a:spcAft>
                <a:spcPts val="0"/>
              </a:spcAft>
              <a:buClr>
                <a:srgbClr val="8C8B8A"/>
              </a:buClr>
              <a:buSzPts val="1200"/>
              <a:buFont typeface="Arial"/>
              <a:buNone/>
              <a:defRPr/>
            </a:lvl8pPr>
            <a:lvl9pPr marL="0" lvl="8" indent="0" algn="r">
              <a:lnSpc>
                <a:spcPct val="100000"/>
              </a:lnSpc>
              <a:spcBef>
                <a:spcPts val="0"/>
              </a:spcBef>
              <a:spcAft>
                <a:spcPts val="0"/>
              </a:spcAft>
              <a:buClr>
                <a:srgbClr val="8C8B8A"/>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5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54"/>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73" name="Google Shape;73;p5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74" name="Google Shape;74;p5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C8B8A"/>
              </a:buClr>
              <a:buSzPts val="1200"/>
              <a:buFont typeface="Arial"/>
              <a:buNone/>
              <a:defRPr/>
            </a:lvl1pPr>
            <a:lvl2pPr marL="0" lvl="1" indent="0" algn="r">
              <a:lnSpc>
                <a:spcPct val="100000"/>
              </a:lnSpc>
              <a:spcBef>
                <a:spcPts val="0"/>
              </a:spcBef>
              <a:spcAft>
                <a:spcPts val="0"/>
              </a:spcAft>
              <a:buClr>
                <a:srgbClr val="8C8B8A"/>
              </a:buClr>
              <a:buSzPts val="1200"/>
              <a:buFont typeface="Arial"/>
              <a:buNone/>
              <a:defRPr/>
            </a:lvl2pPr>
            <a:lvl3pPr marL="0" lvl="2" indent="0" algn="r">
              <a:lnSpc>
                <a:spcPct val="100000"/>
              </a:lnSpc>
              <a:spcBef>
                <a:spcPts val="0"/>
              </a:spcBef>
              <a:spcAft>
                <a:spcPts val="0"/>
              </a:spcAft>
              <a:buClr>
                <a:srgbClr val="8C8B8A"/>
              </a:buClr>
              <a:buSzPts val="1200"/>
              <a:buFont typeface="Arial"/>
              <a:buNone/>
              <a:defRPr/>
            </a:lvl3pPr>
            <a:lvl4pPr marL="0" lvl="3" indent="0" algn="r">
              <a:lnSpc>
                <a:spcPct val="100000"/>
              </a:lnSpc>
              <a:spcBef>
                <a:spcPts val="0"/>
              </a:spcBef>
              <a:spcAft>
                <a:spcPts val="0"/>
              </a:spcAft>
              <a:buClr>
                <a:srgbClr val="8C8B8A"/>
              </a:buClr>
              <a:buSzPts val="1200"/>
              <a:buFont typeface="Arial"/>
              <a:buNone/>
              <a:defRPr/>
            </a:lvl4pPr>
            <a:lvl5pPr marL="0" lvl="4" indent="0" algn="r">
              <a:lnSpc>
                <a:spcPct val="100000"/>
              </a:lnSpc>
              <a:spcBef>
                <a:spcPts val="0"/>
              </a:spcBef>
              <a:spcAft>
                <a:spcPts val="0"/>
              </a:spcAft>
              <a:buClr>
                <a:srgbClr val="8C8B8A"/>
              </a:buClr>
              <a:buSzPts val="1200"/>
              <a:buFont typeface="Arial"/>
              <a:buNone/>
              <a:defRPr/>
            </a:lvl5pPr>
            <a:lvl6pPr marL="0" lvl="5" indent="0" algn="r">
              <a:lnSpc>
                <a:spcPct val="100000"/>
              </a:lnSpc>
              <a:spcBef>
                <a:spcPts val="0"/>
              </a:spcBef>
              <a:spcAft>
                <a:spcPts val="0"/>
              </a:spcAft>
              <a:buClr>
                <a:srgbClr val="8C8B8A"/>
              </a:buClr>
              <a:buSzPts val="1200"/>
              <a:buFont typeface="Arial"/>
              <a:buNone/>
              <a:defRPr/>
            </a:lvl6pPr>
            <a:lvl7pPr marL="0" lvl="6" indent="0" algn="r">
              <a:lnSpc>
                <a:spcPct val="100000"/>
              </a:lnSpc>
              <a:spcBef>
                <a:spcPts val="0"/>
              </a:spcBef>
              <a:spcAft>
                <a:spcPts val="0"/>
              </a:spcAft>
              <a:buClr>
                <a:srgbClr val="8C8B8A"/>
              </a:buClr>
              <a:buSzPts val="1200"/>
              <a:buFont typeface="Arial"/>
              <a:buNone/>
              <a:defRPr/>
            </a:lvl7pPr>
            <a:lvl8pPr marL="0" lvl="7" indent="0" algn="r">
              <a:lnSpc>
                <a:spcPct val="100000"/>
              </a:lnSpc>
              <a:spcBef>
                <a:spcPts val="0"/>
              </a:spcBef>
              <a:spcAft>
                <a:spcPts val="0"/>
              </a:spcAft>
              <a:buClr>
                <a:srgbClr val="8C8B8A"/>
              </a:buClr>
              <a:buSzPts val="1200"/>
              <a:buFont typeface="Arial"/>
              <a:buNone/>
              <a:defRPr/>
            </a:lvl8pPr>
            <a:lvl9pPr marL="0" lvl="8" indent="0" algn="r">
              <a:lnSpc>
                <a:spcPct val="100000"/>
              </a:lnSpc>
              <a:spcBef>
                <a:spcPts val="0"/>
              </a:spcBef>
              <a:spcAft>
                <a:spcPts val="0"/>
              </a:spcAft>
              <a:buClr>
                <a:srgbClr val="8C8B8A"/>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55"/>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55"/>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5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79" name="Google Shape;79;p5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80" name="Google Shape;80;p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C8B8A"/>
              </a:buClr>
              <a:buSzPts val="1200"/>
              <a:buFont typeface="Arial"/>
              <a:buNone/>
              <a:defRPr/>
            </a:lvl1pPr>
            <a:lvl2pPr marL="0" lvl="1" indent="0" algn="r">
              <a:lnSpc>
                <a:spcPct val="100000"/>
              </a:lnSpc>
              <a:spcBef>
                <a:spcPts val="0"/>
              </a:spcBef>
              <a:spcAft>
                <a:spcPts val="0"/>
              </a:spcAft>
              <a:buClr>
                <a:srgbClr val="8C8B8A"/>
              </a:buClr>
              <a:buSzPts val="1200"/>
              <a:buFont typeface="Arial"/>
              <a:buNone/>
              <a:defRPr/>
            </a:lvl2pPr>
            <a:lvl3pPr marL="0" lvl="2" indent="0" algn="r">
              <a:lnSpc>
                <a:spcPct val="100000"/>
              </a:lnSpc>
              <a:spcBef>
                <a:spcPts val="0"/>
              </a:spcBef>
              <a:spcAft>
                <a:spcPts val="0"/>
              </a:spcAft>
              <a:buClr>
                <a:srgbClr val="8C8B8A"/>
              </a:buClr>
              <a:buSzPts val="1200"/>
              <a:buFont typeface="Arial"/>
              <a:buNone/>
              <a:defRPr/>
            </a:lvl3pPr>
            <a:lvl4pPr marL="0" lvl="3" indent="0" algn="r">
              <a:lnSpc>
                <a:spcPct val="100000"/>
              </a:lnSpc>
              <a:spcBef>
                <a:spcPts val="0"/>
              </a:spcBef>
              <a:spcAft>
                <a:spcPts val="0"/>
              </a:spcAft>
              <a:buClr>
                <a:srgbClr val="8C8B8A"/>
              </a:buClr>
              <a:buSzPts val="1200"/>
              <a:buFont typeface="Arial"/>
              <a:buNone/>
              <a:defRPr/>
            </a:lvl4pPr>
            <a:lvl5pPr marL="0" lvl="4" indent="0" algn="r">
              <a:lnSpc>
                <a:spcPct val="100000"/>
              </a:lnSpc>
              <a:spcBef>
                <a:spcPts val="0"/>
              </a:spcBef>
              <a:spcAft>
                <a:spcPts val="0"/>
              </a:spcAft>
              <a:buClr>
                <a:srgbClr val="8C8B8A"/>
              </a:buClr>
              <a:buSzPts val="1200"/>
              <a:buFont typeface="Arial"/>
              <a:buNone/>
              <a:defRPr/>
            </a:lvl5pPr>
            <a:lvl6pPr marL="0" lvl="5" indent="0" algn="r">
              <a:lnSpc>
                <a:spcPct val="100000"/>
              </a:lnSpc>
              <a:spcBef>
                <a:spcPts val="0"/>
              </a:spcBef>
              <a:spcAft>
                <a:spcPts val="0"/>
              </a:spcAft>
              <a:buClr>
                <a:srgbClr val="8C8B8A"/>
              </a:buClr>
              <a:buSzPts val="1200"/>
              <a:buFont typeface="Arial"/>
              <a:buNone/>
              <a:defRPr/>
            </a:lvl6pPr>
            <a:lvl7pPr marL="0" lvl="6" indent="0" algn="r">
              <a:lnSpc>
                <a:spcPct val="100000"/>
              </a:lnSpc>
              <a:spcBef>
                <a:spcPts val="0"/>
              </a:spcBef>
              <a:spcAft>
                <a:spcPts val="0"/>
              </a:spcAft>
              <a:buClr>
                <a:srgbClr val="8C8B8A"/>
              </a:buClr>
              <a:buSzPts val="1200"/>
              <a:buFont typeface="Arial"/>
              <a:buNone/>
              <a:defRPr/>
            </a:lvl7pPr>
            <a:lvl8pPr marL="0" lvl="7" indent="0" algn="r">
              <a:lnSpc>
                <a:spcPct val="100000"/>
              </a:lnSpc>
              <a:spcBef>
                <a:spcPts val="0"/>
              </a:spcBef>
              <a:spcAft>
                <a:spcPts val="0"/>
              </a:spcAft>
              <a:buClr>
                <a:srgbClr val="8C8B8A"/>
              </a:buClr>
              <a:buSzPts val="1200"/>
              <a:buFont typeface="Arial"/>
              <a:buNone/>
              <a:defRPr/>
            </a:lvl8pPr>
            <a:lvl9pPr marL="0" lvl="8" indent="0" algn="r">
              <a:lnSpc>
                <a:spcPct val="100000"/>
              </a:lnSpc>
              <a:spcBef>
                <a:spcPts val="0"/>
              </a:spcBef>
              <a:spcAft>
                <a:spcPts val="0"/>
              </a:spcAft>
              <a:buClr>
                <a:srgbClr val="8C8B8A"/>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
        <p:cNvGrpSpPr/>
        <p:nvPr/>
      </p:nvGrpSpPr>
      <p:grpSpPr>
        <a:xfrm>
          <a:off x="0" y="0"/>
          <a:ext cx="0" cy="0"/>
          <a:chOff x="0" y="0"/>
          <a:chExt cx="0" cy="0"/>
        </a:xfrm>
      </p:grpSpPr>
      <p:sp>
        <p:nvSpPr>
          <p:cNvPr id="95" name="Google Shape;95;p47"/>
          <p:cNvSpPr txBox="1">
            <a:spLocks noGrp="1"/>
          </p:cNvSpPr>
          <p:nvPr>
            <p:ph type="title"/>
          </p:nvPr>
        </p:nvSpPr>
        <p:spPr>
          <a:xfrm>
            <a:off x="1113234" y="685801"/>
            <a:ext cx="7514035"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7"/>
          <p:cNvSpPr txBox="1">
            <a:spLocks noGrp="1"/>
          </p:cNvSpPr>
          <p:nvPr>
            <p:ph type="body" idx="1"/>
          </p:nvPr>
        </p:nvSpPr>
        <p:spPr>
          <a:xfrm>
            <a:off x="1113233" y="2667000"/>
            <a:ext cx="7514035" cy="3124201"/>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a:lvl1pPr>
            <a:lvl2pPr marL="914400" lvl="1" indent="-394335" algn="l">
              <a:spcBef>
                <a:spcPts val="450"/>
              </a:spcBef>
              <a:spcAft>
                <a:spcPts val="0"/>
              </a:spcAft>
              <a:buSzPts val="2610"/>
              <a:buChar char="•"/>
              <a:defRPr/>
            </a:lvl2pPr>
            <a:lvl3pPr marL="1371600" lvl="2" indent="-394335" algn="l">
              <a:spcBef>
                <a:spcPts val="450"/>
              </a:spcBef>
              <a:spcAft>
                <a:spcPts val="0"/>
              </a:spcAft>
              <a:buSzPts val="2610"/>
              <a:buChar char="•"/>
              <a:defRPr/>
            </a:lvl3pPr>
            <a:lvl4pPr marL="1828800" lvl="3" indent="-394335" algn="l">
              <a:spcBef>
                <a:spcPts val="450"/>
              </a:spcBef>
              <a:spcAft>
                <a:spcPts val="0"/>
              </a:spcAft>
              <a:buSzPts val="2610"/>
              <a:buChar char="•"/>
              <a:defRPr/>
            </a:lvl4pPr>
            <a:lvl5pPr marL="2286000" lvl="4" indent="-394335" algn="l">
              <a:spcBef>
                <a:spcPts val="450"/>
              </a:spcBef>
              <a:spcAft>
                <a:spcPts val="0"/>
              </a:spcAft>
              <a:buSzPts val="2610"/>
              <a:buChar char="•"/>
              <a:defRPr/>
            </a:lvl5pPr>
            <a:lvl6pPr marL="2743200" lvl="5" indent="-394335" algn="l">
              <a:spcBef>
                <a:spcPts val="450"/>
              </a:spcBef>
              <a:spcAft>
                <a:spcPts val="0"/>
              </a:spcAft>
              <a:buSzPts val="2610"/>
              <a:buChar char="•"/>
              <a:defRPr/>
            </a:lvl6pPr>
            <a:lvl7pPr marL="3200400" lvl="6" indent="-394335" algn="l">
              <a:spcBef>
                <a:spcPts val="450"/>
              </a:spcBef>
              <a:spcAft>
                <a:spcPts val="0"/>
              </a:spcAft>
              <a:buSzPts val="2610"/>
              <a:buChar char="•"/>
              <a:defRPr/>
            </a:lvl7pPr>
            <a:lvl8pPr marL="3657600" lvl="7" indent="-394334" algn="l">
              <a:spcBef>
                <a:spcPts val="450"/>
              </a:spcBef>
              <a:spcAft>
                <a:spcPts val="0"/>
              </a:spcAft>
              <a:buSzPts val="2610"/>
              <a:buChar char="•"/>
              <a:defRPr/>
            </a:lvl8pPr>
            <a:lvl9pPr marL="4114800" lvl="8" indent="-394334" algn="l">
              <a:spcBef>
                <a:spcPts val="450"/>
              </a:spcBef>
              <a:spcAft>
                <a:spcPts val="450"/>
              </a:spcAft>
              <a:buSzPts val="2610"/>
              <a:buChar char="•"/>
              <a:defRPr/>
            </a:lvl9pPr>
          </a:lstStyle>
          <a:p>
            <a:endParaRPr/>
          </a:p>
        </p:txBody>
      </p:sp>
      <p:sp>
        <p:nvSpPr>
          <p:cNvPr id="97" name="Google Shape;97;p47"/>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98" name="Google Shape;98;p47"/>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99" name="Google Shape;99;p47"/>
          <p:cNvSpPr txBox="1">
            <a:spLocks noGrp="1"/>
          </p:cNvSpPr>
          <p:nvPr>
            <p:ph type="sldNum" idx="12"/>
          </p:nvPr>
        </p:nvSpPr>
        <p:spPr>
          <a:xfrm>
            <a:off x="8213893" y="5867132"/>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
        <p:cNvGrpSpPr/>
        <p:nvPr/>
      </p:nvGrpSpPr>
      <p:grpSpPr>
        <a:xfrm>
          <a:off x="0" y="0"/>
          <a:ext cx="0" cy="0"/>
          <a:chOff x="0" y="0"/>
          <a:chExt cx="0" cy="0"/>
        </a:xfrm>
      </p:grpSpPr>
      <p:grpSp>
        <p:nvGrpSpPr>
          <p:cNvPr id="101" name="Google Shape;101;p56"/>
          <p:cNvGrpSpPr/>
          <p:nvPr/>
        </p:nvGrpSpPr>
        <p:grpSpPr>
          <a:xfrm>
            <a:off x="409575" y="-4763"/>
            <a:ext cx="3761184" cy="6862763"/>
            <a:chOff x="2928938" y="-4763"/>
            <a:chExt cx="5014912" cy="6862763"/>
          </a:xfrm>
        </p:grpSpPr>
        <p:sp>
          <p:nvSpPr>
            <p:cNvPr id="102" name="Google Shape;102;p56"/>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103" name="Google Shape;103;p56"/>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595959"/>
            </a:solidFill>
            <a:ln>
              <a:noFill/>
            </a:ln>
          </p:spPr>
        </p:sp>
        <p:sp>
          <p:nvSpPr>
            <p:cNvPr id="104" name="Google Shape;104;p56"/>
            <p:cNvSpPr/>
            <p:nvPr/>
          </p:nvSpPr>
          <p:spPr>
            <a:xfrm>
              <a:off x="2928938" y="2582862"/>
              <a:ext cx="2693987" cy="4275138"/>
            </a:xfrm>
            <a:custGeom>
              <a:avLst/>
              <a:gdLst/>
              <a:ahLst/>
              <a:cxnLst/>
              <a:rect l="l" t="t" r="r" b="b"/>
              <a:pathLst>
                <a:path w="1697" h="2693" extrusionOk="0">
                  <a:moveTo>
                    <a:pt x="0" y="0"/>
                  </a:moveTo>
                  <a:lnTo>
                    <a:pt x="1622" y="2693"/>
                  </a:lnTo>
                  <a:lnTo>
                    <a:pt x="1697" y="2693"/>
                  </a:lnTo>
                  <a:lnTo>
                    <a:pt x="0" y="0"/>
                  </a:lnTo>
                  <a:close/>
                </a:path>
              </a:pathLst>
            </a:custGeom>
            <a:solidFill>
              <a:srgbClr val="262626"/>
            </a:solidFill>
            <a:ln>
              <a:noFill/>
            </a:ln>
          </p:spPr>
        </p:sp>
        <p:sp>
          <p:nvSpPr>
            <p:cNvPr id="105" name="Google Shape;105;p56"/>
            <p:cNvSpPr/>
            <p:nvPr/>
          </p:nvSpPr>
          <p:spPr>
            <a:xfrm>
              <a:off x="3371850" y="2692400"/>
              <a:ext cx="3332162" cy="4165600"/>
            </a:xfrm>
            <a:custGeom>
              <a:avLst/>
              <a:gdLst/>
              <a:ahLst/>
              <a:cxnLst/>
              <a:rect l="l" t="t" r="r" b="b"/>
              <a:pathLst>
                <a:path w="2099" h="2624" extrusionOk="0">
                  <a:moveTo>
                    <a:pt x="2099" y="2624"/>
                  </a:moveTo>
                  <a:lnTo>
                    <a:pt x="0" y="0"/>
                  </a:lnTo>
                  <a:lnTo>
                    <a:pt x="2021" y="2624"/>
                  </a:lnTo>
                  <a:lnTo>
                    <a:pt x="2099" y="2624"/>
                  </a:lnTo>
                  <a:close/>
                </a:path>
              </a:pathLst>
            </a:custGeom>
            <a:solidFill>
              <a:srgbClr val="0B5982"/>
            </a:solidFill>
            <a:ln>
              <a:noFill/>
            </a:ln>
          </p:spPr>
        </p:sp>
        <p:sp>
          <p:nvSpPr>
            <p:cNvPr id="106" name="Google Shape;106;p56"/>
            <p:cNvSpPr/>
            <p:nvPr/>
          </p:nvSpPr>
          <p:spPr>
            <a:xfrm>
              <a:off x="3367088" y="2687637"/>
              <a:ext cx="4576762"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1186C3"/>
            </a:solidFill>
            <a:ln>
              <a:noFill/>
            </a:ln>
          </p:spPr>
        </p:sp>
        <p:sp>
          <p:nvSpPr>
            <p:cNvPr id="107" name="Google Shape;107;p56"/>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3F3F3F"/>
            </a:solidFill>
            <a:ln>
              <a:noFill/>
            </a:ln>
          </p:spPr>
        </p:sp>
      </p:grpSp>
      <p:sp>
        <p:nvSpPr>
          <p:cNvPr id="108" name="Google Shape;108;p56"/>
          <p:cNvSpPr txBox="1">
            <a:spLocks noGrp="1"/>
          </p:cNvSpPr>
          <p:nvPr>
            <p:ph type="ctrTitle"/>
          </p:nvPr>
        </p:nvSpPr>
        <p:spPr>
          <a:xfrm>
            <a:off x="2196301" y="1380069"/>
            <a:ext cx="6430967" cy="2616199"/>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4500"/>
              <a:buFont typeface="Corbel"/>
              <a:buNone/>
              <a:defRPr sz="45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6"/>
          <p:cNvSpPr txBox="1">
            <a:spLocks noGrp="1"/>
          </p:cNvSpPr>
          <p:nvPr>
            <p:ph type="subTitle" idx="1"/>
          </p:nvPr>
        </p:nvSpPr>
        <p:spPr>
          <a:xfrm>
            <a:off x="3386533" y="3996267"/>
            <a:ext cx="5240734" cy="1388534"/>
          </a:xfrm>
          <a:prstGeom prst="rect">
            <a:avLst/>
          </a:prstGeom>
          <a:noFill/>
          <a:ln>
            <a:noFill/>
          </a:ln>
        </p:spPr>
        <p:txBody>
          <a:bodyPr spcFirstLastPara="1" wrap="square" lIns="91425" tIns="45700" rIns="91425" bIns="45700" anchor="t" anchorCtr="0">
            <a:normAutofit/>
          </a:bodyPr>
          <a:lstStyle>
            <a:lvl1pPr lvl="0" algn="r">
              <a:spcBef>
                <a:spcPts val="315"/>
              </a:spcBef>
              <a:spcAft>
                <a:spcPts val="0"/>
              </a:spcAft>
              <a:buSzPts val="2284"/>
              <a:buNone/>
              <a:defRPr sz="1575">
                <a:solidFill>
                  <a:schemeClr val="dk1"/>
                </a:solidFill>
              </a:defRPr>
            </a:lvl1pPr>
            <a:lvl2pPr lvl="1" algn="ctr">
              <a:spcBef>
                <a:spcPts val="450"/>
              </a:spcBef>
              <a:spcAft>
                <a:spcPts val="0"/>
              </a:spcAft>
              <a:buSzPts val="2175"/>
              <a:buNone/>
              <a:defRPr>
                <a:solidFill>
                  <a:srgbClr val="888888"/>
                </a:solidFill>
              </a:defRPr>
            </a:lvl2pPr>
            <a:lvl3pPr lvl="2" algn="ctr">
              <a:spcBef>
                <a:spcPts val="450"/>
              </a:spcBef>
              <a:spcAft>
                <a:spcPts val="0"/>
              </a:spcAft>
              <a:buSzPts val="1958"/>
              <a:buNone/>
              <a:defRPr>
                <a:solidFill>
                  <a:srgbClr val="888888"/>
                </a:solidFill>
              </a:defRPr>
            </a:lvl3pPr>
            <a:lvl4pPr lvl="3" algn="ctr">
              <a:spcBef>
                <a:spcPts val="450"/>
              </a:spcBef>
              <a:spcAft>
                <a:spcPts val="0"/>
              </a:spcAft>
              <a:buSzPts val="1740"/>
              <a:buNone/>
              <a:defRPr>
                <a:solidFill>
                  <a:srgbClr val="888888"/>
                </a:solidFill>
              </a:defRPr>
            </a:lvl4pPr>
            <a:lvl5pPr lvl="4" algn="ctr">
              <a:spcBef>
                <a:spcPts val="450"/>
              </a:spcBef>
              <a:spcAft>
                <a:spcPts val="0"/>
              </a:spcAft>
              <a:buSzPts val="1523"/>
              <a:buNone/>
              <a:defRPr>
                <a:solidFill>
                  <a:srgbClr val="888888"/>
                </a:solidFill>
              </a:defRPr>
            </a:lvl5pPr>
            <a:lvl6pPr lvl="5" algn="ctr">
              <a:spcBef>
                <a:spcPts val="450"/>
              </a:spcBef>
              <a:spcAft>
                <a:spcPts val="0"/>
              </a:spcAft>
              <a:buSzPts val="1523"/>
              <a:buNone/>
              <a:defRPr>
                <a:solidFill>
                  <a:srgbClr val="888888"/>
                </a:solidFill>
              </a:defRPr>
            </a:lvl6pPr>
            <a:lvl7pPr lvl="6" algn="ctr">
              <a:spcBef>
                <a:spcPts val="450"/>
              </a:spcBef>
              <a:spcAft>
                <a:spcPts val="0"/>
              </a:spcAft>
              <a:buSzPts val="1523"/>
              <a:buNone/>
              <a:defRPr>
                <a:solidFill>
                  <a:srgbClr val="888888"/>
                </a:solidFill>
              </a:defRPr>
            </a:lvl7pPr>
            <a:lvl8pPr lvl="7" algn="ctr">
              <a:spcBef>
                <a:spcPts val="450"/>
              </a:spcBef>
              <a:spcAft>
                <a:spcPts val="0"/>
              </a:spcAft>
              <a:buSzPts val="1523"/>
              <a:buNone/>
              <a:defRPr>
                <a:solidFill>
                  <a:srgbClr val="888888"/>
                </a:solidFill>
              </a:defRPr>
            </a:lvl8pPr>
            <a:lvl9pPr lvl="8" algn="ctr">
              <a:spcBef>
                <a:spcPts val="450"/>
              </a:spcBef>
              <a:spcAft>
                <a:spcPts val="450"/>
              </a:spcAft>
              <a:buSzPts val="1523"/>
              <a:buNone/>
              <a:defRPr>
                <a:solidFill>
                  <a:srgbClr val="888888"/>
                </a:solidFill>
              </a:defRPr>
            </a:lvl9pPr>
          </a:lstStyle>
          <a:p>
            <a:endParaRPr/>
          </a:p>
        </p:txBody>
      </p:sp>
      <p:sp>
        <p:nvSpPr>
          <p:cNvPr id="110" name="Google Shape;110;p56"/>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11" name="Google Shape;111;p56"/>
          <p:cNvSpPr txBox="1">
            <a:spLocks noGrp="1"/>
          </p:cNvSpPr>
          <p:nvPr>
            <p:ph type="ftr" idx="11"/>
          </p:nvPr>
        </p:nvSpPr>
        <p:spPr>
          <a:xfrm>
            <a:off x="3999309" y="5883276"/>
            <a:ext cx="32430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12" name="Google Shape;112;p56"/>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sp>
        <p:nvSpPr>
          <p:cNvPr id="114" name="Google Shape;114;p57"/>
          <p:cNvSpPr txBox="1">
            <a:spLocks noGrp="1"/>
          </p:cNvSpPr>
          <p:nvPr>
            <p:ph type="title"/>
          </p:nvPr>
        </p:nvSpPr>
        <p:spPr>
          <a:xfrm>
            <a:off x="1929210" y="2666999"/>
            <a:ext cx="6698060" cy="2110382"/>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3000"/>
              <a:buFont typeface="Corbel"/>
              <a:buNone/>
              <a:defRPr sz="3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57"/>
          <p:cNvSpPr txBox="1">
            <a:spLocks noGrp="1"/>
          </p:cNvSpPr>
          <p:nvPr>
            <p:ph type="body" idx="1"/>
          </p:nvPr>
        </p:nvSpPr>
        <p:spPr>
          <a:xfrm>
            <a:off x="1929209" y="4777381"/>
            <a:ext cx="6698061"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300"/>
              </a:spcBef>
              <a:spcAft>
                <a:spcPts val="0"/>
              </a:spcAft>
              <a:buSzPts val="2175"/>
              <a:buNone/>
              <a:defRPr sz="1500">
                <a:solidFill>
                  <a:schemeClr val="dk1"/>
                </a:solidFill>
              </a:defRPr>
            </a:lvl1pPr>
            <a:lvl2pPr marL="914400" lvl="1" indent="-228600" algn="l">
              <a:spcBef>
                <a:spcPts val="450"/>
              </a:spcBef>
              <a:spcAft>
                <a:spcPts val="0"/>
              </a:spcAft>
              <a:buSzPts val="1958"/>
              <a:buNone/>
              <a:defRPr sz="1350">
                <a:solidFill>
                  <a:srgbClr val="888888"/>
                </a:solidFill>
              </a:defRPr>
            </a:lvl2pPr>
            <a:lvl3pPr marL="1371600" lvl="2" indent="-228600" algn="l">
              <a:spcBef>
                <a:spcPts val="450"/>
              </a:spcBef>
              <a:spcAft>
                <a:spcPts val="0"/>
              </a:spcAft>
              <a:buSzPts val="1740"/>
              <a:buNone/>
              <a:defRPr sz="1200">
                <a:solidFill>
                  <a:srgbClr val="888888"/>
                </a:solidFill>
              </a:defRPr>
            </a:lvl3pPr>
            <a:lvl4pPr marL="1828800" lvl="3" indent="-228600" algn="l">
              <a:spcBef>
                <a:spcPts val="450"/>
              </a:spcBef>
              <a:spcAft>
                <a:spcPts val="0"/>
              </a:spcAft>
              <a:buSzPts val="1523"/>
              <a:buNone/>
              <a:defRPr sz="1050">
                <a:solidFill>
                  <a:srgbClr val="888888"/>
                </a:solidFill>
              </a:defRPr>
            </a:lvl4pPr>
            <a:lvl5pPr marL="2286000" lvl="4" indent="-228600" algn="l">
              <a:spcBef>
                <a:spcPts val="450"/>
              </a:spcBef>
              <a:spcAft>
                <a:spcPts val="0"/>
              </a:spcAft>
              <a:buSzPts val="1523"/>
              <a:buNone/>
              <a:defRPr sz="1050">
                <a:solidFill>
                  <a:srgbClr val="888888"/>
                </a:solidFill>
              </a:defRPr>
            </a:lvl5pPr>
            <a:lvl6pPr marL="2743200" lvl="5" indent="-228600" algn="l">
              <a:spcBef>
                <a:spcPts val="450"/>
              </a:spcBef>
              <a:spcAft>
                <a:spcPts val="0"/>
              </a:spcAft>
              <a:buSzPts val="1523"/>
              <a:buNone/>
              <a:defRPr sz="1050">
                <a:solidFill>
                  <a:srgbClr val="888888"/>
                </a:solidFill>
              </a:defRPr>
            </a:lvl6pPr>
            <a:lvl7pPr marL="3200400" lvl="6" indent="-228600" algn="l">
              <a:spcBef>
                <a:spcPts val="450"/>
              </a:spcBef>
              <a:spcAft>
                <a:spcPts val="0"/>
              </a:spcAft>
              <a:buSzPts val="1523"/>
              <a:buNone/>
              <a:defRPr sz="1050">
                <a:solidFill>
                  <a:srgbClr val="888888"/>
                </a:solidFill>
              </a:defRPr>
            </a:lvl7pPr>
            <a:lvl8pPr marL="3657600" lvl="7" indent="-228600" algn="l">
              <a:spcBef>
                <a:spcPts val="450"/>
              </a:spcBef>
              <a:spcAft>
                <a:spcPts val="0"/>
              </a:spcAft>
              <a:buSzPts val="1523"/>
              <a:buNone/>
              <a:defRPr sz="1050">
                <a:solidFill>
                  <a:srgbClr val="888888"/>
                </a:solidFill>
              </a:defRPr>
            </a:lvl8pPr>
            <a:lvl9pPr marL="4114800" lvl="8" indent="-228600" algn="l">
              <a:spcBef>
                <a:spcPts val="450"/>
              </a:spcBef>
              <a:spcAft>
                <a:spcPts val="450"/>
              </a:spcAft>
              <a:buSzPts val="1523"/>
              <a:buNone/>
              <a:defRPr sz="1050">
                <a:solidFill>
                  <a:srgbClr val="888888"/>
                </a:solidFill>
              </a:defRPr>
            </a:lvl9pPr>
          </a:lstStyle>
          <a:p>
            <a:endParaRPr/>
          </a:p>
        </p:txBody>
      </p:sp>
      <p:sp>
        <p:nvSpPr>
          <p:cNvPr id="116" name="Google Shape;116;p57"/>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17" name="Google Shape;117;p57"/>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18" name="Google Shape;118;p57"/>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9"/>
        <p:cNvGrpSpPr/>
        <p:nvPr/>
      </p:nvGrpSpPr>
      <p:grpSpPr>
        <a:xfrm>
          <a:off x="0" y="0"/>
          <a:ext cx="0" cy="0"/>
          <a:chOff x="0" y="0"/>
          <a:chExt cx="0" cy="0"/>
        </a:xfrm>
      </p:grpSpPr>
      <p:sp>
        <p:nvSpPr>
          <p:cNvPr id="120" name="Google Shape;120;p58"/>
          <p:cNvSpPr txBox="1">
            <a:spLocks noGrp="1"/>
          </p:cNvSpPr>
          <p:nvPr>
            <p:ph type="title"/>
          </p:nvPr>
        </p:nvSpPr>
        <p:spPr>
          <a:xfrm>
            <a:off x="1113234" y="685801"/>
            <a:ext cx="7514035"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8"/>
          <p:cNvSpPr txBox="1">
            <a:spLocks noGrp="1"/>
          </p:cNvSpPr>
          <p:nvPr>
            <p:ph type="body" idx="1"/>
          </p:nvPr>
        </p:nvSpPr>
        <p:spPr>
          <a:xfrm>
            <a:off x="1113235" y="2667000"/>
            <a:ext cx="3671291" cy="3124201"/>
          </a:xfrm>
          <a:prstGeom prst="rect">
            <a:avLst/>
          </a:prstGeom>
          <a:noFill/>
          <a:ln>
            <a:noFill/>
          </a:ln>
        </p:spPr>
        <p:txBody>
          <a:bodyPr spcFirstLastPara="1" wrap="square" lIns="91425" tIns="45700" rIns="91425" bIns="45700" anchor="ctr" anchorCtr="0">
            <a:normAutofit/>
          </a:bodyPr>
          <a:lstStyle>
            <a:lvl1pPr marL="457200" lvl="0" indent="-352901" algn="l">
              <a:spcBef>
                <a:spcPts val="270"/>
              </a:spcBef>
              <a:spcAft>
                <a:spcPts val="0"/>
              </a:spcAft>
              <a:buSzPts val="1958"/>
              <a:buChar char="•"/>
              <a:defRPr sz="1350"/>
            </a:lvl1pPr>
            <a:lvl2pPr marL="914400" lvl="1" indent="-339090" algn="l">
              <a:spcBef>
                <a:spcPts val="450"/>
              </a:spcBef>
              <a:spcAft>
                <a:spcPts val="0"/>
              </a:spcAft>
              <a:buSzPts val="1740"/>
              <a:buChar char="•"/>
              <a:defRPr sz="1200"/>
            </a:lvl2pPr>
            <a:lvl3pPr marL="1371600" lvl="2" indent="-325278" algn="l">
              <a:spcBef>
                <a:spcPts val="450"/>
              </a:spcBef>
              <a:spcAft>
                <a:spcPts val="0"/>
              </a:spcAft>
              <a:buSzPts val="1523"/>
              <a:buChar char="•"/>
              <a:defRPr sz="1050"/>
            </a:lvl3pPr>
            <a:lvl4pPr marL="1828800" lvl="3" indent="-311467" algn="l">
              <a:spcBef>
                <a:spcPts val="450"/>
              </a:spcBef>
              <a:spcAft>
                <a:spcPts val="0"/>
              </a:spcAft>
              <a:buSzPts val="1305"/>
              <a:buChar char="•"/>
              <a:defRPr sz="900"/>
            </a:lvl4pPr>
            <a:lvl5pPr marL="2286000" lvl="4" indent="-311467" algn="l">
              <a:spcBef>
                <a:spcPts val="450"/>
              </a:spcBef>
              <a:spcAft>
                <a:spcPts val="0"/>
              </a:spcAft>
              <a:buSzPts val="1305"/>
              <a:buChar char="•"/>
              <a:defRPr sz="900"/>
            </a:lvl5pPr>
            <a:lvl6pPr marL="2743200" lvl="5" indent="-311467" algn="l">
              <a:spcBef>
                <a:spcPts val="450"/>
              </a:spcBef>
              <a:spcAft>
                <a:spcPts val="0"/>
              </a:spcAft>
              <a:buSzPts val="1305"/>
              <a:buChar char="•"/>
              <a:defRPr sz="900"/>
            </a:lvl6pPr>
            <a:lvl7pPr marL="3200400" lvl="6" indent="-311467" algn="l">
              <a:spcBef>
                <a:spcPts val="450"/>
              </a:spcBef>
              <a:spcAft>
                <a:spcPts val="0"/>
              </a:spcAft>
              <a:buSzPts val="1305"/>
              <a:buChar char="•"/>
              <a:defRPr sz="900"/>
            </a:lvl7pPr>
            <a:lvl8pPr marL="3657600" lvl="7" indent="-311467" algn="l">
              <a:spcBef>
                <a:spcPts val="450"/>
              </a:spcBef>
              <a:spcAft>
                <a:spcPts val="0"/>
              </a:spcAft>
              <a:buSzPts val="1305"/>
              <a:buChar char="•"/>
              <a:defRPr sz="900"/>
            </a:lvl8pPr>
            <a:lvl9pPr marL="4114800" lvl="8" indent="-311467" algn="l">
              <a:spcBef>
                <a:spcPts val="450"/>
              </a:spcBef>
              <a:spcAft>
                <a:spcPts val="450"/>
              </a:spcAft>
              <a:buSzPts val="1305"/>
              <a:buChar char="•"/>
              <a:defRPr sz="900"/>
            </a:lvl9pPr>
          </a:lstStyle>
          <a:p>
            <a:endParaRPr/>
          </a:p>
        </p:txBody>
      </p:sp>
      <p:sp>
        <p:nvSpPr>
          <p:cNvPr id="122" name="Google Shape;122;p58"/>
          <p:cNvSpPr txBox="1">
            <a:spLocks noGrp="1"/>
          </p:cNvSpPr>
          <p:nvPr>
            <p:ph type="body" idx="2"/>
          </p:nvPr>
        </p:nvSpPr>
        <p:spPr>
          <a:xfrm>
            <a:off x="4955975" y="2667000"/>
            <a:ext cx="3671292" cy="3124200"/>
          </a:xfrm>
          <a:prstGeom prst="rect">
            <a:avLst/>
          </a:prstGeom>
          <a:noFill/>
          <a:ln>
            <a:noFill/>
          </a:ln>
        </p:spPr>
        <p:txBody>
          <a:bodyPr spcFirstLastPara="1" wrap="square" lIns="91425" tIns="45700" rIns="91425" bIns="45700" anchor="ctr" anchorCtr="0">
            <a:normAutofit/>
          </a:bodyPr>
          <a:lstStyle>
            <a:lvl1pPr marL="457200" lvl="0" indent="-352901" algn="l">
              <a:spcBef>
                <a:spcPts val="270"/>
              </a:spcBef>
              <a:spcAft>
                <a:spcPts val="0"/>
              </a:spcAft>
              <a:buSzPts val="1958"/>
              <a:buChar char="•"/>
              <a:defRPr sz="1350"/>
            </a:lvl1pPr>
            <a:lvl2pPr marL="914400" lvl="1" indent="-339090" algn="l">
              <a:spcBef>
                <a:spcPts val="450"/>
              </a:spcBef>
              <a:spcAft>
                <a:spcPts val="0"/>
              </a:spcAft>
              <a:buSzPts val="1740"/>
              <a:buChar char="•"/>
              <a:defRPr sz="1200"/>
            </a:lvl2pPr>
            <a:lvl3pPr marL="1371600" lvl="2" indent="-325278" algn="l">
              <a:spcBef>
                <a:spcPts val="450"/>
              </a:spcBef>
              <a:spcAft>
                <a:spcPts val="0"/>
              </a:spcAft>
              <a:buSzPts val="1523"/>
              <a:buChar char="•"/>
              <a:defRPr sz="1050"/>
            </a:lvl3pPr>
            <a:lvl4pPr marL="1828800" lvl="3" indent="-311467" algn="l">
              <a:spcBef>
                <a:spcPts val="450"/>
              </a:spcBef>
              <a:spcAft>
                <a:spcPts val="0"/>
              </a:spcAft>
              <a:buSzPts val="1305"/>
              <a:buChar char="•"/>
              <a:defRPr sz="900"/>
            </a:lvl4pPr>
            <a:lvl5pPr marL="2286000" lvl="4" indent="-311467" algn="l">
              <a:spcBef>
                <a:spcPts val="450"/>
              </a:spcBef>
              <a:spcAft>
                <a:spcPts val="0"/>
              </a:spcAft>
              <a:buSzPts val="1305"/>
              <a:buChar char="•"/>
              <a:defRPr sz="900"/>
            </a:lvl5pPr>
            <a:lvl6pPr marL="2743200" lvl="5" indent="-311467" algn="l">
              <a:spcBef>
                <a:spcPts val="450"/>
              </a:spcBef>
              <a:spcAft>
                <a:spcPts val="0"/>
              </a:spcAft>
              <a:buSzPts val="1305"/>
              <a:buChar char="•"/>
              <a:defRPr sz="900"/>
            </a:lvl6pPr>
            <a:lvl7pPr marL="3200400" lvl="6" indent="-311467" algn="l">
              <a:spcBef>
                <a:spcPts val="450"/>
              </a:spcBef>
              <a:spcAft>
                <a:spcPts val="0"/>
              </a:spcAft>
              <a:buSzPts val="1305"/>
              <a:buChar char="•"/>
              <a:defRPr sz="900"/>
            </a:lvl7pPr>
            <a:lvl8pPr marL="3657600" lvl="7" indent="-311467" algn="l">
              <a:spcBef>
                <a:spcPts val="450"/>
              </a:spcBef>
              <a:spcAft>
                <a:spcPts val="0"/>
              </a:spcAft>
              <a:buSzPts val="1305"/>
              <a:buChar char="•"/>
              <a:defRPr sz="900"/>
            </a:lvl8pPr>
            <a:lvl9pPr marL="4114800" lvl="8" indent="-311467" algn="l">
              <a:spcBef>
                <a:spcPts val="450"/>
              </a:spcBef>
              <a:spcAft>
                <a:spcPts val="450"/>
              </a:spcAft>
              <a:buSzPts val="1305"/>
              <a:buChar char="•"/>
              <a:defRPr sz="900"/>
            </a:lvl9pPr>
          </a:lstStyle>
          <a:p>
            <a:endParaRPr/>
          </a:p>
        </p:txBody>
      </p:sp>
      <p:sp>
        <p:nvSpPr>
          <p:cNvPr id="123" name="Google Shape;123;p58"/>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24" name="Google Shape;124;p58"/>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25" name="Google Shape;125;p58"/>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6"/>
        <p:cNvGrpSpPr/>
        <p:nvPr/>
      </p:nvGrpSpPr>
      <p:grpSpPr>
        <a:xfrm>
          <a:off x="0" y="0"/>
          <a:ext cx="0" cy="0"/>
          <a:chOff x="0" y="0"/>
          <a:chExt cx="0" cy="0"/>
        </a:xfrm>
      </p:grpSpPr>
      <p:sp>
        <p:nvSpPr>
          <p:cNvPr id="127" name="Google Shape;127;p59"/>
          <p:cNvSpPr txBox="1">
            <a:spLocks noGrp="1"/>
          </p:cNvSpPr>
          <p:nvPr>
            <p:ph type="title"/>
          </p:nvPr>
        </p:nvSpPr>
        <p:spPr>
          <a:xfrm>
            <a:off x="1113234" y="685801"/>
            <a:ext cx="7514035"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000"/>
              <a:buFont typeface="Corbe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9"/>
          <p:cNvSpPr txBox="1">
            <a:spLocks noGrp="1"/>
          </p:cNvSpPr>
          <p:nvPr>
            <p:ph type="body" idx="1"/>
          </p:nvPr>
        </p:nvSpPr>
        <p:spPr>
          <a:xfrm>
            <a:off x="1329134" y="2658533"/>
            <a:ext cx="3455391" cy="576262"/>
          </a:xfrm>
          <a:prstGeom prst="rect">
            <a:avLst/>
          </a:prstGeom>
          <a:noFill/>
          <a:ln>
            <a:noFill/>
          </a:ln>
        </p:spPr>
        <p:txBody>
          <a:bodyPr spcFirstLastPara="1" wrap="square" lIns="91425" tIns="45700" rIns="91425" bIns="45700" anchor="b" anchorCtr="0">
            <a:noAutofit/>
          </a:bodyPr>
          <a:lstStyle>
            <a:lvl1pPr marL="457200" lvl="0" indent="-228600" algn="l">
              <a:spcBef>
                <a:spcPts val="420"/>
              </a:spcBef>
              <a:spcAft>
                <a:spcPts val="0"/>
              </a:spcAft>
              <a:buSzPts val="3045"/>
              <a:buNone/>
              <a:defRPr sz="2100" b="0">
                <a:solidFill>
                  <a:srgbClr val="1186C3"/>
                </a:solidFill>
              </a:defRPr>
            </a:lvl1pPr>
            <a:lvl2pPr marL="914400" lvl="1" indent="-228600" algn="l">
              <a:spcBef>
                <a:spcPts val="450"/>
              </a:spcBef>
              <a:spcAft>
                <a:spcPts val="0"/>
              </a:spcAft>
              <a:buSzPts val="2175"/>
              <a:buNone/>
              <a:defRPr sz="1500" b="1"/>
            </a:lvl2pPr>
            <a:lvl3pPr marL="1371600" lvl="2" indent="-228600" algn="l">
              <a:spcBef>
                <a:spcPts val="450"/>
              </a:spcBef>
              <a:spcAft>
                <a:spcPts val="0"/>
              </a:spcAft>
              <a:buSzPts val="1958"/>
              <a:buNone/>
              <a:defRPr sz="1350" b="1"/>
            </a:lvl3pPr>
            <a:lvl4pPr marL="1828800" lvl="3" indent="-228600" algn="l">
              <a:spcBef>
                <a:spcPts val="450"/>
              </a:spcBef>
              <a:spcAft>
                <a:spcPts val="0"/>
              </a:spcAft>
              <a:buSzPts val="1740"/>
              <a:buNone/>
              <a:defRPr sz="1200" b="1"/>
            </a:lvl4pPr>
            <a:lvl5pPr marL="2286000" lvl="4" indent="-228600" algn="l">
              <a:spcBef>
                <a:spcPts val="450"/>
              </a:spcBef>
              <a:spcAft>
                <a:spcPts val="0"/>
              </a:spcAft>
              <a:buSzPts val="1740"/>
              <a:buNone/>
              <a:defRPr sz="1200" b="1"/>
            </a:lvl5pPr>
            <a:lvl6pPr marL="2743200" lvl="5" indent="-228600" algn="l">
              <a:spcBef>
                <a:spcPts val="450"/>
              </a:spcBef>
              <a:spcAft>
                <a:spcPts val="0"/>
              </a:spcAft>
              <a:buSzPts val="1740"/>
              <a:buNone/>
              <a:defRPr sz="1200" b="1"/>
            </a:lvl6pPr>
            <a:lvl7pPr marL="3200400" lvl="6" indent="-228600" algn="l">
              <a:spcBef>
                <a:spcPts val="450"/>
              </a:spcBef>
              <a:spcAft>
                <a:spcPts val="0"/>
              </a:spcAft>
              <a:buSzPts val="1740"/>
              <a:buNone/>
              <a:defRPr sz="1200" b="1"/>
            </a:lvl7pPr>
            <a:lvl8pPr marL="3657600" lvl="7" indent="-228600" algn="l">
              <a:spcBef>
                <a:spcPts val="450"/>
              </a:spcBef>
              <a:spcAft>
                <a:spcPts val="0"/>
              </a:spcAft>
              <a:buSzPts val="1740"/>
              <a:buNone/>
              <a:defRPr sz="1200" b="1"/>
            </a:lvl8pPr>
            <a:lvl9pPr marL="4114800" lvl="8" indent="-228600" algn="l">
              <a:spcBef>
                <a:spcPts val="450"/>
              </a:spcBef>
              <a:spcAft>
                <a:spcPts val="450"/>
              </a:spcAft>
              <a:buSzPts val="1740"/>
              <a:buNone/>
              <a:defRPr sz="1200" b="1"/>
            </a:lvl9pPr>
          </a:lstStyle>
          <a:p>
            <a:endParaRPr/>
          </a:p>
        </p:txBody>
      </p:sp>
      <p:sp>
        <p:nvSpPr>
          <p:cNvPr id="129" name="Google Shape;129;p59"/>
          <p:cNvSpPr txBox="1">
            <a:spLocks noGrp="1"/>
          </p:cNvSpPr>
          <p:nvPr>
            <p:ph type="body" idx="2"/>
          </p:nvPr>
        </p:nvSpPr>
        <p:spPr>
          <a:xfrm>
            <a:off x="1113233" y="3335337"/>
            <a:ext cx="3671292" cy="2455862"/>
          </a:xfrm>
          <a:prstGeom prst="rect">
            <a:avLst/>
          </a:prstGeom>
          <a:noFill/>
          <a:ln>
            <a:noFill/>
          </a:ln>
        </p:spPr>
        <p:txBody>
          <a:bodyPr spcFirstLastPara="1" wrap="square" lIns="91425" tIns="45700" rIns="91425" bIns="45700" anchor="t" anchorCtr="0">
            <a:normAutofit/>
          </a:bodyPr>
          <a:lstStyle>
            <a:lvl1pPr marL="457200" lvl="0" indent="-352901" algn="l">
              <a:spcBef>
                <a:spcPts val="270"/>
              </a:spcBef>
              <a:spcAft>
                <a:spcPts val="0"/>
              </a:spcAft>
              <a:buSzPts val="1958"/>
              <a:buChar char="•"/>
              <a:defRPr sz="1350"/>
            </a:lvl1pPr>
            <a:lvl2pPr marL="914400" lvl="1" indent="-339090" algn="l">
              <a:spcBef>
                <a:spcPts val="450"/>
              </a:spcBef>
              <a:spcAft>
                <a:spcPts val="0"/>
              </a:spcAft>
              <a:buSzPts val="1740"/>
              <a:buChar char="•"/>
              <a:defRPr sz="1200"/>
            </a:lvl2pPr>
            <a:lvl3pPr marL="1371600" lvl="2" indent="-325278" algn="l">
              <a:spcBef>
                <a:spcPts val="450"/>
              </a:spcBef>
              <a:spcAft>
                <a:spcPts val="0"/>
              </a:spcAft>
              <a:buSzPts val="1523"/>
              <a:buChar char="•"/>
              <a:defRPr sz="1050"/>
            </a:lvl3pPr>
            <a:lvl4pPr marL="1828800" lvl="3" indent="-311467" algn="l">
              <a:spcBef>
                <a:spcPts val="450"/>
              </a:spcBef>
              <a:spcAft>
                <a:spcPts val="0"/>
              </a:spcAft>
              <a:buSzPts val="1305"/>
              <a:buChar char="•"/>
              <a:defRPr sz="900"/>
            </a:lvl4pPr>
            <a:lvl5pPr marL="2286000" lvl="4" indent="-311467" algn="l">
              <a:spcBef>
                <a:spcPts val="450"/>
              </a:spcBef>
              <a:spcAft>
                <a:spcPts val="0"/>
              </a:spcAft>
              <a:buSzPts val="1305"/>
              <a:buChar char="•"/>
              <a:defRPr sz="900"/>
            </a:lvl5pPr>
            <a:lvl6pPr marL="2743200" lvl="5" indent="-311467" algn="l">
              <a:spcBef>
                <a:spcPts val="450"/>
              </a:spcBef>
              <a:spcAft>
                <a:spcPts val="0"/>
              </a:spcAft>
              <a:buSzPts val="1305"/>
              <a:buChar char="•"/>
              <a:defRPr sz="900"/>
            </a:lvl6pPr>
            <a:lvl7pPr marL="3200400" lvl="6" indent="-311467" algn="l">
              <a:spcBef>
                <a:spcPts val="450"/>
              </a:spcBef>
              <a:spcAft>
                <a:spcPts val="0"/>
              </a:spcAft>
              <a:buSzPts val="1305"/>
              <a:buChar char="•"/>
              <a:defRPr sz="900"/>
            </a:lvl7pPr>
            <a:lvl8pPr marL="3657600" lvl="7" indent="-311467" algn="l">
              <a:spcBef>
                <a:spcPts val="450"/>
              </a:spcBef>
              <a:spcAft>
                <a:spcPts val="0"/>
              </a:spcAft>
              <a:buSzPts val="1305"/>
              <a:buChar char="•"/>
              <a:defRPr sz="900"/>
            </a:lvl8pPr>
            <a:lvl9pPr marL="4114800" lvl="8" indent="-311467" algn="l">
              <a:spcBef>
                <a:spcPts val="450"/>
              </a:spcBef>
              <a:spcAft>
                <a:spcPts val="450"/>
              </a:spcAft>
              <a:buSzPts val="1305"/>
              <a:buChar char="•"/>
              <a:defRPr sz="900"/>
            </a:lvl9pPr>
          </a:lstStyle>
          <a:p>
            <a:endParaRPr/>
          </a:p>
        </p:txBody>
      </p:sp>
      <p:sp>
        <p:nvSpPr>
          <p:cNvPr id="130" name="Google Shape;130;p59"/>
          <p:cNvSpPr txBox="1">
            <a:spLocks noGrp="1"/>
          </p:cNvSpPr>
          <p:nvPr>
            <p:ph type="body" idx="3"/>
          </p:nvPr>
        </p:nvSpPr>
        <p:spPr>
          <a:xfrm>
            <a:off x="5160366" y="2667000"/>
            <a:ext cx="3466903" cy="576262"/>
          </a:xfrm>
          <a:prstGeom prst="rect">
            <a:avLst/>
          </a:prstGeom>
          <a:noFill/>
          <a:ln>
            <a:noFill/>
          </a:ln>
        </p:spPr>
        <p:txBody>
          <a:bodyPr spcFirstLastPara="1" wrap="square" lIns="91425" tIns="45700" rIns="91425" bIns="45700" anchor="b" anchorCtr="0">
            <a:noAutofit/>
          </a:bodyPr>
          <a:lstStyle>
            <a:lvl1pPr marL="457200" lvl="0" indent="-228600" algn="l">
              <a:spcBef>
                <a:spcPts val="420"/>
              </a:spcBef>
              <a:spcAft>
                <a:spcPts val="0"/>
              </a:spcAft>
              <a:buSzPts val="3045"/>
              <a:buNone/>
              <a:defRPr sz="2100" b="0">
                <a:solidFill>
                  <a:srgbClr val="1186C3"/>
                </a:solidFill>
              </a:defRPr>
            </a:lvl1pPr>
            <a:lvl2pPr marL="914400" lvl="1" indent="-228600" algn="l">
              <a:spcBef>
                <a:spcPts val="450"/>
              </a:spcBef>
              <a:spcAft>
                <a:spcPts val="0"/>
              </a:spcAft>
              <a:buSzPts val="2175"/>
              <a:buNone/>
              <a:defRPr sz="1500" b="1"/>
            </a:lvl2pPr>
            <a:lvl3pPr marL="1371600" lvl="2" indent="-228600" algn="l">
              <a:spcBef>
                <a:spcPts val="450"/>
              </a:spcBef>
              <a:spcAft>
                <a:spcPts val="0"/>
              </a:spcAft>
              <a:buSzPts val="1958"/>
              <a:buNone/>
              <a:defRPr sz="1350" b="1"/>
            </a:lvl3pPr>
            <a:lvl4pPr marL="1828800" lvl="3" indent="-228600" algn="l">
              <a:spcBef>
                <a:spcPts val="450"/>
              </a:spcBef>
              <a:spcAft>
                <a:spcPts val="0"/>
              </a:spcAft>
              <a:buSzPts val="1740"/>
              <a:buNone/>
              <a:defRPr sz="1200" b="1"/>
            </a:lvl4pPr>
            <a:lvl5pPr marL="2286000" lvl="4" indent="-228600" algn="l">
              <a:spcBef>
                <a:spcPts val="450"/>
              </a:spcBef>
              <a:spcAft>
                <a:spcPts val="0"/>
              </a:spcAft>
              <a:buSzPts val="1740"/>
              <a:buNone/>
              <a:defRPr sz="1200" b="1"/>
            </a:lvl5pPr>
            <a:lvl6pPr marL="2743200" lvl="5" indent="-228600" algn="l">
              <a:spcBef>
                <a:spcPts val="450"/>
              </a:spcBef>
              <a:spcAft>
                <a:spcPts val="0"/>
              </a:spcAft>
              <a:buSzPts val="1740"/>
              <a:buNone/>
              <a:defRPr sz="1200" b="1"/>
            </a:lvl6pPr>
            <a:lvl7pPr marL="3200400" lvl="6" indent="-228600" algn="l">
              <a:spcBef>
                <a:spcPts val="450"/>
              </a:spcBef>
              <a:spcAft>
                <a:spcPts val="0"/>
              </a:spcAft>
              <a:buSzPts val="1740"/>
              <a:buNone/>
              <a:defRPr sz="1200" b="1"/>
            </a:lvl7pPr>
            <a:lvl8pPr marL="3657600" lvl="7" indent="-228600" algn="l">
              <a:spcBef>
                <a:spcPts val="450"/>
              </a:spcBef>
              <a:spcAft>
                <a:spcPts val="0"/>
              </a:spcAft>
              <a:buSzPts val="1740"/>
              <a:buNone/>
              <a:defRPr sz="1200" b="1"/>
            </a:lvl8pPr>
            <a:lvl9pPr marL="4114800" lvl="8" indent="-228600" algn="l">
              <a:spcBef>
                <a:spcPts val="450"/>
              </a:spcBef>
              <a:spcAft>
                <a:spcPts val="450"/>
              </a:spcAft>
              <a:buSzPts val="1740"/>
              <a:buNone/>
              <a:defRPr sz="1200" b="1"/>
            </a:lvl9pPr>
          </a:lstStyle>
          <a:p>
            <a:endParaRPr/>
          </a:p>
        </p:txBody>
      </p:sp>
      <p:sp>
        <p:nvSpPr>
          <p:cNvPr id="131" name="Google Shape;131;p59"/>
          <p:cNvSpPr txBox="1">
            <a:spLocks noGrp="1"/>
          </p:cNvSpPr>
          <p:nvPr>
            <p:ph type="body" idx="4"/>
          </p:nvPr>
        </p:nvSpPr>
        <p:spPr>
          <a:xfrm>
            <a:off x="4955975" y="3335337"/>
            <a:ext cx="3671292" cy="2455862"/>
          </a:xfrm>
          <a:prstGeom prst="rect">
            <a:avLst/>
          </a:prstGeom>
          <a:noFill/>
          <a:ln>
            <a:noFill/>
          </a:ln>
        </p:spPr>
        <p:txBody>
          <a:bodyPr spcFirstLastPara="1" wrap="square" lIns="91425" tIns="45700" rIns="91425" bIns="45700" anchor="t" anchorCtr="0">
            <a:normAutofit/>
          </a:bodyPr>
          <a:lstStyle>
            <a:lvl1pPr marL="457200" lvl="0" indent="-352901" algn="l">
              <a:spcBef>
                <a:spcPts val="270"/>
              </a:spcBef>
              <a:spcAft>
                <a:spcPts val="0"/>
              </a:spcAft>
              <a:buSzPts val="1958"/>
              <a:buChar char="•"/>
              <a:defRPr sz="1350"/>
            </a:lvl1pPr>
            <a:lvl2pPr marL="914400" lvl="1" indent="-339090" algn="l">
              <a:spcBef>
                <a:spcPts val="450"/>
              </a:spcBef>
              <a:spcAft>
                <a:spcPts val="0"/>
              </a:spcAft>
              <a:buSzPts val="1740"/>
              <a:buChar char="•"/>
              <a:defRPr sz="1200"/>
            </a:lvl2pPr>
            <a:lvl3pPr marL="1371600" lvl="2" indent="-325278" algn="l">
              <a:spcBef>
                <a:spcPts val="450"/>
              </a:spcBef>
              <a:spcAft>
                <a:spcPts val="0"/>
              </a:spcAft>
              <a:buSzPts val="1523"/>
              <a:buChar char="•"/>
              <a:defRPr sz="1050"/>
            </a:lvl3pPr>
            <a:lvl4pPr marL="1828800" lvl="3" indent="-311467" algn="l">
              <a:spcBef>
                <a:spcPts val="450"/>
              </a:spcBef>
              <a:spcAft>
                <a:spcPts val="0"/>
              </a:spcAft>
              <a:buSzPts val="1305"/>
              <a:buChar char="•"/>
              <a:defRPr sz="900"/>
            </a:lvl4pPr>
            <a:lvl5pPr marL="2286000" lvl="4" indent="-311467" algn="l">
              <a:spcBef>
                <a:spcPts val="450"/>
              </a:spcBef>
              <a:spcAft>
                <a:spcPts val="0"/>
              </a:spcAft>
              <a:buSzPts val="1305"/>
              <a:buChar char="•"/>
              <a:defRPr sz="900"/>
            </a:lvl5pPr>
            <a:lvl6pPr marL="2743200" lvl="5" indent="-311467" algn="l">
              <a:spcBef>
                <a:spcPts val="450"/>
              </a:spcBef>
              <a:spcAft>
                <a:spcPts val="0"/>
              </a:spcAft>
              <a:buSzPts val="1305"/>
              <a:buChar char="•"/>
              <a:defRPr sz="900"/>
            </a:lvl6pPr>
            <a:lvl7pPr marL="3200400" lvl="6" indent="-311467" algn="l">
              <a:spcBef>
                <a:spcPts val="450"/>
              </a:spcBef>
              <a:spcAft>
                <a:spcPts val="0"/>
              </a:spcAft>
              <a:buSzPts val="1305"/>
              <a:buChar char="•"/>
              <a:defRPr sz="900"/>
            </a:lvl7pPr>
            <a:lvl8pPr marL="3657600" lvl="7" indent="-311467" algn="l">
              <a:spcBef>
                <a:spcPts val="450"/>
              </a:spcBef>
              <a:spcAft>
                <a:spcPts val="0"/>
              </a:spcAft>
              <a:buSzPts val="1305"/>
              <a:buChar char="•"/>
              <a:defRPr sz="900"/>
            </a:lvl8pPr>
            <a:lvl9pPr marL="4114800" lvl="8" indent="-311467" algn="l">
              <a:spcBef>
                <a:spcPts val="450"/>
              </a:spcBef>
              <a:spcAft>
                <a:spcPts val="450"/>
              </a:spcAft>
              <a:buSzPts val="1305"/>
              <a:buChar char="•"/>
              <a:defRPr sz="900"/>
            </a:lvl9pPr>
          </a:lstStyle>
          <a:p>
            <a:endParaRPr/>
          </a:p>
        </p:txBody>
      </p:sp>
      <p:sp>
        <p:nvSpPr>
          <p:cNvPr id="132" name="Google Shape;132;p59"/>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33" name="Google Shape;133;p59"/>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34" name="Google Shape;134;p59"/>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
        <p:cNvGrpSpPr/>
        <p:nvPr/>
      </p:nvGrpSpPr>
      <p:grpSpPr>
        <a:xfrm>
          <a:off x="0" y="0"/>
          <a:ext cx="0" cy="0"/>
          <a:chOff x="0" y="0"/>
          <a:chExt cx="0" cy="0"/>
        </a:xfrm>
      </p:grpSpPr>
      <p:sp>
        <p:nvSpPr>
          <p:cNvPr id="136" name="Google Shape;136;p60"/>
          <p:cNvSpPr txBox="1">
            <a:spLocks noGrp="1"/>
          </p:cNvSpPr>
          <p:nvPr>
            <p:ph type="title"/>
          </p:nvPr>
        </p:nvSpPr>
        <p:spPr>
          <a:xfrm>
            <a:off x="1113234" y="685801"/>
            <a:ext cx="7514035"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60"/>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38" name="Google Shape;138;p60"/>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39" name="Google Shape;139;p60"/>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p61"/>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42" name="Google Shape;142;p61"/>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43" name="Google Shape;143;p61"/>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4"/>
        <p:cNvGrpSpPr/>
        <p:nvPr/>
      </p:nvGrpSpPr>
      <p:grpSpPr>
        <a:xfrm>
          <a:off x="0" y="0"/>
          <a:ext cx="0" cy="0"/>
          <a:chOff x="0" y="0"/>
          <a:chExt cx="0" cy="0"/>
        </a:xfrm>
      </p:grpSpPr>
      <p:sp>
        <p:nvSpPr>
          <p:cNvPr id="145" name="Google Shape;145;p62"/>
          <p:cNvSpPr txBox="1">
            <a:spLocks noGrp="1"/>
          </p:cNvSpPr>
          <p:nvPr>
            <p:ph type="title"/>
          </p:nvPr>
        </p:nvSpPr>
        <p:spPr>
          <a:xfrm>
            <a:off x="1113234" y="1600200"/>
            <a:ext cx="2661841"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1800"/>
              <a:buFont typeface="Corbel"/>
              <a:buNone/>
              <a:defRPr sz="1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2"/>
          <p:cNvSpPr txBox="1">
            <a:spLocks noGrp="1"/>
          </p:cNvSpPr>
          <p:nvPr>
            <p:ph type="body" idx="1"/>
          </p:nvPr>
        </p:nvSpPr>
        <p:spPr>
          <a:xfrm>
            <a:off x="3946525" y="685800"/>
            <a:ext cx="4680743" cy="5105401"/>
          </a:xfrm>
          <a:prstGeom prst="rect">
            <a:avLst/>
          </a:prstGeom>
          <a:noFill/>
          <a:ln>
            <a:noFill/>
          </a:ln>
        </p:spPr>
        <p:txBody>
          <a:bodyPr spcFirstLastPara="1" wrap="square" lIns="91425" tIns="45700" rIns="91425" bIns="45700" anchor="ctr" anchorCtr="0">
            <a:normAutofit/>
          </a:bodyPr>
          <a:lstStyle>
            <a:lvl1pPr marL="457200" lvl="0" indent="-366712" algn="l">
              <a:spcBef>
                <a:spcPts val="300"/>
              </a:spcBef>
              <a:spcAft>
                <a:spcPts val="0"/>
              </a:spcAft>
              <a:buSzPts val="2175"/>
              <a:buChar char="•"/>
              <a:defRPr sz="1500"/>
            </a:lvl1pPr>
            <a:lvl2pPr marL="914400" lvl="1" indent="-352901" algn="l">
              <a:spcBef>
                <a:spcPts val="450"/>
              </a:spcBef>
              <a:spcAft>
                <a:spcPts val="0"/>
              </a:spcAft>
              <a:buSzPts val="1958"/>
              <a:buChar char="•"/>
              <a:defRPr sz="1350"/>
            </a:lvl2pPr>
            <a:lvl3pPr marL="1371600" lvl="2" indent="-339089" algn="l">
              <a:spcBef>
                <a:spcPts val="450"/>
              </a:spcBef>
              <a:spcAft>
                <a:spcPts val="0"/>
              </a:spcAft>
              <a:buSzPts val="1740"/>
              <a:buChar char="•"/>
              <a:defRPr sz="1200"/>
            </a:lvl3pPr>
            <a:lvl4pPr marL="1828800" lvl="3" indent="-325278" algn="l">
              <a:spcBef>
                <a:spcPts val="450"/>
              </a:spcBef>
              <a:spcAft>
                <a:spcPts val="0"/>
              </a:spcAft>
              <a:buSzPts val="1523"/>
              <a:buChar char="•"/>
              <a:defRPr sz="1050"/>
            </a:lvl4pPr>
            <a:lvl5pPr marL="2286000" lvl="4" indent="-325278" algn="l">
              <a:spcBef>
                <a:spcPts val="450"/>
              </a:spcBef>
              <a:spcAft>
                <a:spcPts val="0"/>
              </a:spcAft>
              <a:buSzPts val="1523"/>
              <a:buChar char="•"/>
              <a:defRPr sz="1050"/>
            </a:lvl5pPr>
            <a:lvl6pPr marL="2743200" lvl="5" indent="-325278" algn="l">
              <a:spcBef>
                <a:spcPts val="450"/>
              </a:spcBef>
              <a:spcAft>
                <a:spcPts val="0"/>
              </a:spcAft>
              <a:buSzPts val="1523"/>
              <a:buChar char="•"/>
              <a:defRPr sz="1050"/>
            </a:lvl6pPr>
            <a:lvl7pPr marL="3200400" lvl="6" indent="-325278" algn="l">
              <a:spcBef>
                <a:spcPts val="450"/>
              </a:spcBef>
              <a:spcAft>
                <a:spcPts val="0"/>
              </a:spcAft>
              <a:buSzPts val="1523"/>
              <a:buChar char="•"/>
              <a:defRPr sz="1050"/>
            </a:lvl7pPr>
            <a:lvl8pPr marL="3657600" lvl="7" indent="-325278" algn="l">
              <a:spcBef>
                <a:spcPts val="450"/>
              </a:spcBef>
              <a:spcAft>
                <a:spcPts val="0"/>
              </a:spcAft>
              <a:buSzPts val="1523"/>
              <a:buChar char="•"/>
              <a:defRPr sz="1050"/>
            </a:lvl8pPr>
            <a:lvl9pPr marL="4114800" lvl="8" indent="-325278" algn="l">
              <a:spcBef>
                <a:spcPts val="450"/>
              </a:spcBef>
              <a:spcAft>
                <a:spcPts val="450"/>
              </a:spcAft>
              <a:buSzPts val="1523"/>
              <a:buChar char="•"/>
              <a:defRPr sz="1050"/>
            </a:lvl9pPr>
          </a:lstStyle>
          <a:p>
            <a:endParaRPr/>
          </a:p>
        </p:txBody>
      </p:sp>
      <p:sp>
        <p:nvSpPr>
          <p:cNvPr id="147" name="Google Shape;147;p62"/>
          <p:cNvSpPr txBox="1">
            <a:spLocks noGrp="1"/>
          </p:cNvSpPr>
          <p:nvPr>
            <p:ph type="body" idx="2"/>
          </p:nvPr>
        </p:nvSpPr>
        <p:spPr>
          <a:xfrm>
            <a:off x="1113234" y="2971800"/>
            <a:ext cx="2661841"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240"/>
              </a:spcBef>
              <a:spcAft>
                <a:spcPts val="0"/>
              </a:spcAft>
              <a:buSzPts val="1740"/>
              <a:buNone/>
              <a:defRPr sz="1200"/>
            </a:lvl1pPr>
            <a:lvl2pPr marL="914400" lvl="1" indent="-228600" algn="l">
              <a:spcBef>
                <a:spcPts val="450"/>
              </a:spcBef>
              <a:spcAft>
                <a:spcPts val="0"/>
              </a:spcAft>
              <a:buSzPts val="1305"/>
              <a:buNone/>
              <a:defRPr sz="900"/>
            </a:lvl2pPr>
            <a:lvl3pPr marL="1371600" lvl="2" indent="-228600" algn="l">
              <a:spcBef>
                <a:spcPts val="450"/>
              </a:spcBef>
              <a:spcAft>
                <a:spcPts val="0"/>
              </a:spcAft>
              <a:buSzPts val="1088"/>
              <a:buNone/>
              <a:defRPr sz="750"/>
            </a:lvl3pPr>
            <a:lvl4pPr marL="1828800" lvl="3" indent="-228600" algn="l">
              <a:spcBef>
                <a:spcPts val="450"/>
              </a:spcBef>
              <a:spcAft>
                <a:spcPts val="0"/>
              </a:spcAft>
              <a:buSzPts val="979"/>
              <a:buNone/>
              <a:defRPr sz="675"/>
            </a:lvl4pPr>
            <a:lvl5pPr marL="2286000" lvl="4" indent="-228600" algn="l">
              <a:spcBef>
                <a:spcPts val="450"/>
              </a:spcBef>
              <a:spcAft>
                <a:spcPts val="0"/>
              </a:spcAft>
              <a:buSzPts val="979"/>
              <a:buNone/>
              <a:defRPr sz="675"/>
            </a:lvl5pPr>
            <a:lvl6pPr marL="2743200" lvl="5" indent="-228600" algn="l">
              <a:spcBef>
                <a:spcPts val="450"/>
              </a:spcBef>
              <a:spcAft>
                <a:spcPts val="0"/>
              </a:spcAft>
              <a:buSzPts val="979"/>
              <a:buNone/>
              <a:defRPr sz="675"/>
            </a:lvl6pPr>
            <a:lvl7pPr marL="3200400" lvl="6" indent="-228600" algn="l">
              <a:spcBef>
                <a:spcPts val="450"/>
              </a:spcBef>
              <a:spcAft>
                <a:spcPts val="0"/>
              </a:spcAft>
              <a:buSzPts val="979"/>
              <a:buNone/>
              <a:defRPr sz="675"/>
            </a:lvl7pPr>
            <a:lvl8pPr marL="3657600" lvl="7" indent="-228600" algn="l">
              <a:spcBef>
                <a:spcPts val="450"/>
              </a:spcBef>
              <a:spcAft>
                <a:spcPts val="0"/>
              </a:spcAft>
              <a:buSzPts val="979"/>
              <a:buNone/>
              <a:defRPr sz="675"/>
            </a:lvl8pPr>
            <a:lvl9pPr marL="4114800" lvl="8" indent="-228600" algn="l">
              <a:spcBef>
                <a:spcPts val="450"/>
              </a:spcBef>
              <a:spcAft>
                <a:spcPts val="450"/>
              </a:spcAft>
              <a:buSzPts val="979"/>
              <a:buNone/>
              <a:defRPr sz="675"/>
            </a:lvl9pPr>
          </a:lstStyle>
          <a:p>
            <a:endParaRPr/>
          </a:p>
        </p:txBody>
      </p:sp>
      <p:sp>
        <p:nvSpPr>
          <p:cNvPr id="148" name="Google Shape;148;p62"/>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49" name="Google Shape;149;p62"/>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50" name="Google Shape;150;p62"/>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20" name="Google Shape;20;p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21" name="Google Shape;21;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C8B8A"/>
              </a:buClr>
              <a:buSzPts val="1200"/>
              <a:buFont typeface="Arial"/>
              <a:buNone/>
              <a:defRPr/>
            </a:lvl1pPr>
            <a:lvl2pPr marL="0" lvl="1" indent="0" algn="r">
              <a:lnSpc>
                <a:spcPct val="100000"/>
              </a:lnSpc>
              <a:spcBef>
                <a:spcPts val="0"/>
              </a:spcBef>
              <a:spcAft>
                <a:spcPts val="0"/>
              </a:spcAft>
              <a:buClr>
                <a:srgbClr val="8C8B8A"/>
              </a:buClr>
              <a:buSzPts val="1200"/>
              <a:buFont typeface="Arial"/>
              <a:buNone/>
              <a:defRPr/>
            </a:lvl2pPr>
            <a:lvl3pPr marL="0" lvl="2" indent="0" algn="r">
              <a:lnSpc>
                <a:spcPct val="100000"/>
              </a:lnSpc>
              <a:spcBef>
                <a:spcPts val="0"/>
              </a:spcBef>
              <a:spcAft>
                <a:spcPts val="0"/>
              </a:spcAft>
              <a:buClr>
                <a:srgbClr val="8C8B8A"/>
              </a:buClr>
              <a:buSzPts val="1200"/>
              <a:buFont typeface="Arial"/>
              <a:buNone/>
              <a:defRPr/>
            </a:lvl3pPr>
            <a:lvl4pPr marL="0" lvl="3" indent="0" algn="r">
              <a:lnSpc>
                <a:spcPct val="100000"/>
              </a:lnSpc>
              <a:spcBef>
                <a:spcPts val="0"/>
              </a:spcBef>
              <a:spcAft>
                <a:spcPts val="0"/>
              </a:spcAft>
              <a:buClr>
                <a:srgbClr val="8C8B8A"/>
              </a:buClr>
              <a:buSzPts val="1200"/>
              <a:buFont typeface="Arial"/>
              <a:buNone/>
              <a:defRPr/>
            </a:lvl4pPr>
            <a:lvl5pPr marL="0" lvl="4" indent="0" algn="r">
              <a:lnSpc>
                <a:spcPct val="100000"/>
              </a:lnSpc>
              <a:spcBef>
                <a:spcPts val="0"/>
              </a:spcBef>
              <a:spcAft>
                <a:spcPts val="0"/>
              </a:spcAft>
              <a:buClr>
                <a:srgbClr val="8C8B8A"/>
              </a:buClr>
              <a:buSzPts val="1200"/>
              <a:buFont typeface="Arial"/>
              <a:buNone/>
              <a:defRPr/>
            </a:lvl5pPr>
            <a:lvl6pPr marL="0" lvl="5" indent="0" algn="r">
              <a:lnSpc>
                <a:spcPct val="100000"/>
              </a:lnSpc>
              <a:spcBef>
                <a:spcPts val="0"/>
              </a:spcBef>
              <a:spcAft>
                <a:spcPts val="0"/>
              </a:spcAft>
              <a:buClr>
                <a:srgbClr val="8C8B8A"/>
              </a:buClr>
              <a:buSzPts val="1200"/>
              <a:buFont typeface="Arial"/>
              <a:buNone/>
              <a:defRPr/>
            </a:lvl6pPr>
            <a:lvl7pPr marL="0" lvl="6" indent="0" algn="r">
              <a:lnSpc>
                <a:spcPct val="100000"/>
              </a:lnSpc>
              <a:spcBef>
                <a:spcPts val="0"/>
              </a:spcBef>
              <a:spcAft>
                <a:spcPts val="0"/>
              </a:spcAft>
              <a:buClr>
                <a:srgbClr val="8C8B8A"/>
              </a:buClr>
              <a:buSzPts val="1200"/>
              <a:buFont typeface="Arial"/>
              <a:buNone/>
              <a:defRPr/>
            </a:lvl7pPr>
            <a:lvl8pPr marL="0" lvl="7" indent="0" algn="r">
              <a:lnSpc>
                <a:spcPct val="100000"/>
              </a:lnSpc>
              <a:spcBef>
                <a:spcPts val="0"/>
              </a:spcBef>
              <a:spcAft>
                <a:spcPts val="0"/>
              </a:spcAft>
              <a:buClr>
                <a:srgbClr val="8C8B8A"/>
              </a:buClr>
              <a:buSzPts val="1200"/>
              <a:buFont typeface="Arial"/>
              <a:buNone/>
              <a:defRPr/>
            </a:lvl8pPr>
            <a:lvl9pPr marL="0" lvl="8" indent="0" algn="r">
              <a:lnSpc>
                <a:spcPct val="100000"/>
              </a:lnSpc>
              <a:spcBef>
                <a:spcPts val="0"/>
              </a:spcBef>
              <a:spcAft>
                <a:spcPts val="0"/>
              </a:spcAft>
              <a:buClr>
                <a:srgbClr val="8C8B8A"/>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1"/>
        <p:cNvGrpSpPr/>
        <p:nvPr/>
      </p:nvGrpSpPr>
      <p:grpSpPr>
        <a:xfrm>
          <a:off x="0" y="0"/>
          <a:ext cx="0" cy="0"/>
          <a:chOff x="0" y="0"/>
          <a:chExt cx="0" cy="0"/>
        </a:xfrm>
      </p:grpSpPr>
      <p:sp>
        <p:nvSpPr>
          <p:cNvPr id="152" name="Google Shape;152;p63"/>
          <p:cNvSpPr txBox="1">
            <a:spLocks noGrp="1"/>
          </p:cNvSpPr>
          <p:nvPr>
            <p:ph type="title"/>
          </p:nvPr>
        </p:nvSpPr>
        <p:spPr>
          <a:xfrm>
            <a:off x="1112043" y="1752599"/>
            <a:ext cx="4069619"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2100"/>
              <a:buFont typeface="Corbel"/>
              <a:buNone/>
              <a:defRPr sz="21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63"/>
          <p:cNvSpPr>
            <a:spLocks noGrp="1"/>
          </p:cNvSpPr>
          <p:nvPr>
            <p:ph type="pic" idx="2"/>
          </p:nvPr>
        </p:nvSpPr>
        <p:spPr>
          <a:xfrm>
            <a:off x="5696011" y="914400"/>
            <a:ext cx="2460731"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154" name="Google Shape;154;p63"/>
          <p:cNvSpPr txBox="1">
            <a:spLocks noGrp="1"/>
          </p:cNvSpPr>
          <p:nvPr>
            <p:ph type="body" idx="1"/>
          </p:nvPr>
        </p:nvSpPr>
        <p:spPr>
          <a:xfrm>
            <a:off x="1112043" y="3124199"/>
            <a:ext cx="4069619"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270"/>
              </a:spcBef>
              <a:spcAft>
                <a:spcPts val="0"/>
              </a:spcAft>
              <a:buSzPts val="1958"/>
              <a:buNone/>
              <a:defRPr sz="1350"/>
            </a:lvl1pPr>
            <a:lvl2pPr marL="914400" lvl="1" indent="-228600" algn="l">
              <a:spcBef>
                <a:spcPts val="450"/>
              </a:spcBef>
              <a:spcAft>
                <a:spcPts val="0"/>
              </a:spcAft>
              <a:buSzPts val="1305"/>
              <a:buNone/>
              <a:defRPr sz="900"/>
            </a:lvl2pPr>
            <a:lvl3pPr marL="1371600" lvl="2" indent="-228600" algn="l">
              <a:spcBef>
                <a:spcPts val="450"/>
              </a:spcBef>
              <a:spcAft>
                <a:spcPts val="0"/>
              </a:spcAft>
              <a:buSzPts val="1088"/>
              <a:buNone/>
              <a:defRPr sz="750"/>
            </a:lvl3pPr>
            <a:lvl4pPr marL="1828800" lvl="3" indent="-228600" algn="l">
              <a:spcBef>
                <a:spcPts val="450"/>
              </a:spcBef>
              <a:spcAft>
                <a:spcPts val="0"/>
              </a:spcAft>
              <a:buSzPts val="979"/>
              <a:buNone/>
              <a:defRPr sz="675"/>
            </a:lvl4pPr>
            <a:lvl5pPr marL="2286000" lvl="4" indent="-228600" algn="l">
              <a:spcBef>
                <a:spcPts val="450"/>
              </a:spcBef>
              <a:spcAft>
                <a:spcPts val="0"/>
              </a:spcAft>
              <a:buSzPts val="979"/>
              <a:buNone/>
              <a:defRPr sz="675"/>
            </a:lvl5pPr>
            <a:lvl6pPr marL="2743200" lvl="5" indent="-228600" algn="l">
              <a:spcBef>
                <a:spcPts val="450"/>
              </a:spcBef>
              <a:spcAft>
                <a:spcPts val="0"/>
              </a:spcAft>
              <a:buSzPts val="979"/>
              <a:buNone/>
              <a:defRPr sz="675"/>
            </a:lvl6pPr>
            <a:lvl7pPr marL="3200400" lvl="6" indent="-228600" algn="l">
              <a:spcBef>
                <a:spcPts val="450"/>
              </a:spcBef>
              <a:spcAft>
                <a:spcPts val="0"/>
              </a:spcAft>
              <a:buSzPts val="979"/>
              <a:buNone/>
              <a:defRPr sz="675"/>
            </a:lvl7pPr>
            <a:lvl8pPr marL="3657600" lvl="7" indent="-228600" algn="l">
              <a:spcBef>
                <a:spcPts val="450"/>
              </a:spcBef>
              <a:spcAft>
                <a:spcPts val="0"/>
              </a:spcAft>
              <a:buSzPts val="979"/>
              <a:buNone/>
              <a:defRPr sz="675"/>
            </a:lvl8pPr>
            <a:lvl9pPr marL="4114800" lvl="8" indent="-228600" algn="l">
              <a:spcBef>
                <a:spcPts val="450"/>
              </a:spcBef>
              <a:spcAft>
                <a:spcPts val="450"/>
              </a:spcAft>
              <a:buSzPts val="979"/>
              <a:buNone/>
              <a:defRPr sz="675"/>
            </a:lvl9pPr>
          </a:lstStyle>
          <a:p>
            <a:endParaRPr/>
          </a:p>
        </p:txBody>
      </p:sp>
      <p:sp>
        <p:nvSpPr>
          <p:cNvPr id="155" name="Google Shape;155;p63"/>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56" name="Google Shape;156;p63"/>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57" name="Google Shape;157;p63"/>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58"/>
        <p:cNvGrpSpPr/>
        <p:nvPr/>
      </p:nvGrpSpPr>
      <p:grpSpPr>
        <a:xfrm>
          <a:off x="0" y="0"/>
          <a:ext cx="0" cy="0"/>
          <a:chOff x="0" y="0"/>
          <a:chExt cx="0" cy="0"/>
        </a:xfrm>
      </p:grpSpPr>
      <p:sp>
        <p:nvSpPr>
          <p:cNvPr id="159" name="Google Shape;159;p64"/>
          <p:cNvSpPr txBox="1">
            <a:spLocks noGrp="1"/>
          </p:cNvSpPr>
          <p:nvPr>
            <p:ph type="title"/>
          </p:nvPr>
        </p:nvSpPr>
        <p:spPr>
          <a:xfrm>
            <a:off x="1113234" y="4732865"/>
            <a:ext cx="7514033"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1800"/>
              <a:buFont typeface="Corbel"/>
              <a:buNone/>
              <a:defRPr sz="1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64"/>
          <p:cNvSpPr>
            <a:spLocks noGrp="1"/>
          </p:cNvSpPr>
          <p:nvPr>
            <p:ph type="pic" idx="2"/>
          </p:nvPr>
        </p:nvSpPr>
        <p:spPr>
          <a:xfrm>
            <a:off x="1789509" y="932112"/>
            <a:ext cx="6169458" cy="3164976"/>
          </a:xfrm>
          <a:prstGeom prst="roundRect">
            <a:avLst>
              <a:gd name="adj" fmla="val 4380"/>
            </a:avLst>
          </a:prstGeom>
          <a:noFill/>
          <a:ln w="38100" cap="flat" cmpd="sng">
            <a:solidFill>
              <a:schemeClr val="lt2"/>
            </a:solidFill>
            <a:prstDash val="solid"/>
            <a:round/>
            <a:headEnd type="none" w="sm" len="sm"/>
            <a:tailEnd type="none" w="sm" len="sm"/>
          </a:ln>
        </p:spPr>
      </p:sp>
      <p:sp>
        <p:nvSpPr>
          <p:cNvPr id="161" name="Google Shape;161;p64"/>
          <p:cNvSpPr txBox="1">
            <a:spLocks noGrp="1"/>
          </p:cNvSpPr>
          <p:nvPr>
            <p:ph type="body" idx="1"/>
          </p:nvPr>
        </p:nvSpPr>
        <p:spPr>
          <a:xfrm>
            <a:off x="1113234" y="5299603"/>
            <a:ext cx="7514033" cy="493712"/>
          </a:xfrm>
          <a:prstGeom prst="rect">
            <a:avLst/>
          </a:prstGeom>
          <a:noFill/>
          <a:ln>
            <a:noFill/>
          </a:ln>
        </p:spPr>
        <p:txBody>
          <a:bodyPr spcFirstLastPara="1" wrap="square" lIns="91425" tIns="45700" rIns="91425" bIns="45700" anchor="ctr" anchorCtr="0">
            <a:normAutofit/>
          </a:bodyPr>
          <a:lstStyle>
            <a:lvl1pPr marL="457200" lvl="0" indent="-228600" algn="ctr">
              <a:spcBef>
                <a:spcPts val="210"/>
              </a:spcBef>
              <a:spcAft>
                <a:spcPts val="0"/>
              </a:spcAft>
              <a:buSzPts val="1523"/>
              <a:buNone/>
              <a:defRPr sz="1050"/>
            </a:lvl1pPr>
            <a:lvl2pPr marL="914400" lvl="1" indent="-228600" algn="l">
              <a:spcBef>
                <a:spcPts val="450"/>
              </a:spcBef>
              <a:spcAft>
                <a:spcPts val="0"/>
              </a:spcAft>
              <a:buSzPts val="1305"/>
              <a:buNone/>
              <a:defRPr sz="900"/>
            </a:lvl2pPr>
            <a:lvl3pPr marL="1371600" lvl="2" indent="-228600" algn="l">
              <a:spcBef>
                <a:spcPts val="450"/>
              </a:spcBef>
              <a:spcAft>
                <a:spcPts val="0"/>
              </a:spcAft>
              <a:buSzPts val="1088"/>
              <a:buNone/>
              <a:defRPr sz="750"/>
            </a:lvl3pPr>
            <a:lvl4pPr marL="1828800" lvl="3" indent="-228600" algn="l">
              <a:spcBef>
                <a:spcPts val="450"/>
              </a:spcBef>
              <a:spcAft>
                <a:spcPts val="0"/>
              </a:spcAft>
              <a:buSzPts val="979"/>
              <a:buNone/>
              <a:defRPr sz="675"/>
            </a:lvl4pPr>
            <a:lvl5pPr marL="2286000" lvl="4" indent="-228600" algn="l">
              <a:spcBef>
                <a:spcPts val="450"/>
              </a:spcBef>
              <a:spcAft>
                <a:spcPts val="0"/>
              </a:spcAft>
              <a:buSzPts val="979"/>
              <a:buNone/>
              <a:defRPr sz="675"/>
            </a:lvl5pPr>
            <a:lvl6pPr marL="2743200" lvl="5" indent="-228600" algn="l">
              <a:spcBef>
                <a:spcPts val="450"/>
              </a:spcBef>
              <a:spcAft>
                <a:spcPts val="0"/>
              </a:spcAft>
              <a:buSzPts val="979"/>
              <a:buNone/>
              <a:defRPr sz="675"/>
            </a:lvl6pPr>
            <a:lvl7pPr marL="3200400" lvl="6" indent="-228600" algn="l">
              <a:spcBef>
                <a:spcPts val="450"/>
              </a:spcBef>
              <a:spcAft>
                <a:spcPts val="0"/>
              </a:spcAft>
              <a:buSzPts val="979"/>
              <a:buNone/>
              <a:defRPr sz="675"/>
            </a:lvl7pPr>
            <a:lvl8pPr marL="3657600" lvl="7" indent="-228600" algn="l">
              <a:spcBef>
                <a:spcPts val="450"/>
              </a:spcBef>
              <a:spcAft>
                <a:spcPts val="0"/>
              </a:spcAft>
              <a:buSzPts val="979"/>
              <a:buNone/>
              <a:defRPr sz="675"/>
            </a:lvl8pPr>
            <a:lvl9pPr marL="4114800" lvl="8" indent="-228600" algn="l">
              <a:spcBef>
                <a:spcPts val="450"/>
              </a:spcBef>
              <a:spcAft>
                <a:spcPts val="450"/>
              </a:spcAft>
              <a:buSzPts val="979"/>
              <a:buNone/>
              <a:defRPr sz="675"/>
            </a:lvl9pPr>
          </a:lstStyle>
          <a:p>
            <a:endParaRPr/>
          </a:p>
        </p:txBody>
      </p:sp>
      <p:sp>
        <p:nvSpPr>
          <p:cNvPr id="162" name="Google Shape;162;p64"/>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63" name="Google Shape;163;p64"/>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64" name="Google Shape;164;p64"/>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65"/>
        <p:cNvGrpSpPr/>
        <p:nvPr/>
      </p:nvGrpSpPr>
      <p:grpSpPr>
        <a:xfrm>
          <a:off x="0" y="0"/>
          <a:ext cx="0" cy="0"/>
          <a:chOff x="0" y="0"/>
          <a:chExt cx="0" cy="0"/>
        </a:xfrm>
      </p:grpSpPr>
      <p:sp>
        <p:nvSpPr>
          <p:cNvPr id="166" name="Google Shape;166;p65"/>
          <p:cNvSpPr txBox="1">
            <a:spLocks noGrp="1"/>
          </p:cNvSpPr>
          <p:nvPr>
            <p:ph type="title"/>
          </p:nvPr>
        </p:nvSpPr>
        <p:spPr>
          <a:xfrm>
            <a:off x="1113235" y="685800"/>
            <a:ext cx="7514033" cy="3048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400"/>
              <a:buFont typeface="Corbel"/>
              <a:buNone/>
              <a:defRPr sz="2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65"/>
          <p:cNvSpPr txBox="1">
            <a:spLocks noGrp="1"/>
          </p:cNvSpPr>
          <p:nvPr>
            <p:ph type="body" idx="1"/>
          </p:nvPr>
        </p:nvSpPr>
        <p:spPr>
          <a:xfrm>
            <a:off x="1113234" y="4343400"/>
            <a:ext cx="7514035"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2175"/>
              <a:buNone/>
              <a:defRPr sz="1500">
                <a:solidFill>
                  <a:schemeClr val="dk1"/>
                </a:solidFill>
              </a:defRPr>
            </a:lvl1pPr>
            <a:lvl2pPr marL="914400" lvl="1" indent="-228600" algn="l">
              <a:spcBef>
                <a:spcPts val="450"/>
              </a:spcBef>
              <a:spcAft>
                <a:spcPts val="0"/>
              </a:spcAft>
              <a:buSzPts val="1958"/>
              <a:buNone/>
              <a:defRPr sz="1350">
                <a:solidFill>
                  <a:srgbClr val="888888"/>
                </a:solidFill>
              </a:defRPr>
            </a:lvl2pPr>
            <a:lvl3pPr marL="1371600" lvl="2" indent="-228600" algn="l">
              <a:spcBef>
                <a:spcPts val="450"/>
              </a:spcBef>
              <a:spcAft>
                <a:spcPts val="0"/>
              </a:spcAft>
              <a:buSzPts val="1740"/>
              <a:buNone/>
              <a:defRPr sz="1200">
                <a:solidFill>
                  <a:srgbClr val="888888"/>
                </a:solidFill>
              </a:defRPr>
            </a:lvl3pPr>
            <a:lvl4pPr marL="1828800" lvl="3" indent="-228600" algn="l">
              <a:spcBef>
                <a:spcPts val="450"/>
              </a:spcBef>
              <a:spcAft>
                <a:spcPts val="0"/>
              </a:spcAft>
              <a:buSzPts val="1523"/>
              <a:buNone/>
              <a:defRPr sz="1050">
                <a:solidFill>
                  <a:srgbClr val="888888"/>
                </a:solidFill>
              </a:defRPr>
            </a:lvl4pPr>
            <a:lvl5pPr marL="2286000" lvl="4" indent="-228600" algn="l">
              <a:spcBef>
                <a:spcPts val="450"/>
              </a:spcBef>
              <a:spcAft>
                <a:spcPts val="0"/>
              </a:spcAft>
              <a:buSzPts val="1523"/>
              <a:buNone/>
              <a:defRPr sz="1050">
                <a:solidFill>
                  <a:srgbClr val="888888"/>
                </a:solidFill>
              </a:defRPr>
            </a:lvl5pPr>
            <a:lvl6pPr marL="2743200" lvl="5" indent="-228600" algn="l">
              <a:spcBef>
                <a:spcPts val="450"/>
              </a:spcBef>
              <a:spcAft>
                <a:spcPts val="0"/>
              </a:spcAft>
              <a:buSzPts val="1523"/>
              <a:buNone/>
              <a:defRPr sz="1050">
                <a:solidFill>
                  <a:srgbClr val="888888"/>
                </a:solidFill>
              </a:defRPr>
            </a:lvl6pPr>
            <a:lvl7pPr marL="3200400" lvl="6" indent="-228600" algn="l">
              <a:spcBef>
                <a:spcPts val="450"/>
              </a:spcBef>
              <a:spcAft>
                <a:spcPts val="0"/>
              </a:spcAft>
              <a:buSzPts val="1523"/>
              <a:buNone/>
              <a:defRPr sz="1050">
                <a:solidFill>
                  <a:srgbClr val="888888"/>
                </a:solidFill>
              </a:defRPr>
            </a:lvl7pPr>
            <a:lvl8pPr marL="3657600" lvl="7" indent="-228600" algn="l">
              <a:spcBef>
                <a:spcPts val="450"/>
              </a:spcBef>
              <a:spcAft>
                <a:spcPts val="0"/>
              </a:spcAft>
              <a:buSzPts val="1523"/>
              <a:buNone/>
              <a:defRPr sz="1050">
                <a:solidFill>
                  <a:srgbClr val="888888"/>
                </a:solidFill>
              </a:defRPr>
            </a:lvl8pPr>
            <a:lvl9pPr marL="4114800" lvl="8" indent="-228600" algn="l">
              <a:spcBef>
                <a:spcPts val="450"/>
              </a:spcBef>
              <a:spcAft>
                <a:spcPts val="450"/>
              </a:spcAft>
              <a:buSzPts val="1523"/>
              <a:buNone/>
              <a:defRPr sz="1050">
                <a:solidFill>
                  <a:srgbClr val="888888"/>
                </a:solidFill>
              </a:defRPr>
            </a:lvl9pPr>
          </a:lstStyle>
          <a:p>
            <a:endParaRPr/>
          </a:p>
        </p:txBody>
      </p:sp>
      <p:sp>
        <p:nvSpPr>
          <p:cNvPr id="168" name="Google Shape;168;p65"/>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69" name="Google Shape;169;p65"/>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70" name="Google Shape;170;p65"/>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71"/>
        <p:cNvGrpSpPr/>
        <p:nvPr/>
      </p:nvGrpSpPr>
      <p:grpSpPr>
        <a:xfrm>
          <a:off x="0" y="0"/>
          <a:ext cx="0" cy="0"/>
          <a:chOff x="0" y="0"/>
          <a:chExt cx="0" cy="0"/>
        </a:xfrm>
      </p:grpSpPr>
      <p:sp>
        <p:nvSpPr>
          <p:cNvPr id="172" name="Google Shape;172;p66"/>
          <p:cNvSpPr txBox="1"/>
          <p:nvPr/>
        </p:nvSpPr>
        <p:spPr>
          <a:xfrm>
            <a:off x="1198959" y="863023"/>
            <a:ext cx="457200" cy="584776"/>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6000"/>
              <a:buFont typeface="Corbel"/>
              <a:buNone/>
            </a:pPr>
            <a:r>
              <a:rPr lang="en-US" sz="6000" b="0" i="0" u="none" strike="noStrike" cap="none">
                <a:solidFill>
                  <a:srgbClr val="000000"/>
                </a:solidFill>
                <a:latin typeface="Corbel"/>
                <a:ea typeface="Corbel"/>
                <a:cs typeface="Corbel"/>
                <a:sym typeface="Corbel"/>
              </a:rPr>
              <a:t>“</a:t>
            </a:r>
            <a:endParaRPr sz="6000" b="0" i="0" u="none" strike="noStrike" cap="none">
              <a:solidFill>
                <a:srgbClr val="000000"/>
              </a:solidFill>
              <a:latin typeface="Corbel"/>
              <a:ea typeface="Corbel"/>
              <a:cs typeface="Corbel"/>
              <a:sym typeface="Corbel"/>
            </a:endParaRPr>
          </a:p>
        </p:txBody>
      </p:sp>
      <p:sp>
        <p:nvSpPr>
          <p:cNvPr id="173" name="Google Shape;173;p66"/>
          <p:cNvSpPr txBox="1"/>
          <p:nvPr/>
        </p:nvSpPr>
        <p:spPr>
          <a:xfrm>
            <a:off x="8170069" y="2819399"/>
            <a:ext cx="457200" cy="584776"/>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6000"/>
              <a:buFont typeface="Corbel"/>
              <a:buNone/>
            </a:pPr>
            <a:r>
              <a:rPr lang="en-US" sz="6000" b="0" i="0" u="none" strike="noStrike" cap="none">
                <a:solidFill>
                  <a:srgbClr val="000000"/>
                </a:solidFill>
                <a:latin typeface="Corbel"/>
                <a:ea typeface="Corbel"/>
                <a:cs typeface="Corbel"/>
                <a:sym typeface="Corbel"/>
              </a:rPr>
              <a:t>”</a:t>
            </a:r>
            <a:endParaRPr sz="6000" b="0" i="0" u="none" strike="noStrike" cap="none">
              <a:solidFill>
                <a:srgbClr val="000000"/>
              </a:solidFill>
              <a:latin typeface="Corbel"/>
              <a:ea typeface="Corbel"/>
              <a:cs typeface="Corbel"/>
              <a:sym typeface="Corbel"/>
            </a:endParaRPr>
          </a:p>
        </p:txBody>
      </p:sp>
      <p:sp>
        <p:nvSpPr>
          <p:cNvPr id="174" name="Google Shape;174;p66"/>
          <p:cNvSpPr txBox="1">
            <a:spLocks noGrp="1"/>
          </p:cNvSpPr>
          <p:nvPr>
            <p:ph type="title"/>
          </p:nvPr>
        </p:nvSpPr>
        <p:spPr>
          <a:xfrm>
            <a:off x="1656159" y="685801"/>
            <a:ext cx="6742509"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400"/>
              <a:buFont typeface="Corbel"/>
              <a:buNone/>
              <a:defRPr sz="24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66"/>
          <p:cNvSpPr txBox="1">
            <a:spLocks noGrp="1"/>
          </p:cNvSpPr>
          <p:nvPr>
            <p:ph type="body" idx="1"/>
          </p:nvPr>
        </p:nvSpPr>
        <p:spPr>
          <a:xfrm>
            <a:off x="1827609" y="3428999"/>
            <a:ext cx="6399611"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270"/>
              </a:spcBef>
              <a:spcAft>
                <a:spcPts val="0"/>
              </a:spcAft>
              <a:buSzPts val="1958"/>
              <a:buFont typeface="Corbel"/>
              <a:buNone/>
              <a:defRPr sz="1350"/>
            </a:lvl1pPr>
            <a:lvl2pPr marL="914400" lvl="1" indent="-228600" algn="l">
              <a:spcBef>
                <a:spcPts val="450"/>
              </a:spcBef>
              <a:spcAft>
                <a:spcPts val="0"/>
              </a:spcAft>
              <a:buSzPts val="2175"/>
              <a:buFont typeface="Corbel"/>
              <a:buNone/>
              <a:defRPr/>
            </a:lvl2pPr>
            <a:lvl3pPr marL="1371600" lvl="2" indent="-228600" algn="l">
              <a:spcBef>
                <a:spcPts val="450"/>
              </a:spcBef>
              <a:spcAft>
                <a:spcPts val="0"/>
              </a:spcAft>
              <a:buSzPts val="1958"/>
              <a:buFont typeface="Corbel"/>
              <a:buNone/>
              <a:defRPr/>
            </a:lvl3pPr>
            <a:lvl4pPr marL="1828800" lvl="3" indent="-228600" algn="l">
              <a:spcBef>
                <a:spcPts val="450"/>
              </a:spcBef>
              <a:spcAft>
                <a:spcPts val="0"/>
              </a:spcAft>
              <a:buSzPts val="1740"/>
              <a:buFont typeface="Corbel"/>
              <a:buNone/>
              <a:defRPr/>
            </a:lvl4pPr>
            <a:lvl5pPr marL="2286000" lvl="4" indent="-228600" algn="l">
              <a:spcBef>
                <a:spcPts val="450"/>
              </a:spcBef>
              <a:spcAft>
                <a:spcPts val="0"/>
              </a:spcAft>
              <a:buSzPts val="1523"/>
              <a:buFont typeface="Corbel"/>
              <a:buNone/>
              <a:defRPr/>
            </a:lvl5pPr>
            <a:lvl6pPr marL="2743200" lvl="5" indent="-394335" algn="l">
              <a:spcBef>
                <a:spcPts val="450"/>
              </a:spcBef>
              <a:spcAft>
                <a:spcPts val="0"/>
              </a:spcAft>
              <a:buSzPts val="2610"/>
              <a:buChar char="•"/>
              <a:defRPr/>
            </a:lvl6pPr>
            <a:lvl7pPr marL="3200400" lvl="6" indent="-394335" algn="l">
              <a:spcBef>
                <a:spcPts val="450"/>
              </a:spcBef>
              <a:spcAft>
                <a:spcPts val="0"/>
              </a:spcAft>
              <a:buSzPts val="2610"/>
              <a:buChar char="•"/>
              <a:defRPr/>
            </a:lvl7pPr>
            <a:lvl8pPr marL="3657600" lvl="7" indent="-394334" algn="l">
              <a:spcBef>
                <a:spcPts val="450"/>
              </a:spcBef>
              <a:spcAft>
                <a:spcPts val="0"/>
              </a:spcAft>
              <a:buSzPts val="2610"/>
              <a:buChar char="•"/>
              <a:defRPr/>
            </a:lvl8pPr>
            <a:lvl9pPr marL="4114800" lvl="8" indent="-394334" algn="l">
              <a:spcBef>
                <a:spcPts val="450"/>
              </a:spcBef>
              <a:spcAft>
                <a:spcPts val="450"/>
              </a:spcAft>
              <a:buSzPts val="2610"/>
              <a:buChar char="•"/>
              <a:defRPr/>
            </a:lvl9pPr>
          </a:lstStyle>
          <a:p>
            <a:endParaRPr/>
          </a:p>
        </p:txBody>
      </p:sp>
      <p:sp>
        <p:nvSpPr>
          <p:cNvPr id="176" name="Google Shape;176;p66"/>
          <p:cNvSpPr txBox="1">
            <a:spLocks noGrp="1"/>
          </p:cNvSpPr>
          <p:nvPr>
            <p:ph type="body" idx="2"/>
          </p:nvPr>
        </p:nvSpPr>
        <p:spPr>
          <a:xfrm>
            <a:off x="1113234" y="4343400"/>
            <a:ext cx="7514033"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2175"/>
              <a:buNone/>
              <a:defRPr sz="1500">
                <a:solidFill>
                  <a:schemeClr val="dk1"/>
                </a:solidFill>
              </a:defRPr>
            </a:lvl1pPr>
            <a:lvl2pPr marL="914400" lvl="1" indent="-228600" algn="l">
              <a:spcBef>
                <a:spcPts val="450"/>
              </a:spcBef>
              <a:spcAft>
                <a:spcPts val="0"/>
              </a:spcAft>
              <a:buSzPts val="1958"/>
              <a:buNone/>
              <a:defRPr sz="1350">
                <a:solidFill>
                  <a:srgbClr val="888888"/>
                </a:solidFill>
              </a:defRPr>
            </a:lvl2pPr>
            <a:lvl3pPr marL="1371600" lvl="2" indent="-228600" algn="l">
              <a:spcBef>
                <a:spcPts val="450"/>
              </a:spcBef>
              <a:spcAft>
                <a:spcPts val="0"/>
              </a:spcAft>
              <a:buSzPts val="1740"/>
              <a:buNone/>
              <a:defRPr sz="1200">
                <a:solidFill>
                  <a:srgbClr val="888888"/>
                </a:solidFill>
              </a:defRPr>
            </a:lvl3pPr>
            <a:lvl4pPr marL="1828800" lvl="3" indent="-228600" algn="l">
              <a:spcBef>
                <a:spcPts val="450"/>
              </a:spcBef>
              <a:spcAft>
                <a:spcPts val="0"/>
              </a:spcAft>
              <a:buSzPts val="1523"/>
              <a:buNone/>
              <a:defRPr sz="1050">
                <a:solidFill>
                  <a:srgbClr val="888888"/>
                </a:solidFill>
              </a:defRPr>
            </a:lvl4pPr>
            <a:lvl5pPr marL="2286000" lvl="4" indent="-228600" algn="l">
              <a:spcBef>
                <a:spcPts val="450"/>
              </a:spcBef>
              <a:spcAft>
                <a:spcPts val="0"/>
              </a:spcAft>
              <a:buSzPts val="1523"/>
              <a:buNone/>
              <a:defRPr sz="1050">
                <a:solidFill>
                  <a:srgbClr val="888888"/>
                </a:solidFill>
              </a:defRPr>
            </a:lvl5pPr>
            <a:lvl6pPr marL="2743200" lvl="5" indent="-228600" algn="l">
              <a:spcBef>
                <a:spcPts val="450"/>
              </a:spcBef>
              <a:spcAft>
                <a:spcPts val="0"/>
              </a:spcAft>
              <a:buSzPts val="1523"/>
              <a:buNone/>
              <a:defRPr sz="1050">
                <a:solidFill>
                  <a:srgbClr val="888888"/>
                </a:solidFill>
              </a:defRPr>
            </a:lvl6pPr>
            <a:lvl7pPr marL="3200400" lvl="6" indent="-228600" algn="l">
              <a:spcBef>
                <a:spcPts val="450"/>
              </a:spcBef>
              <a:spcAft>
                <a:spcPts val="0"/>
              </a:spcAft>
              <a:buSzPts val="1523"/>
              <a:buNone/>
              <a:defRPr sz="1050">
                <a:solidFill>
                  <a:srgbClr val="888888"/>
                </a:solidFill>
              </a:defRPr>
            </a:lvl7pPr>
            <a:lvl8pPr marL="3657600" lvl="7" indent="-228600" algn="l">
              <a:spcBef>
                <a:spcPts val="450"/>
              </a:spcBef>
              <a:spcAft>
                <a:spcPts val="0"/>
              </a:spcAft>
              <a:buSzPts val="1523"/>
              <a:buNone/>
              <a:defRPr sz="1050">
                <a:solidFill>
                  <a:srgbClr val="888888"/>
                </a:solidFill>
              </a:defRPr>
            </a:lvl8pPr>
            <a:lvl9pPr marL="4114800" lvl="8" indent="-228600" algn="l">
              <a:spcBef>
                <a:spcPts val="450"/>
              </a:spcBef>
              <a:spcAft>
                <a:spcPts val="450"/>
              </a:spcAft>
              <a:buSzPts val="1523"/>
              <a:buNone/>
              <a:defRPr sz="1050">
                <a:solidFill>
                  <a:srgbClr val="888888"/>
                </a:solidFill>
              </a:defRPr>
            </a:lvl9pPr>
          </a:lstStyle>
          <a:p>
            <a:endParaRPr/>
          </a:p>
        </p:txBody>
      </p:sp>
      <p:sp>
        <p:nvSpPr>
          <p:cNvPr id="177" name="Google Shape;177;p66"/>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78" name="Google Shape;178;p66"/>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79" name="Google Shape;179;p66"/>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80"/>
        <p:cNvGrpSpPr/>
        <p:nvPr/>
      </p:nvGrpSpPr>
      <p:grpSpPr>
        <a:xfrm>
          <a:off x="0" y="0"/>
          <a:ext cx="0" cy="0"/>
          <a:chOff x="0" y="0"/>
          <a:chExt cx="0" cy="0"/>
        </a:xfrm>
      </p:grpSpPr>
      <p:sp>
        <p:nvSpPr>
          <p:cNvPr id="181" name="Google Shape;181;p67"/>
          <p:cNvSpPr txBox="1">
            <a:spLocks noGrp="1"/>
          </p:cNvSpPr>
          <p:nvPr>
            <p:ph type="title"/>
          </p:nvPr>
        </p:nvSpPr>
        <p:spPr>
          <a:xfrm>
            <a:off x="1113235" y="3308581"/>
            <a:ext cx="7514032" cy="146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2400"/>
              <a:buFont typeface="Corbel"/>
              <a:buNone/>
              <a:defRPr sz="2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67"/>
          <p:cNvSpPr txBox="1">
            <a:spLocks noGrp="1"/>
          </p:cNvSpPr>
          <p:nvPr>
            <p:ph type="body" idx="1"/>
          </p:nvPr>
        </p:nvSpPr>
        <p:spPr>
          <a:xfrm>
            <a:off x="1113234" y="4777381"/>
            <a:ext cx="7514033"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300"/>
              </a:spcBef>
              <a:spcAft>
                <a:spcPts val="0"/>
              </a:spcAft>
              <a:buSzPts val="2175"/>
              <a:buNone/>
              <a:defRPr sz="1500">
                <a:solidFill>
                  <a:schemeClr val="dk1"/>
                </a:solidFill>
              </a:defRPr>
            </a:lvl1pPr>
            <a:lvl2pPr marL="914400" lvl="1" indent="-228600" algn="l">
              <a:spcBef>
                <a:spcPts val="450"/>
              </a:spcBef>
              <a:spcAft>
                <a:spcPts val="0"/>
              </a:spcAft>
              <a:buSzPts val="1958"/>
              <a:buNone/>
              <a:defRPr sz="1350">
                <a:solidFill>
                  <a:srgbClr val="888888"/>
                </a:solidFill>
              </a:defRPr>
            </a:lvl2pPr>
            <a:lvl3pPr marL="1371600" lvl="2" indent="-228600" algn="l">
              <a:spcBef>
                <a:spcPts val="450"/>
              </a:spcBef>
              <a:spcAft>
                <a:spcPts val="0"/>
              </a:spcAft>
              <a:buSzPts val="1740"/>
              <a:buNone/>
              <a:defRPr sz="1200">
                <a:solidFill>
                  <a:srgbClr val="888888"/>
                </a:solidFill>
              </a:defRPr>
            </a:lvl3pPr>
            <a:lvl4pPr marL="1828800" lvl="3" indent="-228600" algn="l">
              <a:spcBef>
                <a:spcPts val="450"/>
              </a:spcBef>
              <a:spcAft>
                <a:spcPts val="0"/>
              </a:spcAft>
              <a:buSzPts val="1523"/>
              <a:buNone/>
              <a:defRPr sz="1050">
                <a:solidFill>
                  <a:srgbClr val="888888"/>
                </a:solidFill>
              </a:defRPr>
            </a:lvl4pPr>
            <a:lvl5pPr marL="2286000" lvl="4" indent="-228600" algn="l">
              <a:spcBef>
                <a:spcPts val="450"/>
              </a:spcBef>
              <a:spcAft>
                <a:spcPts val="0"/>
              </a:spcAft>
              <a:buSzPts val="1523"/>
              <a:buNone/>
              <a:defRPr sz="1050">
                <a:solidFill>
                  <a:srgbClr val="888888"/>
                </a:solidFill>
              </a:defRPr>
            </a:lvl5pPr>
            <a:lvl6pPr marL="2743200" lvl="5" indent="-228600" algn="l">
              <a:spcBef>
                <a:spcPts val="450"/>
              </a:spcBef>
              <a:spcAft>
                <a:spcPts val="0"/>
              </a:spcAft>
              <a:buSzPts val="1523"/>
              <a:buNone/>
              <a:defRPr sz="1050">
                <a:solidFill>
                  <a:srgbClr val="888888"/>
                </a:solidFill>
              </a:defRPr>
            </a:lvl6pPr>
            <a:lvl7pPr marL="3200400" lvl="6" indent="-228600" algn="l">
              <a:spcBef>
                <a:spcPts val="450"/>
              </a:spcBef>
              <a:spcAft>
                <a:spcPts val="0"/>
              </a:spcAft>
              <a:buSzPts val="1523"/>
              <a:buNone/>
              <a:defRPr sz="1050">
                <a:solidFill>
                  <a:srgbClr val="888888"/>
                </a:solidFill>
              </a:defRPr>
            </a:lvl7pPr>
            <a:lvl8pPr marL="3657600" lvl="7" indent="-228600" algn="l">
              <a:spcBef>
                <a:spcPts val="450"/>
              </a:spcBef>
              <a:spcAft>
                <a:spcPts val="0"/>
              </a:spcAft>
              <a:buSzPts val="1523"/>
              <a:buNone/>
              <a:defRPr sz="1050">
                <a:solidFill>
                  <a:srgbClr val="888888"/>
                </a:solidFill>
              </a:defRPr>
            </a:lvl8pPr>
            <a:lvl9pPr marL="4114800" lvl="8" indent="-228600" algn="l">
              <a:spcBef>
                <a:spcPts val="450"/>
              </a:spcBef>
              <a:spcAft>
                <a:spcPts val="450"/>
              </a:spcAft>
              <a:buSzPts val="1523"/>
              <a:buNone/>
              <a:defRPr sz="1050">
                <a:solidFill>
                  <a:srgbClr val="888888"/>
                </a:solidFill>
              </a:defRPr>
            </a:lvl9pPr>
          </a:lstStyle>
          <a:p>
            <a:endParaRPr/>
          </a:p>
        </p:txBody>
      </p:sp>
      <p:sp>
        <p:nvSpPr>
          <p:cNvPr id="183" name="Google Shape;183;p67"/>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84" name="Google Shape;184;p67"/>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85" name="Google Shape;185;p67"/>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86"/>
        <p:cNvGrpSpPr/>
        <p:nvPr/>
      </p:nvGrpSpPr>
      <p:grpSpPr>
        <a:xfrm>
          <a:off x="0" y="0"/>
          <a:ext cx="0" cy="0"/>
          <a:chOff x="0" y="0"/>
          <a:chExt cx="0" cy="0"/>
        </a:xfrm>
      </p:grpSpPr>
      <p:sp>
        <p:nvSpPr>
          <p:cNvPr id="187" name="Google Shape;187;p68"/>
          <p:cNvSpPr txBox="1"/>
          <p:nvPr/>
        </p:nvSpPr>
        <p:spPr>
          <a:xfrm>
            <a:off x="1198959" y="863023"/>
            <a:ext cx="457200" cy="584776"/>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6000"/>
              <a:buFont typeface="Corbel"/>
              <a:buNone/>
            </a:pPr>
            <a:r>
              <a:rPr lang="en-US" sz="6000" b="0" i="0" u="none" strike="noStrike" cap="none">
                <a:solidFill>
                  <a:srgbClr val="000000"/>
                </a:solidFill>
                <a:latin typeface="Corbel"/>
                <a:ea typeface="Corbel"/>
                <a:cs typeface="Corbel"/>
                <a:sym typeface="Corbel"/>
              </a:rPr>
              <a:t>“</a:t>
            </a:r>
            <a:endParaRPr sz="6000" b="0" i="0" u="none" strike="noStrike" cap="none">
              <a:solidFill>
                <a:srgbClr val="000000"/>
              </a:solidFill>
              <a:latin typeface="Corbel"/>
              <a:ea typeface="Corbel"/>
              <a:cs typeface="Corbel"/>
              <a:sym typeface="Corbel"/>
            </a:endParaRPr>
          </a:p>
        </p:txBody>
      </p:sp>
      <p:sp>
        <p:nvSpPr>
          <p:cNvPr id="188" name="Google Shape;188;p68"/>
          <p:cNvSpPr txBox="1"/>
          <p:nvPr/>
        </p:nvSpPr>
        <p:spPr>
          <a:xfrm>
            <a:off x="8170069" y="2819399"/>
            <a:ext cx="457200" cy="584776"/>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6000"/>
              <a:buFont typeface="Corbel"/>
              <a:buNone/>
            </a:pPr>
            <a:r>
              <a:rPr lang="en-US" sz="6000" b="0" i="0" u="none" strike="noStrike" cap="none">
                <a:solidFill>
                  <a:srgbClr val="000000"/>
                </a:solidFill>
                <a:latin typeface="Corbel"/>
                <a:ea typeface="Corbel"/>
                <a:cs typeface="Corbel"/>
                <a:sym typeface="Corbel"/>
              </a:rPr>
              <a:t>”</a:t>
            </a:r>
            <a:endParaRPr sz="6000" b="0" i="0" u="none" strike="noStrike" cap="none">
              <a:solidFill>
                <a:srgbClr val="000000"/>
              </a:solidFill>
              <a:latin typeface="Corbel"/>
              <a:ea typeface="Corbel"/>
              <a:cs typeface="Corbel"/>
              <a:sym typeface="Corbel"/>
            </a:endParaRPr>
          </a:p>
        </p:txBody>
      </p:sp>
      <p:sp>
        <p:nvSpPr>
          <p:cNvPr id="189" name="Google Shape;189;p68"/>
          <p:cNvSpPr txBox="1">
            <a:spLocks noGrp="1"/>
          </p:cNvSpPr>
          <p:nvPr>
            <p:ph type="title"/>
          </p:nvPr>
        </p:nvSpPr>
        <p:spPr>
          <a:xfrm>
            <a:off x="1656159" y="685801"/>
            <a:ext cx="6742509"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400"/>
              <a:buFont typeface="Corbel"/>
              <a:buNone/>
              <a:defRPr sz="24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68"/>
          <p:cNvSpPr txBox="1">
            <a:spLocks noGrp="1"/>
          </p:cNvSpPr>
          <p:nvPr>
            <p:ph type="body" idx="1"/>
          </p:nvPr>
        </p:nvSpPr>
        <p:spPr>
          <a:xfrm>
            <a:off x="1113235" y="3886200"/>
            <a:ext cx="7514033" cy="889000"/>
          </a:xfrm>
          <a:prstGeom prst="rect">
            <a:avLst/>
          </a:prstGeom>
          <a:noFill/>
          <a:ln>
            <a:noFill/>
          </a:ln>
        </p:spPr>
        <p:txBody>
          <a:bodyPr spcFirstLastPara="1" wrap="square" lIns="91425" tIns="45700" rIns="91425" bIns="45700" anchor="b" anchorCtr="0">
            <a:normAutofit/>
          </a:bodyPr>
          <a:lstStyle>
            <a:lvl1pPr marL="457200" lvl="0" indent="-228600" algn="r">
              <a:spcBef>
                <a:spcPts val="360"/>
              </a:spcBef>
              <a:spcAft>
                <a:spcPts val="0"/>
              </a:spcAft>
              <a:buSzPts val="2610"/>
              <a:buNone/>
              <a:defRPr sz="1800" b="0" cap="none">
                <a:solidFill>
                  <a:schemeClr val="dk1"/>
                </a:solidFill>
              </a:defRPr>
            </a:lvl1pPr>
            <a:lvl2pPr marL="914400" lvl="1" indent="-394335" algn="l">
              <a:spcBef>
                <a:spcPts val="450"/>
              </a:spcBef>
              <a:spcAft>
                <a:spcPts val="0"/>
              </a:spcAft>
              <a:buSzPts val="2610"/>
              <a:buChar char="•"/>
              <a:defRPr/>
            </a:lvl2pPr>
            <a:lvl3pPr marL="1371600" lvl="2" indent="-394335" algn="l">
              <a:spcBef>
                <a:spcPts val="450"/>
              </a:spcBef>
              <a:spcAft>
                <a:spcPts val="0"/>
              </a:spcAft>
              <a:buSzPts val="2610"/>
              <a:buChar char="•"/>
              <a:defRPr/>
            </a:lvl3pPr>
            <a:lvl4pPr marL="1828800" lvl="3" indent="-394335" algn="l">
              <a:spcBef>
                <a:spcPts val="450"/>
              </a:spcBef>
              <a:spcAft>
                <a:spcPts val="0"/>
              </a:spcAft>
              <a:buSzPts val="2610"/>
              <a:buChar char="•"/>
              <a:defRPr/>
            </a:lvl4pPr>
            <a:lvl5pPr marL="2286000" lvl="4" indent="-394335" algn="l">
              <a:spcBef>
                <a:spcPts val="450"/>
              </a:spcBef>
              <a:spcAft>
                <a:spcPts val="0"/>
              </a:spcAft>
              <a:buSzPts val="2610"/>
              <a:buChar char="•"/>
              <a:defRPr/>
            </a:lvl5pPr>
            <a:lvl6pPr marL="2743200" lvl="5" indent="-394335" algn="l">
              <a:spcBef>
                <a:spcPts val="450"/>
              </a:spcBef>
              <a:spcAft>
                <a:spcPts val="0"/>
              </a:spcAft>
              <a:buSzPts val="2610"/>
              <a:buChar char="•"/>
              <a:defRPr/>
            </a:lvl6pPr>
            <a:lvl7pPr marL="3200400" lvl="6" indent="-394335" algn="l">
              <a:spcBef>
                <a:spcPts val="450"/>
              </a:spcBef>
              <a:spcAft>
                <a:spcPts val="0"/>
              </a:spcAft>
              <a:buSzPts val="2610"/>
              <a:buChar char="•"/>
              <a:defRPr/>
            </a:lvl7pPr>
            <a:lvl8pPr marL="3657600" lvl="7" indent="-394334" algn="l">
              <a:spcBef>
                <a:spcPts val="450"/>
              </a:spcBef>
              <a:spcAft>
                <a:spcPts val="0"/>
              </a:spcAft>
              <a:buSzPts val="2610"/>
              <a:buChar char="•"/>
              <a:defRPr/>
            </a:lvl8pPr>
            <a:lvl9pPr marL="4114800" lvl="8" indent="-394334" algn="l">
              <a:spcBef>
                <a:spcPts val="450"/>
              </a:spcBef>
              <a:spcAft>
                <a:spcPts val="450"/>
              </a:spcAft>
              <a:buSzPts val="2610"/>
              <a:buChar char="•"/>
              <a:defRPr/>
            </a:lvl9pPr>
          </a:lstStyle>
          <a:p>
            <a:endParaRPr/>
          </a:p>
        </p:txBody>
      </p:sp>
      <p:sp>
        <p:nvSpPr>
          <p:cNvPr id="191" name="Google Shape;191;p68"/>
          <p:cNvSpPr txBox="1">
            <a:spLocks noGrp="1"/>
          </p:cNvSpPr>
          <p:nvPr>
            <p:ph type="body" idx="2"/>
          </p:nvPr>
        </p:nvSpPr>
        <p:spPr>
          <a:xfrm>
            <a:off x="1113234" y="4775200"/>
            <a:ext cx="7514033" cy="1016000"/>
          </a:xfrm>
          <a:prstGeom prst="rect">
            <a:avLst/>
          </a:prstGeom>
          <a:noFill/>
          <a:ln>
            <a:noFill/>
          </a:ln>
        </p:spPr>
        <p:txBody>
          <a:bodyPr spcFirstLastPara="1" wrap="square" lIns="91425" tIns="45700" rIns="91425" bIns="45700" anchor="t" anchorCtr="0">
            <a:normAutofit/>
          </a:bodyPr>
          <a:lstStyle>
            <a:lvl1pPr marL="457200" lvl="0" indent="-228600" algn="r">
              <a:spcBef>
                <a:spcPts val="270"/>
              </a:spcBef>
              <a:spcAft>
                <a:spcPts val="0"/>
              </a:spcAft>
              <a:buSzPts val="1958"/>
              <a:buNone/>
              <a:defRPr sz="1350">
                <a:solidFill>
                  <a:schemeClr val="dk1"/>
                </a:solidFill>
              </a:defRPr>
            </a:lvl1pPr>
            <a:lvl2pPr marL="914400" lvl="1" indent="-228600" algn="l">
              <a:spcBef>
                <a:spcPts val="450"/>
              </a:spcBef>
              <a:spcAft>
                <a:spcPts val="0"/>
              </a:spcAft>
              <a:buSzPts val="1958"/>
              <a:buNone/>
              <a:defRPr sz="1350">
                <a:solidFill>
                  <a:srgbClr val="888888"/>
                </a:solidFill>
              </a:defRPr>
            </a:lvl2pPr>
            <a:lvl3pPr marL="1371600" lvl="2" indent="-228600" algn="l">
              <a:spcBef>
                <a:spcPts val="450"/>
              </a:spcBef>
              <a:spcAft>
                <a:spcPts val="0"/>
              </a:spcAft>
              <a:buSzPts val="1740"/>
              <a:buNone/>
              <a:defRPr sz="1200">
                <a:solidFill>
                  <a:srgbClr val="888888"/>
                </a:solidFill>
              </a:defRPr>
            </a:lvl3pPr>
            <a:lvl4pPr marL="1828800" lvl="3" indent="-228600" algn="l">
              <a:spcBef>
                <a:spcPts val="450"/>
              </a:spcBef>
              <a:spcAft>
                <a:spcPts val="0"/>
              </a:spcAft>
              <a:buSzPts val="1523"/>
              <a:buNone/>
              <a:defRPr sz="1050">
                <a:solidFill>
                  <a:srgbClr val="888888"/>
                </a:solidFill>
              </a:defRPr>
            </a:lvl4pPr>
            <a:lvl5pPr marL="2286000" lvl="4" indent="-228600" algn="l">
              <a:spcBef>
                <a:spcPts val="450"/>
              </a:spcBef>
              <a:spcAft>
                <a:spcPts val="0"/>
              </a:spcAft>
              <a:buSzPts val="1523"/>
              <a:buNone/>
              <a:defRPr sz="1050">
                <a:solidFill>
                  <a:srgbClr val="888888"/>
                </a:solidFill>
              </a:defRPr>
            </a:lvl5pPr>
            <a:lvl6pPr marL="2743200" lvl="5" indent="-228600" algn="l">
              <a:spcBef>
                <a:spcPts val="450"/>
              </a:spcBef>
              <a:spcAft>
                <a:spcPts val="0"/>
              </a:spcAft>
              <a:buSzPts val="1523"/>
              <a:buNone/>
              <a:defRPr sz="1050">
                <a:solidFill>
                  <a:srgbClr val="888888"/>
                </a:solidFill>
              </a:defRPr>
            </a:lvl6pPr>
            <a:lvl7pPr marL="3200400" lvl="6" indent="-228600" algn="l">
              <a:spcBef>
                <a:spcPts val="450"/>
              </a:spcBef>
              <a:spcAft>
                <a:spcPts val="0"/>
              </a:spcAft>
              <a:buSzPts val="1523"/>
              <a:buNone/>
              <a:defRPr sz="1050">
                <a:solidFill>
                  <a:srgbClr val="888888"/>
                </a:solidFill>
              </a:defRPr>
            </a:lvl7pPr>
            <a:lvl8pPr marL="3657600" lvl="7" indent="-228600" algn="l">
              <a:spcBef>
                <a:spcPts val="450"/>
              </a:spcBef>
              <a:spcAft>
                <a:spcPts val="0"/>
              </a:spcAft>
              <a:buSzPts val="1523"/>
              <a:buNone/>
              <a:defRPr sz="1050">
                <a:solidFill>
                  <a:srgbClr val="888888"/>
                </a:solidFill>
              </a:defRPr>
            </a:lvl8pPr>
            <a:lvl9pPr marL="4114800" lvl="8" indent="-228600" algn="l">
              <a:spcBef>
                <a:spcPts val="450"/>
              </a:spcBef>
              <a:spcAft>
                <a:spcPts val="450"/>
              </a:spcAft>
              <a:buSzPts val="1523"/>
              <a:buNone/>
              <a:defRPr sz="1050">
                <a:solidFill>
                  <a:srgbClr val="888888"/>
                </a:solidFill>
              </a:defRPr>
            </a:lvl9pPr>
          </a:lstStyle>
          <a:p>
            <a:endParaRPr/>
          </a:p>
        </p:txBody>
      </p:sp>
      <p:sp>
        <p:nvSpPr>
          <p:cNvPr id="192" name="Google Shape;192;p68"/>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93" name="Google Shape;193;p68"/>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194" name="Google Shape;194;p68"/>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95"/>
        <p:cNvGrpSpPr/>
        <p:nvPr/>
      </p:nvGrpSpPr>
      <p:grpSpPr>
        <a:xfrm>
          <a:off x="0" y="0"/>
          <a:ext cx="0" cy="0"/>
          <a:chOff x="0" y="0"/>
          <a:chExt cx="0" cy="0"/>
        </a:xfrm>
      </p:grpSpPr>
      <p:sp>
        <p:nvSpPr>
          <p:cNvPr id="196" name="Google Shape;196;p69"/>
          <p:cNvSpPr txBox="1">
            <a:spLocks noGrp="1"/>
          </p:cNvSpPr>
          <p:nvPr>
            <p:ph type="title"/>
          </p:nvPr>
        </p:nvSpPr>
        <p:spPr>
          <a:xfrm>
            <a:off x="1113235" y="685801"/>
            <a:ext cx="7514034" cy="27273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000"/>
              <a:buFont typeface="Corbel"/>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69"/>
          <p:cNvSpPr txBox="1">
            <a:spLocks noGrp="1"/>
          </p:cNvSpPr>
          <p:nvPr>
            <p:ph type="body" idx="1"/>
          </p:nvPr>
        </p:nvSpPr>
        <p:spPr>
          <a:xfrm>
            <a:off x="1113234" y="3505200"/>
            <a:ext cx="7514035"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420"/>
              </a:spcBef>
              <a:spcAft>
                <a:spcPts val="0"/>
              </a:spcAft>
              <a:buSzPts val="3045"/>
              <a:buNone/>
              <a:defRPr sz="2100" b="0" cap="none">
                <a:solidFill>
                  <a:schemeClr val="dk1"/>
                </a:solidFill>
              </a:defRPr>
            </a:lvl1pPr>
            <a:lvl2pPr marL="914400" lvl="1" indent="-394335" algn="l">
              <a:spcBef>
                <a:spcPts val="450"/>
              </a:spcBef>
              <a:spcAft>
                <a:spcPts val="0"/>
              </a:spcAft>
              <a:buSzPts val="2610"/>
              <a:buChar char="•"/>
              <a:defRPr/>
            </a:lvl2pPr>
            <a:lvl3pPr marL="1371600" lvl="2" indent="-394335" algn="l">
              <a:spcBef>
                <a:spcPts val="450"/>
              </a:spcBef>
              <a:spcAft>
                <a:spcPts val="0"/>
              </a:spcAft>
              <a:buSzPts val="2610"/>
              <a:buChar char="•"/>
              <a:defRPr/>
            </a:lvl3pPr>
            <a:lvl4pPr marL="1828800" lvl="3" indent="-394335" algn="l">
              <a:spcBef>
                <a:spcPts val="450"/>
              </a:spcBef>
              <a:spcAft>
                <a:spcPts val="0"/>
              </a:spcAft>
              <a:buSzPts val="2610"/>
              <a:buChar char="•"/>
              <a:defRPr/>
            </a:lvl4pPr>
            <a:lvl5pPr marL="2286000" lvl="4" indent="-394335" algn="l">
              <a:spcBef>
                <a:spcPts val="450"/>
              </a:spcBef>
              <a:spcAft>
                <a:spcPts val="0"/>
              </a:spcAft>
              <a:buSzPts val="2610"/>
              <a:buChar char="•"/>
              <a:defRPr/>
            </a:lvl5pPr>
            <a:lvl6pPr marL="2743200" lvl="5" indent="-394335" algn="l">
              <a:spcBef>
                <a:spcPts val="450"/>
              </a:spcBef>
              <a:spcAft>
                <a:spcPts val="0"/>
              </a:spcAft>
              <a:buSzPts val="2610"/>
              <a:buChar char="•"/>
              <a:defRPr/>
            </a:lvl6pPr>
            <a:lvl7pPr marL="3200400" lvl="6" indent="-394335" algn="l">
              <a:spcBef>
                <a:spcPts val="450"/>
              </a:spcBef>
              <a:spcAft>
                <a:spcPts val="0"/>
              </a:spcAft>
              <a:buSzPts val="2610"/>
              <a:buChar char="•"/>
              <a:defRPr/>
            </a:lvl7pPr>
            <a:lvl8pPr marL="3657600" lvl="7" indent="-394334" algn="l">
              <a:spcBef>
                <a:spcPts val="450"/>
              </a:spcBef>
              <a:spcAft>
                <a:spcPts val="0"/>
              </a:spcAft>
              <a:buSzPts val="2610"/>
              <a:buChar char="•"/>
              <a:defRPr/>
            </a:lvl8pPr>
            <a:lvl9pPr marL="4114800" lvl="8" indent="-394334" algn="l">
              <a:spcBef>
                <a:spcPts val="450"/>
              </a:spcBef>
              <a:spcAft>
                <a:spcPts val="450"/>
              </a:spcAft>
              <a:buSzPts val="2610"/>
              <a:buChar char="•"/>
              <a:defRPr/>
            </a:lvl9pPr>
          </a:lstStyle>
          <a:p>
            <a:endParaRPr/>
          </a:p>
        </p:txBody>
      </p:sp>
      <p:sp>
        <p:nvSpPr>
          <p:cNvPr id="198" name="Google Shape;198;p69"/>
          <p:cNvSpPr txBox="1">
            <a:spLocks noGrp="1"/>
          </p:cNvSpPr>
          <p:nvPr>
            <p:ph type="body" idx="2"/>
          </p:nvPr>
        </p:nvSpPr>
        <p:spPr>
          <a:xfrm>
            <a:off x="1113234" y="4343400"/>
            <a:ext cx="7514035"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270"/>
              </a:spcBef>
              <a:spcAft>
                <a:spcPts val="0"/>
              </a:spcAft>
              <a:buSzPts val="1958"/>
              <a:buNone/>
              <a:defRPr sz="1350">
                <a:solidFill>
                  <a:schemeClr val="dk1"/>
                </a:solidFill>
              </a:defRPr>
            </a:lvl1pPr>
            <a:lvl2pPr marL="914400" lvl="1" indent="-228600" algn="l">
              <a:spcBef>
                <a:spcPts val="450"/>
              </a:spcBef>
              <a:spcAft>
                <a:spcPts val="0"/>
              </a:spcAft>
              <a:buSzPts val="1958"/>
              <a:buNone/>
              <a:defRPr sz="1350">
                <a:solidFill>
                  <a:srgbClr val="888888"/>
                </a:solidFill>
              </a:defRPr>
            </a:lvl2pPr>
            <a:lvl3pPr marL="1371600" lvl="2" indent="-228600" algn="l">
              <a:spcBef>
                <a:spcPts val="450"/>
              </a:spcBef>
              <a:spcAft>
                <a:spcPts val="0"/>
              </a:spcAft>
              <a:buSzPts val="1740"/>
              <a:buNone/>
              <a:defRPr sz="1200">
                <a:solidFill>
                  <a:srgbClr val="888888"/>
                </a:solidFill>
              </a:defRPr>
            </a:lvl3pPr>
            <a:lvl4pPr marL="1828800" lvl="3" indent="-228600" algn="l">
              <a:spcBef>
                <a:spcPts val="450"/>
              </a:spcBef>
              <a:spcAft>
                <a:spcPts val="0"/>
              </a:spcAft>
              <a:buSzPts val="1523"/>
              <a:buNone/>
              <a:defRPr sz="1050">
                <a:solidFill>
                  <a:srgbClr val="888888"/>
                </a:solidFill>
              </a:defRPr>
            </a:lvl4pPr>
            <a:lvl5pPr marL="2286000" lvl="4" indent="-228600" algn="l">
              <a:spcBef>
                <a:spcPts val="450"/>
              </a:spcBef>
              <a:spcAft>
                <a:spcPts val="0"/>
              </a:spcAft>
              <a:buSzPts val="1523"/>
              <a:buNone/>
              <a:defRPr sz="1050">
                <a:solidFill>
                  <a:srgbClr val="888888"/>
                </a:solidFill>
              </a:defRPr>
            </a:lvl5pPr>
            <a:lvl6pPr marL="2743200" lvl="5" indent="-228600" algn="l">
              <a:spcBef>
                <a:spcPts val="450"/>
              </a:spcBef>
              <a:spcAft>
                <a:spcPts val="0"/>
              </a:spcAft>
              <a:buSzPts val="1523"/>
              <a:buNone/>
              <a:defRPr sz="1050">
                <a:solidFill>
                  <a:srgbClr val="888888"/>
                </a:solidFill>
              </a:defRPr>
            </a:lvl6pPr>
            <a:lvl7pPr marL="3200400" lvl="6" indent="-228600" algn="l">
              <a:spcBef>
                <a:spcPts val="450"/>
              </a:spcBef>
              <a:spcAft>
                <a:spcPts val="0"/>
              </a:spcAft>
              <a:buSzPts val="1523"/>
              <a:buNone/>
              <a:defRPr sz="1050">
                <a:solidFill>
                  <a:srgbClr val="888888"/>
                </a:solidFill>
              </a:defRPr>
            </a:lvl7pPr>
            <a:lvl8pPr marL="3657600" lvl="7" indent="-228600" algn="l">
              <a:spcBef>
                <a:spcPts val="450"/>
              </a:spcBef>
              <a:spcAft>
                <a:spcPts val="0"/>
              </a:spcAft>
              <a:buSzPts val="1523"/>
              <a:buNone/>
              <a:defRPr sz="1050">
                <a:solidFill>
                  <a:srgbClr val="888888"/>
                </a:solidFill>
              </a:defRPr>
            </a:lvl8pPr>
            <a:lvl9pPr marL="4114800" lvl="8" indent="-228600" algn="l">
              <a:spcBef>
                <a:spcPts val="450"/>
              </a:spcBef>
              <a:spcAft>
                <a:spcPts val="450"/>
              </a:spcAft>
              <a:buSzPts val="1523"/>
              <a:buNone/>
              <a:defRPr sz="1050">
                <a:solidFill>
                  <a:srgbClr val="888888"/>
                </a:solidFill>
              </a:defRPr>
            </a:lvl9pPr>
          </a:lstStyle>
          <a:p>
            <a:endParaRPr/>
          </a:p>
        </p:txBody>
      </p:sp>
      <p:sp>
        <p:nvSpPr>
          <p:cNvPr id="199" name="Google Shape;199;p69"/>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200" name="Google Shape;200;p69"/>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201" name="Google Shape;201;p69"/>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2"/>
        <p:cNvGrpSpPr/>
        <p:nvPr/>
      </p:nvGrpSpPr>
      <p:grpSpPr>
        <a:xfrm>
          <a:off x="0" y="0"/>
          <a:ext cx="0" cy="0"/>
          <a:chOff x="0" y="0"/>
          <a:chExt cx="0" cy="0"/>
        </a:xfrm>
      </p:grpSpPr>
      <p:sp>
        <p:nvSpPr>
          <p:cNvPr id="203" name="Google Shape;203;p70"/>
          <p:cNvSpPr txBox="1">
            <a:spLocks noGrp="1"/>
          </p:cNvSpPr>
          <p:nvPr>
            <p:ph type="title"/>
          </p:nvPr>
        </p:nvSpPr>
        <p:spPr>
          <a:xfrm>
            <a:off x="1113234" y="685801"/>
            <a:ext cx="7514035"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000"/>
              <a:buFont typeface="Corbe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70"/>
          <p:cNvSpPr txBox="1">
            <a:spLocks noGrp="1"/>
          </p:cNvSpPr>
          <p:nvPr>
            <p:ph type="body" idx="1"/>
          </p:nvPr>
        </p:nvSpPr>
        <p:spPr>
          <a:xfrm rot="5400000">
            <a:off x="3308150" y="472083"/>
            <a:ext cx="3124201" cy="7514035"/>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a:lvl1pPr>
            <a:lvl2pPr marL="914400" lvl="1" indent="-394335" algn="l">
              <a:spcBef>
                <a:spcPts val="450"/>
              </a:spcBef>
              <a:spcAft>
                <a:spcPts val="0"/>
              </a:spcAft>
              <a:buSzPts val="2610"/>
              <a:buChar char="•"/>
              <a:defRPr/>
            </a:lvl2pPr>
            <a:lvl3pPr marL="1371600" lvl="2" indent="-394335" algn="l">
              <a:spcBef>
                <a:spcPts val="450"/>
              </a:spcBef>
              <a:spcAft>
                <a:spcPts val="0"/>
              </a:spcAft>
              <a:buSzPts val="2610"/>
              <a:buChar char="•"/>
              <a:defRPr/>
            </a:lvl3pPr>
            <a:lvl4pPr marL="1828800" lvl="3" indent="-394335" algn="l">
              <a:spcBef>
                <a:spcPts val="450"/>
              </a:spcBef>
              <a:spcAft>
                <a:spcPts val="0"/>
              </a:spcAft>
              <a:buSzPts val="2610"/>
              <a:buChar char="•"/>
              <a:defRPr/>
            </a:lvl4pPr>
            <a:lvl5pPr marL="2286000" lvl="4" indent="-394335" algn="l">
              <a:spcBef>
                <a:spcPts val="450"/>
              </a:spcBef>
              <a:spcAft>
                <a:spcPts val="0"/>
              </a:spcAft>
              <a:buSzPts val="2610"/>
              <a:buChar char="•"/>
              <a:defRPr/>
            </a:lvl5pPr>
            <a:lvl6pPr marL="2743200" lvl="5" indent="-394335" algn="l">
              <a:spcBef>
                <a:spcPts val="450"/>
              </a:spcBef>
              <a:spcAft>
                <a:spcPts val="0"/>
              </a:spcAft>
              <a:buSzPts val="2610"/>
              <a:buChar char="•"/>
              <a:defRPr/>
            </a:lvl6pPr>
            <a:lvl7pPr marL="3200400" lvl="6" indent="-394335" algn="l">
              <a:spcBef>
                <a:spcPts val="450"/>
              </a:spcBef>
              <a:spcAft>
                <a:spcPts val="0"/>
              </a:spcAft>
              <a:buSzPts val="2610"/>
              <a:buChar char="•"/>
              <a:defRPr/>
            </a:lvl7pPr>
            <a:lvl8pPr marL="3657600" lvl="7" indent="-394334" algn="l">
              <a:spcBef>
                <a:spcPts val="450"/>
              </a:spcBef>
              <a:spcAft>
                <a:spcPts val="0"/>
              </a:spcAft>
              <a:buSzPts val="2610"/>
              <a:buChar char="•"/>
              <a:defRPr/>
            </a:lvl8pPr>
            <a:lvl9pPr marL="4114800" lvl="8" indent="-394334" algn="l">
              <a:spcBef>
                <a:spcPts val="450"/>
              </a:spcBef>
              <a:spcAft>
                <a:spcPts val="450"/>
              </a:spcAft>
              <a:buSzPts val="2610"/>
              <a:buChar char="•"/>
              <a:defRPr/>
            </a:lvl9pPr>
          </a:lstStyle>
          <a:p>
            <a:endParaRPr/>
          </a:p>
        </p:txBody>
      </p:sp>
      <p:sp>
        <p:nvSpPr>
          <p:cNvPr id="205" name="Google Shape;205;p70"/>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206" name="Google Shape;206;p70"/>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207" name="Google Shape;207;p70"/>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8"/>
        <p:cNvGrpSpPr/>
        <p:nvPr/>
      </p:nvGrpSpPr>
      <p:grpSpPr>
        <a:xfrm>
          <a:off x="0" y="0"/>
          <a:ext cx="0" cy="0"/>
          <a:chOff x="0" y="0"/>
          <a:chExt cx="0" cy="0"/>
        </a:xfrm>
      </p:grpSpPr>
      <p:sp>
        <p:nvSpPr>
          <p:cNvPr id="209" name="Google Shape;209;p71"/>
          <p:cNvSpPr txBox="1">
            <a:spLocks noGrp="1"/>
          </p:cNvSpPr>
          <p:nvPr>
            <p:ph type="title"/>
          </p:nvPr>
        </p:nvSpPr>
        <p:spPr>
          <a:xfrm rot="5400000">
            <a:off x="5410681" y="2574612"/>
            <a:ext cx="5105400" cy="132777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71"/>
          <p:cNvSpPr txBox="1">
            <a:spLocks noGrp="1"/>
          </p:cNvSpPr>
          <p:nvPr>
            <p:ph type="body" idx="1"/>
          </p:nvPr>
        </p:nvSpPr>
        <p:spPr>
          <a:xfrm rot="5400000">
            <a:off x="1567937" y="231097"/>
            <a:ext cx="5105400" cy="6014807"/>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a:lvl1pPr>
            <a:lvl2pPr marL="914400" lvl="1" indent="-394335" algn="l">
              <a:spcBef>
                <a:spcPts val="450"/>
              </a:spcBef>
              <a:spcAft>
                <a:spcPts val="0"/>
              </a:spcAft>
              <a:buSzPts val="2610"/>
              <a:buChar char="•"/>
              <a:defRPr/>
            </a:lvl2pPr>
            <a:lvl3pPr marL="1371600" lvl="2" indent="-394335" algn="l">
              <a:spcBef>
                <a:spcPts val="450"/>
              </a:spcBef>
              <a:spcAft>
                <a:spcPts val="0"/>
              </a:spcAft>
              <a:buSzPts val="2610"/>
              <a:buChar char="•"/>
              <a:defRPr/>
            </a:lvl3pPr>
            <a:lvl4pPr marL="1828800" lvl="3" indent="-394335" algn="l">
              <a:spcBef>
                <a:spcPts val="450"/>
              </a:spcBef>
              <a:spcAft>
                <a:spcPts val="0"/>
              </a:spcAft>
              <a:buSzPts val="2610"/>
              <a:buChar char="•"/>
              <a:defRPr/>
            </a:lvl4pPr>
            <a:lvl5pPr marL="2286000" lvl="4" indent="-394335" algn="l">
              <a:spcBef>
                <a:spcPts val="450"/>
              </a:spcBef>
              <a:spcAft>
                <a:spcPts val="0"/>
              </a:spcAft>
              <a:buSzPts val="2610"/>
              <a:buChar char="•"/>
              <a:defRPr/>
            </a:lvl5pPr>
            <a:lvl6pPr marL="2743200" lvl="5" indent="-394335" algn="l">
              <a:spcBef>
                <a:spcPts val="450"/>
              </a:spcBef>
              <a:spcAft>
                <a:spcPts val="0"/>
              </a:spcAft>
              <a:buSzPts val="2610"/>
              <a:buChar char="•"/>
              <a:defRPr/>
            </a:lvl6pPr>
            <a:lvl7pPr marL="3200400" lvl="6" indent="-394335" algn="l">
              <a:spcBef>
                <a:spcPts val="450"/>
              </a:spcBef>
              <a:spcAft>
                <a:spcPts val="0"/>
              </a:spcAft>
              <a:buSzPts val="2610"/>
              <a:buChar char="•"/>
              <a:defRPr/>
            </a:lvl7pPr>
            <a:lvl8pPr marL="3657600" lvl="7" indent="-394334" algn="l">
              <a:spcBef>
                <a:spcPts val="450"/>
              </a:spcBef>
              <a:spcAft>
                <a:spcPts val="0"/>
              </a:spcAft>
              <a:buSzPts val="2610"/>
              <a:buChar char="•"/>
              <a:defRPr/>
            </a:lvl8pPr>
            <a:lvl9pPr marL="4114800" lvl="8" indent="-394334" algn="l">
              <a:spcBef>
                <a:spcPts val="450"/>
              </a:spcBef>
              <a:spcAft>
                <a:spcPts val="450"/>
              </a:spcAft>
              <a:buSzPts val="2610"/>
              <a:buChar char="•"/>
              <a:defRPr/>
            </a:lvl9pPr>
          </a:lstStyle>
          <a:p>
            <a:endParaRPr/>
          </a:p>
        </p:txBody>
      </p:sp>
      <p:sp>
        <p:nvSpPr>
          <p:cNvPr id="211" name="Google Shape;211;p71"/>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212" name="Google Shape;212;p71"/>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213" name="Google Shape;213;p71"/>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700"/>
              <a:buFont typeface="Corbel"/>
              <a:buNone/>
              <a:defRPr>
                <a:solidFill>
                  <a:srgbClr val="000000"/>
                </a:solidFill>
              </a:defRPr>
            </a:lvl1pPr>
            <a:lvl2pPr marL="0" lvl="1" indent="0" algn="r">
              <a:lnSpc>
                <a:spcPct val="100000"/>
              </a:lnSpc>
              <a:spcBef>
                <a:spcPts val="0"/>
              </a:spcBef>
              <a:spcAft>
                <a:spcPts val="0"/>
              </a:spcAft>
              <a:buClr>
                <a:srgbClr val="000000"/>
              </a:buClr>
              <a:buSzPts val="700"/>
              <a:buFont typeface="Corbel"/>
              <a:buNone/>
              <a:defRPr>
                <a:solidFill>
                  <a:srgbClr val="000000"/>
                </a:solidFill>
              </a:defRPr>
            </a:lvl2pPr>
            <a:lvl3pPr marL="0" lvl="2" indent="0" algn="r">
              <a:lnSpc>
                <a:spcPct val="100000"/>
              </a:lnSpc>
              <a:spcBef>
                <a:spcPts val="0"/>
              </a:spcBef>
              <a:spcAft>
                <a:spcPts val="0"/>
              </a:spcAft>
              <a:buClr>
                <a:srgbClr val="000000"/>
              </a:buClr>
              <a:buSzPts val="700"/>
              <a:buFont typeface="Corbel"/>
              <a:buNone/>
              <a:defRPr>
                <a:solidFill>
                  <a:srgbClr val="000000"/>
                </a:solidFill>
              </a:defRPr>
            </a:lvl3pPr>
            <a:lvl4pPr marL="0" lvl="3" indent="0" algn="r">
              <a:lnSpc>
                <a:spcPct val="100000"/>
              </a:lnSpc>
              <a:spcBef>
                <a:spcPts val="0"/>
              </a:spcBef>
              <a:spcAft>
                <a:spcPts val="0"/>
              </a:spcAft>
              <a:buClr>
                <a:srgbClr val="000000"/>
              </a:buClr>
              <a:buSzPts val="700"/>
              <a:buFont typeface="Corbel"/>
              <a:buNone/>
              <a:defRPr>
                <a:solidFill>
                  <a:srgbClr val="000000"/>
                </a:solidFill>
              </a:defRPr>
            </a:lvl4pPr>
            <a:lvl5pPr marL="0" lvl="4" indent="0" algn="r">
              <a:lnSpc>
                <a:spcPct val="100000"/>
              </a:lnSpc>
              <a:spcBef>
                <a:spcPts val="0"/>
              </a:spcBef>
              <a:spcAft>
                <a:spcPts val="0"/>
              </a:spcAft>
              <a:buClr>
                <a:srgbClr val="000000"/>
              </a:buClr>
              <a:buSzPts val="700"/>
              <a:buFont typeface="Corbel"/>
              <a:buNone/>
              <a:defRPr>
                <a:solidFill>
                  <a:srgbClr val="000000"/>
                </a:solidFill>
              </a:defRPr>
            </a:lvl5pPr>
            <a:lvl6pPr marL="0" lvl="5" indent="0" algn="r">
              <a:lnSpc>
                <a:spcPct val="100000"/>
              </a:lnSpc>
              <a:spcBef>
                <a:spcPts val="0"/>
              </a:spcBef>
              <a:spcAft>
                <a:spcPts val="0"/>
              </a:spcAft>
              <a:buClr>
                <a:srgbClr val="000000"/>
              </a:buClr>
              <a:buSzPts val="700"/>
              <a:buFont typeface="Corbel"/>
              <a:buNone/>
              <a:defRPr>
                <a:solidFill>
                  <a:srgbClr val="000000"/>
                </a:solidFill>
              </a:defRPr>
            </a:lvl6pPr>
            <a:lvl7pPr marL="0" lvl="6" indent="0" algn="r">
              <a:lnSpc>
                <a:spcPct val="100000"/>
              </a:lnSpc>
              <a:spcBef>
                <a:spcPts val="0"/>
              </a:spcBef>
              <a:spcAft>
                <a:spcPts val="0"/>
              </a:spcAft>
              <a:buClr>
                <a:srgbClr val="000000"/>
              </a:buClr>
              <a:buSzPts val="700"/>
              <a:buFont typeface="Corbel"/>
              <a:buNone/>
              <a:defRPr>
                <a:solidFill>
                  <a:srgbClr val="000000"/>
                </a:solidFill>
              </a:defRPr>
            </a:lvl7pPr>
            <a:lvl8pPr marL="0" lvl="7" indent="0" algn="r">
              <a:lnSpc>
                <a:spcPct val="100000"/>
              </a:lnSpc>
              <a:spcBef>
                <a:spcPts val="0"/>
              </a:spcBef>
              <a:spcAft>
                <a:spcPts val="0"/>
              </a:spcAft>
              <a:buClr>
                <a:srgbClr val="000000"/>
              </a:buClr>
              <a:buSzPts val="700"/>
              <a:buFont typeface="Corbel"/>
              <a:buNone/>
              <a:defRPr>
                <a:solidFill>
                  <a:srgbClr val="000000"/>
                </a:solidFill>
              </a:defRPr>
            </a:lvl8pPr>
            <a:lvl9pPr marL="0" lvl="8" indent="0" algn="r">
              <a:lnSpc>
                <a:spcPct val="100000"/>
              </a:lnSpc>
              <a:spcBef>
                <a:spcPts val="0"/>
              </a:spcBef>
              <a:spcAft>
                <a:spcPts val="0"/>
              </a:spcAft>
              <a:buClr>
                <a:srgbClr val="000000"/>
              </a:buClr>
              <a:buSzPts val="700"/>
              <a:buFont typeface="Corbel"/>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26" name="Google Shape;26;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27" name="Google Shape;27;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C8B8A"/>
              </a:buClr>
              <a:buSzPts val="1200"/>
              <a:buFont typeface="Arial"/>
              <a:buNone/>
              <a:defRPr/>
            </a:lvl1pPr>
            <a:lvl2pPr marL="0" lvl="1" indent="0" algn="r">
              <a:lnSpc>
                <a:spcPct val="100000"/>
              </a:lnSpc>
              <a:spcBef>
                <a:spcPts val="0"/>
              </a:spcBef>
              <a:spcAft>
                <a:spcPts val="0"/>
              </a:spcAft>
              <a:buClr>
                <a:srgbClr val="8C8B8A"/>
              </a:buClr>
              <a:buSzPts val="1200"/>
              <a:buFont typeface="Arial"/>
              <a:buNone/>
              <a:defRPr/>
            </a:lvl2pPr>
            <a:lvl3pPr marL="0" lvl="2" indent="0" algn="r">
              <a:lnSpc>
                <a:spcPct val="100000"/>
              </a:lnSpc>
              <a:spcBef>
                <a:spcPts val="0"/>
              </a:spcBef>
              <a:spcAft>
                <a:spcPts val="0"/>
              </a:spcAft>
              <a:buClr>
                <a:srgbClr val="8C8B8A"/>
              </a:buClr>
              <a:buSzPts val="1200"/>
              <a:buFont typeface="Arial"/>
              <a:buNone/>
              <a:defRPr/>
            </a:lvl3pPr>
            <a:lvl4pPr marL="0" lvl="3" indent="0" algn="r">
              <a:lnSpc>
                <a:spcPct val="100000"/>
              </a:lnSpc>
              <a:spcBef>
                <a:spcPts val="0"/>
              </a:spcBef>
              <a:spcAft>
                <a:spcPts val="0"/>
              </a:spcAft>
              <a:buClr>
                <a:srgbClr val="8C8B8A"/>
              </a:buClr>
              <a:buSzPts val="1200"/>
              <a:buFont typeface="Arial"/>
              <a:buNone/>
              <a:defRPr/>
            </a:lvl4pPr>
            <a:lvl5pPr marL="0" lvl="4" indent="0" algn="r">
              <a:lnSpc>
                <a:spcPct val="100000"/>
              </a:lnSpc>
              <a:spcBef>
                <a:spcPts val="0"/>
              </a:spcBef>
              <a:spcAft>
                <a:spcPts val="0"/>
              </a:spcAft>
              <a:buClr>
                <a:srgbClr val="8C8B8A"/>
              </a:buClr>
              <a:buSzPts val="1200"/>
              <a:buFont typeface="Arial"/>
              <a:buNone/>
              <a:defRPr/>
            </a:lvl5pPr>
            <a:lvl6pPr marL="0" lvl="5" indent="0" algn="r">
              <a:lnSpc>
                <a:spcPct val="100000"/>
              </a:lnSpc>
              <a:spcBef>
                <a:spcPts val="0"/>
              </a:spcBef>
              <a:spcAft>
                <a:spcPts val="0"/>
              </a:spcAft>
              <a:buClr>
                <a:srgbClr val="8C8B8A"/>
              </a:buClr>
              <a:buSzPts val="1200"/>
              <a:buFont typeface="Arial"/>
              <a:buNone/>
              <a:defRPr/>
            </a:lvl6pPr>
            <a:lvl7pPr marL="0" lvl="6" indent="0" algn="r">
              <a:lnSpc>
                <a:spcPct val="100000"/>
              </a:lnSpc>
              <a:spcBef>
                <a:spcPts val="0"/>
              </a:spcBef>
              <a:spcAft>
                <a:spcPts val="0"/>
              </a:spcAft>
              <a:buClr>
                <a:srgbClr val="8C8B8A"/>
              </a:buClr>
              <a:buSzPts val="1200"/>
              <a:buFont typeface="Arial"/>
              <a:buNone/>
              <a:defRPr/>
            </a:lvl7pPr>
            <a:lvl8pPr marL="0" lvl="7" indent="0" algn="r">
              <a:lnSpc>
                <a:spcPct val="100000"/>
              </a:lnSpc>
              <a:spcBef>
                <a:spcPts val="0"/>
              </a:spcBef>
              <a:spcAft>
                <a:spcPts val="0"/>
              </a:spcAft>
              <a:buClr>
                <a:srgbClr val="8C8B8A"/>
              </a:buClr>
              <a:buSzPts val="1200"/>
              <a:buFont typeface="Arial"/>
              <a:buNone/>
              <a:defRPr/>
            </a:lvl8pPr>
            <a:lvl9pPr marL="0" lvl="8" indent="0" algn="r">
              <a:lnSpc>
                <a:spcPct val="100000"/>
              </a:lnSpc>
              <a:spcBef>
                <a:spcPts val="0"/>
              </a:spcBef>
              <a:spcAft>
                <a:spcPts val="0"/>
              </a:spcAft>
              <a:buClr>
                <a:srgbClr val="8C8B8A"/>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48"/>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8"/>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C8B8A"/>
              </a:buClr>
              <a:buSzPts val="2000"/>
              <a:buNone/>
              <a:defRPr sz="2000">
                <a:solidFill>
                  <a:srgbClr val="8C8B8A"/>
                </a:solidFill>
              </a:defRPr>
            </a:lvl2pPr>
            <a:lvl3pPr marL="1371600" lvl="2" indent="-228600" algn="l">
              <a:lnSpc>
                <a:spcPct val="90000"/>
              </a:lnSpc>
              <a:spcBef>
                <a:spcPts val="500"/>
              </a:spcBef>
              <a:spcAft>
                <a:spcPts val="0"/>
              </a:spcAft>
              <a:buClr>
                <a:srgbClr val="8C8B8A"/>
              </a:buClr>
              <a:buSzPts val="1800"/>
              <a:buNone/>
              <a:defRPr sz="1800">
                <a:solidFill>
                  <a:srgbClr val="8C8B8A"/>
                </a:solidFill>
              </a:defRPr>
            </a:lvl3pPr>
            <a:lvl4pPr marL="1828800" lvl="3" indent="-228600" algn="l">
              <a:lnSpc>
                <a:spcPct val="90000"/>
              </a:lnSpc>
              <a:spcBef>
                <a:spcPts val="500"/>
              </a:spcBef>
              <a:spcAft>
                <a:spcPts val="0"/>
              </a:spcAft>
              <a:buClr>
                <a:srgbClr val="8C8B8A"/>
              </a:buClr>
              <a:buSzPts val="1600"/>
              <a:buNone/>
              <a:defRPr sz="1600">
                <a:solidFill>
                  <a:srgbClr val="8C8B8A"/>
                </a:solidFill>
              </a:defRPr>
            </a:lvl4pPr>
            <a:lvl5pPr marL="2286000" lvl="4" indent="-228600" algn="l">
              <a:lnSpc>
                <a:spcPct val="90000"/>
              </a:lnSpc>
              <a:spcBef>
                <a:spcPts val="500"/>
              </a:spcBef>
              <a:spcAft>
                <a:spcPts val="0"/>
              </a:spcAft>
              <a:buClr>
                <a:srgbClr val="8C8B8A"/>
              </a:buClr>
              <a:buSzPts val="1600"/>
              <a:buNone/>
              <a:defRPr sz="1600">
                <a:solidFill>
                  <a:srgbClr val="8C8B8A"/>
                </a:solidFill>
              </a:defRPr>
            </a:lvl5pPr>
            <a:lvl6pPr marL="2743200" lvl="5" indent="-228600" algn="l">
              <a:lnSpc>
                <a:spcPct val="90000"/>
              </a:lnSpc>
              <a:spcBef>
                <a:spcPts val="500"/>
              </a:spcBef>
              <a:spcAft>
                <a:spcPts val="0"/>
              </a:spcAft>
              <a:buClr>
                <a:srgbClr val="8C8B8A"/>
              </a:buClr>
              <a:buSzPts val="1600"/>
              <a:buNone/>
              <a:defRPr sz="1600">
                <a:solidFill>
                  <a:srgbClr val="8C8B8A"/>
                </a:solidFill>
              </a:defRPr>
            </a:lvl6pPr>
            <a:lvl7pPr marL="3200400" lvl="6" indent="-228600" algn="l">
              <a:lnSpc>
                <a:spcPct val="90000"/>
              </a:lnSpc>
              <a:spcBef>
                <a:spcPts val="500"/>
              </a:spcBef>
              <a:spcAft>
                <a:spcPts val="0"/>
              </a:spcAft>
              <a:buClr>
                <a:srgbClr val="8C8B8A"/>
              </a:buClr>
              <a:buSzPts val="1600"/>
              <a:buNone/>
              <a:defRPr sz="1600">
                <a:solidFill>
                  <a:srgbClr val="8C8B8A"/>
                </a:solidFill>
              </a:defRPr>
            </a:lvl7pPr>
            <a:lvl8pPr marL="3657600" lvl="7" indent="-228600" algn="l">
              <a:lnSpc>
                <a:spcPct val="90000"/>
              </a:lnSpc>
              <a:spcBef>
                <a:spcPts val="500"/>
              </a:spcBef>
              <a:spcAft>
                <a:spcPts val="0"/>
              </a:spcAft>
              <a:buClr>
                <a:srgbClr val="8C8B8A"/>
              </a:buClr>
              <a:buSzPts val="1600"/>
              <a:buNone/>
              <a:defRPr sz="1600">
                <a:solidFill>
                  <a:srgbClr val="8C8B8A"/>
                </a:solidFill>
              </a:defRPr>
            </a:lvl8pPr>
            <a:lvl9pPr marL="4114800" lvl="8" indent="-228600" algn="l">
              <a:lnSpc>
                <a:spcPct val="90000"/>
              </a:lnSpc>
              <a:spcBef>
                <a:spcPts val="500"/>
              </a:spcBef>
              <a:spcAft>
                <a:spcPts val="0"/>
              </a:spcAft>
              <a:buClr>
                <a:srgbClr val="8C8B8A"/>
              </a:buClr>
              <a:buSzPts val="1600"/>
              <a:buNone/>
              <a:defRPr sz="1600">
                <a:solidFill>
                  <a:srgbClr val="8C8B8A"/>
                </a:solidFill>
              </a:defRPr>
            </a:lvl9pPr>
          </a:lstStyle>
          <a:p>
            <a:endParaRPr/>
          </a:p>
        </p:txBody>
      </p:sp>
      <p:sp>
        <p:nvSpPr>
          <p:cNvPr id="31" name="Google Shape;31;p4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32" name="Google Shape;32;p4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33" name="Google Shape;33;p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C8B8A"/>
              </a:buClr>
              <a:buSzPts val="1200"/>
              <a:buFont typeface="Arial"/>
              <a:buNone/>
              <a:defRPr/>
            </a:lvl1pPr>
            <a:lvl2pPr marL="0" lvl="1" indent="0" algn="r">
              <a:lnSpc>
                <a:spcPct val="100000"/>
              </a:lnSpc>
              <a:spcBef>
                <a:spcPts val="0"/>
              </a:spcBef>
              <a:spcAft>
                <a:spcPts val="0"/>
              </a:spcAft>
              <a:buClr>
                <a:srgbClr val="8C8B8A"/>
              </a:buClr>
              <a:buSzPts val="1200"/>
              <a:buFont typeface="Arial"/>
              <a:buNone/>
              <a:defRPr/>
            </a:lvl2pPr>
            <a:lvl3pPr marL="0" lvl="2" indent="0" algn="r">
              <a:lnSpc>
                <a:spcPct val="100000"/>
              </a:lnSpc>
              <a:spcBef>
                <a:spcPts val="0"/>
              </a:spcBef>
              <a:spcAft>
                <a:spcPts val="0"/>
              </a:spcAft>
              <a:buClr>
                <a:srgbClr val="8C8B8A"/>
              </a:buClr>
              <a:buSzPts val="1200"/>
              <a:buFont typeface="Arial"/>
              <a:buNone/>
              <a:defRPr/>
            </a:lvl3pPr>
            <a:lvl4pPr marL="0" lvl="3" indent="0" algn="r">
              <a:lnSpc>
                <a:spcPct val="100000"/>
              </a:lnSpc>
              <a:spcBef>
                <a:spcPts val="0"/>
              </a:spcBef>
              <a:spcAft>
                <a:spcPts val="0"/>
              </a:spcAft>
              <a:buClr>
                <a:srgbClr val="8C8B8A"/>
              </a:buClr>
              <a:buSzPts val="1200"/>
              <a:buFont typeface="Arial"/>
              <a:buNone/>
              <a:defRPr/>
            </a:lvl4pPr>
            <a:lvl5pPr marL="0" lvl="4" indent="0" algn="r">
              <a:lnSpc>
                <a:spcPct val="100000"/>
              </a:lnSpc>
              <a:spcBef>
                <a:spcPts val="0"/>
              </a:spcBef>
              <a:spcAft>
                <a:spcPts val="0"/>
              </a:spcAft>
              <a:buClr>
                <a:srgbClr val="8C8B8A"/>
              </a:buClr>
              <a:buSzPts val="1200"/>
              <a:buFont typeface="Arial"/>
              <a:buNone/>
              <a:defRPr/>
            </a:lvl5pPr>
            <a:lvl6pPr marL="0" lvl="5" indent="0" algn="r">
              <a:lnSpc>
                <a:spcPct val="100000"/>
              </a:lnSpc>
              <a:spcBef>
                <a:spcPts val="0"/>
              </a:spcBef>
              <a:spcAft>
                <a:spcPts val="0"/>
              </a:spcAft>
              <a:buClr>
                <a:srgbClr val="8C8B8A"/>
              </a:buClr>
              <a:buSzPts val="1200"/>
              <a:buFont typeface="Arial"/>
              <a:buNone/>
              <a:defRPr/>
            </a:lvl6pPr>
            <a:lvl7pPr marL="0" lvl="6" indent="0" algn="r">
              <a:lnSpc>
                <a:spcPct val="100000"/>
              </a:lnSpc>
              <a:spcBef>
                <a:spcPts val="0"/>
              </a:spcBef>
              <a:spcAft>
                <a:spcPts val="0"/>
              </a:spcAft>
              <a:buClr>
                <a:srgbClr val="8C8B8A"/>
              </a:buClr>
              <a:buSzPts val="1200"/>
              <a:buFont typeface="Arial"/>
              <a:buNone/>
              <a:defRPr/>
            </a:lvl7pPr>
            <a:lvl8pPr marL="0" lvl="7" indent="0" algn="r">
              <a:lnSpc>
                <a:spcPct val="100000"/>
              </a:lnSpc>
              <a:spcBef>
                <a:spcPts val="0"/>
              </a:spcBef>
              <a:spcAft>
                <a:spcPts val="0"/>
              </a:spcAft>
              <a:buClr>
                <a:srgbClr val="8C8B8A"/>
              </a:buClr>
              <a:buSzPts val="1200"/>
              <a:buFont typeface="Arial"/>
              <a:buNone/>
              <a:defRPr/>
            </a:lvl8pPr>
            <a:lvl9pPr marL="0" lvl="8" indent="0" algn="r">
              <a:lnSpc>
                <a:spcPct val="100000"/>
              </a:lnSpc>
              <a:spcBef>
                <a:spcPts val="0"/>
              </a:spcBef>
              <a:spcAft>
                <a:spcPts val="0"/>
              </a:spcAft>
              <a:buClr>
                <a:srgbClr val="8C8B8A"/>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4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9"/>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9"/>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39" name="Google Shape;39;p4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40" name="Google Shape;40;p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C8B8A"/>
              </a:buClr>
              <a:buSzPts val="1200"/>
              <a:buFont typeface="Arial"/>
              <a:buNone/>
              <a:defRPr/>
            </a:lvl1pPr>
            <a:lvl2pPr marL="0" lvl="1" indent="0" algn="r">
              <a:lnSpc>
                <a:spcPct val="100000"/>
              </a:lnSpc>
              <a:spcBef>
                <a:spcPts val="0"/>
              </a:spcBef>
              <a:spcAft>
                <a:spcPts val="0"/>
              </a:spcAft>
              <a:buClr>
                <a:srgbClr val="8C8B8A"/>
              </a:buClr>
              <a:buSzPts val="1200"/>
              <a:buFont typeface="Arial"/>
              <a:buNone/>
              <a:defRPr/>
            </a:lvl2pPr>
            <a:lvl3pPr marL="0" lvl="2" indent="0" algn="r">
              <a:lnSpc>
                <a:spcPct val="100000"/>
              </a:lnSpc>
              <a:spcBef>
                <a:spcPts val="0"/>
              </a:spcBef>
              <a:spcAft>
                <a:spcPts val="0"/>
              </a:spcAft>
              <a:buClr>
                <a:srgbClr val="8C8B8A"/>
              </a:buClr>
              <a:buSzPts val="1200"/>
              <a:buFont typeface="Arial"/>
              <a:buNone/>
              <a:defRPr/>
            </a:lvl3pPr>
            <a:lvl4pPr marL="0" lvl="3" indent="0" algn="r">
              <a:lnSpc>
                <a:spcPct val="100000"/>
              </a:lnSpc>
              <a:spcBef>
                <a:spcPts val="0"/>
              </a:spcBef>
              <a:spcAft>
                <a:spcPts val="0"/>
              </a:spcAft>
              <a:buClr>
                <a:srgbClr val="8C8B8A"/>
              </a:buClr>
              <a:buSzPts val="1200"/>
              <a:buFont typeface="Arial"/>
              <a:buNone/>
              <a:defRPr/>
            </a:lvl4pPr>
            <a:lvl5pPr marL="0" lvl="4" indent="0" algn="r">
              <a:lnSpc>
                <a:spcPct val="100000"/>
              </a:lnSpc>
              <a:spcBef>
                <a:spcPts val="0"/>
              </a:spcBef>
              <a:spcAft>
                <a:spcPts val="0"/>
              </a:spcAft>
              <a:buClr>
                <a:srgbClr val="8C8B8A"/>
              </a:buClr>
              <a:buSzPts val="1200"/>
              <a:buFont typeface="Arial"/>
              <a:buNone/>
              <a:defRPr/>
            </a:lvl5pPr>
            <a:lvl6pPr marL="0" lvl="5" indent="0" algn="r">
              <a:lnSpc>
                <a:spcPct val="100000"/>
              </a:lnSpc>
              <a:spcBef>
                <a:spcPts val="0"/>
              </a:spcBef>
              <a:spcAft>
                <a:spcPts val="0"/>
              </a:spcAft>
              <a:buClr>
                <a:srgbClr val="8C8B8A"/>
              </a:buClr>
              <a:buSzPts val="1200"/>
              <a:buFont typeface="Arial"/>
              <a:buNone/>
              <a:defRPr/>
            </a:lvl6pPr>
            <a:lvl7pPr marL="0" lvl="6" indent="0" algn="r">
              <a:lnSpc>
                <a:spcPct val="100000"/>
              </a:lnSpc>
              <a:spcBef>
                <a:spcPts val="0"/>
              </a:spcBef>
              <a:spcAft>
                <a:spcPts val="0"/>
              </a:spcAft>
              <a:buClr>
                <a:srgbClr val="8C8B8A"/>
              </a:buClr>
              <a:buSzPts val="1200"/>
              <a:buFont typeface="Arial"/>
              <a:buNone/>
              <a:defRPr/>
            </a:lvl7pPr>
            <a:lvl8pPr marL="0" lvl="7" indent="0" algn="r">
              <a:lnSpc>
                <a:spcPct val="100000"/>
              </a:lnSpc>
              <a:spcBef>
                <a:spcPts val="0"/>
              </a:spcBef>
              <a:spcAft>
                <a:spcPts val="0"/>
              </a:spcAft>
              <a:buClr>
                <a:srgbClr val="8C8B8A"/>
              </a:buClr>
              <a:buSzPts val="1200"/>
              <a:buFont typeface="Arial"/>
              <a:buNone/>
              <a:defRPr/>
            </a:lvl8pPr>
            <a:lvl9pPr marL="0" lvl="8" indent="0" algn="r">
              <a:lnSpc>
                <a:spcPct val="100000"/>
              </a:lnSpc>
              <a:spcBef>
                <a:spcPts val="0"/>
              </a:spcBef>
              <a:spcAft>
                <a:spcPts val="0"/>
              </a:spcAft>
              <a:buClr>
                <a:srgbClr val="8C8B8A"/>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50"/>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0"/>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50"/>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50"/>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50"/>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48" name="Google Shape;48;p5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49" name="Google Shape;49;p5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C8B8A"/>
              </a:buClr>
              <a:buSzPts val="1200"/>
              <a:buFont typeface="Arial"/>
              <a:buNone/>
              <a:defRPr/>
            </a:lvl1pPr>
            <a:lvl2pPr marL="0" lvl="1" indent="0" algn="r">
              <a:lnSpc>
                <a:spcPct val="100000"/>
              </a:lnSpc>
              <a:spcBef>
                <a:spcPts val="0"/>
              </a:spcBef>
              <a:spcAft>
                <a:spcPts val="0"/>
              </a:spcAft>
              <a:buClr>
                <a:srgbClr val="8C8B8A"/>
              </a:buClr>
              <a:buSzPts val="1200"/>
              <a:buFont typeface="Arial"/>
              <a:buNone/>
              <a:defRPr/>
            </a:lvl2pPr>
            <a:lvl3pPr marL="0" lvl="2" indent="0" algn="r">
              <a:lnSpc>
                <a:spcPct val="100000"/>
              </a:lnSpc>
              <a:spcBef>
                <a:spcPts val="0"/>
              </a:spcBef>
              <a:spcAft>
                <a:spcPts val="0"/>
              </a:spcAft>
              <a:buClr>
                <a:srgbClr val="8C8B8A"/>
              </a:buClr>
              <a:buSzPts val="1200"/>
              <a:buFont typeface="Arial"/>
              <a:buNone/>
              <a:defRPr/>
            </a:lvl3pPr>
            <a:lvl4pPr marL="0" lvl="3" indent="0" algn="r">
              <a:lnSpc>
                <a:spcPct val="100000"/>
              </a:lnSpc>
              <a:spcBef>
                <a:spcPts val="0"/>
              </a:spcBef>
              <a:spcAft>
                <a:spcPts val="0"/>
              </a:spcAft>
              <a:buClr>
                <a:srgbClr val="8C8B8A"/>
              </a:buClr>
              <a:buSzPts val="1200"/>
              <a:buFont typeface="Arial"/>
              <a:buNone/>
              <a:defRPr/>
            </a:lvl4pPr>
            <a:lvl5pPr marL="0" lvl="4" indent="0" algn="r">
              <a:lnSpc>
                <a:spcPct val="100000"/>
              </a:lnSpc>
              <a:spcBef>
                <a:spcPts val="0"/>
              </a:spcBef>
              <a:spcAft>
                <a:spcPts val="0"/>
              </a:spcAft>
              <a:buClr>
                <a:srgbClr val="8C8B8A"/>
              </a:buClr>
              <a:buSzPts val="1200"/>
              <a:buFont typeface="Arial"/>
              <a:buNone/>
              <a:defRPr/>
            </a:lvl5pPr>
            <a:lvl6pPr marL="0" lvl="5" indent="0" algn="r">
              <a:lnSpc>
                <a:spcPct val="100000"/>
              </a:lnSpc>
              <a:spcBef>
                <a:spcPts val="0"/>
              </a:spcBef>
              <a:spcAft>
                <a:spcPts val="0"/>
              </a:spcAft>
              <a:buClr>
                <a:srgbClr val="8C8B8A"/>
              </a:buClr>
              <a:buSzPts val="1200"/>
              <a:buFont typeface="Arial"/>
              <a:buNone/>
              <a:defRPr/>
            </a:lvl6pPr>
            <a:lvl7pPr marL="0" lvl="6" indent="0" algn="r">
              <a:lnSpc>
                <a:spcPct val="100000"/>
              </a:lnSpc>
              <a:spcBef>
                <a:spcPts val="0"/>
              </a:spcBef>
              <a:spcAft>
                <a:spcPts val="0"/>
              </a:spcAft>
              <a:buClr>
                <a:srgbClr val="8C8B8A"/>
              </a:buClr>
              <a:buSzPts val="1200"/>
              <a:buFont typeface="Arial"/>
              <a:buNone/>
              <a:defRPr/>
            </a:lvl7pPr>
            <a:lvl8pPr marL="0" lvl="7" indent="0" algn="r">
              <a:lnSpc>
                <a:spcPct val="100000"/>
              </a:lnSpc>
              <a:spcBef>
                <a:spcPts val="0"/>
              </a:spcBef>
              <a:spcAft>
                <a:spcPts val="0"/>
              </a:spcAft>
              <a:buClr>
                <a:srgbClr val="8C8B8A"/>
              </a:buClr>
              <a:buSzPts val="1200"/>
              <a:buFont typeface="Arial"/>
              <a:buNone/>
              <a:defRPr/>
            </a:lvl8pPr>
            <a:lvl9pPr marL="0" lvl="8" indent="0" algn="r">
              <a:lnSpc>
                <a:spcPct val="100000"/>
              </a:lnSpc>
              <a:spcBef>
                <a:spcPts val="0"/>
              </a:spcBef>
              <a:spcAft>
                <a:spcPts val="0"/>
              </a:spcAft>
              <a:buClr>
                <a:srgbClr val="8C8B8A"/>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5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5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53" name="Google Shape;53;p5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54" name="Google Shape;54;p5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C8B8A"/>
              </a:buClr>
              <a:buSzPts val="1200"/>
              <a:buFont typeface="Arial"/>
              <a:buNone/>
              <a:defRPr/>
            </a:lvl1pPr>
            <a:lvl2pPr marL="0" lvl="1" indent="0" algn="r">
              <a:lnSpc>
                <a:spcPct val="100000"/>
              </a:lnSpc>
              <a:spcBef>
                <a:spcPts val="0"/>
              </a:spcBef>
              <a:spcAft>
                <a:spcPts val="0"/>
              </a:spcAft>
              <a:buClr>
                <a:srgbClr val="8C8B8A"/>
              </a:buClr>
              <a:buSzPts val="1200"/>
              <a:buFont typeface="Arial"/>
              <a:buNone/>
              <a:defRPr/>
            </a:lvl2pPr>
            <a:lvl3pPr marL="0" lvl="2" indent="0" algn="r">
              <a:lnSpc>
                <a:spcPct val="100000"/>
              </a:lnSpc>
              <a:spcBef>
                <a:spcPts val="0"/>
              </a:spcBef>
              <a:spcAft>
                <a:spcPts val="0"/>
              </a:spcAft>
              <a:buClr>
                <a:srgbClr val="8C8B8A"/>
              </a:buClr>
              <a:buSzPts val="1200"/>
              <a:buFont typeface="Arial"/>
              <a:buNone/>
              <a:defRPr/>
            </a:lvl3pPr>
            <a:lvl4pPr marL="0" lvl="3" indent="0" algn="r">
              <a:lnSpc>
                <a:spcPct val="100000"/>
              </a:lnSpc>
              <a:spcBef>
                <a:spcPts val="0"/>
              </a:spcBef>
              <a:spcAft>
                <a:spcPts val="0"/>
              </a:spcAft>
              <a:buClr>
                <a:srgbClr val="8C8B8A"/>
              </a:buClr>
              <a:buSzPts val="1200"/>
              <a:buFont typeface="Arial"/>
              <a:buNone/>
              <a:defRPr/>
            </a:lvl4pPr>
            <a:lvl5pPr marL="0" lvl="4" indent="0" algn="r">
              <a:lnSpc>
                <a:spcPct val="100000"/>
              </a:lnSpc>
              <a:spcBef>
                <a:spcPts val="0"/>
              </a:spcBef>
              <a:spcAft>
                <a:spcPts val="0"/>
              </a:spcAft>
              <a:buClr>
                <a:srgbClr val="8C8B8A"/>
              </a:buClr>
              <a:buSzPts val="1200"/>
              <a:buFont typeface="Arial"/>
              <a:buNone/>
              <a:defRPr/>
            </a:lvl5pPr>
            <a:lvl6pPr marL="0" lvl="5" indent="0" algn="r">
              <a:lnSpc>
                <a:spcPct val="100000"/>
              </a:lnSpc>
              <a:spcBef>
                <a:spcPts val="0"/>
              </a:spcBef>
              <a:spcAft>
                <a:spcPts val="0"/>
              </a:spcAft>
              <a:buClr>
                <a:srgbClr val="8C8B8A"/>
              </a:buClr>
              <a:buSzPts val="1200"/>
              <a:buFont typeface="Arial"/>
              <a:buNone/>
              <a:defRPr/>
            </a:lvl6pPr>
            <a:lvl7pPr marL="0" lvl="6" indent="0" algn="r">
              <a:lnSpc>
                <a:spcPct val="100000"/>
              </a:lnSpc>
              <a:spcBef>
                <a:spcPts val="0"/>
              </a:spcBef>
              <a:spcAft>
                <a:spcPts val="0"/>
              </a:spcAft>
              <a:buClr>
                <a:srgbClr val="8C8B8A"/>
              </a:buClr>
              <a:buSzPts val="1200"/>
              <a:buFont typeface="Arial"/>
              <a:buNone/>
              <a:defRPr/>
            </a:lvl7pPr>
            <a:lvl8pPr marL="0" lvl="7" indent="0" algn="r">
              <a:lnSpc>
                <a:spcPct val="100000"/>
              </a:lnSpc>
              <a:spcBef>
                <a:spcPts val="0"/>
              </a:spcBef>
              <a:spcAft>
                <a:spcPts val="0"/>
              </a:spcAft>
              <a:buClr>
                <a:srgbClr val="8C8B8A"/>
              </a:buClr>
              <a:buSzPts val="1200"/>
              <a:buFont typeface="Arial"/>
              <a:buNone/>
              <a:defRPr/>
            </a:lvl8pPr>
            <a:lvl9pPr marL="0" lvl="8" indent="0" algn="r">
              <a:lnSpc>
                <a:spcPct val="100000"/>
              </a:lnSpc>
              <a:spcBef>
                <a:spcPts val="0"/>
              </a:spcBef>
              <a:spcAft>
                <a:spcPts val="0"/>
              </a:spcAft>
              <a:buClr>
                <a:srgbClr val="8C8B8A"/>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5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52"/>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52"/>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5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60" name="Google Shape;60;p5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61" name="Google Shape;61;p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C8B8A"/>
              </a:buClr>
              <a:buSzPts val="1200"/>
              <a:buFont typeface="Arial"/>
              <a:buNone/>
              <a:defRPr/>
            </a:lvl1pPr>
            <a:lvl2pPr marL="0" lvl="1" indent="0" algn="r">
              <a:lnSpc>
                <a:spcPct val="100000"/>
              </a:lnSpc>
              <a:spcBef>
                <a:spcPts val="0"/>
              </a:spcBef>
              <a:spcAft>
                <a:spcPts val="0"/>
              </a:spcAft>
              <a:buClr>
                <a:srgbClr val="8C8B8A"/>
              </a:buClr>
              <a:buSzPts val="1200"/>
              <a:buFont typeface="Arial"/>
              <a:buNone/>
              <a:defRPr/>
            </a:lvl2pPr>
            <a:lvl3pPr marL="0" lvl="2" indent="0" algn="r">
              <a:lnSpc>
                <a:spcPct val="100000"/>
              </a:lnSpc>
              <a:spcBef>
                <a:spcPts val="0"/>
              </a:spcBef>
              <a:spcAft>
                <a:spcPts val="0"/>
              </a:spcAft>
              <a:buClr>
                <a:srgbClr val="8C8B8A"/>
              </a:buClr>
              <a:buSzPts val="1200"/>
              <a:buFont typeface="Arial"/>
              <a:buNone/>
              <a:defRPr/>
            </a:lvl3pPr>
            <a:lvl4pPr marL="0" lvl="3" indent="0" algn="r">
              <a:lnSpc>
                <a:spcPct val="100000"/>
              </a:lnSpc>
              <a:spcBef>
                <a:spcPts val="0"/>
              </a:spcBef>
              <a:spcAft>
                <a:spcPts val="0"/>
              </a:spcAft>
              <a:buClr>
                <a:srgbClr val="8C8B8A"/>
              </a:buClr>
              <a:buSzPts val="1200"/>
              <a:buFont typeface="Arial"/>
              <a:buNone/>
              <a:defRPr/>
            </a:lvl4pPr>
            <a:lvl5pPr marL="0" lvl="4" indent="0" algn="r">
              <a:lnSpc>
                <a:spcPct val="100000"/>
              </a:lnSpc>
              <a:spcBef>
                <a:spcPts val="0"/>
              </a:spcBef>
              <a:spcAft>
                <a:spcPts val="0"/>
              </a:spcAft>
              <a:buClr>
                <a:srgbClr val="8C8B8A"/>
              </a:buClr>
              <a:buSzPts val="1200"/>
              <a:buFont typeface="Arial"/>
              <a:buNone/>
              <a:defRPr/>
            </a:lvl5pPr>
            <a:lvl6pPr marL="0" lvl="5" indent="0" algn="r">
              <a:lnSpc>
                <a:spcPct val="100000"/>
              </a:lnSpc>
              <a:spcBef>
                <a:spcPts val="0"/>
              </a:spcBef>
              <a:spcAft>
                <a:spcPts val="0"/>
              </a:spcAft>
              <a:buClr>
                <a:srgbClr val="8C8B8A"/>
              </a:buClr>
              <a:buSzPts val="1200"/>
              <a:buFont typeface="Arial"/>
              <a:buNone/>
              <a:defRPr/>
            </a:lvl6pPr>
            <a:lvl7pPr marL="0" lvl="6" indent="0" algn="r">
              <a:lnSpc>
                <a:spcPct val="100000"/>
              </a:lnSpc>
              <a:spcBef>
                <a:spcPts val="0"/>
              </a:spcBef>
              <a:spcAft>
                <a:spcPts val="0"/>
              </a:spcAft>
              <a:buClr>
                <a:srgbClr val="8C8B8A"/>
              </a:buClr>
              <a:buSzPts val="1200"/>
              <a:buFont typeface="Arial"/>
              <a:buNone/>
              <a:defRPr/>
            </a:lvl7pPr>
            <a:lvl8pPr marL="0" lvl="7" indent="0" algn="r">
              <a:lnSpc>
                <a:spcPct val="100000"/>
              </a:lnSpc>
              <a:spcBef>
                <a:spcPts val="0"/>
              </a:spcBef>
              <a:spcAft>
                <a:spcPts val="0"/>
              </a:spcAft>
              <a:buClr>
                <a:srgbClr val="8C8B8A"/>
              </a:buClr>
              <a:buSzPts val="1200"/>
              <a:buFont typeface="Arial"/>
              <a:buNone/>
              <a:defRPr/>
            </a:lvl8pPr>
            <a:lvl9pPr marL="0" lvl="8" indent="0" algn="r">
              <a:lnSpc>
                <a:spcPct val="100000"/>
              </a:lnSpc>
              <a:spcBef>
                <a:spcPts val="0"/>
              </a:spcBef>
              <a:spcAft>
                <a:spcPts val="0"/>
              </a:spcAft>
              <a:buClr>
                <a:srgbClr val="8C8B8A"/>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5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53"/>
          <p:cNvSpPr>
            <a:spLocks noGrp="1"/>
          </p:cNvSpPr>
          <p:nvPr>
            <p:ph type="pic" idx="2"/>
          </p:nvPr>
        </p:nvSpPr>
        <p:spPr>
          <a:xfrm>
            <a:off x="3887391" y="987426"/>
            <a:ext cx="4629150" cy="4873625"/>
          </a:xfrm>
          <a:prstGeom prst="rect">
            <a:avLst/>
          </a:prstGeom>
          <a:noFill/>
          <a:ln>
            <a:noFill/>
          </a:ln>
        </p:spPr>
      </p:sp>
      <p:sp>
        <p:nvSpPr>
          <p:cNvPr id="65" name="Google Shape;65;p53"/>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5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67" name="Google Shape;67;p5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B8A"/>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a:endParaRPr/>
          </a:p>
        </p:txBody>
      </p:sp>
      <p:sp>
        <p:nvSpPr>
          <p:cNvPr id="68" name="Google Shape;68;p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C8B8A"/>
              </a:buClr>
              <a:buSzPts val="1200"/>
              <a:buFont typeface="Arial"/>
              <a:buNone/>
              <a:defRPr/>
            </a:lvl1pPr>
            <a:lvl2pPr marL="0" lvl="1" indent="0" algn="r">
              <a:lnSpc>
                <a:spcPct val="100000"/>
              </a:lnSpc>
              <a:spcBef>
                <a:spcPts val="0"/>
              </a:spcBef>
              <a:spcAft>
                <a:spcPts val="0"/>
              </a:spcAft>
              <a:buClr>
                <a:srgbClr val="8C8B8A"/>
              </a:buClr>
              <a:buSzPts val="1200"/>
              <a:buFont typeface="Arial"/>
              <a:buNone/>
              <a:defRPr/>
            </a:lvl2pPr>
            <a:lvl3pPr marL="0" lvl="2" indent="0" algn="r">
              <a:lnSpc>
                <a:spcPct val="100000"/>
              </a:lnSpc>
              <a:spcBef>
                <a:spcPts val="0"/>
              </a:spcBef>
              <a:spcAft>
                <a:spcPts val="0"/>
              </a:spcAft>
              <a:buClr>
                <a:srgbClr val="8C8B8A"/>
              </a:buClr>
              <a:buSzPts val="1200"/>
              <a:buFont typeface="Arial"/>
              <a:buNone/>
              <a:defRPr/>
            </a:lvl3pPr>
            <a:lvl4pPr marL="0" lvl="3" indent="0" algn="r">
              <a:lnSpc>
                <a:spcPct val="100000"/>
              </a:lnSpc>
              <a:spcBef>
                <a:spcPts val="0"/>
              </a:spcBef>
              <a:spcAft>
                <a:spcPts val="0"/>
              </a:spcAft>
              <a:buClr>
                <a:srgbClr val="8C8B8A"/>
              </a:buClr>
              <a:buSzPts val="1200"/>
              <a:buFont typeface="Arial"/>
              <a:buNone/>
              <a:defRPr/>
            </a:lvl4pPr>
            <a:lvl5pPr marL="0" lvl="4" indent="0" algn="r">
              <a:lnSpc>
                <a:spcPct val="100000"/>
              </a:lnSpc>
              <a:spcBef>
                <a:spcPts val="0"/>
              </a:spcBef>
              <a:spcAft>
                <a:spcPts val="0"/>
              </a:spcAft>
              <a:buClr>
                <a:srgbClr val="8C8B8A"/>
              </a:buClr>
              <a:buSzPts val="1200"/>
              <a:buFont typeface="Arial"/>
              <a:buNone/>
              <a:defRPr/>
            </a:lvl5pPr>
            <a:lvl6pPr marL="0" lvl="5" indent="0" algn="r">
              <a:lnSpc>
                <a:spcPct val="100000"/>
              </a:lnSpc>
              <a:spcBef>
                <a:spcPts val="0"/>
              </a:spcBef>
              <a:spcAft>
                <a:spcPts val="0"/>
              </a:spcAft>
              <a:buClr>
                <a:srgbClr val="8C8B8A"/>
              </a:buClr>
              <a:buSzPts val="1200"/>
              <a:buFont typeface="Arial"/>
              <a:buNone/>
              <a:defRPr/>
            </a:lvl6pPr>
            <a:lvl7pPr marL="0" lvl="6" indent="0" algn="r">
              <a:lnSpc>
                <a:spcPct val="100000"/>
              </a:lnSpc>
              <a:spcBef>
                <a:spcPts val="0"/>
              </a:spcBef>
              <a:spcAft>
                <a:spcPts val="0"/>
              </a:spcAft>
              <a:buClr>
                <a:srgbClr val="8C8B8A"/>
              </a:buClr>
              <a:buSzPts val="1200"/>
              <a:buFont typeface="Arial"/>
              <a:buNone/>
              <a:defRPr/>
            </a:lvl7pPr>
            <a:lvl8pPr marL="0" lvl="7" indent="0" algn="r">
              <a:lnSpc>
                <a:spcPct val="100000"/>
              </a:lnSpc>
              <a:spcBef>
                <a:spcPts val="0"/>
              </a:spcBef>
              <a:spcAft>
                <a:spcPts val="0"/>
              </a:spcAft>
              <a:buClr>
                <a:srgbClr val="8C8B8A"/>
              </a:buClr>
              <a:buSzPts val="1200"/>
              <a:buFont typeface="Arial"/>
              <a:buNone/>
              <a:defRPr/>
            </a:lvl8pPr>
            <a:lvl9pPr marL="0" lvl="8" indent="0" algn="r">
              <a:lnSpc>
                <a:spcPct val="100000"/>
              </a:lnSpc>
              <a:spcBef>
                <a:spcPts val="0"/>
              </a:spcBef>
              <a:spcAft>
                <a:spcPts val="0"/>
              </a:spcAft>
              <a:buClr>
                <a:srgbClr val="8C8B8A"/>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CE5"/>
        </a:solidFill>
        <a:effectLst/>
      </p:bgPr>
    </p:bg>
    <p:spTree>
      <p:nvGrpSpPr>
        <p:cNvPr id="1" name="Shape 6"/>
        <p:cNvGrpSpPr/>
        <p:nvPr/>
      </p:nvGrpSpPr>
      <p:grpSpPr>
        <a:xfrm>
          <a:off x="0" y="0"/>
          <a:ext cx="0" cy="0"/>
          <a:chOff x="0" y="0"/>
          <a:chExt cx="0" cy="0"/>
        </a:xfrm>
      </p:grpSpPr>
      <p:sp>
        <p:nvSpPr>
          <p:cNvPr id="7" name="Google Shape;7;p4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4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C8B8A"/>
              </a:buClr>
              <a:buSzPts val="1200"/>
              <a:buFont typeface="Arial"/>
              <a:buNone/>
              <a:defRPr sz="1200" b="0" i="0" u="none" strike="noStrike" cap="none">
                <a:solidFill>
                  <a:srgbClr val="8C8B8A"/>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 name="Google Shape;10;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8C8B8A"/>
              </a:buClr>
              <a:buSzPts val="1200"/>
              <a:buFont typeface="Arial"/>
              <a:buNone/>
              <a:defRPr sz="1200" b="0" i="0" u="none" strike="noStrike" cap="none">
                <a:solidFill>
                  <a:srgbClr val="8C8B8A"/>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C8B8A"/>
              </a:buClr>
              <a:buSzPts val="1200"/>
              <a:buFont typeface="Arial"/>
              <a:buNone/>
              <a:defRPr sz="1200" b="0" i="0" u="none" strike="noStrike" cap="none">
                <a:solidFill>
                  <a:srgbClr val="8C8B8A"/>
                </a:solidFill>
                <a:latin typeface="Arial"/>
                <a:ea typeface="Arial"/>
                <a:cs typeface="Arial"/>
                <a:sym typeface="Arial"/>
              </a:defRPr>
            </a:lvl1pPr>
            <a:lvl2pPr marL="0" marR="0" lvl="1" indent="0" algn="r" rtl="0">
              <a:lnSpc>
                <a:spcPct val="100000"/>
              </a:lnSpc>
              <a:spcBef>
                <a:spcPts val="0"/>
              </a:spcBef>
              <a:spcAft>
                <a:spcPts val="0"/>
              </a:spcAft>
              <a:buClr>
                <a:srgbClr val="8C8B8A"/>
              </a:buClr>
              <a:buSzPts val="1200"/>
              <a:buFont typeface="Arial"/>
              <a:buNone/>
              <a:defRPr sz="1200" b="0" i="0" u="none" strike="noStrike" cap="none">
                <a:solidFill>
                  <a:srgbClr val="8C8B8A"/>
                </a:solidFill>
                <a:latin typeface="Arial"/>
                <a:ea typeface="Arial"/>
                <a:cs typeface="Arial"/>
                <a:sym typeface="Arial"/>
              </a:defRPr>
            </a:lvl2pPr>
            <a:lvl3pPr marL="0" marR="0" lvl="2" indent="0" algn="r" rtl="0">
              <a:lnSpc>
                <a:spcPct val="100000"/>
              </a:lnSpc>
              <a:spcBef>
                <a:spcPts val="0"/>
              </a:spcBef>
              <a:spcAft>
                <a:spcPts val="0"/>
              </a:spcAft>
              <a:buClr>
                <a:srgbClr val="8C8B8A"/>
              </a:buClr>
              <a:buSzPts val="1200"/>
              <a:buFont typeface="Arial"/>
              <a:buNone/>
              <a:defRPr sz="1200" b="0" i="0" u="none" strike="noStrike" cap="none">
                <a:solidFill>
                  <a:srgbClr val="8C8B8A"/>
                </a:solidFill>
                <a:latin typeface="Arial"/>
                <a:ea typeface="Arial"/>
                <a:cs typeface="Arial"/>
                <a:sym typeface="Arial"/>
              </a:defRPr>
            </a:lvl3pPr>
            <a:lvl4pPr marL="0" marR="0" lvl="3" indent="0" algn="r" rtl="0">
              <a:lnSpc>
                <a:spcPct val="100000"/>
              </a:lnSpc>
              <a:spcBef>
                <a:spcPts val="0"/>
              </a:spcBef>
              <a:spcAft>
                <a:spcPts val="0"/>
              </a:spcAft>
              <a:buClr>
                <a:srgbClr val="8C8B8A"/>
              </a:buClr>
              <a:buSzPts val="1200"/>
              <a:buFont typeface="Arial"/>
              <a:buNone/>
              <a:defRPr sz="1200" b="0" i="0" u="none" strike="noStrike" cap="none">
                <a:solidFill>
                  <a:srgbClr val="8C8B8A"/>
                </a:solidFill>
                <a:latin typeface="Arial"/>
                <a:ea typeface="Arial"/>
                <a:cs typeface="Arial"/>
                <a:sym typeface="Arial"/>
              </a:defRPr>
            </a:lvl4pPr>
            <a:lvl5pPr marL="0" marR="0" lvl="4" indent="0" algn="r" rtl="0">
              <a:lnSpc>
                <a:spcPct val="100000"/>
              </a:lnSpc>
              <a:spcBef>
                <a:spcPts val="0"/>
              </a:spcBef>
              <a:spcAft>
                <a:spcPts val="0"/>
              </a:spcAft>
              <a:buClr>
                <a:srgbClr val="8C8B8A"/>
              </a:buClr>
              <a:buSzPts val="1200"/>
              <a:buFont typeface="Arial"/>
              <a:buNone/>
              <a:defRPr sz="1200" b="0" i="0" u="none" strike="noStrike" cap="none">
                <a:solidFill>
                  <a:srgbClr val="8C8B8A"/>
                </a:solidFill>
                <a:latin typeface="Arial"/>
                <a:ea typeface="Arial"/>
                <a:cs typeface="Arial"/>
                <a:sym typeface="Arial"/>
              </a:defRPr>
            </a:lvl5pPr>
            <a:lvl6pPr marL="0" marR="0" lvl="5" indent="0" algn="r" rtl="0">
              <a:lnSpc>
                <a:spcPct val="100000"/>
              </a:lnSpc>
              <a:spcBef>
                <a:spcPts val="0"/>
              </a:spcBef>
              <a:spcAft>
                <a:spcPts val="0"/>
              </a:spcAft>
              <a:buClr>
                <a:srgbClr val="8C8B8A"/>
              </a:buClr>
              <a:buSzPts val="1200"/>
              <a:buFont typeface="Arial"/>
              <a:buNone/>
              <a:defRPr sz="1200" b="0" i="0" u="none" strike="noStrike" cap="none">
                <a:solidFill>
                  <a:srgbClr val="8C8B8A"/>
                </a:solidFill>
                <a:latin typeface="Arial"/>
                <a:ea typeface="Arial"/>
                <a:cs typeface="Arial"/>
                <a:sym typeface="Arial"/>
              </a:defRPr>
            </a:lvl6pPr>
            <a:lvl7pPr marL="0" marR="0" lvl="6" indent="0" algn="r" rtl="0">
              <a:lnSpc>
                <a:spcPct val="100000"/>
              </a:lnSpc>
              <a:spcBef>
                <a:spcPts val="0"/>
              </a:spcBef>
              <a:spcAft>
                <a:spcPts val="0"/>
              </a:spcAft>
              <a:buClr>
                <a:srgbClr val="8C8B8A"/>
              </a:buClr>
              <a:buSzPts val="1200"/>
              <a:buFont typeface="Arial"/>
              <a:buNone/>
              <a:defRPr sz="1200" b="0" i="0" u="none" strike="noStrike" cap="none">
                <a:solidFill>
                  <a:srgbClr val="8C8B8A"/>
                </a:solidFill>
                <a:latin typeface="Arial"/>
                <a:ea typeface="Arial"/>
                <a:cs typeface="Arial"/>
                <a:sym typeface="Arial"/>
              </a:defRPr>
            </a:lvl7pPr>
            <a:lvl8pPr marL="0" marR="0" lvl="7" indent="0" algn="r" rtl="0">
              <a:lnSpc>
                <a:spcPct val="100000"/>
              </a:lnSpc>
              <a:spcBef>
                <a:spcPts val="0"/>
              </a:spcBef>
              <a:spcAft>
                <a:spcPts val="0"/>
              </a:spcAft>
              <a:buClr>
                <a:srgbClr val="8C8B8A"/>
              </a:buClr>
              <a:buSzPts val="1200"/>
              <a:buFont typeface="Arial"/>
              <a:buNone/>
              <a:defRPr sz="1200" b="0" i="0" u="none" strike="noStrike" cap="none">
                <a:solidFill>
                  <a:srgbClr val="8C8B8A"/>
                </a:solidFill>
                <a:latin typeface="Arial"/>
                <a:ea typeface="Arial"/>
                <a:cs typeface="Arial"/>
                <a:sym typeface="Arial"/>
              </a:defRPr>
            </a:lvl8pPr>
            <a:lvl9pPr marL="0" marR="0" lvl="8" indent="0" algn="r" rtl="0">
              <a:lnSpc>
                <a:spcPct val="100000"/>
              </a:lnSpc>
              <a:spcBef>
                <a:spcPts val="0"/>
              </a:spcBef>
              <a:spcAft>
                <a:spcPts val="0"/>
              </a:spcAft>
              <a:buClr>
                <a:srgbClr val="8C8B8A"/>
              </a:buClr>
              <a:buSzPts val="1200"/>
              <a:buFont typeface="Arial"/>
              <a:buNone/>
              <a:defRPr sz="1200" b="0" i="0" u="none" strike="noStrike" cap="none">
                <a:solidFill>
                  <a:srgbClr val="8C8B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5E5E5"/>
        </a:solidFill>
        <a:effectLst/>
      </p:bgPr>
    </p:bg>
    <p:spTree>
      <p:nvGrpSpPr>
        <p:cNvPr id="1" name="Shape 81"/>
        <p:cNvGrpSpPr/>
        <p:nvPr/>
      </p:nvGrpSpPr>
      <p:grpSpPr>
        <a:xfrm>
          <a:off x="0" y="0"/>
          <a:ext cx="0" cy="0"/>
          <a:chOff x="0" y="0"/>
          <a:chExt cx="0" cy="0"/>
        </a:xfrm>
      </p:grpSpPr>
      <p:grpSp>
        <p:nvGrpSpPr>
          <p:cNvPr id="82" name="Google Shape;82;p46"/>
          <p:cNvGrpSpPr/>
          <p:nvPr/>
        </p:nvGrpSpPr>
        <p:grpSpPr>
          <a:xfrm>
            <a:off x="113109" y="1"/>
            <a:ext cx="1827610" cy="6858001"/>
            <a:chOff x="1320800" y="0"/>
            <a:chExt cx="2436813" cy="6858001"/>
          </a:xfrm>
        </p:grpSpPr>
        <p:sp>
          <p:nvSpPr>
            <p:cNvPr id="83" name="Google Shape;83;p46"/>
            <p:cNvSpPr/>
            <p:nvPr/>
          </p:nvSpPr>
          <p:spPr>
            <a:xfrm>
              <a:off x="1627188" y="0"/>
              <a:ext cx="1122363" cy="5329238"/>
            </a:xfrm>
            <a:custGeom>
              <a:avLst/>
              <a:gdLst/>
              <a:ahLst/>
              <a:cxnLst/>
              <a:rect l="l" t="t" r="r" b="b"/>
              <a:pathLst>
                <a:path w="707" h="3357" extrusionOk="0">
                  <a:moveTo>
                    <a:pt x="0" y="3330"/>
                  </a:moveTo>
                  <a:lnTo>
                    <a:pt x="156" y="3357"/>
                  </a:lnTo>
                  <a:lnTo>
                    <a:pt x="707" y="0"/>
                  </a:lnTo>
                  <a:lnTo>
                    <a:pt x="547" y="0"/>
                  </a:lnTo>
                  <a:lnTo>
                    <a:pt x="0" y="3330"/>
                  </a:lnTo>
                  <a:close/>
                </a:path>
              </a:pathLst>
            </a:custGeom>
            <a:solidFill>
              <a:schemeClr val="accent1"/>
            </a:solidFill>
            <a:ln>
              <a:noFill/>
            </a:ln>
          </p:spPr>
        </p:sp>
        <p:sp>
          <p:nvSpPr>
            <p:cNvPr id="84" name="Google Shape;84;p46"/>
            <p:cNvSpPr/>
            <p:nvPr/>
          </p:nvSpPr>
          <p:spPr>
            <a:xfrm>
              <a:off x="1320800" y="0"/>
              <a:ext cx="1117600" cy="5276850"/>
            </a:xfrm>
            <a:custGeom>
              <a:avLst/>
              <a:gdLst/>
              <a:ahLst/>
              <a:cxnLst/>
              <a:rect l="l" t="t" r="r" b="b"/>
              <a:pathLst>
                <a:path w="704" h="3324" extrusionOk="0">
                  <a:moveTo>
                    <a:pt x="704" y="0"/>
                  </a:moveTo>
                  <a:lnTo>
                    <a:pt x="545" y="0"/>
                  </a:lnTo>
                  <a:lnTo>
                    <a:pt x="0" y="3300"/>
                  </a:lnTo>
                  <a:lnTo>
                    <a:pt x="157" y="3324"/>
                  </a:lnTo>
                  <a:lnTo>
                    <a:pt x="704" y="0"/>
                  </a:lnTo>
                  <a:close/>
                </a:path>
              </a:pathLst>
            </a:custGeom>
            <a:solidFill>
              <a:srgbClr val="595959"/>
            </a:solidFill>
            <a:ln>
              <a:noFill/>
            </a:ln>
          </p:spPr>
        </p:sp>
        <p:sp>
          <p:nvSpPr>
            <p:cNvPr id="85" name="Google Shape;85;p46"/>
            <p:cNvSpPr/>
            <p:nvPr/>
          </p:nvSpPr>
          <p:spPr>
            <a:xfrm>
              <a:off x="1320800" y="5238750"/>
              <a:ext cx="1228725" cy="1619250"/>
            </a:xfrm>
            <a:custGeom>
              <a:avLst/>
              <a:gdLst/>
              <a:ahLst/>
              <a:cxnLst/>
              <a:rect l="l" t="t" r="r" b="b"/>
              <a:pathLst>
                <a:path w="774" h="1020" extrusionOk="0">
                  <a:moveTo>
                    <a:pt x="0" y="0"/>
                  </a:moveTo>
                  <a:lnTo>
                    <a:pt x="740" y="1020"/>
                  </a:lnTo>
                  <a:lnTo>
                    <a:pt x="774" y="1020"/>
                  </a:lnTo>
                  <a:lnTo>
                    <a:pt x="0" y="0"/>
                  </a:lnTo>
                  <a:close/>
                </a:path>
              </a:pathLst>
            </a:custGeom>
            <a:solidFill>
              <a:srgbClr val="262626"/>
            </a:solidFill>
            <a:ln>
              <a:noFill/>
            </a:ln>
          </p:spPr>
        </p:sp>
        <p:sp>
          <p:nvSpPr>
            <p:cNvPr id="86" name="Google Shape;86;p46"/>
            <p:cNvSpPr/>
            <p:nvPr/>
          </p:nvSpPr>
          <p:spPr>
            <a:xfrm>
              <a:off x="1627188" y="5291138"/>
              <a:ext cx="1495425" cy="1566863"/>
            </a:xfrm>
            <a:custGeom>
              <a:avLst/>
              <a:gdLst/>
              <a:ahLst/>
              <a:cxnLst/>
              <a:rect l="l" t="t" r="r" b="b"/>
              <a:pathLst>
                <a:path w="942" h="987" extrusionOk="0">
                  <a:moveTo>
                    <a:pt x="0" y="0"/>
                  </a:moveTo>
                  <a:lnTo>
                    <a:pt x="909" y="987"/>
                  </a:lnTo>
                  <a:lnTo>
                    <a:pt x="942" y="987"/>
                  </a:lnTo>
                  <a:lnTo>
                    <a:pt x="0" y="0"/>
                  </a:lnTo>
                  <a:close/>
                </a:path>
              </a:pathLst>
            </a:custGeom>
            <a:solidFill>
              <a:srgbClr val="0B5982"/>
            </a:solidFill>
            <a:ln>
              <a:noFill/>
            </a:ln>
          </p:spPr>
        </p:sp>
        <p:sp>
          <p:nvSpPr>
            <p:cNvPr id="87" name="Google Shape;87;p46"/>
            <p:cNvSpPr/>
            <p:nvPr/>
          </p:nvSpPr>
          <p:spPr>
            <a:xfrm>
              <a:off x="1627188" y="5286375"/>
              <a:ext cx="2130425" cy="1571625"/>
            </a:xfrm>
            <a:custGeom>
              <a:avLst/>
              <a:gdLst/>
              <a:ahLst/>
              <a:cxnLst/>
              <a:rect l="l" t="t" r="r" b="b"/>
              <a:pathLst>
                <a:path w="1342" h="990" extrusionOk="0">
                  <a:moveTo>
                    <a:pt x="0" y="3"/>
                  </a:moveTo>
                  <a:lnTo>
                    <a:pt x="942" y="990"/>
                  </a:lnTo>
                  <a:lnTo>
                    <a:pt x="1342" y="990"/>
                  </a:lnTo>
                  <a:lnTo>
                    <a:pt x="156" y="27"/>
                  </a:lnTo>
                  <a:lnTo>
                    <a:pt x="0" y="0"/>
                  </a:lnTo>
                  <a:lnTo>
                    <a:pt x="0" y="3"/>
                  </a:lnTo>
                  <a:close/>
                </a:path>
              </a:pathLst>
            </a:custGeom>
            <a:solidFill>
              <a:srgbClr val="1186C3"/>
            </a:solidFill>
            <a:ln>
              <a:noFill/>
            </a:ln>
          </p:spPr>
        </p:sp>
        <p:sp>
          <p:nvSpPr>
            <p:cNvPr id="88" name="Google Shape;88;p46"/>
            <p:cNvSpPr/>
            <p:nvPr/>
          </p:nvSpPr>
          <p:spPr>
            <a:xfrm>
              <a:off x="1320800" y="5238750"/>
              <a:ext cx="1695450" cy="1619250"/>
            </a:xfrm>
            <a:custGeom>
              <a:avLst/>
              <a:gdLst/>
              <a:ahLst/>
              <a:cxnLst/>
              <a:rect l="l" t="t" r="r" b="b"/>
              <a:pathLst>
                <a:path w="1068" h="1020" extrusionOk="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3F3F3F"/>
            </a:solidFill>
            <a:ln>
              <a:noFill/>
            </a:ln>
          </p:spPr>
        </p:sp>
      </p:grpSp>
      <p:sp>
        <p:nvSpPr>
          <p:cNvPr id="89" name="Google Shape;89;p46"/>
          <p:cNvSpPr txBox="1">
            <a:spLocks noGrp="1"/>
          </p:cNvSpPr>
          <p:nvPr>
            <p:ph type="title"/>
          </p:nvPr>
        </p:nvSpPr>
        <p:spPr>
          <a:xfrm>
            <a:off x="1113234" y="685801"/>
            <a:ext cx="7514035" cy="1752599"/>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000"/>
              <a:buFont typeface="Corbel"/>
              <a:buNone/>
              <a:defRPr sz="3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0" name="Google Shape;90;p46"/>
          <p:cNvSpPr txBox="1">
            <a:spLocks noGrp="1"/>
          </p:cNvSpPr>
          <p:nvPr>
            <p:ph type="body" idx="1"/>
          </p:nvPr>
        </p:nvSpPr>
        <p:spPr>
          <a:xfrm>
            <a:off x="1113233" y="2667000"/>
            <a:ext cx="7514035" cy="3124201"/>
          </a:xfrm>
          <a:prstGeom prst="rect">
            <a:avLst/>
          </a:prstGeom>
          <a:noFill/>
          <a:ln>
            <a:noFill/>
          </a:ln>
        </p:spPr>
        <p:txBody>
          <a:bodyPr spcFirstLastPara="1" wrap="square" lIns="91425" tIns="45700" rIns="91425" bIns="45700" anchor="ctr" anchorCtr="0">
            <a:normAutofit/>
          </a:bodyPr>
          <a:lstStyle>
            <a:lvl1pPr marL="457200" marR="0" lvl="0" indent="-394335" algn="l" rtl="0">
              <a:spcBef>
                <a:spcPts val="36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66712" algn="l" rtl="0">
              <a:spcBef>
                <a:spcPts val="450"/>
              </a:spcBef>
              <a:spcAft>
                <a:spcPts val="0"/>
              </a:spcAft>
              <a:buClr>
                <a:srgbClr val="1186C3"/>
              </a:buClr>
              <a:buSzPts val="2175"/>
              <a:buFont typeface="Arial"/>
              <a:buChar char="•"/>
              <a:defRPr sz="1500" b="0" i="0" u="none" strike="noStrike" cap="none">
                <a:solidFill>
                  <a:schemeClr val="dk1"/>
                </a:solidFill>
                <a:latin typeface="Corbel"/>
                <a:ea typeface="Corbel"/>
                <a:cs typeface="Corbel"/>
                <a:sym typeface="Corbel"/>
              </a:defRPr>
            </a:lvl2pPr>
            <a:lvl3pPr marL="1371600" marR="0" lvl="2" indent="-352901" algn="l" rtl="0">
              <a:spcBef>
                <a:spcPts val="450"/>
              </a:spcBef>
              <a:spcAft>
                <a:spcPts val="0"/>
              </a:spcAft>
              <a:buClr>
                <a:srgbClr val="1186C3"/>
              </a:buClr>
              <a:buSzPts val="1958"/>
              <a:buFont typeface="Arial"/>
              <a:buChar char="•"/>
              <a:defRPr sz="1350" b="0" i="0" u="none" strike="noStrike" cap="none">
                <a:solidFill>
                  <a:schemeClr val="dk1"/>
                </a:solidFill>
                <a:latin typeface="Corbel"/>
                <a:ea typeface="Corbel"/>
                <a:cs typeface="Corbel"/>
                <a:sym typeface="Corbel"/>
              </a:defRPr>
            </a:lvl3pPr>
            <a:lvl4pPr marL="1828800" marR="0" lvl="3" indent="-339089" algn="l" rtl="0">
              <a:spcBef>
                <a:spcPts val="45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5pPr>
            <a:lvl6pPr marL="2743200" marR="0" lvl="5"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6pPr>
            <a:lvl7pPr marL="3200400" marR="0" lvl="6"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7pPr>
            <a:lvl8pPr marL="3657600" marR="0" lvl="7" indent="-325278" algn="l" rtl="0">
              <a:spcBef>
                <a:spcPts val="450"/>
              </a:spcBef>
              <a:spcAft>
                <a:spcPts val="0"/>
              </a:spcAft>
              <a:buClr>
                <a:srgbClr val="1186C3"/>
              </a:buClr>
              <a:buSzPts val="1523"/>
              <a:buFont typeface="Arial"/>
              <a:buChar char="•"/>
              <a:defRPr sz="1050" b="0" i="0" u="none" strike="noStrike" cap="none">
                <a:solidFill>
                  <a:schemeClr val="dk1"/>
                </a:solidFill>
                <a:latin typeface="Corbel"/>
                <a:ea typeface="Corbel"/>
                <a:cs typeface="Corbel"/>
                <a:sym typeface="Corbel"/>
              </a:defRPr>
            </a:lvl8pPr>
            <a:lvl9pPr marL="4114800" marR="0" lvl="8" indent="-325278" algn="l" rtl="0">
              <a:spcBef>
                <a:spcPts val="450"/>
              </a:spcBef>
              <a:spcAft>
                <a:spcPts val="450"/>
              </a:spcAft>
              <a:buClr>
                <a:srgbClr val="1186C3"/>
              </a:buClr>
              <a:buSzPts val="1523"/>
              <a:buFont typeface="Arial"/>
              <a:buChar char="•"/>
              <a:defRPr sz="1050" b="0" i="0" u="none" strike="noStrike" cap="none">
                <a:solidFill>
                  <a:schemeClr val="dk1"/>
                </a:solidFill>
                <a:latin typeface="Corbel"/>
                <a:ea typeface="Corbel"/>
                <a:cs typeface="Corbel"/>
                <a:sym typeface="Corbel"/>
              </a:defRPr>
            </a:lvl9pPr>
          </a:lstStyle>
          <a:p>
            <a:endParaRPr/>
          </a:p>
        </p:txBody>
      </p:sp>
      <p:sp>
        <p:nvSpPr>
          <p:cNvPr id="91" name="Google Shape;91;p46"/>
          <p:cNvSpPr txBox="1">
            <a:spLocks noGrp="1"/>
          </p:cNvSpPr>
          <p:nvPr>
            <p:ph type="dt" idx="10"/>
          </p:nvPr>
        </p:nvSpPr>
        <p:spPr>
          <a:xfrm>
            <a:off x="7299492" y="5883276"/>
            <a:ext cx="85725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chemeClr val="dk1"/>
              </a:buClr>
              <a:buSzPts val="750"/>
              <a:buFont typeface="Corbel"/>
              <a:buNone/>
              <a:defRPr sz="750" b="0" i="0" u="none">
                <a:solidFill>
                  <a:schemeClr val="dk1"/>
                </a:solidFill>
                <a:latin typeface="Corbel"/>
                <a:ea typeface="Corbel"/>
                <a:cs typeface="Corbel"/>
                <a:sym typeface="Corbe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2" name="Google Shape;92;p46"/>
          <p:cNvSpPr txBox="1">
            <a:spLocks noGrp="1"/>
          </p:cNvSpPr>
          <p:nvPr>
            <p:ph type="ftr" idx="11"/>
          </p:nvPr>
        </p:nvSpPr>
        <p:spPr>
          <a:xfrm>
            <a:off x="1929210" y="5883276"/>
            <a:ext cx="531313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750"/>
              <a:buFont typeface="Corbel"/>
              <a:buNone/>
              <a:defRPr sz="750" b="0" i="0" u="none">
                <a:solidFill>
                  <a:schemeClr val="dk1"/>
                </a:solidFill>
                <a:latin typeface="Corbel"/>
                <a:ea typeface="Corbel"/>
                <a:cs typeface="Corbel"/>
                <a:sym typeface="Corbe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3" name="Google Shape;93;p46"/>
          <p:cNvSpPr txBox="1">
            <a:spLocks noGrp="1"/>
          </p:cNvSpPr>
          <p:nvPr>
            <p:ph type="sldNum" idx="12"/>
          </p:nvPr>
        </p:nvSpPr>
        <p:spPr>
          <a:xfrm>
            <a:off x="8213893" y="5883276"/>
            <a:ext cx="41337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750"/>
              <a:buFont typeface="Corbel"/>
              <a:buNone/>
              <a:defRPr sz="750" b="0" i="0" u="none">
                <a:solidFill>
                  <a:srgbClr val="000000"/>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750"/>
              <a:buFont typeface="Corbel"/>
              <a:buNone/>
              <a:defRPr sz="750" b="0" i="0" u="none">
                <a:solidFill>
                  <a:srgbClr val="000000"/>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750"/>
              <a:buFont typeface="Corbel"/>
              <a:buNone/>
              <a:defRPr sz="750" b="0" i="0" u="none">
                <a:solidFill>
                  <a:srgbClr val="000000"/>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750"/>
              <a:buFont typeface="Corbel"/>
              <a:buNone/>
              <a:defRPr sz="750" b="0" i="0" u="none">
                <a:solidFill>
                  <a:srgbClr val="000000"/>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750"/>
              <a:buFont typeface="Corbel"/>
              <a:buNone/>
              <a:defRPr sz="750" b="0" i="0" u="none">
                <a:solidFill>
                  <a:srgbClr val="000000"/>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750"/>
              <a:buFont typeface="Corbel"/>
              <a:buNone/>
              <a:defRPr sz="750" b="0" i="0" u="none">
                <a:solidFill>
                  <a:srgbClr val="000000"/>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750"/>
              <a:buFont typeface="Corbel"/>
              <a:buNone/>
              <a:defRPr sz="750" b="0" i="0" u="none">
                <a:solidFill>
                  <a:srgbClr val="000000"/>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750"/>
              <a:buFont typeface="Corbel"/>
              <a:buNone/>
              <a:defRPr sz="750" b="0" i="0" u="none">
                <a:solidFill>
                  <a:srgbClr val="000000"/>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750"/>
              <a:buFont typeface="Corbel"/>
              <a:buNone/>
              <a:defRPr sz="750" b="0" i="0" u="none">
                <a:solidFill>
                  <a:srgbClr val="00000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oleObject" Target="../embeddings/oleObject2.bin"/><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
          <p:cNvSpPr txBox="1">
            <a:spLocks noGrp="1"/>
          </p:cNvSpPr>
          <p:nvPr>
            <p:ph type="ctrTitle"/>
          </p:nvPr>
        </p:nvSpPr>
        <p:spPr>
          <a:xfrm>
            <a:off x="152241" y="1481455"/>
            <a:ext cx="8834437" cy="1600200"/>
          </a:xfrm>
          <a:prstGeom prst="rect">
            <a:avLst/>
          </a:prstGeom>
          <a:noFill/>
          <a:ln>
            <a:noFill/>
          </a:ln>
        </p:spPr>
        <p:txBody>
          <a:bodyPr spcFirstLastPara="1" wrap="square" lIns="90475" tIns="44450" rIns="90475" bIns="44450" anchor="ctr" anchorCtr="0">
            <a:normAutofit/>
          </a:bodyPr>
          <a:lstStyle/>
          <a:p>
            <a:pPr marL="0" lvl="0" indent="0" algn="ctr" rtl="0">
              <a:lnSpc>
                <a:spcPct val="90000"/>
              </a:lnSpc>
              <a:spcBef>
                <a:spcPts val="0"/>
              </a:spcBef>
              <a:spcAft>
                <a:spcPts val="0"/>
              </a:spcAft>
              <a:buClr>
                <a:srgbClr val="0000FF"/>
              </a:buClr>
              <a:buSzPts val="3200"/>
              <a:buFont typeface="Arial"/>
              <a:buNone/>
            </a:pPr>
            <a:br>
              <a:rPr lang="en-US" sz="3200" b="1">
                <a:solidFill>
                  <a:srgbClr val="0000FF"/>
                </a:solidFill>
                <a:latin typeface="Arial"/>
                <a:ea typeface="Arial"/>
                <a:cs typeface="Arial"/>
                <a:sym typeface="Arial"/>
              </a:rPr>
            </a:br>
            <a:r>
              <a:rPr lang="en-US" sz="3600" b="1">
                <a:solidFill>
                  <a:srgbClr val="0000FF"/>
                </a:solidFill>
                <a:latin typeface="Arial"/>
                <a:ea typeface="Arial"/>
                <a:cs typeface="Arial"/>
                <a:sym typeface="Arial"/>
              </a:rPr>
              <a:t>ĐẢM BẢO CÁC ĐIỀU KIỆN VỆ SINH TRƯỜNG HỌC</a:t>
            </a:r>
            <a:endParaRPr sz="3600" b="1">
              <a:solidFill>
                <a:srgbClr val="0000FF"/>
              </a:solidFill>
              <a:latin typeface="Arial"/>
              <a:ea typeface="Arial"/>
              <a:cs typeface="Arial"/>
              <a:sym typeface="Arial"/>
            </a:endParaRPr>
          </a:p>
        </p:txBody>
      </p:sp>
      <p:sp>
        <p:nvSpPr>
          <p:cNvPr id="219" name="Google Shape;219;p1"/>
          <p:cNvSpPr txBox="1">
            <a:spLocks noGrp="1"/>
          </p:cNvSpPr>
          <p:nvPr>
            <p:ph type="subTitle" idx="1"/>
          </p:nvPr>
        </p:nvSpPr>
        <p:spPr>
          <a:xfrm>
            <a:off x="457200" y="5029200"/>
            <a:ext cx="8077200" cy="1447800"/>
          </a:xfrm>
          <a:prstGeom prst="rect">
            <a:avLst/>
          </a:prstGeom>
          <a:noFill/>
          <a:ln>
            <a:noFill/>
          </a:ln>
        </p:spPr>
        <p:txBody>
          <a:bodyPr spcFirstLastPara="1" wrap="square" lIns="90475" tIns="44450" rIns="90475" bIns="44450" anchor="t" anchorCtr="0">
            <a:noAutofit/>
          </a:bodyPr>
          <a:lstStyle/>
          <a:p>
            <a:pPr marL="342900" lvl="0" indent="-342900" algn="ctr" rtl="0">
              <a:lnSpc>
                <a:spcPct val="90000"/>
              </a:lnSpc>
              <a:spcBef>
                <a:spcPts val="0"/>
              </a:spcBef>
              <a:spcAft>
                <a:spcPts val="0"/>
              </a:spcAft>
              <a:buClr>
                <a:srgbClr val="0000FF"/>
              </a:buClr>
              <a:buSzPts val="1800"/>
              <a:buNone/>
            </a:pPr>
            <a:r>
              <a:rPr lang="en-US" b="1">
                <a:solidFill>
                  <a:srgbClr val="0000FF"/>
                </a:solidFill>
                <a:latin typeface="Arial"/>
                <a:ea typeface="Arial"/>
                <a:cs typeface="Arial"/>
                <a:sym typeface="Arial"/>
              </a:rPr>
              <a:t>TS. BS. LỖ VĂN TÙNG</a:t>
            </a:r>
            <a:endParaRPr b="1">
              <a:solidFill>
                <a:srgbClr val="0000FF"/>
              </a:solidFill>
              <a:latin typeface="Arial"/>
              <a:ea typeface="Arial"/>
              <a:cs typeface="Arial"/>
              <a:sym typeface="Arial"/>
            </a:endParaRPr>
          </a:p>
          <a:p>
            <a:pPr marL="342900" lvl="0" indent="-342900" algn="ctr" rtl="0">
              <a:lnSpc>
                <a:spcPct val="90000"/>
              </a:lnSpc>
              <a:spcBef>
                <a:spcPts val="1000"/>
              </a:spcBef>
              <a:spcAft>
                <a:spcPts val="0"/>
              </a:spcAft>
              <a:buClr>
                <a:schemeClr val="dk1"/>
              </a:buClr>
              <a:buSzPts val="1800"/>
              <a:buNone/>
            </a:pPr>
            <a:endParaRPr i="1">
              <a:solidFill>
                <a:srgbClr val="0000FF"/>
              </a:solidFill>
              <a:latin typeface="Arial"/>
              <a:ea typeface="Arial"/>
              <a:cs typeface="Arial"/>
              <a:sym typeface="Arial"/>
            </a:endParaRPr>
          </a:p>
          <a:p>
            <a:pPr marL="342900" lvl="0" indent="-342900" algn="ctr" rtl="0">
              <a:lnSpc>
                <a:spcPct val="90000"/>
              </a:lnSpc>
              <a:spcBef>
                <a:spcPts val="1000"/>
              </a:spcBef>
              <a:spcAft>
                <a:spcPts val="0"/>
              </a:spcAft>
              <a:buClr>
                <a:srgbClr val="0000FF"/>
              </a:buClr>
              <a:buSzPts val="1500"/>
              <a:buNone/>
            </a:pPr>
            <a:r>
              <a:rPr lang="en-US" sz="2000" b="1">
                <a:solidFill>
                  <a:srgbClr val="0000FF"/>
                </a:solidFill>
                <a:latin typeface="Arial"/>
                <a:ea typeface="Arial"/>
                <a:cs typeface="Arial"/>
                <a:sym typeface="Arial"/>
              </a:rPr>
              <a:t>Hà Nội, 12/8/2024</a:t>
            </a:r>
            <a:endParaRPr sz="2000" b="1">
              <a:solidFill>
                <a:srgbClr val="0000FF"/>
              </a:solidFill>
              <a:latin typeface="Arial"/>
              <a:ea typeface="Arial"/>
              <a:cs typeface="Arial"/>
              <a:sym typeface="Arial"/>
            </a:endParaRPr>
          </a:p>
        </p:txBody>
      </p:sp>
      <p:sp>
        <p:nvSpPr>
          <p:cNvPr id="220" name="Google Shape;220;p1"/>
          <p:cNvSpPr/>
          <p:nvPr/>
        </p:nvSpPr>
        <p:spPr>
          <a:xfrm>
            <a:off x="2407603" y="320675"/>
            <a:ext cx="4246245" cy="4603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1800"/>
              <a:buFont typeface="Arial"/>
              <a:buNone/>
            </a:pPr>
            <a:r>
              <a:rPr lang="en-US" sz="2400" b="1" i="0" u="none" strike="noStrike" cap="none">
                <a:solidFill>
                  <a:srgbClr val="0000FF"/>
                </a:solidFill>
                <a:latin typeface="Arial"/>
                <a:ea typeface="Arial"/>
                <a:cs typeface="Arial"/>
                <a:sym typeface="Arial"/>
              </a:rPr>
              <a:t>BỘ GIÁO DỤC VÀ ĐÀO TẠO</a:t>
            </a:r>
            <a:endParaRPr sz="2400" b="1" i="0" u="none" strike="noStrike" cap="none">
              <a:solidFill>
                <a:srgbClr val="0000FF"/>
              </a:solidFill>
              <a:latin typeface="Arial"/>
              <a:ea typeface="Arial"/>
              <a:cs typeface="Arial"/>
              <a:sym typeface="Arial"/>
            </a:endParaRPr>
          </a:p>
        </p:txBody>
      </p:sp>
      <p:cxnSp>
        <p:nvCxnSpPr>
          <p:cNvPr id="221" name="Google Shape;221;p1"/>
          <p:cNvCxnSpPr/>
          <p:nvPr/>
        </p:nvCxnSpPr>
        <p:spPr>
          <a:xfrm>
            <a:off x="2895600" y="838200"/>
            <a:ext cx="3048000" cy="0"/>
          </a:xfrm>
          <a:prstGeom prst="straightConnector1">
            <a:avLst/>
          </a:prstGeom>
          <a:noFill/>
          <a:ln w="19050" cap="flat" cmpd="sng">
            <a:solidFill>
              <a:srgbClr val="0000FF"/>
            </a:solidFill>
            <a:prstDash val="solid"/>
            <a:miter lim="800000"/>
            <a:headEnd type="none" w="sm" len="sm"/>
            <a:tailEnd type="none" w="sm" len="sm"/>
          </a:ln>
        </p:spPr>
      </p:cxnSp>
      <p:sp>
        <p:nvSpPr>
          <p:cNvPr id="222" name="Google Shape;222;p1"/>
          <p:cNvSpPr/>
          <p:nvPr/>
        </p:nvSpPr>
        <p:spPr>
          <a:xfrm>
            <a:off x="457200" y="3581400"/>
            <a:ext cx="8077200" cy="899795"/>
          </a:xfrm>
          <a:prstGeom prst="rect">
            <a:avLst/>
          </a:prstGeom>
          <a:noFill/>
          <a:ln>
            <a:noFill/>
          </a:ln>
        </p:spPr>
        <p:txBody>
          <a:bodyPr spcFirstLastPara="1" wrap="square" lIns="90475" tIns="44450" rIns="90475" bIns="44450" anchor="t" anchorCtr="0">
            <a:noAutofit/>
          </a:bodyPr>
          <a:lstStyle/>
          <a:p>
            <a:pPr marL="342900" marR="0" lvl="0" indent="-342900" algn="ctr" rtl="0">
              <a:lnSpc>
                <a:spcPct val="90000"/>
              </a:lnSpc>
              <a:spcBef>
                <a:spcPts val="0"/>
              </a:spcBef>
              <a:spcAft>
                <a:spcPts val="0"/>
              </a:spcAft>
              <a:buClr>
                <a:srgbClr val="0000FF"/>
              </a:buClr>
              <a:buSzPts val="1500"/>
              <a:buFont typeface="Arial"/>
              <a:buNone/>
            </a:pPr>
            <a:r>
              <a:rPr lang="en-US" sz="2000" b="1" i="0" u="none" strike="noStrike" cap="none">
                <a:solidFill>
                  <a:srgbClr val="0000FF"/>
                </a:solidFill>
                <a:latin typeface="Arial"/>
                <a:ea typeface="Arial"/>
                <a:cs typeface="Arial"/>
                <a:sym typeface="Arial"/>
              </a:rPr>
              <a:t>CHƯƠNG TRÌNH TẬP HUẤN NÂNG CAO NĂNG LỰC CHĂM SÓC SỨC KHỎE TRẺ EM, HỌC SINH TRONG TRƯỜNG HỌC </a:t>
            </a:r>
            <a:endParaRPr sz="2000" b="1" i="0" u="none" strike="noStrike" cap="none">
              <a:solidFill>
                <a:srgbClr val="0000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0"/>
          <p:cNvSpPr txBox="1">
            <a:spLocks noGrp="1"/>
          </p:cNvSpPr>
          <p:nvPr>
            <p:ph type="ctrTitle"/>
          </p:nvPr>
        </p:nvSpPr>
        <p:spPr>
          <a:xfrm>
            <a:off x="533400" y="381000"/>
            <a:ext cx="7772400" cy="63023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00FF"/>
              </a:buClr>
              <a:buSzPct val="100000"/>
              <a:buFont typeface="Arial"/>
              <a:buNone/>
            </a:pPr>
            <a:r>
              <a:rPr lang="en-US">
                <a:solidFill>
                  <a:srgbClr val="0000FF"/>
                </a:solidFill>
                <a:latin typeface="Arial"/>
                <a:ea typeface="Arial"/>
                <a:cs typeface="Arial"/>
                <a:sym typeface="Arial"/>
              </a:rPr>
              <a:t>	</a:t>
            </a:r>
            <a:r>
              <a:rPr lang="en-US" sz="3200" b="1">
                <a:solidFill>
                  <a:srgbClr val="0000FF"/>
                </a:solidFill>
                <a:latin typeface="Arial"/>
                <a:ea typeface="Arial"/>
                <a:cs typeface="Arial"/>
                <a:sym typeface="Arial"/>
              </a:rPr>
              <a:t>Thiết kế, xây dựng trường THCS</a:t>
            </a:r>
            <a:endParaRPr b="1">
              <a:solidFill>
                <a:srgbClr val="0000FF"/>
              </a:solidFill>
              <a:latin typeface="Arial"/>
              <a:ea typeface="Arial"/>
              <a:cs typeface="Arial"/>
              <a:sym typeface="Arial"/>
            </a:endParaRPr>
          </a:p>
        </p:txBody>
      </p:sp>
      <p:pic>
        <p:nvPicPr>
          <p:cNvPr id="308" name="Google Shape;308;p10"/>
          <p:cNvPicPr preferRelativeResize="0"/>
          <p:nvPr/>
        </p:nvPicPr>
        <p:blipFill rotWithShape="1">
          <a:blip r:embed="rId3">
            <a:alphaModFix/>
          </a:blip>
          <a:srcRect/>
          <a:stretch/>
        </p:blipFill>
        <p:spPr>
          <a:xfrm>
            <a:off x="152400" y="1295400"/>
            <a:ext cx="8920294" cy="4572000"/>
          </a:xfrm>
          <a:prstGeom prst="rect">
            <a:avLst/>
          </a:prstGeom>
          <a:noFill/>
          <a:ln>
            <a:noFill/>
          </a:ln>
        </p:spPr>
      </p:pic>
      <p:sp>
        <p:nvSpPr>
          <p:cNvPr id="309" name="Google Shape;309;p10"/>
          <p:cNvSpPr txBox="1"/>
          <p:nvPr/>
        </p:nvSpPr>
        <p:spPr>
          <a:xfrm>
            <a:off x="1143000" y="5670070"/>
            <a:ext cx="7772400" cy="630237"/>
          </a:xfrm>
          <a:prstGeom prst="rect">
            <a:avLst/>
          </a:prstGeom>
          <a:noFill/>
          <a:ln>
            <a:noFill/>
          </a:ln>
        </p:spPr>
        <p:txBody>
          <a:bodyPr spcFirstLastPara="1" wrap="square" lIns="91425" tIns="45700" rIns="91425" bIns="45700" anchor="b" anchorCtr="0">
            <a:normAutofit fontScale="97500"/>
          </a:bodyPr>
          <a:lstStyle/>
          <a:p>
            <a:pPr marL="0" marR="0" lvl="0" indent="0" algn="r" rtl="0">
              <a:lnSpc>
                <a:spcPct val="90000"/>
              </a:lnSpc>
              <a:spcBef>
                <a:spcPts val="0"/>
              </a:spcBef>
              <a:spcAft>
                <a:spcPts val="0"/>
              </a:spcAft>
              <a:buClr>
                <a:srgbClr val="0000FF"/>
              </a:buClr>
              <a:buSzPct val="100000"/>
              <a:buFont typeface="Arial"/>
              <a:buNone/>
            </a:pPr>
            <a:r>
              <a:rPr lang="en-US" sz="1800" b="1" i="1" u="none">
                <a:solidFill>
                  <a:srgbClr val="0000FF"/>
                </a:solidFill>
                <a:latin typeface="Arial"/>
                <a:ea typeface="Arial"/>
                <a:cs typeface="Arial"/>
                <a:sym typeface="Arial"/>
              </a:rPr>
              <a:t>	</a:t>
            </a:r>
            <a:r>
              <a:rPr lang="en-US" sz="1800" b="0" i="1" u="none">
                <a:solidFill>
                  <a:srgbClr val="0000FF"/>
                </a:solidFill>
                <a:latin typeface="Arial"/>
                <a:ea typeface="Arial"/>
                <a:cs typeface="Arial"/>
                <a:sym typeface="Arial"/>
              </a:rPr>
              <a:t>(Nguồn Internet)</a:t>
            </a:r>
            <a:endParaRPr sz="1800" b="0" i="1" u="none">
              <a:solidFill>
                <a:srgbClr val="0000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1"/>
          <p:cNvSpPr txBox="1">
            <a:spLocks noGrp="1"/>
          </p:cNvSpPr>
          <p:nvPr>
            <p:ph type="ctrTitle"/>
          </p:nvPr>
        </p:nvSpPr>
        <p:spPr>
          <a:xfrm>
            <a:off x="533400" y="381000"/>
            <a:ext cx="7772400" cy="63023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00FF"/>
              </a:buClr>
              <a:buSzPct val="100000"/>
              <a:buFont typeface="Arial"/>
              <a:buNone/>
            </a:pPr>
            <a:r>
              <a:rPr lang="en-US">
                <a:solidFill>
                  <a:srgbClr val="0000FF"/>
                </a:solidFill>
                <a:latin typeface="Arial"/>
                <a:ea typeface="Arial"/>
                <a:cs typeface="Arial"/>
                <a:sym typeface="Arial"/>
              </a:rPr>
              <a:t>	</a:t>
            </a:r>
            <a:r>
              <a:rPr lang="en-US" sz="3200" b="1">
                <a:solidFill>
                  <a:srgbClr val="0000FF"/>
                </a:solidFill>
                <a:latin typeface="Arial"/>
                <a:ea typeface="Arial"/>
                <a:cs typeface="Arial"/>
                <a:sym typeface="Arial"/>
              </a:rPr>
              <a:t>Phòng học bộ môn</a:t>
            </a:r>
            <a:endParaRPr b="1">
              <a:solidFill>
                <a:srgbClr val="0000FF"/>
              </a:solidFill>
              <a:latin typeface="Arial"/>
              <a:ea typeface="Arial"/>
              <a:cs typeface="Arial"/>
              <a:sym typeface="Arial"/>
            </a:endParaRPr>
          </a:p>
        </p:txBody>
      </p:sp>
      <p:pic>
        <p:nvPicPr>
          <p:cNvPr id="315" name="Google Shape;315;p11"/>
          <p:cNvPicPr preferRelativeResize="0"/>
          <p:nvPr/>
        </p:nvPicPr>
        <p:blipFill rotWithShape="1">
          <a:blip r:embed="rId3">
            <a:alphaModFix/>
          </a:blip>
          <a:srcRect/>
          <a:stretch/>
        </p:blipFill>
        <p:spPr>
          <a:xfrm>
            <a:off x="1066800" y="990600"/>
            <a:ext cx="3366770" cy="2560955"/>
          </a:xfrm>
          <a:prstGeom prst="rect">
            <a:avLst/>
          </a:prstGeom>
          <a:noFill/>
          <a:ln>
            <a:noFill/>
          </a:ln>
        </p:spPr>
      </p:pic>
      <p:pic>
        <p:nvPicPr>
          <p:cNvPr id="316" name="Google Shape;316;p11"/>
          <p:cNvPicPr preferRelativeResize="0"/>
          <p:nvPr/>
        </p:nvPicPr>
        <p:blipFill rotWithShape="1">
          <a:blip r:embed="rId4">
            <a:alphaModFix/>
          </a:blip>
          <a:srcRect/>
          <a:stretch/>
        </p:blipFill>
        <p:spPr>
          <a:xfrm>
            <a:off x="5029200" y="1080770"/>
            <a:ext cx="3276600" cy="2457450"/>
          </a:xfrm>
          <a:prstGeom prst="rect">
            <a:avLst/>
          </a:prstGeom>
          <a:noFill/>
          <a:ln>
            <a:noFill/>
          </a:ln>
        </p:spPr>
      </p:pic>
      <p:pic>
        <p:nvPicPr>
          <p:cNvPr id="317" name="Google Shape;317;p11"/>
          <p:cNvPicPr preferRelativeResize="0"/>
          <p:nvPr/>
        </p:nvPicPr>
        <p:blipFill rotWithShape="1">
          <a:blip r:embed="rId5">
            <a:alphaModFix/>
          </a:blip>
          <a:srcRect/>
          <a:stretch/>
        </p:blipFill>
        <p:spPr>
          <a:xfrm>
            <a:off x="1219200" y="3783965"/>
            <a:ext cx="2185035" cy="2913380"/>
          </a:xfrm>
          <a:prstGeom prst="rect">
            <a:avLst/>
          </a:prstGeom>
          <a:noFill/>
          <a:ln>
            <a:noFill/>
          </a:ln>
        </p:spPr>
      </p:pic>
      <p:pic>
        <p:nvPicPr>
          <p:cNvPr id="318" name="Google Shape;318;p11"/>
          <p:cNvPicPr preferRelativeResize="0"/>
          <p:nvPr/>
        </p:nvPicPr>
        <p:blipFill rotWithShape="1">
          <a:blip r:embed="rId6">
            <a:alphaModFix/>
          </a:blip>
          <a:srcRect/>
          <a:stretch/>
        </p:blipFill>
        <p:spPr>
          <a:xfrm>
            <a:off x="4114800" y="3810000"/>
            <a:ext cx="3803015" cy="28562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2"/>
          <p:cNvSpPr/>
          <p:nvPr/>
        </p:nvSpPr>
        <p:spPr>
          <a:xfrm>
            <a:off x="292100" y="809655"/>
            <a:ext cx="8547100" cy="52322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a:solidFill>
                  <a:srgbClr val="FF0000"/>
                </a:solidFill>
                <a:latin typeface="Arial"/>
                <a:ea typeface="Arial"/>
                <a:cs typeface="Arial"/>
                <a:sym typeface="Arial"/>
              </a:rPr>
              <a:t>2.2. VỆ SINH PHÒNG HỌC, PHÒNG HỌC BM</a:t>
            </a:r>
            <a:endParaRPr sz="2800" b="1" i="0" u="none">
              <a:solidFill>
                <a:srgbClr val="FF0000"/>
              </a:solidFill>
              <a:latin typeface="Arial"/>
              <a:ea typeface="Arial"/>
              <a:cs typeface="Arial"/>
              <a:sym typeface="Arial"/>
            </a:endParaRPr>
          </a:p>
        </p:txBody>
      </p:sp>
      <p:sp>
        <p:nvSpPr>
          <p:cNvPr id="324" name="Google Shape;324;p12"/>
          <p:cNvSpPr/>
          <p:nvPr/>
        </p:nvSpPr>
        <p:spPr>
          <a:xfrm>
            <a:off x="292100" y="1447800"/>
            <a:ext cx="5295900" cy="4154984"/>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0000FF"/>
              </a:buClr>
              <a:buSzPts val="2400"/>
              <a:buFont typeface="Arial"/>
              <a:buNone/>
            </a:pPr>
            <a:r>
              <a:rPr lang="en-US" sz="2400" b="0" i="0" u="none">
                <a:solidFill>
                  <a:srgbClr val="0000FF"/>
                </a:solidFill>
                <a:latin typeface="Arial"/>
                <a:ea typeface="Arial"/>
                <a:cs typeface="Arial"/>
                <a:sym typeface="Arial"/>
              </a:rPr>
              <a:t>- Chiếu sáng (tự nhiên, nhân tạo, HH)</a:t>
            </a:r>
            <a:endParaRPr sz="2400" b="0" i="0" u="none">
              <a:solidFill>
                <a:srgbClr val="0000FF"/>
              </a:solidFill>
              <a:latin typeface="Arial"/>
              <a:ea typeface="Arial"/>
              <a:cs typeface="Arial"/>
              <a:sym typeface="Arial"/>
            </a:endParaRPr>
          </a:p>
          <a:p>
            <a:pPr marL="344805" marR="0" lvl="0" indent="-344805" algn="just" rtl="0">
              <a:lnSpc>
                <a:spcPct val="100000"/>
              </a:lnSpc>
              <a:spcBef>
                <a:spcPts val="0"/>
              </a:spcBef>
              <a:spcAft>
                <a:spcPts val="0"/>
              </a:spcAft>
              <a:buClr>
                <a:srgbClr val="0000FF"/>
              </a:buClr>
              <a:buSzPts val="2400"/>
              <a:buFont typeface="Arial"/>
              <a:buNone/>
            </a:pPr>
            <a:r>
              <a:rPr lang="en-US" sz="2400" b="0" i="0" u="none">
                <a:solidFill>
                  <a:srgbClr val="0000FF"/>
                </a:solidFill>
                <a:latin typeface="Arial"/>
                <a:ea typeface="Arial"/>
                <a:cs typeface="Arial"/>
                <a:sym typeface="Arial"/>
              </a:rPr>
              <a:t>- Tiếng ồn</a:t>
            </a:r>
            <a:endParaRPr sz="2400" b="0" i="0" u="none">
              <a:solidFill>
                <a:srgbClr val="0000FF"/>
              </a:solidFill>
              <a:latin typeface="Arial"/>
              <a:ea typeface="Arial"/>
              <a:cs typeface="Arial"/>
              <a:sym typeface="Arial"/>
            </a:endParaRPr>
          </a:p>
          <a:p>
            <a:pPr marL="0" marR="0" lvl="0" indent="0" algn="just" rtl="0">
              <a:lnSpc>
                <a:spcPct val="100000"/>
              </a:lnSpc>
              <a:spcBef>
                <a:spcPts val="0"/>
              </a:spcBef>
              <a:spcAft>
                <a:spcPts val="0"/>
              </a:spcAft>
              <a:buClr>
                <a:srgbClr val="0000FF"/>
              </a:buClr>
              <a:buSzPts val="2400"/>
              <a:buFont typeface="Arial"/>
              <a:buNone/>
            </a:pPr>
            <a:r>
              <a:rPr lang="en-US" sz="2400" b="0" i="0" u="none">
                <a:solidFill>
                  <a:srgbClr val="0000FF"/>
                </a:solidFill>
                <a:latin typeface="Arial"/>
                <a:ea typeface="Arial"/>
                <a:cs typeface="Arial"/>
                <a:sym typeface="Arial"/>
              </a:rPr>
              <a:t>- Chất lượng không khí, </a:t>
            </a:r>
            <a:endParaRPr sz="2400" b="0" i="0" u="none">
              <a:solidFill>
                <a:srgbClr val="0000FF"/>
              </a:solidFill>
              <a:latin typeface="Arial"/>
              <a:ea typeface="Arial"/>
              <a:cs typeface="Arial"/>
              <a:sym typeface="Arial"/>
            </a:endParaRPr>
          </a:p>
          <a:p>
            <a:pPr marL="0" marR="0" lvl="0" indent="0" algn="just" rtl="0">
              <a:lnSpc>
                <a:spcPct val="100000"/>
              </a:lnSpc>
              <a:spcBef>
                <a:spcPts val="0"/>
              </a:spcBef>
              <a:spcAft>
                <a:spcPts val="0"/>
              </a:spcAft>
              <a:buClr>
                <a:srgbClr val="0000FF"/>
              </a:buClr>
              <a:buSzPts val="2400"/>
              <a:buFont typeface="Arial"/>
              <a:buNone/>
            </a:pPr>
            <a:r>
              <a:rPr lang="en-US" sz="2400" b="0" i="0" u="none">
                <a:solidFill>
                  <a:srgbClr val="0000FF"/>
                </a:solidFill>
                <a:latin typeface="Arial"/>
                <a:ea typeface="Arial"/>
                <a:cs typeface="Arial"/>
                <a:sym typeface="Arial"/>
              </a:rPr>
              <a:t>- Vi khí hậu</a:t>
            </a:r>
            <a:endParaRPr sz="2400" b="0" i="0" u="none">
              <a:solidFill>
                <a:srgbClr val="0000FF"/>
              </a:solidFill>
              <a:latin typeface="Arial"/>
              <a:ea typeface="Arial"/>
              <a:cs typeface="Arial"/>
              <a:sym typeface="Arial"/>
            </a:endParaRPr>
          </a:p>
          <a:p>
            <a:pPr marL="344805" marR="0" lvl="0" indent="-344805" algn="just" rtl="0">
              <a:lnSpc>
                <a:spcPct val="100000"/>
              </a:lnSpc>
              <a:spcBef>
                <a:spcPts val="0"/>
              </a:spcBef>
              <a:spcAft>
                <a:spcPts val="0"/>
              </a:spcAft>
              <a:buClr>
                <a:srgbClr val="0000FF"/>
              </a:buClr>
              <a:buSzPts val="2400"/>
              <a:buFont typeface="Arial"/>
              <a:buNone/>
            </a:pPr>
            <a:r>
              <a:rPr lang="en-US" sz="2400" b="0" i="0" u="none">
                <a:solidFill>
                  <a:srgbClr val="0000FF"/>
                </a:solidFill>
                <a:latin typeface="Arial"/>
                <a:ea typeface="Arial"/>
                <a:cs typeface="Arial"/>
                <a:sym typeface="Arial"/>
              </a:rPr>
              <a:t>- Bàn ghế (Kích thước bàn, ghế; bố trí bàn ghế…)</a:t>
            </a:r>
            <a:endParaRPr sz="2400" b="0" i="0" u="none">
              <a:solidFill>
                <a:srgbClr val="0000FF"/>
              </a:solidFill>
              <a:latin typeface="Arial"/>
              <a:ea typeface="Arial"/>
              <a:cs typeface="Arial"/>
              <a:sym typeface="Arial"/>
            </a:endParaRPr>
          </a:p>
          <a:p>
            <a:pPr marL="0" marR="0" lvl="0" indent="0" algn="just" rtl="0">
              <a:lnSpc>
                <a:spcPct val="100000"/>
              </a:lnSpc>
              <a:spcBef>
                <a:spcPts val="0"/>
              </a:spcBef>
              <a:spcAft>
                <a:spcPts val="0"/>
              </a:spcAft>
              <a:buClr>
                <a:srgbClr val="0000FF"/>
              </a:buClr>
              <a:buSzPts val="2400"/>
              <a:buFont typeface="Arial"/>
              <a:buNone/>
            </a:pPr>
            <a:r>
              <a:rPr lang="en-US" sz="2400" b="0" i="0" u="none">
                <a:solidFill>
                  <a:srgbClr val="0000FF"/>
                </a:solidFill>
                <a:latin typeface="Arial"/>
                <a:ea typeface="Arial"/>
                <a:cs typeface="Arial"/>
                <a:sym typeface="Arial"/>
              </a:rPr>
              <a:t>- Bảng phòng học</a:t>
            </a:r>
            <a:endParaRPr sz="2400" b="0" i="0" u="none">
              <a:solidFill>
                <a:srgbClr val="0000FF"/>
              </a:solidFill>
              <a:latin typeface="Arial"/>
              <a:ea typeface="Arial"/>
              <a:cs typeface="Arial"/>
              <a:sym typeface="Arial"/>
            </a:endParaRPr>
          </a:p>
          <a:p>
            <a:pPr marL="0" marR="0" lvl="0" indent="0" algn="just" rtl="0">
              <a:lnSpc>
                <a:spcPct val="100000"/>
              </a:lnSpc>
              <a:spcBef>
                <a:spcPts val="0"/>
              </a:spcBef>
              <a:spcAft>
                <a:spcPts val="0"/>
              </a:spcAft>
              <a:buClr>
                <a:srgbClr val="0000FF"/>
              </a:buClr>
              <a:buSzPts val="2400"/>
              <a:buFont typeface="Arial"/>
              <a:buNone/>
            </a:pPr>
            <a:r>
              <a:rPr lang="en-US" sz="2400" b="0" i="0" u="none">
                <a:solidFill>
                  <a:srgbClr val="0000FF"/>
                </a:solidFill>
                <a:latin typeface="Arial"/>
                <a:ea typeface="Arial"/>
                <a:cs typeface="Arial"/>
                <a:sym typeface="Arial"/>
              </a:rPr>
              <a:t>- Đồ chơi, học liệu</a:t>
            </a:r>
            <a:endParaRPr sz="2400" b="0" i="0" u="none">
              <a:solidFill>
                <a:srgbClr val="0000FF"/>
              </a:solidFill>
              <a:latin typeface="Arial"/>
              <a:ea typeface="Arial"/>
              <a:cs typeface="Arial"/>
              <a:sym typeface="Arial"/>
            </a:endParaRPr>
          </a:p>
          <a:p>
            <a:pPr marL="344805" marR="0" lvl="0" indent="-344805" algn="just" rtl="0">
              <a:lnSpc>
                <a:spcPct val="100000"/>
              </a:lnSpc>
              <a:spcBef>
                <a:spcPts val="0"/>
              </a:spcBef>
              <a:spcAft>
                <a:spcPts val="0"/>
              </a:spcAft>
              <a:buClr>
                <a:srgbClr val="0000FF"/>
              </a:buClr>
              <a:buSzPts val="2400"/>
              <a:buFont typeface="Arial"/>
              <a:buNone/>
            </a:pPr>
            <a:r>
              <a:rPr lang="en-US" sz="2400" b="0" i="0" u="none">
                <a:solidFill>
                  <a:srgbClr val="0000FF"/>
                </a:solidFill>
                <a:latin typeface="Arial"/>
                <a:ea typeface="Arial"/>
                <a:cs typeface="Arial"/>
                <a:sym typeface="Arial"/>
              </a:rPr>
              <a:t>- Vấn đề an toàn trong phòng học</a:t>
            </a:r>
            <a:endParaRPr sz="2400" b="0" i="0" u="none">
              <a:solidFill>
                <a:srgbClr val="0000FF"/>
              </a:solidFill>
              <a:latin typeface="Arial"/>
              <a:ea typeface="Arial"/>
              <a:cs typeface="Arial"/>
              <a:sym typeface="Arial"/>
            </a:endParaRPr>
          </a:p>
          <a:p>
            <a:pPr marL="344805" marR="0" lvl="0" indent="-344805" algn="just" rtl="0">
              <a:lnSpc>
                <a:spcPct val="100000"/>
              </a:lnSpc>
              <a:spcBef>
                <a:spcPts val="0"/>
              </a:spcBef>
              <a:spcAft>
                <a:spcPts val="0"/>
              </a:spcAft>
              <a:buClr>
                <a:srgbClr val="0000FF"/>
              </a:buClr>
              <a:buSzPts val="2400"/>
              <a:buFont typeface="Arial"/>
              <a:buNone/>
            </a:pPr>
            <a:r>
              <a:rPr lang="en-US" sz="2400" b="0" i="0" u="none">
                <a:solidFill>
                  <a:srgbClr val="0000FF"/>
                </a:solidFill>
                <a:latin typeface="Arial"/>
                <a:ea typeface="Arial"/>
                <a:cs typeface="Arial"/>
                <a:sym typeface="Arial"/>
              </a:rPr>
              <a:t>- Nội quy (phòng chức năng, phòng thực hành)</a:t>
            </a:r>
            <a:endParaRPr sz="2400" b="0" i="0" u="none">
              <a:solidFill>
                <a:srgbClr val="0000FF"/>
              </a:solidFill>
              <a:latin typeface="Arial"/>
              <a:ea typeface="Arial"/>
              <a:cs typeface="Arial"/>
              <a:sym typeface="Arial"/>
            </a:endParaRPr>
          </a:p>
        </p:txBody>
      </p:sp>
      <p:pic>
        <p:nvPicPr>
          <p:cNvPr id="325" name="Google Shape;325;p12"/>
          <p:cNvPicPr preferRelativeResize="0"/>
          <p:nvPr/>
        </p:nvPicPr>
        <p:blipFill rotWithShape="1">
          <a:blip r:embed="rId3">
            <a:alphaModFix/>
          </a:blip>
          <a:srcRect/>
          <a:stretch/>
        </p:blipFill>
        <p:spPr>
          <a:xfrm>
            <a:off x="6611982" y="1478723"/>
            <a:ext cx="2235517" cy="1694532"/>
          </a:xfrm>
          <a:prstGeom prst="rect">
            <a:avLst/>
          </a:prstGeom>
          <a:noFill/>
          <a:ln>
            <a:noFill/>
          </a:ln>
        </p:spPr>
      </p:pic>
      <p:sp>
        <p:nvSpPr>
          <p:cNvPr id="326" name="Google Shape;326;p12"/>
          <p:cNvSpPr/>
          <p:nvPr/>
        </p:nvSpPr>
        <p:spPr>
          <a:xfrm>
            <a:off x="304800" y="152400"/>
            <a:ext cx="8139078" cy="521970"/>
          </a:xfrm>
          <a:prstGeom prst="rect">
            <a:avLst/>
          </a:prstGeom>
          <a:solidFill>
            <a:srgbClr val="99FF33"/>
          </a:solidFill>
          <a:ln>
            <a:noFill/>
          </a:ln>
        </p:spPr>
        <p:txBody>
          <a:bodyPr spcFirstLastPara="1" wrap="square" lIns="91425" tIns="45700" rIns="91425" bIns="45700" anchor="t" anchorCtr="0">
            <a:spAutoFit/>
          </a:bodyPr>
          <a:lstStyle/>
          <a:p>
            <a:pPr marL="398780" marR="0" lvl="0" indent="-398780" algn="l" rtl="0">
              <a:lnSpc>
                <a:spcPct val="100000"/>
              </a:lnSpc>
              <a:spcBef>
                <a:spcPts val="0"/>
              </a:spcBef>
              <a:spcAft>
                <a:spcPts val="0"/>
              </a:spcAft>
              <a:buClr>
                <a:schemeClr val="accent2"/>
              </a:buClr>
              <a:buSzPts val="2100"/>
              <a:buFont typeface="Arial"/>
              <a:buNone/>
            </a:pPr>
            <a:r>
              <a:rPr lang="en-US" sz="2800" b="1" i="0" u="none">
                <a:solidFill>
                  <a:srgbClr val="0000FF"/>
                </a:solidFill>
                <a:latin typeface="Arial"/>
                <a:ea typeface="Arial"/>
                <a:cs typeface="Arial"/>
                <a:sym typeface="Arial"/>
              </a:rPr>
              <a:t>2. NỘI DUNG CỦA VỆ SINH TRƯỜNG HỌC</a:t>
            </a:r>
            <a:endParaRPr sz="2800" b="1" i="0" u="none">
              <a:solidFill>
                <a:srgbClr val="0000FF"/>
              </a:solidFill>
              <a:latin typeface="Arial"/>
              <a:ea typeface="Arial"/>
              <a:cs typeface="Arial"/>
              <a:sym typeface="Arial"/>
            </a:endParaRPr>
          </a:p>
        </p:txBody>
      </p:sp>
      <p:pic>
        <p:nvPicPr>
          <p:cNvPr id="327" name="Google Shape;327;p12"/>
          <p:cNvPicPr preferRelativeResize="0"/>
          <p:nvPr/>
        </p:nvPicPr>
        <p:blipFill rotWithShape="1">
          <a:blip r:embed="rId4">
            <a:alphaModFix/>
          </a:blip>
          <a:srcRect/>
          <a:stretch/>
        </p:blipFill>
        <p:spPr>
          <a:xfrm>
            <a:off x="6248400" y="3369085"/>
            <a:ext cx="2234048" cy="1677799"/>
          </a:xfrm>
          <a:prstGeom prst="rect">
            <a:avLst/>
          </a:prstGeom>
          <a:noFill/>
          <a:ln>
            <a:noFill/>
          </a:ln>
        </p:spPr>
      </p:pic>
      <p:pic>
        <p:nvPicPr>
          <p:cNvPr id="328" name="Google Shape;328;p12"/>
          <p:cNvPicPr preferRelativeResize="0"/>
          <p:nvPr/>
        </p:nvPicPr>
        <p:blipFill rotWithShape="1">
          <a:blip r:embed="rId5">
            <a:alphaModFix/>
          </a:blip>
          <a:srcRect/>
          <a:stretch/>
        </p:blipFill>
        <p:spPr>
          <a:xfrm>
            <a:off x="5243790" y="5161809"/>
            <a:ext cx="2682884" cy="1575874"/>
          </a:xfrm>
          <a:prstGeom prst="rect">
            <a:avLst/>
          </a:prstGeom>
          <a:noFill/>
          <a:ln>
            <a:noFill/>
          </a:ln>
        </p:spPr>
      </p:pic>
      <p:pic>
        <p:nvPicPr>
          <p:cNvPr id="329" name="Google Shape;329;p12"/>
          <p:cNvPicPr preferRelativeResize="0"/>
          <p:nvPr/>
        </p:nvPicPr>
        <p:blipFill rotWithShape="1">
          <a:blip r:embed="rId6">
            <a:alphaModFix/>
          </a:blip>
          <a:srcRect/>
          <a:stretch/>
        </p:blipFill>
        <p:spPr>
          <a:xfrm>
            <a:off x="2665830" y="5207449"/>
            <a:ext cx="2305536" cy="1537024"/>
          </a:xfrm>
          <a:prstGeom prst="rect">
            <a:avLst/>
          </a:prstGeom>
          <a:noFill/>
          <a:ln>
            <a:noFill/>
          </a:ln>
        </p:spPr>
      </p:pic>
      <p:pic>
        <p:nvPicPr>
          <p:cNvPr id="330" name="Google Shape;330;p12"/>
          <p:cNvPicPr preferRelativeResize="0"/>
          <p:nvPr/>
        </p:nvPicPr>
        <p:blipFill rotWithShape="1">
          <a:blip r:embed="rId7">
            <a:alphaModFix/>
          </a:blip>
          <a:srcRect/>
          <a:stretch/>
        </p:blipFill>
        <p:spPr>
          <a:xfrm>
            <a:off x="762000" y="5562600"/>
            <a:ext cx="1676400" cy="12750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3"/>
          <p:cNvSpPr/>
          <p:nvPr/>
        </p:nvSpPr>
        <p:spPr>
          <a:xfrm>
            <a:off x="152400" y="657282"/>
            <a:ext cx="8413376" cy="399669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2000"/>
              <a:buFont typeface="Arial"/>
              <a:buNone/>
            </a:pPr>
            <a:r>
              <a:rPr lang="en-US" sz="2000" b="1" i="0" u="none">
                <a:solidFill>
                  <a:srgbClr val="0000FF"/>
                </a:solidFill>
                <a:latin typeface="Arial"/>
                <a:ea typeface="Arial"/>
                <a:cs typeface="Arial"/>
                <a:sym typeface="Arial"/>
              </a:rPr>
              <a:t>Yêu cầu chung: </a:t>
            </a:r>
            <a:endParaRPr sz="2000" b="1" i="0" u="none">
              <a:solidFill>
                <a:srgbClr val="0000FF"/>
              </a:solidFill>
              <a:latin typeface="Arial"/>
              <a:ea typeface="Arial"/>
              <a:cs typeface="Arial"/>
              <a:sym typeface="Arial"/>
            </a:endParaRPr>
          </a:p>
          <a:p>
            <a:pPr marL="457200" marR="0" lvl="1" indent="0" algn="l" rtl="0">
              <a:lnSpc>
                <a:spcPct val="90000"/>
              </a:lnSpc>
              <a:spcBef>
                <a:spcPts val="0"/>
              </a:spcBef>
              <a:spcAft>
                <a:spcPts val="0"/>
              </a:spcAft>
              <a:buClr>
                <a:schemeClr val="lt1"/>
              </a:buClr>
              <a:buSzPts val="2000"/>
              <a:buFont typeface="Arial"/>
              <a:buNone/>
            </a:pPr>
            <a:r>
              <a:rPr lang="en-US" sz="2000" b="0" i="0" u="none" strike="noStrike" cap="none">
                <a:solidFill>
                  <a:srgbClr val="0000FF"/>
                </a:solidFill>
                <a:latin typeface="Arial"/>
                <a:ea typeface="Arial"/>
                <a:cs typeface="Arial"/>
                <a:sym typeface="Arial"/>
              </a:rPr>
              <a:t>Chiếu sáng trong phòng học cần phải </a:t>
            </a:r>
            <a:r>
              <a:rPr lang="en-US" sz="2000" b="1" i="0" u="sng" strike="noStrike" cap="none">
                <a:solidFill>
                  <a:srgbClr val="FF0000"/>
                </a:solidFill>
                <a:latin typeface="Arial"/>
                <a:ea typeface="Arial"/>
                <a:cs typeface="Arial"/>
                <a:sym typeface="Arial"/>
              </a:rPr>
              <a:t>đầy đủ</a:t>
            </a:r>
            <a:r>
              <a:rPr lang="en-US" sz="2000" b="0" i="0" u="sng" strike="noStrike" cap="none">
                <a:solidFill>
                  <a:srgbClr val="0000FF"/>
                </a:solidFill>
                <a:latin typeface="Arial"/>
                <a:ea typeface="Arial"/>
                <a:cs typeface="Arial"/>
                <a:sym typeface="Arial"/>
              </a:rPr>
              <a:t>, </a:t>
            </a:r>
            <a:r>
              <a:rPr lang="en-US" sz="2000" b="1" i="0" u="sng" strike="noStrike" cap="none">
                <a:solidFill>
                  <a:srgbClr val="FF0000"/>
                </a:solidFill>
                <a:latin typeface="Arial"/>
                <a:ea typeface="Arial"/>
                <a:cs typeface="Arial"/>
                <a:sym typeface="Arial"/>
              </a:rPr>
              <a:t>ổn định</a:t>
            </a:r>
            <a:r>
              <a:rPr lang="en-US" sz="2000" b="1" i="0" u="none" strike="noStrike" cap="none">
                <a:solidFill>
                  <a:srgbClr val="FF0000"/>
                </a:solidFill>
                <a:latin typeface="Arial"/>
                <a:ea typeface="Arial"/>
                <a:cs typeface="Arial"/>
                <a:sym typeface="Arial"/>
              </a:rPr>
              <a:t> </a:t>
            </a:r>
            <a:r>
              <a:rPr lang="en-US" sz="2000" b="0" i="0" u="none" strike="noStrike" cap="none">
                <a:solidFill>
                  <a:srgbClr val="0000FF"/>
                </a:solidFill>
                <a:latin typeface="Arial"/>
                <a:ea typeface="Arial"/>
                <a:cs typeface="Arial"/>
                <a:sym typeface="Arial"/>
              </a:rPr>
              <a:t>và đảm bảo tính </a:t>
            </a:r>
            <a:r>
              <a:rPr lang="en-US" sz="2000" b="0" i="0" u="sng" strike="noStrike" cap="none">
                <a:solidFill>
                  <a:srgbClr val="FF0000"/>
                </a:solidFill>
                <a:latin typeface="Arial"/>
                <a:ea typeface="Arial"/>
                <a:cs typeface="Arial"/>
                <a:sym typeface="Arial"/>
              </a:rPr>
              <a:t>đồng đều</a:t>
            </a:r>
            <a:endParaRPr sz="2000" b="0" i="0" u="sng" strike="noStrike" cap="none">
              <a:solidFill>
                <a:srgbClr val="FF0000"/>
              </a:solidFill>
              <a:latin typeface="Arial"/>
              <a:ea typeface="Arial"/>
              <a:cs typeface="Arial"/>
              <a:sym typeface="Arial"/>
            </a:endParaRPr>
          </a:p>
          <a:p>
            <a:pPr marL="457200" marR="0" lvl="1" indent="0" algn="l" rtl="0">
              <a:lnSpc>
                <a:spcPct val="90000"/>
              </a:lnSpc>
              <a:spcBef>
                <a:spcPts val="0"/>
              </a:spcBef>
              <a:spcAft>
                <a:spcPts val="0"/>
              </a:spcAft>
              <a:buClr>
                <a:schemeClr val="dk1"/>
              </a:buClr>
              <a:buSzPts val="2000"/>
              <a:buFont typeface="Arial"/>
              <a:buNone/>
            </a:pPr>
            <a:endParaRPr sz="2000" b="0" i="0" u="sng" strike="noStrike" cap="none">
              <a:solidFill>
                <a:srgbClr val="0000FF"/>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800"/>
              <a:buFont typeface="Arial"/>
              <a:buNone/>
            </a:pPr>
            <a:r>
              <a:rPr lang="en-US" sz="1800" b="0" i="0" u="none">
                <a:solidFill>
                  <a:srgbClr val="0000FF"/>
                </a:solidFill>
                <a:latin typeface="Arial"/>
                <a:ea typeface="Arial"/>
                <a:cs typeface="Arial"/>
                <a:sym typeface="Arial"/>
              </a:rPr>
              <a:t> </a:t>
            </a:r>
            <a:r>
              <a:rPr lang="en-US" sz="2000" b="1" i="0" u="none">
                <a:solidFill>
                  <a:srgbClr val="FF0000"/>
                </a:solidFill>
                <a:latin typeface="Arial"/>
                <a:ea typeface="Arial"/>
                <a:cs typeface="Arial"/>
                <a:sym typeface="Arial"/>
              </a:rPr>
              <a:t>Chiếu sáng tự nhiên</a:t>
            </a:r>
            <a:endParaRPr sz="2000" b="1" i="0" u="none">
              <a:solidFill>
                <a:srgbClr val="FF0000"/>
              </a:solidFill>
              <a:latin typeface="Arial"/>
              <a:ea typeface="Arial"/>
              <a:cs typeface="Arial"/>
              <a:sym typeface="Arial"/>
            </a:endParaRPr>
          </a:p>
          <a:p>
            <a:pPr marL="457200" marR="0" lvl="1" indent="0" algn="l" rtl="0">
              <a:lnSpc>
                <a:spcPct val="90000"/>
              </a:lnSpc>
              <a:spcBef>
                <a:spcPts val="0"/>
              </a:spcBef>
              <a:spcAft>
                <a:spcPts val="0"/>
              </a:spcAft>
              <a:buClr>
                <a:schemeClr val="dk1"/>
              </a:buClr>
              <a:buSzPts val="2000"/>
              <a:buFont typeface="Arial"/>
              <a:buNone/>
            </a:pPr>
            <a:r>
              <a:rPr lang="en-US" sz="2000" b="0" i="0" u="none" strike="noStrike" cap="none">
                <a:solidFill>
                  <a:srgbClr val="0000FF"/>
                </a:solidFill>
                <a:latin typeface="Arial"/>
                <a:ea typeface="Arial"/>
                <a:cs typeface="Arial"/>
                <a:sym typeface="Arial"/>
              </a:rPr>
              <a:t>Độ</a:t>
            </a:r>
            <a:r>
              <a:rPr lang="en-US" sz="2200" b="0" i="0" u="none" strike="noStrike" cap="none">
                <a:solidFill>
                  <a:srgbClr val="0000FF"/>
                </a:solidFill>
                <a:latin typeface="Arial"/>
                <a:ea typeface="Arial"/>
                <a:cs typeface="Arial"/>
                <a:sym typeface="Arial"/>
              </a:rPr>
              <a:t> </a:t>
            </a:r>
            <a:r>
              <a:rPr lang="en-US" sz="2000" b="0" i="0" u="none" strike="noStrike" cap="none">
                <a:solidFill>
                  <a:srgbClr val="0000FF"/>
                </a:solidFill>
                <a:latin typeface="Arial"/>
                <a:ea typeface="Arial"/>
                <a:cs typeface="Arial"/>
                <a:sym typeface="Arial"/>
              </a:rPr>
              <a:t>rọi chiếu sáng tự nhiên trong phòng học</a:t>
            </a:r>
            <a:r>
              <a:rPr lang="en-US" sz="2000" b="1" i="0" u="none" strike="noStrike" cap="none">
                <a:solidFill>
                  <a:srgbClr val="0000FF"/>
                </a:solidFill>
                <a:latin typeface="Arial"/>
                <a:ea typeface="Arial"/>
                <a:cs typeface="Arial"/>
                <a:sym typeface="Arial"/>
              </a:rPr>
              <a:t> phụ thuộc</a:t>
            </a:r>
            <a:endParaRPr sz="1900" b="0" i="0" u="none" strike="noStrike" cap="none">
              <a:solidFill>
                <a:srgbClr val="0000FF"/>
              </a:solidFill>
              <a:latin typeface="Arial"/>
              <a:ea typeface="Arial"/>
              <a:cs typeface="Arial"/>
              <a:sym typeface="Arial"/>
            </a:endParaRPr>
          </a:p>
          <a:p>
            <a:pPr marL="398780" marR="0" lvl="2" indent="-127000" algn="l" rtl="0">
              <a:lnSpc>
                <a:spcPct val="90000"/>
              </a:lnSpc>
              <a:spcBef>
                <a:spcPts val="0"/>
              </a:spcBef>
              <a:spcAft>
                <a:spcPts val="0"/>
              </a:spcAft>
              <a:buClr>
                <a:srgbClr val="0000FF"/>
              </a:buClr>
              <a:buSzPts val="2000"/>
              <a:buFont typeface="Arial"/>
              <a:buChar char="•"/>
            </a:pPr>
            <a:r>
              <a:rPr lang="en-US" sz="2000" b="0" i="0" u="none" strike="noStrike" cap="none">
                <a:solidFill>
                  <a:srgbClr val="0000FF"/>
                </a:solidFill>
                <a:latin typeface="Arial"/>
                <a:ea typeface="Arial"/>
                <a:cs typeface="Arial"/>
                <a:sym typeface="Arial"/>
              </a:rPr>
              <a:t>  Vị trí địa lý     </a:t>
            </a:r>
            <a:endParaRPr sz="2000" b="0" i="0" u="none" strike="noStrike" cap="none">
              <a:solidFill>
                <a:srgbClr val="0000FF"/>
              </a:solidFill>
              <a:latin typeface="Arial"/>
              <a:ea typeface="Arial"/>
              <a:cs typeface="Arial"/>
              <a:sym typeface="Arial"/>
            </a:endParaRPr>
          </a:p>
          <a:p>
            <a:pPr marL="398780" marR="0" lvl="2" indent="-127000" algn="l" rtl="0">
              <a:lnSpc>
                <a:spcPct val="90000"/>
              </a:lnSpc>
              <a:spcBef>
                <a:spcPts val="0"/>
              </a:spcBef>
              <a:spcAft>
                <a:spcPts val="0"/>
              </a:spcAft>
              <a:buClr>
                <a:srgbClr val="0000FF"/>
              </a:buClr>
              <a:buSzPts val="2000"/>
              <a:buFont typeface="Arial"/>
              <a:buChar char="•"/>
            </a:pPr>
            <a:r>
              <a:rPr lang="en-US" sz="2000" b="0" i="0" u="none" strike="noStrike" cap="none">
                <a:solidFill>
                  <a:srgbClr val="0000FF"/>
                </a:solidFill>
                <a:latin typeface="Arial"/>
                <a:ea typeface="Arial"/>
                <a:cs typeface="Arial"/>
                <a:sym typeface="Arial"/>
              </a:rPr>
              <a:t> Thời gian trong năm và trong ngày</a:t>
            </a:r>
            <a:endParaRPr sz="2000" b="0" i="0" u="none" strike="noStrike" cap="none">
              <a:solidFill>
                <a:srgbClr val="0000FF"/>
              </a:solidFill>
              <a:latin typeface="Arial"/>
              <a:ea typeface="Arial"/>
              <a:cs typeface="Arial"/>
              <a:sym typeface="Arial"/>
            </a:endParaRPr>
          </a:p>
          <a:p>
            <a:pPr marL="398780" marR="0" lvl="2" indent="-127000" algn="l" rtl="0">
              <a:lnSpc>
                <a:spcPct val="90000"/>
              </a:lnSpc>
              <a:spcBef>
                <a:spcPts val="0"/>
              </a:spcBef>
              <a:spcAft>
                <a:spcPts val="0"/>
              </a:spcAft>
              <a:buClr>
                <a:srgbClr val="0000FF"/>
              </a:buClr>
              <a:buSzPts val="2000"/>
              <a:buFont typeface="Arial"/>
              <a:buChar char="•"/>
            </a:pPr>
            <a:r>
              <a:rPr lang="en-US" sz="2000" b="0" i="0" u="none" strike="noStrike" cap="none">
                <a:solidFill>
                  <a:srgbClr val="0000FF"/>
                </a:solidFill>
                <a:latin typeface="Arial"/>
                <a:ea typeface="Arial"/>
                <a:cs typeface="Arial"/>
                <a:sym typeface="Arial"/>
              </a:rPr>
              <a:t> Thời tiết </a:t>
            </a:r>
            <a:endParaRPr sz="2000" b="0" i="0" u="none" strike="noStrike" cap="none">
              <a:solidFill>
                <a:srgbClr val="0000FF"/>
              </a:solidFill>
              <a:latin typeface="Arial"/>
              <a:ea typeface="Arial"/>
              <a:cs typeface="Arial"/>
              <a:sym typeface="Arial"/>
            </a:endParaRPr>
          </a:p>
          <a:p>
            <a:pPr marL="398780" marR="0" lvl="2" indent="-127000" algn="l" rtl="0">
              <a:lnSpc>
                <a:spcPct val="90000"/>
              </a:lnSpc>
              <a:spcBef>
                <a:spcPts val="0"/>
              </a:spcBef>
              <a:spcAft>
                <a:spcPts val="0"/>
              </a:spcAft>
              <a:buClr>
                <a:srgbClr val="0000FF"/>
              </a:buClr>
              <a:buSzPts val="2000"/>
              <a:buFont typeface="Arial"/>
              <a:buChar char="•"/>
            </a:pPr>
            <a:r>
              <a:rPr lang="en-US" sz="2000" b="0" i="0" u="none" strike="noStrike" cap="none">
                <a:solidFill>
                  <a:srgbClr val="0000FF"/>
                </a:solidFill>
                <a:latin typeface="Arial"/>
                <a:ea typeface="Arial"/>
                <a:cs typeface="Arial"/>
                <a:sym typeface="Arial"/>
              </a:rPr>
              <a:t> Hướng lấy ánh sáng của toà nhà, của phòng học, </a:t>
            </a:r>
            <a:endParaRPr sz="2000" b="0" i="0" u="none" strike="noStrike" cap="none">
              <a:solidFill>
                <a:srgbClr val="0000FF"/>
              </a:solidFill>
              <a:latin typeface="Arial"/>
              <a:ea typeface="Arial"/>
              <a:cs typeface="Arial"/>
              <a:sym typeface="Arial"/>
            </a:endParaRPr>
          </a:p>
          <a:p>
            <a:pPr marL="398780" marR="0" lvl="2" indent="-127000" algn="l" rtl="0">
              <a:lnSpc>
                <a:spcPct val="90000"/>
              </a:lnSpc>
              <a:spcBef>
                <a:spcPts val="0"/>
              </a:spcBef>
              <a:spcAft>
                <a:spcPts val="0"/>
              </a:spcAft>
              <a:buClr>
                <a:srgbClr val="0000FF"/>
              </a:buClr>
              <a:buSzPts val="2000"/>
              <a:buFont typeface="Arial"/>
              <a:buChar char="•"/>
            </a:pPr>
            <a:r>
              <a:rPr lang="en-US" sz="2000" b="0" i="0" u="none" strike="noStrike" cap="none">
                <a:solidFill>
                  <a:srgbClr val="0000FF"/>
                </a:solidFill>
                <a:latin typeface="Arial"/>
                <a:ea typeface="Arial"/>
                <a:cs typeface="Arial"/>
                <a:sym typeface="Arial"/>
              </a:rPr>
              <a:t> Hình dáng, kích thước phòng học</a:t>
            </a:r>
            <a:endParaRPr sz="2000" b="0" i="0" u="none" strike="noStrike" cap="none">
              <a:solidFill>
                <a:srgbClr val="0000FF"/>
              </a:solidFill>
              <a:latin typeface="Arial"/>
              <a:ea typeface="Arial"/>
              <a:cs typeface="Arial"/>
              <a:sym typeface="Arial"/>
            </a:endParaRPr>
          </a:p>
          <a:p>
            <a:pPr marL="398780" marR="0" lvl="2" indent="-127000" algn="l" rtl="0">
              <a:lnSpc>
                <a:spcPct val="90000"/>
              </a:lnSpc>
              <a:spcBef>
                <a:spcPts val="0"/>
              </a:spcBef>
              <a:spcAft>
                <a:spcPts val="0"/>
              </a:spcAft>
              <a:buClr>
                <a:srgbClr val="0000FF"/>
              </a:buClr>
              <a:buSzPts val="2000"/>
              <a:buFont typeface="Arial"/>
              <a:buChar char="•"/>
            </a:pPr>
            <a:r>
              <a:rPr lang="en-US" sz="2000" b="0" i="0" u="none" strike="noStrike" cap="none">
                <a:solidFill>
                  <a:srgbClr val="FF0000"/>
                </a:solidFill>
                <a:latin typeface="Arial"/>
                <a:ea typeface="Arial"/>
                <a:cs typeface="Arial"/>
                <a:sym typeface="Arial"/>
              </a:rPr>
              <a:t> Bóng của các toà nhà và cây to cạnh nhà</a:t>
            </a:r>
            <a:endParaRPr sz="2000" b="0" i="0" u="none" strike="noStrike" cap="none">
              <a:solidFill>
                <a:srgbClr val="FF0000"/>
              </a:solidFill>
              <a:latin typeface="Arial"/>
              <a:ea typeface="Arial"/>
              <a:cs typeface="Arial"/>
              <a:sym typeface="Arial"/>
            </a:endParaRPr>
          </a:p>
          <a:p>
            <a:pPr marL="398780" marR="0" lvl="2" indent="-127000" algn="l" rtl="0">
              <a:lnSpc>
                <a:spcPct val="90000"/>
              </a:lnSpc>
              <a:spcBef>
                <a:spcPts val="0"/>
              </a:spcBef>
              <a:spcAft>
                <a:spcPts val="0"/>
              </a:spcAft>
              <a:buClr>
                <a:srgbClr val="0000FF"/>
              </a:buClr>
              <a:buSzPts val="2000"/>
              <a:buFont typeface="Arial"/>
              <a:buChar char="•"/>
            </a:pPr>
            <a:r>
              <a:rPr lang="en-US" sz="2000" b="0" i="0" u="none" strike="noStrike" cap="none">
                <a:solidFill>
                  <a:srgbClr val="FF0000"/>
                </a:solidFill>
                <a:latin typeface="Arial"/>
                <a:ea typeface="Arial"/>
                <a:cs typeface="Arial"/>
                <a:sym typeface="Arial"/>
              </a:rPr>
              <a:t> Cửa sổ </a:t>
            </a:r>
            <a:endParaRPr sz="2000" b="0" i="0" u="none" strike="noStrike" cap="none">
              <a:solidFill>
                <a:srgbClr val="FF0000"/>
              </a:solidFill>
              <a:latin typeface="Arial"/>
              <a:ea typeface="Arial"/>
              <a:cs typeface="Arial"/>
              <a:sym typeface="Arial"/>
            </a:endParaRPr>
          </a:p>
          <a:p>
            <a:pPr marL="398780" marR="0" lvl="2" indent="-127000" algn="l" rtl="0">
              <a:lnSpc>
                <a:spcPct val="90000"/>
              </a:lnSpc>
              <a:spcBef>
                <a:spcPts val="0"/>
              </a:spcBef>
              <a:spcAft>
                <a:spcPts val="0"/>
              </a:spcAft>
              <a:buClr>
                <a:srgbClr val="0000FF"/>
              </a:buClr>
              <a:buSzPts val="2000"/>
              <a:buFont typeface="Arial"/>
              <a:buChar char="•"/>
            </a:pPr>
            <a:r>
              <a:rPr lang="en-US" sz="2000" b="0" i="0" u="none" strike="noStrike" cap="none">
                <a:solidFill>
                  <a:srgbClr val="FF0000"/>
                </a:solidFill>
                <a:latin typeface="Arial"/>
                <a:ea typeface="Arial"/>
                <a:cs typeface="Arial"/>
                <a:sym typeface="Arial"/>
              </a:rPr>
              <a:t> Màu sơn của phòng học</a:t>
            </a:r>
            <a:endParaRPr sz="2000" b="0" i="0" u="none" strike="noStrike" cap="none">
              <a:solidFill>
                <a:srgbClr val="FF0000"/>
              </a:solidFill>
              <a:latin typeface="Arial"/>
              <a:ea typeface="Arial"/>
              <a:cs typeface="Arial"/>
              <a:sym typeface="Arial"/>
            </a:endParaRPr>
          </a:p>
        </p:txBody>
      </p:sp>
      <p:sp>
        <p:nvSpPr>
          <p:cNvPr id="336" name="Google Shape;336;p13"/>
          <p:cNvSpPr/>
          <p:nvPr/>
        </p:nvSpPr>
        <p:spPr>
          <a:xfrm>
            <a:off x="376472" y="134062"/>
            <a:ext cx="6019800" cy="523220"/>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800"/>
              <a:buFont typeface="Arial"/>
              <a:buNone/>
            </a:pPr>
            <a:r>
              <a:rPr lang="en-US" sz="2800" b="1" i="0" u="none">
                <a:solidFill>
                  <a:srgbClr val="FF0000"/>
                </a:solidFill>
                <a:latin typeface="Arial"/>
                <a:ea typeface="Arial"/>
                <a:cs typeface="Arial"/>
                <a:sym typeface="Arial"/>
              </a:rPr>
              <a:t>2.2.1. Chiếu sáng</a:t>
            </a:r>
            <a:endParaRPr sz="2800" b="0" i="0" u="none">
              <a:solidFill>
                <a:srgbClr val="0000FF"/>
              </a:solidFill>
              <a:latin typeface="Arial"/>
              <a:ea typeface="Arial"/>
              <a:cs typeface="Arial"/>
              <a:sym typeface="Arial"/>
            </a:endParaRPr>
          </a:p>
        </p:txBody>
      </p:sp>
      <p:pic>
        <p:nvPicPr>
          <p:cNvPr id="337" name="Google Shape;337;p13"/>
          <p:cNvPicPr preferRelativeResize="0"/>
          <p:nvPr/>
        </p:nvPicPr>
        <p:blipFill rotWithShape="1">
          <a:blip r:embed="rId3">
            <a:alphaModFix/>
          </a:blip>
          <a:srcRect/>
          <a:stretch/>
        </p:blipFill>
        <p:spPr>
          <a:xfrm>
            <a:off x="1005807" y="4800600"/>
            <a:ext cx="4761129" cy="1952203"/>
          </a:xfrm>
          <a:prstGeom prst="rect">
            <a:avLst/>
          </a:prstGeom>
          <a:noFill/>
          <a:ln>
            <a:noFill/>
          </a:ln>
        </p:spPr>
      </p:pic>
      <p:pic>
        <p:nvPicPr>
          <p:cNvPr id="338" name="Google Shape;338;p13" descr="IMG_0885"/>
          <p:cNvPicPr preferRelativeResize="0"/>
          <p:nvPr/>
        </p:nvPicPr>
        <p:blipFill rotWithShape="1">
          <a:blip r:embed="rId4">
            <a:alphaModFix/>
          </a:blip>
          <a:srcRect/>
          <a:stretch/>
        </p:blipFill>
        <p:spPr>
          <a:xfrm>
            <a:off x="5867400" y="3657600"/>
            <a:ext cx="3048000" cy="2286000"/>
          </a:xfrm>
          <a:prstGeom prst="rect">
            <a:avLst/>
          </a:prstGeom>
          <a:noFill/>
          <a:ln>
            <a:noFill/>
          </a:ln>
        </p:spPr>
      </p:pic>
      <p:sp>
        <p:nvSpPr>
          <p:cNvPr id="339" name="Google Shape;339;p13"/>
          <p:cNvSpPr/>
          <p:nvPr/>
        </p:nvSpPr>
        <p:spPr>
          <a:xfrm>
            <a:off x="5638800" y="12700"/>
            <a:ext cx="3439878"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2.2. VỆ SINH PHÒNG HỌC</a:t>
            </a:r>
            <a:endParaRPr sz="2000" b="1" i="0" u="none">
              <a:solidFill>
                <a:srgbClr val="FF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4"/>
          <p:cNvSpPr/>
          <p:nvPr/>
        </p:nvSpPr>
        <p:spPr>
          <a:xfrm>
            <a:off x="304800" y="330875"/>
            <a:ext cx="8382000" cy="1920526"/>
          </a:xfrm>
          <a:prstGeom prst="rect">
            <a:avLst/>
          </a:prstGeom>
          <a:noFill/>
          <a:ln>
            <a:noFill/>
          </a:ln>
        </p:spPr>
        <p:txBody>
          <a:bodyPr spcFirstLastPara="1" wrap="square" lIns="91425" tIns="45700" rIns="91425" bIns="45700" anchor="t" anchorCtr="0">
            <a:spAutoFit/>
          </a:bodyPr>
          <a:lstStyle/>
          <a:p>
            <a:pPr marL="0" marR="0" lvl="0" indent="-152400" algn="l" rtl="0">
              <a:lnSpc>
                <a:spcPct val="90000"/>
              </a:lnSpc>
              <a:spcBef>
                <a:spcPts val="0"/>
              </a:spcBef>
              <a:spcAft>
                <a:spcPts val="0"/>
              </a:spcAft>
              <a:buClr>
                <a:srgbClr val="0000FF"/>
              </a:buClr>
              <a:buSzPts val="2400"/>
              <a:buFont typeface="Noto Sans Symbols"/>
              <a:buChar char="❖"/>
            </a:pPr>
            <a:r>
              <a:rPr lang="en-US" sz="2400" b="1" i="0" u="none">
                <a:solidFill>
                  <a:srgbClr val="0000FF"/>
                </a:solidFill>
                <a:latin typeface="Arial"/>
                <a:ea typeface="Arial"/>
                <a:cs typeface="Arial"/>
                <a:sym typeface="Arial"/>
              </a:rPr>
              <a:t>Yêu cầu chung: </a:t>
            </a:r>
            <a:endParaRPr sz="2400" b="1" i="0" u="none">
              <a:solidFill>
                <a:srgbClr val="0000FF"/>
              </a:solidFill>
              <a:latin typeface="Arial"/>
              <a:ea typeface="Arial"/>
              <a:cs typeface="Arial"/>
              <a:sym typeface="Arial"/>
            </a:endParaRPr>
          </a:p>
          <a:p>
            <a:pPr marL="457200" marR="0" lvl="1" indent="0" algn="l" rtl="0">
              <a:lnSpc>
                <a:spcPct val="90000"/>
              </a:lnSpc>
              <a:spcBef>
                <a:spcPts val="0"/>
              </a:spcBef>
              <a:spcAft>
                <a:spcPts val="0"/>
              </a:spcAft>
              <a:buClr>
                <a:schemeClr val="lt1"/>
              </a:buClr>
              <a:buSzPts val="2000"/>
              <a:buFont typeface="Arial"/>
              <a:buNone/>
            </a:pPr>
            <a:r>
              <a:rPr lang="en-US" sz="2000" b="0" i="0" u="none" strike="noStrike" cap="none">
                <a:solidFill>
                  <a:srgbClr val="0000FF"/>
                </a:solidFill>
                <a:latin typeface="Arial"/>
                <a:ea typeface="Arial"/>
                <a:cs typeface="Arial"/>
                <a:sym typeface="Arial"/>
              </a:rPr>
              <a:t>Chiếu sáng trong phòng học cần phải </a:t>
            </a:r>
            <a:r>
              <a:rPr lang="en-US" sz="2000" b="1" i="0" u="sng" strike="noStrike" cap="none">
                <a:solidFill>
                  <a:srgbClr val="FF0000"/>
                </a:solidFill>
                <a:latin typeface="Arial"/>
                <a:ea typeface="Arial"/>
                <a:cs typeface="Arial"/>
                <a:sym typeface="Arial"/>
              </a:rPr>
              <a:t>đầy đủ</a:t>
            </a:r>
            <a:r>
              <a:rPr lang="en-US" sz="2000" b="0" i="0" u="sng" strike="noStrike" cap="none">
                <a:solidFill>
                  <a:srgbClr val="0000FF"/>
                </a:solidFill>
                <a:latin typeface="Arial"/>
                <a:ea typeface="Arial"/>
                <a:cs typeface="Arial"/>
                <a:sym typeface="Arial"/>
              </a:rPr>
              <a:t>, </a:t>
            </a:r>
            <a:r>
              <a:rPr lang="en-US" sz="2000" b="1" i="0" u="sng" strike="noStrike" cap="none">
                <a:solidFill>
                  <a:srgbClr val="FF0000"/>
                </a:solidFill>
                <a:latin typeface="Arial"/>
                <a:ea typeface="Arial"/>
                <a:cs typeface="Arial"/>
                <a:sym typeface="Arial"/>
              </a:rPr>
              <a:t>ổn định</a:t>
            </a:r>
            <a:r>
              <a:rPr lang="en-US" sz="2000" b="1" i="0" u="none" strike="noStrike" cap="none">
                <a:solidFill>
                  <a:srgbClr val="FF0000"/>
                </a:solidFill>
                <a:latin typeface="Arial"/>
                <a:ea typeface="Arial"/>
                <a:cs typeface="Arial"/>
                <a:sym typeface="Arial"/>
              </a:rPr>
              <a:t> </a:t>
            </a:r>
            <a:r>
              <a:rPr lang="en-US" sz="2000" b="0" i="0" u="none" strike="noStrike" cap="none">
                <a:solidFill>
                  <a:srgbClr val="0000FF"/>
                </a:solidFill>
                <a:latin typeface="Arial"/>
                <a:ea typeface="Arial"/>
                <a:cs typeface="Arial"/>
                <a:sym typeface="Arial"/>
              </a:rPr>
              <a:t>và đảm bảo tính </a:t>
            </a:r>
            <a:r>
              <a:rPr lang="en-US" sz="2000" b="0" i="0" u="sng" strike="noStrike" cap="none">
                <a:solidFill>
                  <a:srgbClr val="FF0000"/>
                </a:solidFill>
                <a:latin typeface="Arial"/>
                <a:ea typeface="Arial"/>
                <a:cs typeface="Arial"/>
                <a:sym typeface="Arial"/>
              </a:rPr>
              <a:t>đồng đều</a:t>
            </a:r>
            <a:endParaRPr sz="2000" b="0" i="0" u="sng" strike="noStrike" cap="none">
              <a:solidFill>
                <a:srgbClr val="FF0000"/>
              </a:solidFill>
              <a:latin typeface="Arial"/>
              <a:ea typeface="Arial"/>
              <a:cs typeface="Arial"/>
              <a:sym typeface="Arial"/>
            </a:endParaRPr>
          </a:p>
          <a:p>
            <a:pPr marL="457200" marR="0" lvl="1" indent="0" algn="l" rtl="0">
              <a:lnSpc>
                <a:spcPct val="90000"/>
              </a:lnSpc>
              <a:spcBef>
                <a:spcPts val="0"/>
              </a:spcBef>
              <a:spcAft>
                <a:spcPts val="0"/>
              </a:spcAft>
              <a:buClr>
                <a:schemeClr val="lt1"/>
              </a:buClr>
              <a:buSzPts val="2000"/>
              <a:buFont typeface="Arial"/>
              <a:buNone/>
            </a:pPr>
            <a:endParaRPr sz="2000" b="0" i="0" u="sng" strike="noStrike" cap="none">
              <a:solidFill>
                <a:srgbClr val="FF0000"/>
              </a:solidFill>
              <a:latin typeface="Arial"/>
              <a:ea typeface="Arial"/>
              <a:cs typeface="Arial"/>
              <a:sym typeface="Arial"/>
            </a:endParaRPr>
          </a:p>
          <a:p>
            <a:pPr marL="457200" marR="0" lvl="1" indent="0" algn="l" rtl="0">
              <a:lnSpc>
                <a:spcPct val="90000"/>
              </a:lnSpc>
              <a:spcBef>
                <a:spcPts val="0"/>
              </a:spcBef>
              <a:spcAft>
                <a:spcPts val="0"/>
              </a:spcAft>
              <a:buClr>
                <a:schemeClr val="dk1"/>
              </a:buClr>
              <a:buSzPts val="2400"/>
              <a:buFont typeface="Arial"/>
              <a:buNone/>
            </a:pPr>
            <a:endParaRPr sz="2400" b="0" i="0" u="sng" strike="noStrike" cap="none">
              <a:solidFill>
                <a:srgbClr val="0000FF"/>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400"/>
              <a:buFont typeface="Arial"/>
              <a:buNone/>
            </a:pPr>
            <a:r>
              <a:rPr lang="en-US" sz="2400" b="0" i="0" u="none">
                <a:solidFill>
                  <a:srgbClr val="0000FF"/>
                </a:solidFill>
                <a:latin typeface="Arial"/>
                <a:ea typeface="Arial"/>
                <a:cs typeface="Arial"/>
                <a:sym typeface="Arial"/>
              </a:rPr>
              <a:t> </a:t>
            </a:r>
            <a:r>
              <a:rPr lang="en-US" sz="2400" b="1" i="0" u="none">
                <a:solidFill>
                  <a:srgbClr val="FF0000"/>
                </a:solidFill>
                <a:latin typeface="Arial"/>
                <a:ea typeface="Arial"/>
                <a:cs typeface="Arial"/>
                <a:sym typeface="Arial"/>
              </a:rPr>
              <a:t>Chiếu sáng nhân tạo</a:t>
            </a:r>
            <a:endParaRPr sz="2400" b="1" i="0" u="none">
              <a:solidFill>
                <a:srgbClr val="FF0000"/>
              </a:solidFill>
              <a:latin typeface="Arial"/>
              <a:ea typeface="Arial"/>
              <a:cs typeface="Arial"/>
              <a:sym typeface="Arial"/>
            </a:endParaRPr>
          </a:p>
        </p:txBody>
      </p:sp>
      <p:sp>
        <p:nvSpPr>
          <p:cNvPr id="345" name="Google Shape;345;p14"/>
          <p:cNvSpPr/>
          <p:nvPr/>
        </p:nvSpPr>
        <p:spPr>
          <a:xfrm>
            <a:off x="304800" y="2362200"/>
            <a:ext cx="5343056" cy="4031873"/>
          </a:xfrm>
          <a:prstGeom prst="rect">
            <a:avLst/>
          </a:prstGeom>
          <a:noFill/>
          <a:ln>
            <a:noFill/>
          </a:ln>
        </p:spPr>
        <p:txBody>
          <a:bodyPr spcFirstLastPara="1" wrap="square" lIns="91425" tIns="45700" rIns="91425" bIns="45700" anchor="t" anchorCtr="0">
            <a:spAutoFit/>
          </a:bodyPr>
          <a:lstStyle/>
          <a:p>
            <a:pPr marL="0" marR="0" lvl="0" indent="0" algn="just" rtl="0">
              <a:lnSpc>
                <a:spcPct val="80000"/>
              </a:lnSpc>
              <a:spcBef>
                <a:spcPts val="0"/>
              </a:spcBef>
              <a:spcAft>
                <a:spcPts val="0"/>
              </a:spcAft>
              <a:buClr>
                <a:schemeClr val="lt1"/>
              </a:buClr>
              <a:buSzPts val="2000"/>
              <a:buFont typeface="Arial"/>
              <a:buNone/>
            </a:pPr>
            <a:r>
              <a:rPr lang="en-US" sz="2000" b="0" i="0" u="none">
                <a:solidFill>
                  <a:srgbClr val="0000FF"/>
                </a:solidFill>
                <a:latin typeface="Arial"/>
                <a:ea typeface="Arial"/>
                <a:cs typeface="Arial"/>
                <a:sym typeface="Arial"/>
              </a:rPr>
              <a:t>Chiếu sáng nhân tạo bổ sung khi ánh sáng tự nhiên không đủ nhờ bố trí hệ thống đèn điện chiếu sáng </a:t>
            </a:r>
            <a:endParaRPr sz="2000" b="0" i="0" u="none">
              <a:solidFill>
                <a:srgbClr val="0000FF"/>
              </a:solidFill>
              <a:latin typeface="Arial"/>
              <a:ea typeface="Arial"/>
              <a:cs typeface="Arial"/>
              <a:sym typeface="Arial"/>
            </a:endParaRPr>
          </a:p>
          <a:p>
            <a:pPr marL="342900" marR="0" lvl="0" indent="-215900" algn="just" rtl="0">
              <a:lnSpc>
                <a:spcPct val="80000"/>
              </a:lnSpc>
              <a:spcBef>
                <a:spcPts val="0"/>
              </a:spcBef>
              <a:spcAft>
                <a:spcPts val="0"/>
              </a:spcAft>
              <a:buClr>
                <a:schemeClr val="lt1"/>
              </a:buClr>
              <a:buSzPts val="2000"/>
              <a:buFont typeface="Noto Sans Symbols"/>
              <a:buNone/>
            </a:pPr>
            <a:endParaRPr sz="2000" b="0" i="0" u="none">
              <a:solidFill>
                <a:srgbClr val="0000FF"/>
              </a:solidFill>
              <a:latin typeface="Arial"/>
              <a:ea typeface="Arial"/>
              <a:cs typeface="Arial"/>
              <a:sym typeface="Arial"/>
            </a:endParaRPr>
          </a:p>
          <a:p>
            <a:pPr marL="342900" marR="0" lvl="0" indent="-342900" algn="just" rtl="0">
              <a:lnSpc>
                <a:spcPct val="80000"/>
              </a:lnSpc>
              <a:spcBef>
                <a:spcPts val="0"/>
              </a:spcBef>
              <a:spcAft>
                <a:spcPts val="0"/>
              </a:spcAft>
              <a:buClr>
                <a:srgbClr val="0000FF"/>
              </a:buClr>
              <a:buSzPts val="2000"/>
              <a:buFont typeface="Noto Sans Symbols"/>
              <a:buChar char="✔"/>
            </a:pPr>
            <a:r>
              <a:rPr lang="en-US" sz="2000" b="0" i="0" u="none">
                <a:solidFill>
                  <a:srgbClr val="0000FF"/>
                </a:solidFill>
                <a:latin typeface="Arial"/>
                <a:ea typeface="Arial"/>
                <a:cs typeface="Arial"/>
                <a:sym typeface="Arial"/>
              </a:rPr>
              <a:t>Yêu cầu về độ rọi là 300 lux (trên bàn học sinh), 500 lux (trên bảng) </a:t>
            </a:r>
            <a:endParaRPr sz="2000" b="0" i="0" u="none">
              <a:solidFill>
                <a:srgbClr val="0000FF"/>
              </a:solidFill>
              <a:latin typeface="Arial"/>
              <a:ea typeface="Arial"/>
              <a:cs typeface="Arial"/>
              <a:sym typeface="Arial"/>
            </a:endParaRPr>
          </a:p>
          <a:p>
            <a:pPr marL="342900" marR="0" lvl="0" indent="-215900" algn="just" rtl="0">
              <a:lnSpc>
                <a:spcPct val="80000"/>
              </a:lnSpc>
              <a:spcBef>
                <a:spcPts val="0"/>
              </a:spcBef>
              <a:spcAft>
                <a:spcPts val="0"/>
              </a:spcAft>
              <a:buClr>
                <a:schemeClr val="lt1"/>
              </a:buClr>
              <a:buSzPts val="2000"/>
              <a:buFont typeface="Noto Sans Symbols"/>
              <a:buNone/>
            </a:pPr>
            <a:endParaRPr sz="2000" b="0" i="0" u="none">
              <a:solidFill>
                <a:srgbClr val="0000FF"/>
              </a:solidFill>
              <a:latin typeface="Arial"/>
              <a:ea typeface="Arial"/>
              <a:cs typeface="Arial"/>
              <a:sym typeface="Arial"/>
            </a:endParaRPr>
          </a:p>
          <a:p>
            <a:pPr marL="342900" marR="0" lvl="0" indent="-342900" algn="just" rtl="0">
              <a:lnSpc>
                <a:spcPct val="80000"/>
              </a:lnSpc>
              <a:spcBef>
                <a:spcPts val="0"/>
              </a:spcBef>
              <a:spcAft>
                <a:spcPts val="0"/>
              </a:spcAft>
              <a:buClr>
                <a:srgbClr val="0000FF"/>
              </a:buClr>
              <a:buSzPts val="2000"/>
              <a:buFont typeface="Noto Sans Symbols"/>
              <a:buChar char="✔"/>
            </a:pPr>
            <a:r>
              <a:rPr lang="en-US" sz="2000" b="0" i="0" u="none">
                <a:solidFill>
                  <a:srgbClr val="0000FF"/>
                </a:solidFill>
                <a:latin typeface="Arial"/>
                <a:ea typeface="Arial"/>
                <a:cs typeface="Arial"/>
                <a:sym typeface="Arial"/>
              </a:rPr>
              <a:t>Mỗi phòng học cần lắp 8 bóng đèn</a:t>
            </a:r>
            <a:endParaRPr sz="2000" b="0" i="0" u="none">
              <a:solidFill>
                <a:srgbClr val="0000FF"/>
              </a:solidFill>
              <a:latin typeface="Arial"/>
              <a:ea typeface="Arial"/>
              <a:cs typeface="Arial"/>
              <a:sym typeface="Arial"/>
            </a:endParaRPr>
          </a:p>
          <a:p>
            <a:pPr marL="800100" marR="0" lvl="1" indent="-342900" algn="just" rtl="0">
              <a:lnSpc>
                <a:spcPct val="80000"/>
              </a:lnSpc>
              <a:spcBef>
                <a:spcPts val="0"/>
              </a:spcBef>
              <a:spcAft>
                <a:spcPts val="0"/>
              </a:spcAft>
              <a:buClr>
                <a:srgbClr val="0000FF"/>
              </a:buClr>
              <a:buSzPts val="2000"/>
              <a:buFont typeface="Arial"/>
              <a:buChar char="•"/>
            </a:pPr>
            <a:r>
              <a:rPr lang="en-US" sz="2000" b="0" i="0" u="none" strike="noStrike" cap="none">
                <a:solidFill>
                  <a:srgbClr val="0000FF"/>
                </a:solidFill>
                <a:latin typeface="Arial"/>
                <a:ea typeface="Arial"/>
                <a:cs typeface="Arial"/>
                <a:sym typeface="Arial"/>
              </a:rPr>
              <a:t>Đèn lắp ở trần, dưới quạt cách bàn học sinh 2,8 m</a:t>
            </a:r>
            <a:endParaRPr sz="2000" b="0" i="0" u="none" strike="noStrike" cap="none">
              <a:solidFill>
                <a:srgbClr val="0000FF"/>
              </a:solidFill>
              <a:latin typeface="Arial"/>
              <a:ea typeface="Arial"/>
              <a:cs typeface="Arial"/>
              <a:sym typeface="Arial"/>
            </a:endParaRPr>
          </a:p>
          <a:p>
            <a:pPr marL="800100" marR="0" lvl="1" indent="-342900" algn="just" rtl="0">
              <a:lnSpc>
                <a:spcPct val="80000"/>
              </a:lnSpc>
              <a:spcBef>
                <a:spcPts val="0"/>
              </a:spcBef>
              <a:spcAft>
                <a:spcPts val="0"/>
              </a:spcAft>
              <a:buClr>
                <a:srgbClr val="0000FF"/>
              </a:buClr>
              <a:buSzPts val="2000"/>
              <a:buFont typeface="Arial"/>
              <a:buChar char="•"/>
            </a:pPr>
            <a:r>
              <a:rPr lang="en-US" sz="2000" b="0" i="0" u="none" strike="noStrike" cap="none">
                <a:solidFill>
                  <a:srgbClr val="0000FF"/>
                </a:solidFill>
                <a:latin typeface="Arial"/>
                <a:ea typeface="Arial"/>
                <a:cs typeface="Arial"/>
                <a:sym typeface="Arial"/>
              </a:rPr>
              <a:t>Bóng đèn bảng được lắp song song với bảng, cao hơn bảng 30cm và cách tường treo bảng 60cm.</a:t>
            </a:r>
            <a:endParaRPr sz="2000" b="0" i="0" u="none" strike="noStrike" cap="none">
              <a:solidFill>
                <a:srgbClr val="0000FF"/>
              </a:solidFill>
              <a:latin typeface="Arial"/>
              <a:ea typeface="Arial"/>
              <a:cs typeface="Arial"/>
              <a:sym typeface="Arial"/>
            </a:endParaRPr>
          </a:p>
          <a:p>
            <a:pPr marL="457200" marR="0" lvl="1" indent="0" algn="just" rtl="0">
              <a:lnSpc>
                <a:spcPct val="80000"/>
              </a:lnSpc>
              <a:spcBef>
                <a:spcPts val="0"/>
              </a:spcBef>
              <a:spcAft>
                <a:spcPts val="0"/>
              </a:spcAft>
              <a:buClr>
                <a:schemeClr val="lt1"/>
              </a:buClr>
              <a:buSzPts val="2000"/>
              <a:buFont typeface="Arial"/>
              <a:buNone/>
            </a:pPr>
            <a:endParaRPr sz="2000" b="0" i="0" u="none" strike="noStrike" cap="none">
              <a:solidFill>
                <a:srgbClr val="0000FF"/>
              </a:solidFill>
              <a:latin typeface="Arial"/>
              <a:ea typeface="Arial"/>
              <a:cs typeface="Arial"/>
              <a:sym typeface="Arial"/>
            </a:endParaRPr>
          </a:p>
          <a:p>
            <a:pPr marL="342900" marR="0" lvl="0" indent="-342900" algn="just" rtl="0">
              <a:lnSpc>
                <a:spcPct val="80000"/>
              </a:lnSpc>
              <a:spcBef>
                <a:spcPts val="0"/>
              </a:spcBef>
              <a:spcAft>
                <a:spcPts val="0"/>
              </a:spcAft>
              <a:buClr>
                <a:srgbClr val="0000FF"/>
              </a:buClr>
              <a:buSzPts val="2000"/>
              <a:buFont typeface="Noto Sans Symbols"/>
              <a:buChar char="✔"/>
            </a:pPr>
            <a:r>
              <a:rPr lang="en-US" sz="2000" b="0" i="0" u="none">
                <a:solidFill>
                  <a:srgbClr val="0000FF"/>
                </a:solidFill>
                <a:latin typeface="Arial"/>
                <a:ea typeface="Arial"/>
                <a:cs typeface="Arial"/>
                <a:sym typeface="Arial"/>
              </a:rPr>
              <a:t>Tỷ lệ tối ưu giữa ánh sáng tự nhiên và ánh sáng nhân tạo là 2:1</a:t>
            </a:r>
            <a:endParaRPr sz="2000" b="0" i="0" u="none">
              <a:solidFill>
                <a:srgbClr val="0000FF"/>
              </a:solidFill>
              <a:latin typeface="Arial"/>
              <a:ea typeface="Arial"/>
              <a:cs typeface="Arial"/>
              <a:sym typeface="Arial"/>
            </a:endParaRPr>
          </a:p>
        </p:txBody>
      </p:sp>
      <p:pic>
        <p:nvPicPr>
          <p:cNvPr id="346" name="Google Shape;346;p14" descr="Picture2"/>
          <p:cNvPicPr preferRelativeResize="0"/>
          <p:nvPr/>
        </p:nvPicPr>
        <p:blipFill rotWithShape="1">
          <a:blip r:embed="rId3">
            <a:alphaModFix/>
          </a:blip>
          <a:srcRect/>
          <a:stretch/>
        </p:blipFill>
        <p:spPr>
          <a:xfrm>
            <a:off x="5896457" y="1752600"/>
            <a:ext cx="2790343" cy="1968742"/>
          </a:xfrm>
          <a:prstGeom prst="rect">
            <a:avLst/>
          </a:prstGeom>
          <a:noFill/>
          <a:ln>
            <a:noFill/>
          </a:ln>
        </p:spPr>
      </p:pic>
      <p:pic>
        <p:nvPicPr>
          <p:cNvPr id="347" name="Google Shape;347;p14" descr="Picture1"/>
          <p:cNvPicPr preferRelativeResize="0"/>
          <p:nvPr/>
        </p:nvPicPr>
        <p:blipFill rotWithShape="1">
          <a:blip r:embed="rId4">
            <a:alphaModFix/>
          </a:blip>
          <a:srcRect/>
          <a:stretch/>
        </p:blipFill>
        <p:spPr>
          <a:xfrm>
            <a:off x="5896457" y="4076617"/>
            <a:ext cx="2790343" cy="2090820"/>
          </a:xfrm>
          <a:prstGeom prst="rect">
            <a:avLst/>
          </a:prstGeom>
          <a:noFill/>
          <a:ln>
            <a:noFill/>
          </a:ln>
        </p:spPr>
      </p:pic>
      <p:sp>
        <p:nvSpPr>
          <p:cNvPr id="348" name="Google Shape;348;p14"/>
          <p:cNvSpPr/>
          <p:nvPr/>
        </p:nvSpPr>
        <p:spPr>
          <a:xfrm>
            <a:off x="5638800" y="12700"/>
            <a:ext cx="3439878"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2.2. VỆ SINH PHÒNG HỌC</a:t>
            </a:r>
            <a:endParaRPr sz="2000" b="1" i="0" u="none">
              <a:solidFill>
                <a:srgbClr val="FF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5"/>
          <p:cNvSpPr txBox="1"/>
          <p:nvPr/>
        </p:nvSpPr>
        <p:spPr>
          <a:xfrm>
            <a:off x="237565" y="762000"/>
            <a:ext cx="6019800" cy="510486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FF"/>
              </a:buClr>
              <a:buSzPts val="1800"/>
              <a:buFont typeface="Noto Sans Symbols"/>
              <a:buChar char="❖"/>
            </a:pPr>
            <a:r>
              <a:rPr lang="en-US" sz="2400" b="1" i="0" u="none">
                <a:solidFill>
                  <a:srgbClr val="0000FF"/>
                </a:solidFill>
                <a:latin typeface="Arial"/>
                <a:ea typeface="Arial"/>
                <a:cs typeface="Arial"/>
                <a:sym typeface="Arial"/>
              </a:rPr>
              <a:t>Đối với chiếu sáng tự nhiên</a:t>
            </a:r>
            <a:endParaRPr sz="2400" b="1" i="0" u="none">
              <a:solidFill>
                <a:srgbClr val="0000FF"/>
              </a:solidFill>
              <a:latin typeface="Arial"/>
              <a:ea typeface="Arial"/>
              <a:cs typeface="Arial"/>
              <a:sym typeface="Arial"/>
            </a:endParaRPr>
          </a:p>
          <a:p>
            <a:pPr marL="511175" marR="0" lvl="1" indent="-228600" algn="l" rtl="0">
              <a:lnSpc>
                <a:spcPct val="100000"/>
              </a:lnSpc>
              <a:spcBef>
                <a:spcPts val="0"/>
              </a:spcBef>
              <a:spcAft>
                <a:spcPts val="0"/>
              </a:spcAft>
              <a:buClr>
                <a:srgbClr val="0000FF"/>
              </a:buClr>
              <a:buSzPts val="1760"/>
              <a:buFont typeface="Noto Sans Symbols"/>
              <a:buChar char="✔"/>
            </a:pPr>
            <a:r>
              <a:rPr lang="en-US" sz="2200" b="0" i="0" u="none" strike="noStrike" cap="none">
                <a:solidFill>
                  <a:srgbClr val="0000FF"/>
                </a:solidFill>
                <a:latin typeface="Arial"/>
                <a:ea typeface="Arial"/>
                <a:cs typeface="Arial"/>
                <a:sym typeface="Arial"/>
              </a:rPr>
              <a:t>Hệ số ánh sáng (</a:t>
            </a:r>
            <a:r>
              <a:rPr lang="en-US" sz="2200" b="0" i="1" u="none" strike="noStrike" cap="none">
                <a:solidFill>
                  <a:srgbClr val="FF0000"/>
                </a:solidFill>
                <a:latin typeface="Arial"/>
                <a:ea typeface="Arial"/>
                <a:cs typeface="Arial"/>
                <a:sym typeface="Arial"/>
              </a:rPr>
              <a:t>Ka= Scs/S phòng</a:t>
            </a:r>
            <a:r>
              <a:rPr lang="en-US" sz="2200" b="0" i="0" u="none" strike="noStrike" cap="none">
                <a:solidFill>
                  <a:srgbClr val="FF0000"/>
                </a:solidFill>
                <a:latin typeface="Arial"/>
                <a:ea typeface="Arial"/>
                <a:cs typeface="Arial"/>
                <a:sym typeface="Arial"/>
              </a:rPr>
              <a:t>: &gt;1/5)</a:t>
            </a:r>
            <a:endParaRPr sz="2200" b="0" i="0" u="none" strike="noStrike" cap="none">
              <a:solidFill>
                <a:srgbClr val="FF0000"/>
              </a:solidFill>
              <a:latin typeface="Arial"/>
              <a:ea typeface="Arial"/>
              <a:cs typeface="Arial"/>
              <a:sym typeface="Arial"/>
            </a:endParaRPr>
          </a:p>
          <a:p>
            <a:pPr marL="511175" marR="0" lvl="1" indent="-228600" algn="l" rtl="0">
              <a:lnSpc>
                <a:spcPct val="100000"/>
              </a:lnSpc>
              <a:spcBef>
                <a:spcPts val="0"/>
              </a:spcBef>
              <a:spcAft>
                <a:spcPts val="0"/>
              </a:spcAft>
              <a:buClr>
                <a:srgbClr val="0000FF"/>
              </a:buClr>
              <a:buSzPts val="1760"/>
              <a:buFont typeface="Noto Sans Symbols"/>
              <a:buChar char="✔"/>
            </a:pPr>
            <a:r>
              <a:rPr lang="en-US" sz="2200" b="0" i="0" u="none" strike="noStrike" cap="none">
                <a:solidFill>
                  <a:srgbClr val="0000FF"/>
                </a:solidFill>
                <a:latin typeface="Arial"/>
                <a:ea typeface="Arial"/>
                <a:cs typeface="Arial"/>
                <a:sym typeface="Arial"/>
              </a:rPr>
              <a:t>Hệ số độ rọi tự nhiên </a:t>
            </a:r>
            <a:r>
              <a:rPr lang="en-US" sz="2200" b="0" i="1" u="none" strike="noStrike" cap="none">
                <a:solidFill>
                  <a:srgbClr val="FF0000"/>
                </a:solidFill>
                <a:latin typeface="Arial"/>
                <a:ea typeface="Arial"/>
                <a:cs typeface="Arial"/>
                <a:sym typeface="Arial"/>
              </a:rPr>
              <a:t>[Ke= (Ktr/Kng)*100]</a:t>
            </a:r>
            <a:endParaRPr sz="2200" b="0" i="1" u="none" strike="noStrike" cap="none">
              <a:solidFill>
                <a:srgbClr val="FF0000"/>
              </a:solidFill>
              <a:latin typeface="Arial"/>
              <a:ea typeface="Arial"/>
              <a:cs typeface="Arial"/>
              <a:sym typeface="Arial"/>
            </a:endParaRPr>
          </a:p>
          <a:p>
            <a:pPr marL="742950" marR="0" lvl="1" indent="-285750" algn="l" rtl="0">
              <a:lnSpc>
                <a:spcPct val="80000"/>
              </a:lnSpc>
              <a:spcBef>
                <a:spcPts val="360"/>
              </a:spcBef>
              <a:spcAft>
                <a:spcPts val="0"/>
              </a:spcAft>
              <a:buClr>
                <a:srgbClr val="0000FF"/>
              </a:buClr>
              <a:buSzPts val="1440"/>
              <a:buFont typeface="Courier New"/>
              <a:buChar char="o"/>
            </a:pPr>
            <a:r>
              <a:rPr lang="en-US" sz="1800" b="0" i="0" u="none" strike="noStrike" cap="none">
                <a:solidFill>
                  <a:srgbClr val="0000FF"/>
                </a:solidFill>
                <a:latin typeface="Arial"/>
                <a:ea typeface="Arial"/>
                <a:cs typeface="Arial"/>
                <a:sym typeface="Arial"/>
              </a:rPr>
              <a:t>Sử dụng 2 máy đo, 1 máy đo trong phòng và 1 máy đo ánh sáng tán xạ ngoài trời. Đọc và ghi lại kết quả của 2 máy đồng thời cùng 1 thời điểm </a:t>
            </a:r>
            <a:endParaRPr sz="1800" b="0" i="0" u="none" strike="noStrike" cap="none">
              <a:solidFill>
                <a:srgbClr val="0000FF"/>
              </a:solidFill>
              <a:latin typeface="Arial"/>
              <a:ea typeface="Arial"/>
              <a:cs typeface="Arial"/>
              <a:sym typeface="Arial"/>
            </a:endParaRPr>
          </a:p>
          <a:p>
            <a:pPr marL="742950" marR="0" lvl="1" indent="-285750" algn="l" rtl="0">
              <a:lnSpc>
                <a:spcPct val="80000"/>
              </a:lnSpc>
              <a:spcBef>
                <a:spcPts val="360"/>
              </a:spcBef>
              <a:spcAft>
                <a:spcPts val="0"/>
              </a:spcAft>
              <a:buClr>
                <a:srgbClr val="0000FF"/>
              </a:buClr>
              <a:buSzPts val="1440"/>
              <a:buFont typeface="Courier New"/>
              <a:buChar char="o"/>
            </a:pPr>
            <a:r>
              <a:rPr lang="en-US" sz="1800" b="0" i="0" u="none" strike="noStrike" cap="none">
                <a:solidFill>
                  <a:srgbClr val="0000FF"/>
                </a:solidFill>
                <a:latin typeface="Arial"/>
                <a:ea typeface="Arial"/>
                <a:cs typeface="Arial"/>
                <a:sym typeface="Arial"/>
              </a:rPr>
              <a:t>Đo ngoài trời: Chỉ đo ánh sáng tán xạ</a:t>
            </a:r>
            <a:endParaRPr sz="1800" b="0" i="0" u="none" strike="noStrike" cap="none">
              <a:solidFill>
                <a:srgbClr val="0000FF"/>
              </a:solidFill>
              <a:latin typeface="Arial"/>
              <a:ea typeface="Arial"/>
              <a:cs typeface="Arial"/>
              <a:sym typeface="Arial"/>
            </a:endParaRPr>
          </a:p>
          <a:p>
            <a:pPr marL="742950" marR="0" lvl="1" indent="-285750" algn="l" rtl="0">
              <a:lnSpc>
                <a:spcPct val="80000"/>
              </a:lnSpc>
              <a:spcBef>
                <a:spcPts val="360"/>
              </a:spcBef>
              <a:spcAft>
                <a:spcPts val="0"/>
              </a:spcAft>
              <a:buClr>
                <a:srgbClr val="0000FF"/>
              </a:buClr>
              <a:buSzPts val="1440"/>
              <a:buFont typeface="Courier New"/>
              <a:buChar char="o"/>
            </a:pPr>
            <a:r>
              <a:rPr lang="en-US" sz="1800" b="0" i="0" u="none" strike="noStrike" cap="none">
                <a:solidFill>
                  <a:srgbClr val="0000FF"/>
                </a:solidFill>
                <a:latin typeface="Arial"/>
                <a:ea typeface="Arial"/>
                <a:cs typeface="Arial"/>
                <a:sym typeface="Arial"/>
              </a:rPr>
              <a:t>Số điểm đo trong phòng học</a:t>
            </a:r>
            <a:r>
              <a:rPr lang="en-US" sz="1800" b="0" i="1" u="none" strike="noStrike" cap="none">
                <a:solidFill>
                  <a:srgbClr val="0000FF"/>
                </a:solidFill>
                <a:latin typeface="Arial"/>
                <a:ea typeface="Arial"/>
                <a:cs typeface="Arial"/>
                <a:sym typeface="Arial"/>
              </a:rPr>
              <a:t>: </a:t>
            </a:r>
            <a:endParaRPr sz="1800" b="0" i="1" u="none" strike="noStrike" cap="none">
              <a:solidFill>
                <a:srgbClr val="0000FF"/>
              </a:solidFill>
              <a:latin typeface="Arial"/>
              <a:ea typeface="Arial"/>
              <a:cs typeface="Arial"/>
              <a:sym typeface="Arial"/>
            </a:endParaRPr>
          </a:p>
          <a:p>
            <a:pPr marL="914400" marR="0" lvl="2" indent="0" algn="l" rtl="0">
              <a:lnSpc>
                <a:spcPct val="80000"/>
              </a:lnSpc>
              <a:spcBef>
                <a:spcPts val="360"/>
              </a:spcBef>
              <a:spcAft>
                <a:spcPts val="0"/>
              </a:spcAft>
              <a:buClr>
                <a:schemeClr val="lt1"/>
              </a:buClr>
              <a:buSzPts val="1350"/>
              <a:buFont typeface="Noto Sans Symbols"/>
              <a:buNone/>
            </a:pPr>
            <a:r>
              <a:rPr lang="en-US" sz="1800" b="0" i="1" u="none" strike="noStrike" cap="none">
                <a:solidFill>
                  <a:srgbClr val="0000FF"/>
                </a:solidFill>
                <a:latin typeface="Arial"/>
                <a:ea typeface="Arial"/>
                <a:cs typeface="Arial"/>
                <a:sym typeface="Arial"/>
              </a:rPr>
              <a:t>- 6 điểm (4 góc, giữa lớp, bàn giáo viên) nếu lấy ánh sáng từ 2 phía</a:t>
            </a:r>
            <a:endParaRPr sz="1800" b="0" i="1" u="none" strike="noStrike" cap="none">
              <a:solidFill>
                <a:srgbClr val="0000FF"/>
              </a:solidFill>
              <a:latin typeface="Arial"/>
              <a:ea typeface="Arial"/>
              <a:cs typeface="Arial"/>
              <a:sym typeface="Arial"/>
            </a:endParaRPr>
          </a:p>
          <a:p>
            <a:pPr marL="511175" marR="0" lvl="1" indent="-282575" algn="l" rtl="0">
              <a:lnSpc>
                <a:spcPct val="100000"/>
              </a:lnSpc>
              <a:spcBef>
                <a:spcPts val="0"/>
              </a:spcBef>
              <a:spcAft>
                <a:spcPts val="0"/>
              </a:spcAft>
              <a:buClr>
                <a:srgbClr val="0000FF"/>
              </a:buClr>
              <a:buSzPts val="1760"/>
              <a:buFont typeface="Noto Sans Symbols"/>
              <a:buChar char="✔"/>
            </a:pPr>
            <a:r>
              <a:rPr lang="en-US" sz="2200" b="0" i="0" u="none" strike="noStrike" cap="none">
                <a:solidFill>
                  <a:srgbClr val="0000FF"/>
                </a:solidFill>
                <a:latin typeface="Arial"/>
                <a:ea typeface="Arial"/>
                <a:cs typeface="Arial"/>
                <a:sym typeface="Arial"/>
              </a:rPr>
              <a:t>Hệ số che chắn (</a:t>
            </a:r>
            <a:r>
              <a:rPr lang="en-US" sz="2200" b="0" i="1" u="none" strike="noStrike" cap="none">
                <a:solidFill>
                  <a:srgbClr val="FF0000"/>
                </a:solidFill>
                <a:latin typeface="Arial"/>
                <a:ea typeface="Arial"/>
                <a:cs typeface="Arial"/>
                <a:sym typeface="Arial"/>
              </a:rPr>
              <a:t>H - tòa nhà đối diện /L - Khoảng cách từ phòng học đến tòa nhà &lt;1/2</a:t>
            </a:r>
            <a:r>
              <a:rPr lang="en-US" sz="2200" b="0" i="0" u="none" strike="noStrike" cap="none">
                <a:solidFill>
                  <a:srgbClr val="0000FF"/>
                </a:solidFill>
                <a:latin typeface="Arial"/>
                <a:ea typeface="Arial"/>
                <a:cs typeface="Arial"/>
                <a:sym typeface="Arial"/>
              </a:rPr>
              <a:t>)</a:t>
            </a:r>
            <a:endParaRPr sz="2200" b="0" i="0" u="none" strike="noStrike" cap="none">
              <a:solidFill>
                <a:srgbClr val="0000FF"/>
              </a:solidFill>
              <a:latin typeface="Arial"/>
              <a:ea typeface="Arial"/>
              <a:cs typeface="Arial"/>
              <a:sym typeface="Arial"/>
            </a:endParaRPr>
          </a:p>
          <a:p>
            <a:pPr marL="511175" marR="0" lvl="1" indent="-282575" algn="l" rtl="0">
              <a:lnSpc>
                <a:spcPct val="100000"/>
              </a:lnSpc>
              <a:spcBef>
                <a:spcPts val="0"/>
              </a:spcBef>
              <a:spcAft>
                <a:spcPts val="0"/>
              </a:spcAft>
              <a:buClr>
                <a:srgbClr val="0000FF"/>
              </a:buClr>
              <a:buSzPts val="1760"/>
              <a:buFont typeface="Noto Sans Symbols"/>
              <a:buChar char="✔"/>
            </a:pPr>
            <a:r>
              <a:rPr lang="en-US" sz="2200" b="0" i="0" u="none" strike="noStrike" cap="none">
                <a:solidFill>
                  <a:srgbClr val="0000FF"/>
                </a:solidFill>
                <a:latin typeface="Arial"/>
                <a:ea typeface="Arial"/>
                <a:cs typeface="Arial"/>
                <a:sym typeface="Arial"/>
              </a:rPr>
              <a:t>Màu sơn của phòng học (</a:t>
            </a:r>
            <a:r>
              <a:rPr lang="en-US" sz="2200" b="0" i="1" u="none" strike="noStrike" cap="none">
                <a:solidFill>
                  <a:srgbClr val="FF0000"/>
                </a:solidFill>
                <a:latin typeface="Arial"/>
                <a:ea typeface="Arial"/>
                <a:cs typeface="Arial"/>
                <a:sym typeface="Arial"/>
              </a:rPr>
              <a:t>Trần màu trắng, </a:t>
            </a:r>
            <a:endParaRPr sz="2200" b="0" i="1" u="none" strike="noStrike" cap="none">
              <a:solidFill>
                <a:srgbClr val="FF0000"/>
              </a:solidFill>
              <a:latin typeface="Arial"/>
              <a:ea typeface="Arial"/>
              <a:cs typeface="Arial"/>
              <a:sym typeface="Arial"/>
            </a:endParaRPr>
          </a:p>
          <a:p>
            <a:pPr marL="228600" marR="0" lvl="1" indent="0" algn="l" rtl="0">
              <a:lnSpc>
                <a:spcPct val="100000"/>
              </a:lnSpc>
              <a:spcBef>
                <a:spcPts val="0"/>
              </a:spcBef>
              <a:spcAft>
                <a:spcPts val="0"/>
              </a:spcAft>
              <a:buClr>
                <a:schemeClr val="lt1"/>
              </a:buClr>
              <a:buSzPts val="1760"/>
              <a:buFont typeface="Noto Sans Symbols"/>
              <a:buNone/>
            </a:pPr>
            <a:r>
              <a:rPr lang="en-US" sz="2200" b="0" i="1" u="none" strike="noStrike" cap="none">
                <a:solidFill>
                  <a:srgbClr val="FF0000"/>
                </a:solidFill>
                <a:latin typeface="Arial"/>
                <a:ea typeface="Arial"/>
                <a:cs typeface="Arial"/>
                <a:sym typeface="Arial"/>
              </a:rPr>
              <a:t>tường màu vàng nhạt</a:t>
            </a:r>
            <a:r>
              <a:rPr lang="en-US" sz="2200" b="0" i="0" u="none" strike="noStrike" cap="none">
                <a:solidFill>
                  <a:srgbClr val="0000FF"/>
                </a:solidFill>
                <a:latin typeface="Arial"/>
                <a:ea typeface="Arial"/>
                <a:cs typeface="Arial"/>
                <a:sym typeface="Arial"/>
              </a:rPr>
              <a:t>)</a:t>
            </a:r>
            <a:endParaRPr sz="2200" b="0" i="0" u="none" strike="noStrike" cap="none">
              <a:solidFill>
                <a:srgbClr val="0000FF"/>
              </a:solidFill>
              <a:latin typeface="Arial"/>
              <a:ea typeface="Arial"/>
              <a:cs typeface="Arial"/>
              <a:sym typeface="Arial"/>
            </a:endParaRPr>
          </a:p>
          <a:p>
            <a:pPr marL="511175" marR="0" lvl="1" indent="-282575" algn="l" rtl="0">
              <a:lnSpc>
                <a:spcPct val="100000"/>
              </a:lnSpc>
              <a:spcBef>
                <a:spcPts val="0"/>
              </a:spcBef>
              <a:spcAft>
                <a:spcPts val="0"/>
              </a:spcAft>
              <a:buClr>
                <a:srgbClr val="0000FF"/>
              </a:buClr>
              <a:buSzPts val="1760"/>
              <a:buFont typeface="Noto Sans Symbols"/>
              <a:buChar char="✔"/>
            </a:pPr>
            <a:r>
              <a:rPr lang="en-US" sz="2200" b="0" i="0" u="none" strike="noStrike" cap="none">
                <a:solidFill>
                  <a:srgbClr val="0000FF"/>
                </a:solidFill>
                <a:latin typeface="Arial"/>
                <a:ea typeface="Arial"/>
                <a:cs typeface="Arial"/>
                <a:sym typeface="Arial"/>
              </a:rPr>
              <a:t>Độ sạch của kính cửa sổ</a:t>
            </a:r>
            <a:endParaRPr sz="2200" b="0" i="0" u="none" strike="noStrike" cap="none">
              <a:solidFill>
                <a:srgbClr val="0000FF"/>
              </a:solidFill>
              <a:latin typeface="Arial"/>
              <a:ea typeface="Arial"/>
              <a:cs typeface="Arial"/>
              <a:sym typeface="Arial"/>
            </a:endParaRPr>
          </a:p>
        </p:txBody>
      </p:sp>
      <p:pic>
        <p:nvPicPr>
          <p:cNvPr id="354" name="Google Shape;354;p15"/>
          <p:cNvPicPr preferRelativeResize="0"/>
          <p:nvPr/>
        </p:nvPicPr>
        <p:blipFill rotWithShape="1">
          <a:blip r:embed="rId3">
            <a:alphaModFix/>
          </a:blip>
          <a:srcRect/>
          <a:stretch/>
        </p:blipFill>
        <p:spPr>
          <a:xfrm>
            <a:off x="6257365" y="2133600"/>
            <a:ext cx="2680447" cy="3263403"/>
          </a:xfrm>
          <a:prstGeom prst="rect">
            <a:avLst/>
          </a:prstGeom>
          <a:noFill/>
          <a:ln>
            <a:noFill/>
          </a:ln>
        </p:spPr>
      </p:pic>
      <p:sp>
        <p:nvSpPr>
          <p:cNvPr id="355" name="Google Shape;355;p15"/>
          <p:cNvSpPr/>
          <p:nvPr/>
        </p:nvSpPr>
        <p:spPr>
          <a:xfrm>
            <a:off x="5638800" y="12700"/>
            <a:ext cx="3439878"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2.2. VỆ SINH PHÒNG HỌC</a:t>
            </a:r>
            <a:endParaRPr sz="2000" b="1" i="0" u="none">
              <a:solidFill>
                <a:srgbClr val="FF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6"/>
          <p:cNvSpPr/>
          <p:nvPr/>
        </p:nvSpPr>
        <p:spPr>
          <a:xfrm>
            <a:off x="533400" y="685800"/>
            <a:ext cx="6019800" cy="521970"/>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00000"/>
              </a:lnSpc>
              <a:spcBef>
                <a:spcPts val="0"/>
              </a:spcBef>
              <a:spcAft>
                <a:spcPts val="0"/>
              </a:spcAft>
              <a:buClr>
                <a:srgbClr val="FF0000"/>
              </a:buClr>
              <a:buSzPts val="2800"/>
              <a:buFont typeface="Noto Sans Symbols"/>
              <a:buChar char="❖"/>
            </a:pPr>
            <a:r>
              <a:rPr lang="en-US" sz="2800" b="1" i="0" u="none">
                <a:solidFill>
                  <a:srgbClr val="FF0000"/>
                </a:solidFill>
                <a:latin typeface="Arial"/>
                <a:ea typeface="Arial"/>
                <a:cs typeface="Arial"/>
                <a:sym typeface="Arial"/>
              </a:rPr>
              <a:t>Đối với chiếu sáng nhân tạo</a:t>
            </a:r>
            <a:endParaRPr sz="2800" b="0" i="0" u="none">
              <a:solidFill>
                <a:srgbClr val="0000FF"/>
              </a:solidFill>
              <a:latin typeface="Arial"/>
              <a:ea typeface="Arial"/>
              <a:cs typeface="Arial"/>
              <a:sym typeface="Arial"/>
            </a:endParaRPr>
          </a:p>
        </p:txBody>
      </p:sp>
      <p:sp>
        <p:nvSpPr>
          <p:cNvPr id="361" name="Google Shape;361;p16"/>
          <p:cNvSpPr txBox="1"/>
          <p:nvPr/>
        </p:nvSpPr>
        <p:spPr>
          <a:xfrm>
            <a:off x="228600" y="1600200"/>
            <a:ext cx="8534400" cy="4267200"/>
          </a:xfrm>
          <a:prstGeom prst="rect">
            <a:avLst/>
          </a:prstGeom>
          <a:noFill/>
          <a:ln>
            <a:noFill/>
          </a:ln>
        </p:spPr>
        <p:txBody>
          <a:bodyPr spcFirstLastPara="1" wrap="square" lIns="91425" tIns="45700" rIns="91425" bIns="45700" anchor="t" anchorCtr="0">
            <a:noAutofit/>
          </a:bodyPr>
          <a:lstStyle/>
          <a:p>
            <a:pPr marL="742950" marR="0" lvl="1" indent="-285750" algn="just" rtl="0">
              <a:lnSpc>
                <a:spcPct val="100000"/>
              </a:lnSpc>
              <a:spcBef>
                <a:spcPts val="0"/>
              </a:spcBef>
              <a:spcAft>
                <a:spcPts val="0"/>
              </a:spcAft>
              <a:buClr>
                <a:srgbClr val="0000FF"/>
              </a:buClr>
              <a:buSzPts val="1920"/>
              <a:buFont typeface="Noto Sans Symbols"/>
              <a:buChar char="❖"/>
            </a:pPr>
            <a:r>
              <a:rPr lang="en-US" sz="2400" b="1" i="0" u="none" strike="noStrike" cap="none">
                <a:solidFill>
                  <a:srgbClr val="0000FF"/>
                </a:solidFill>
                <a:latin typeface="Arial"/>
                <a:ea typeface="Arial"/>
                <a:cs typeface="Arial"/>
                <a:sym typeface="Arial"/>
              </a:rPr>
              <a:t>Khảo sát thiết kế chiếu sáng nhân tạo </a:t>
            </a:r>
            <a:r>
              <a:rPr lang="en-US" sz="2400" b="0" i="0" u="none" strike="noStrike" cap="none">
                <a:solidFill>
                  <a:srgbClr val="0000FF"/>
                </a:solidFill>
                <a:latin typeface="Arial"/>
                <a:ea typeface="Arial"/>
                <a:cs typeface="Arial"/>
                <a:sym typeface="Arial"/>
              </a:rPr>
              <a:t>(loại đèn, số lượng bóng, vị trí của bóng, độ sạch của bóng, công tắc) </a:t>
            </a:r>
            <a:endParaRPr sz="2400" b="0" i="0" u="none" strike="noStrike" cap="none">
              <a:solidFill>
                <a:srgbClr val="0000FF"/>
              </a:solidFill>
              <a:latin typeface="Arial"/>
              <a:ea typeface="Arial"/>
              <a:cs typeface="Arial"/>
              <a:sym typeface="Arial"/>
            </a:endParaRPr>
          </a:p>
          <a:p>
            <a:pPr marL="742950" marR="0" lvl="1" indent="-285750" algn="just" rtl="0">
              <a:lnSpc>
                <a:spcPct val="100000"/>
              </a:lnSpc>
              <a:spcBef>
                <a:spcPts val="480"/>
              </a:spcBef>
              <a:spcAft>
                <a:spcPts val="0"/>
              </a:spcAft>
              <a:buClr>
                <a:srgbClr val="0000FF"/>
              </a:buClr>
              <a:buSzPts val="1920"/>
              <a:buFont typeface="Noto Sans Symbols"/>
              <a:buChar char="❖"/>
            </a:pPr>
            <a:r>
              <a:rPr lang="en-US" sz="2400" b="1" i="0" u="none" strike="noStrike" cap="none">
                <a:solidFill>
                  <a:srgbClr val="0000FF"/>
                </a:solidFill>
                <a:latin typeface="Arial"/>
                <a:ea typeface="Arial"/>
                <a:cs typeface="Arial"/>
                <a:sym typeface="Arial"/>
              </a:rPr>
              <a:t>Đo đạc độ rọi của phòng học </a:t>
            </a:r>
            <a:endParaRPr sz="2400" b="1" i="0" u="none" strike="noStrike" cap="none">
              <a:solidFill>
                <a:srgbClr val="0000FF"/>
              </a:solidFill>
              <a:latin typeface="Arial"/>
              <a:ea typeface="Arial"/>
              <a:cs typeface="Arial"/>
              <a:sym typeface="Arial"/>
            </a:endParaRPr>
          </a:p>
          <a:p>
            <a:pPr marL="1143000" marR="0" lvl="2" indent="-228600" algn="just" rtl="0">
              <a:lnSpc>
                <a:spcPct val="100000"/>
              </a:lnSpc>
              <a:spcBef>
                <a:spcPts val="480"/>
              </a:spcBef>
              <a:spcAft>
                <a:spcPts val="0"/>
              </a:spcAft>
              <a:buClr>
                <a:srgbClr val="0000FF"/>
              </a:buClr>
              <a:buSzPts val="1800"/>
              <a:buFont typeface="Noto Sans Symbols"/>
              <a:buChar char="▪"/>
            </a:pPr>
            <a:r>
              <a:rPr lang="en-US" sz="2400" b="0" i="0" u="none" strike="noStrike" cap="none">
                <a:solidFill>
                  <a:srgbClr val="0000FF"/>
                </a:solidFill>
                <a:latin typeface="Arial"/>
                <a:ea typeface="Arial"/>
                <a:cs typeface="Arial"/>
                <a:sym typeface="Arial"/>
              </a:rPr>
              <a:t>Tại  9 điểm (1 điểm giữa lớp, 4 điểm ở giữa bàn học ở 4 góc, 1 điểm trên bàn giáo viên, 3 điểm trên bảng (1 điểm giữa bảng, 2 điểm cách mép trong và mép ngoài 20cm) </a:t>
            </a:r>
            <a:endParaRPr sz="2400" b="0" i="0" u="none" strike="noStrike" cap="none">
              <a:solidFill>
                <a:srgbClr val="0000FF"/>
              </a:solidFill>
              <a:latin typeface="Arial"/>
              <a:ea typeface="Arial"/>
              <a:cs typeface="Arial"/>
              <a:sym typeface="Arial"/>
            </a:endParaRPr>
          </a:p>
          <a:p>
            <a:pPr marL="1143000" marR="0" lvl="2" indent="-228600" algn="just" rtl="0">
              <a:lnSpc>
                <a:spcPct val="100000"/>
              </a:lnSpc>
              <a:spcBef>
                <a:spcPts val="480"/>
              </a:spcBef>
              <a:spcAft>
                <a:spcPts val="0"/>
              </a:spcAft>
              <a:buClr>
                <a:srgbClr val="0000FF"/>
              </a:buClr>
              <a:buSzPts val="1800"/>
              <a:buFont typeface="Noto Sans Symbols"/>
              <a:buChar char="▪"/>
            </a:pPr>
            <a:r>
              <a:rPr lang="en-US" sz="2400" b="0" i="0" u="none" strike="noStrike" cap="none">
                <a:solidFill>
                  <a:srgbClr val="0000FF"/>
                </a:solidFill>
                <a:latin typeface="Arial"/>
                <a:ea typeface="Arial"/>
                <a:cs typeface="Arial"/>
                <a:sym typeface="Arial"/>
              </a:rPr>
              <a:t>Tính độ đồng đều </a:t>
            </a:r>
            <a:endParaRPr sz="2400" b="0" i="0" u="none" strike="noStrike" cap="none">
              <a:solidFill>
                <a:srgbClr val="0000FF"/>
              </a:solidFill>
              <a:latin typeface="Arial"/>
              <a:ea typeface="Arial"/>
              <a:cs typeface="Arial"/>
              <a:sym typeface="Arial"/>
            </a:endParaRPr>
          </a:p>
          <a:p>
            <a:pPr marL="1143000" marR="0" lvl="2" indent="-228600" algn="just" rtl="0">
              <a:lnSpc>
                <a:spcPct val="100000"/>
              </a:lnSpc>
              <a:spcBef>
                <a:spcPts val="400"/>
              </a:spcBef>
              <a:spcAft>
                <a:spcPts val="0"/>
              </a:spcAft>
              <a:buClr>
                <a:srgbClr val="0000FF"/>
              </a:buClr>
              <a:buSzPts val="1500"/>
              <a:buFont typeface="Noto Sans Symbols"/>
              <a:buChar char="▪"/>
            </a:pPr>
            <a:r>
              <a:rPr lang="en-US" sz="2000" b="0" i="1" u="none" strike="noStrike" cap="none">
                <a:solidFill>
                  <a:srgbClr val="FF0000"/>
                </a:solidFill>
                <a:latin typeface="Arial"/>
                <a:ea typeface="Arial"/>
                <a:cs typeface="Arial"/>
                <a:sym typeface="Arial"/>
              </a:rPr>
              <a:t>Chú ý: khi đo đóng hết các cửa sổ và cửa ra vào hoặc đo vào thời điểm tối trời (ánh sáng ngoài trời dưới 3000 lux) </a:t>
            </a:r>
            <a:endParaRPr sz="2000" b="0" i="1" u="none" strike="noStrike" cap="none">
              <a:solidFill>
                <a:srgbClr val="FF0000"/>
              </a:solidFill>
              <a:latin typeface="Arial"/>
              <a:ea typeface="Arial"/>
              <a:cs typeface="Arial"/>
              <a:sym typeface="Arial"/>
            </a:endParaRPr>
          </a:p>
        </p:txBody>
      </p:sp>
      <p:sp>
        <p:nvSpPr>
          <p:cNvPr id="362" name="Google Shape;362;p16"/>
          <p:cNvSpPr/>
          <p:nvPr/>
        </p:nvSpPr>
        <p:spPr>
          <a:xfrm>
            <a:off x="5638800" y="12700"/>
            <a:ext cx="3439878"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2.2. VỆ SINH PHÒNG HỌC</a:t>
            </a:r>
            <a:endParaRPr sz="2000" b="1" i="0" u="none">
              <a:solidFill>
                <a:srgbClr val="FF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7"/>
          <p:cNvSpPr/>
          <p:nvPr/>
        </p:nvSpPr>
        <p:spPr>
          <a:xfrm>
            <a:off x="152400" y="914400"/>
            <a:ext cx="6059170" cy="1751965"/>
          </a:xfrm>
          <a:prstGeom prst="rect">
            <a:avLst/>
          </a:prstGeom>
          <a:noFill/>
          <a:ln>
            <a:noFill/>
          </a:ln>
        </p:spPr>
        <p:txBody>
          <a:bodyPr spcFirstLastPara="1" wrap="square" lIns="91425" tIns="45700" rIns="91425" bIns="45700" anchor="t" anchorCtr="0">
            <a:spAutoFit/>
          </a:bodyPr>
          <a:lstStyle/>
          <a:p>
            <a:pPr marL="0" marR="0" lvl="0" indent="-152400" algn="l" rtl="0">
              <a:lnSpc>
                <a:spcPct val="90000"/>
              </a:lnSpc>
              <a:spcBef>
                <a:spcPts val="0"/>
              </a:spcBef>
              <a:spcAft>
                <a:spcPts val="0"/>
              </a:spcAft>
              <a:buClr>
                <a:srgbClr val="0000FF"/>
              </a:buClr>
              <a:buSzPts val="2400"/>
              <a:buFont typeface="Noto Sans Symbols"/>
              <a:buChar char="❖"/>
            </a:pPr>
            <a:r>
              <a:rPr lang="en-US" sz="2400" b="1" i="0" u="none">
                <a:solidFill>
                  <a:srgbClr val="0000FF"/>
                </a:solidFill>
                <a:latin typeface="Arial"/>
                <a:ea typeface="Arial"/>
                <a:cs typeface="Arial"/>
                <a:sym typeface="Arial"/>
              </a:rPr>
              <a:t> Yêu cầu vệ sinh</a:t>
            </a:r>
            <a:endParaRPr sz="2400" b="1" i="0" u="none">
              <a:solidFill>
                <a:srgbClr val="0000FF"/>
              </a:solidFill>
              <a:latin typeface="Arial"/>
              <a:ea typeface="Arial"/>
              <a:cs typeface="Arial"/>
              <a:sym typeface="Arial"/>
            </a:endParaRPr>
          </a:p>
          <a:p>
            <a:pPr marL="0" marR="0" lvl="0" indent="0" algn="l" rtl="0">
              <a:lnSpc>
                <a:spcPct val="90000"/>
              </a:lnSpc>
              <a:spcBef>
                <a:spcPts val="0"/>
              </a:spcBef>
              <a:spcAft>
                <a:spcPts val="0"/>
              </a:spcAft>
              <a:buClr>
                <a:srgbClr val="0000FF"/>
              </a:buClr>
              <a:buSzPts val="2400"/>
              <a:buFont typeface="Noto Sans Symbols"/>
              <a:buNone/>
            </a:pPr>
            <a:r>
              <a:rPr lang="en-US" sz="2400" b="1" i="0" u="none">
                <a:solidFill>
                  <a:srgbClr val="0000FF"/>
                </a:solidFill>
                <a:latin typeface="Arial"/>
                <a:ea typeface="Arial"/>
                <a:cs typeface="Arial"/>
                <a:sym typeface="Arial"/>
              </a:rPr>
              <a:t>Tiếng ồn là các âm thanh lớn phát ra từ việc sử dụng các thiết bị, máy móc, công cụ, dụng cụ và các vật thể khác tới khu vực bị ảnh hưởng</a:t>
            </a:r>
            <a:endParaRPr sz="2400" b="1" i="0" u="none">
              <a:solidFill>
                <a:srgbClr val="0000FF"/>
              </a:solidFill>
              <a:latin typeface="Arial"/>
              <a:ea typeface="Arial"/>
              <a:cs typeface="Arial"/>
              <a:sym typeface="Arial"/>
            </a:endParaRPr>
          </a:p>
        </p:txBody>
      </p:sp>
      <p:sp>
        <p:nvSpPr>
          <p:cNvPr id="368" name="Google Shape;368;p17"/>
          <p:cNvSpPr/>
          <p:nvPr/>
        </p:nvSpPr>
        <p:spPr>
          <a:xfrm>
            <a:off x="376472" y="467418"/>
            <a:ext cx="6019800" cy="523220"/>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800"/>
              <a:buFont typeface="Arial"/>
              <a:buNone/>
            </a:pPr>
            <a:r>
              <a:rPr lang="en-US" sz="2800" b="1" i="0" u="none">
                <a:solidFill>
                  <a:srgbClr val="FF0000"/>
                </a:solidFill>
                <a:latin typeface="Arial"/>
                <a:ea typeface="Arial"/>
                <a:cs typeface="Arial"/>
                <a:sym typeface="Arial"/>
              </a:rPr>
              <a:t>2.2.2. Tiếng ồn</a:t>
            </a:r>
            <a:endParaRPr sz="2800" b="1" i="0" u="none">
              <a:solidFill>
                <a:srgbClr val="FF0000"/>
              </a:solidFill>
              <a:latin typeface="Arial"/>
              <a:ea typeface="Arial"/>
              <a:cs typeface="Arial"/>
              <a:sym typeface="Arial"/>
            </a:endParaRPr>
          </a:p>
        </p:txBody>
      </p:sp>
      <p:sp>
        <p:nvSpPr>
          <p:cNvPr id="369" name="Google Shape;369;p17"/>
          <p:cNvSpPr txBox="1"/>
          <p:nvPr/>
        </p:nvSpPr>
        <p:spPr>
          <a:xfrm>
            <a:off x="1676400" y="2743200"/>
            <a:ext cx="6544945" cy="1036955"/>
          </a:xfrm>
          <a:prstGeom prst="rect">
            <a:avLst/>
          </a:prstGeom>
          <a:solidFill>
            <a:srgbClr val="FF3300"/>
          </a:solidFill>
          <a:ln w="9525" cap="flat" cmpd="sng">
            <a:solidFill>
              <a:srgbClr val="FFCC9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100"/>
              <a:buFont typeface="Arial"/>
              <a:buNone/>
            </a:pPr>
            <a:r>
              <a:rPr lang="en-US" sz="2800" b="1" i="0" u="none">
                <a:solidFill>
                  <a:srgbClr val="FFFF66"/>
                </a:solidFill>
                <a:latin typeface="Arial"/>
                <a:ea typeface="Arial"/>
                <a:cs typeface="Arial"/>
                <a:sym typeface="Arial"/>
              </a:rPr>
              <a:t>Tiếng ồn trong trường học  ≤ 50 dBA        </a:t>
            </a:r>
            <a:r>
              <a:rPr lang="en-US" sz="2000" b="1" i="1" u="none">
                <a:solidFill>
                  <a:srgbClr val="FFFF66"/>
                </a:solidFill>
                <a:latin typeface="Arial"/>
                <a:ea typeface="Arial"/>
                <a:cs typeface="Arial"/>
                <a:sym typeface="Arial"/>
              </a:rPr>
              <a:t>(Dự thảo QCVN.../2022/BTNMT)</a:t>
            </a:r>
            <a:endParaRPr sz="2400" b="1" i="0" u="none">
              <a:solidFill>
                <a:srgbClr val="FFFF66"/>
              </a:solidFill>
              <a:latin typeface="Arial"/>
              <a:ea typeface="Arial"/>
              <a:cs typeface="Arial"/>
              <a:sym typeface="Arial"/>
            </a:endParaRPr>
          </a:p>
          <a:p>
            <a:pPr marL="342900" marR="0" lvl="0" indent="-342900" algn="just" rtl="0">
              <a:lnSpc>
                <a:spcPct val="100000"/>
              </a:lnSpc>
              <a:spcBef>
                <a:spcPts val="560"/>
              </a:spcBef>
              <a:spcAft>
                <a:spcPts val="0"/>
              </a:spcAft>
              <a:buClr>
                <a:schemeClr val="dk1"/>
              </a:buClr>
              <a:buSzPts val="2100"/>
              <a:buFont typeface="Noto Sans Symbols"/>
              <a:buNone/>
            </a:pPr>
            <a:endParaRPr sz="2800" b="1" i="0" u="none">
              <a:solidFill>
                <a:srgbClr val="FFFF66"/>
              </a:solidFill>
              <a:latin typeface="Arial"/>
              <a:ea typeface="Arial"/>
              <a:cs typeface="Arial"/>
              <a:sym typeface="Arial"/>
            </a:endParaRPr>
          </a:p>
          <a:p>
            <a:pPr marL="342900" marR="0" lvl="0" indent="-342900" algn="just" rtl="0">
              <a:lnSpc>
                <a:spcPct val="100000"/>
              </a:lnSpc>
              <a:spcBef>
                <a:spcPts val="560"/>
              </a:spcBef>
              <a:spcAft>
                <a:spcPts val="0"/>
              </a:spcAft>
              <a:buClr>
                <a:schemeClr val="dk1"/>
              </a:buClr>
              <a:buSzPts val="2100"/>
              <a:buFont typeface="Noto Sans Symbols"/>
              <a:buNone/>
            </a:pPr>
            <a:endParaRPr sz="2800" b="1" i="0" u="none">
              <a:solidFill>
                <a:srgbClr val="FFFF66"/>
              </a:solidFill>
              <a:latin typeface="Arial"/>
              <a:ea typeface="Arial"/>
              <a:cs typeface="Arial"/>
              <a:sym typeface="Arial"/>
            </a:endParaRPr>
          </a:p>
        </p:txBody>
      </p:sp>
      <p:sp>
        <p:nvSpPr>
          <p:cNvPr id="370" name="Google Shape;370;p17"/>
          <p:cNvSpPr/>
          <p:nvPr/>
        </p:nvSpPr>
        <p:spPr>
          <a:xfrm>
            <a:off x="5638800" y="12700"/>
            <a:ext cx="3439878"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2.2. VỆ SINH PHÒNG HỌC</a:t>
            </a:r>
            <a:endParaRPr sz="2000" b="1" i="0" u="none">
              <a:solidFill>
                <a:srgbClr val="FF0000"/>
              </a:solidFill>
              <a:latin typeface="Arial"/>
              <a:ea typeface="Arial"/>
              <a:cs typeface="Arial"/>
              <a:sym typeface="Arial"/>
            </a:endParaRPr>
          </a:p>
        </p:txBody>
      </p:sp>
      <p:pic>
        <p:nvPicPr>
          <p:cNvPr id="371" name="Google Shape;371;p17"/>
          <p:cNvPicPr preferRelativeResize="0"/>
          <p:nvPr/>
        </p:nvPicPr>
        <p:blipFill rotWithShape="1">
          <a:blip r:embed="rId3">
            <a:alphaModFix/>
          </a:blip>
          <a:srcRect/>
          <a:stretch/>
        </p:blipFill>
        <p:spPr>
          <a:xfrm>
            <a:off x="3276600" y="3916680"/>
            <a:ext cx="5681980" cy="2477135"/>
          </a:xfrm>
          <a:prstGeom prst="rect">
            <a:avLst/>
          </a:prstGeom>
          <a:noFill/>
          <a:ln>
            <a:noFill/>
          </a:ln>
        </p:spPr>
      </p:pic>
      <p:pic>
        <p:nvPicPr>
          <p:cNvPr id="372" name="Google Shape;372;p17"/>
          <p:cNvPicPr preferRelativeResize="0"/>
          <p:nvPr/>
        </p:nvPicPr>
        <p:blipFill rotWithShape="1">
          <a:blip r:embed="rId4">
            <a:alphaModFix/>
          </a:blip>
          <a:srcRect/>
          <a:stretch/>
        </p:blipFill>
        <p:spPr>
          <a:xfrm>
            <a:off x="6324600" y="609600"/>
            <a:ext cx="2666365" cy="1735455"/>
          </a:xfrm>
          <a:prstGeom prst="rect">
            <a:avLst/>
          </a:prstGeom>
          <a:noFill/>
          <a:ln>
            <a:noFill/>
          </a:ln>
        </p:spPr>
      </p:pic>
      <p:pic>
        <p:nvPicPr>
          <p:cNvPr id="373" name="Google Shape;373;p17"/>
          <p:cNvPicPr preferRelativeResize="0"/>
          <p:nvPr/>
        </p:nvPicPr>
        <p:blipFill rotWithShape="1">
          <a:blip r:embed="rId5">
            <a:alphaModFix/>
          </a:blip>
          <a:srcRect/>
          <a:stretch/>
        </p:blipFill>
        <p:spPr>
          <a:xfrm>
            <a:off x="152400" y="3962400"/>
            <a:ext cx="2983230" cy="23856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8"/>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rmAutofit/>
          </a:bodyPr>
          <a:lstStyle/>
          <a:p>
            <a:pPr marL="838200" lvl="0" indent="-838200" algn="l" rtl="0">
              <a:lnSpc>
                <a:spcPct val="90000"/>
              </a:lnSpc>
              <a:spcBef>
                <a:spcPts val="0"/>
              </a:spcBef>
              <a:spcAft>
                <a:spcPts val="0"/>
              </a:spcAft>
              <a:buClr>
                <a:srgbClr val="0000FF"/>
              </a:buClr>
              <a:buSzPts val="3200"/>
              <a:buFont typeface="Arial"/>
              <a:buNone/>
            </a:pPr>
            <a:r>
              <a:rPr lang="en-US" sz="3200" b="1">
                <a:solidFill>
                  <a:srgbClr val="0000FF"/>
                </a:solidFill>
                <a:latin typeface="Arial"/>
                <a:ea typeface="Arial"/>
                <a:cs typeface="Arial"/>
                <a:sym typeface="Arial"/>
              </a:rPr>
              <a:t>Kỹ thuật khảo sát và đánh giá tiếng ồn</a:t>
            </a:r>
            <a:endParaRPr sz="3200" b="1">
              <a:solidFill>
                <a:srgbClr val="0000FF"/>
              </a:solidFill>
              <a:latin typeface="Arial"/>
              <a:ea typeface="Arial"/>
              <a:cs typeface="Arial"/>
              <a:sym typeface="Arial"/>
            </a:endParaRPr>
          </a:p>
        </p:txBody>
      </p:sp>
      <p:sp>
        <p:nvSpPr>
          <p:cNvPr id="380" name="Google Shape;380;p18"/>
          <p:cNvSpPr txBox="1">
            <a:spLocks noGrp="1"/>
          </p:cNvSpPr>
          <p:nvPr>
            <p:ph type="body" idx="1"/>
          </p:nvPr>
        </p:nvSpPr>
        <p:spPr>
          <a:xfrm>
            <a:off x="300038" y="1676400"/>
            <a:ext cx="5257800" cy="4800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FF"/>
              </a:buClr>
              <a:buSzPts val="2400"/>
              <a:buFont typeface="Noto Sans Symbols"/>
              <a:buChar char="❖"/>
            </a:pPr>
            <a:r>
              <a:rPr lang="en-US" sz="2400" b="1">
                <a:solidFill>
                  <a:srgbClr val="0000FF"/>
                </a:solidFill>
                <a:latin typeface="Arial"/>
                <a:ea typeface="Arial"/>
                <a:cs typeface="Arial"/>
                <a:sym typeface="Arial"/>
              </a:rPr>
              <a:t>Giới thiệu các thiết  bị và kỹ thuật đo</a:t>
            </a:r>
            <a:endParaRPr sz="2400" b="1">
              <a:solidFill>
                <a:srgbClr val="0000FF"/>
              </a:solidFill>
              <a:latin typeface="Arial"/>
              <a:ea typeface="Arial"/>
              <a:cs typeface="Arial"/>
              <a:sym typeface="Arial"/>
            </a:endParaRPr>
          </a:p>
          <a:p>
            <a:pPr marL="685800" lvl="1" indent="-228600" algn="l" rtl="0">
              <a:lnSpc>
                <a:spcPct val="90000"/>
              </a:lnSpc>
              <a:spcBef>
                <a:spcPts val="500"/>
              </a:spcBef>
              <a:spcAft>
                <a:spcPts val="0"/>
              </a:spcAft>
              <a:buClr>
                <a:srgbClr val="0000FF"/>
              </a:buClr>
              <a:buSzPts val="2400"/>
              <a:buFont typeface="Noto Sans Symbols"/>
              <a:buChar char="✔"/>
            </a:pPr>
            <a:r>
              <a:rPr lang="en-US" sz="2400">
                <a:solidFill>
                  <a:srgbClr val="0000FF"/>
                </a:solidFill>
                <a:latin typeface="Arial"/>
                <a:ea typeface="Arial"/>
                <a:cs typeface="Arial"/>
                <a:sym typeface="Arial"/>
              </a:rPr>
              <a:t>Thiết bị đo ồn </a:t>
            </a:r>
            <a:endParaRPr sz="2400">
              <a:solidFill>
                <a:srgbClr val="0000FF"/>
              </a:solidFill>
              <a:latin typeface="Arial"/>
              <a:ea typeface="Arial"/>
              <a:cs typeface="Arial"/>
              <a:sym typeface="Arial"/>
            </a:endParaRPr>
          </a:p>
          <a:p>
            <a:pPr marL="685800" lvl="1" indent="-228600" algn="l" rtl="0">
              <a:lnSpc>
                <a:spcPct val="90000"/>
              </a:lnSpc>
              <a:spcBef>
                <a:spcPts val="500"/>
              </a:spcBef>
              <a:spcAft>
                <a:spcPts val="0"/>
              </a:spcAft>
              <a:buClr>
                <a:srgbClr val="0000FF"/>
              </a:buClr>
              <a:buSzPts val="2400"/>
              <a:buFont typeface="Noto Sans Symbols"/>
              <a:buChar char="✔"/>
            </a:pPr>
            <a:r>
              <a:rPr lang="en-US" sz="2400">
                <a:solidFill>
                  <a:srgbClr val="0000FF"/>
                </a:solidFill>
                <a:latin typeface="Arial"/>
                <a:ea typeface="Arial"/>
                <a:cs typeface="Arial"/>
                <a:sym typeface="Arial"/>
              </a:rPr>
              <a:t>Các máy đo ồn hiện nay của ta cho phép xác định mức áp âm chung và mức áp âm theo đặc tính A </a:t>
            </a:r>
            <a:endParaRPr sz="2400">
              <a:solidFill>
                <a:srgbClr val="0000FF"/>
              </a:solidFill>
              <a:latin typeface="Arial"/>
              <a:ea typeface="Arial"/>
              <a:cs typeface="Arial"/>
              <a:sym typeface="Arial"/>
            </a:endParaRPr>
          </a:p>
          <a:p>
            <a:pPr marL="685800" lvl="1" indent="-228600" algn="l" rtl="0">
              <a:lnSpc>
                <a:spcPct val="90000"/>
              </a:lnSpc>
              <a:spcBef>
                <a:spcPts val="500"/>
              </a:spcBef>
              <a:spcAft>
                <a:spcPts val="0"/>
              </a:spcAft>
              <a:buClr>
                <a:srgbClr val="0000FF"/>
              </a:buClr>
              <a:buSzPts val="2400"/>
              <a:buFont typeface="Noto Sans Symbols"/>
              <a:buChar char="✔"/>
            </a:pPr>
            <a:r>
              <a:rPr lang="en-US" sz="2400">
                <a:solidFill>
                  <a:srgbClr val="0000FF"/>
                </a:solidFill>
                <a:latin typeface="Arial"/>
                <a:ea typeface="Arial"/>
                <a:cs typeface="Arial"/>
                <a:sym typeface="Arial"/>
              </a:rPr>
              <a:t>Tiếng ồn trong phòng học và ở ngoài sân trường bằng máy đo phản ánh mức áp âm theo đặc tính A (dBA), do mức ồn tương đương  (LeqA) </a:t>
            </a:r>
            <a:r>
              <a:rPr lang="en-US" sz="2000">
                <a:solidFill>
                  <a:srgbClr val="0000FF"/>
                </a:solidFill>
                <a:latin typeface="Arial"/>
                <a:ea typeface="Arial"/>
                <a:cs typeface="Arial"/>
                <a:sym typeface="Arial"/>
              </a:rPr>
              <a:t>                 </a:t>
            </a:r>
            <a:endParaRPr sz="2000">
              <a:solidFill>
                <a:srgbClr val="0000FF"/>
              </a:solidFill>
              <a:latin typeface="Arial"/>
              <a:ea typeface="Arial"/>
              <a:cs typeface="Arial"/>
              <a:sym typeface="Arial"/>
            </a:endParaRPr>
          </a:p>
        </p:txBody>
      </p:sp>
      <p:pic>
        <p:nvPicPr>
          <p:cNvPr id="381" name="Google Shape;381;p18"/>
          <p:cNvPicPr preferRelativeResize="0"/>
          <p:nvPr/>
        </p:nvPicPr>
        <p:blipFill rotWithShape="1">
          <a:blip r:embed="rId3">
            <a:alphaModFix/>
          </a:blip>
          <a:srcRect/>
          <a:stretch/>
        </p:blipFill>
        <p:spPr>
          <a:xfrm>
            <a:off x="5557838" y="1981200"/>
            <a:ext cx="3586162" cy="3586163"/>
          </a:xfrm>
          <a:prstGeom prst="rect">
            <a:avLst/>
          </a:prstGeom>
          <a:noFill/>
          <a:ln>
            <a:noFill/>
          </a:ln>
        </p:spPr>
      </p:pic>
      <p:sp>
        <p:nvSpPr>
          <p:cNvPr id="382" name="Google Shape;382;p18"/>
          <p:cNvSpPr/>
          <p:nvPr/>
        </p:nvSpPr>
        <p:spPr>
          <a:xfrm>
            <a:off x="5638800" y="12700"/>
            <a:ext cx="3439878"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2.2. VỆ SINH PHÒNG HỌC</a:t>
            </a:r>
            <a:endParaRPr sz="2000" b="1" i="0" u="none">
              <a:solidFill>
                <a:srgbClr val="FF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9"/>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rmAutofit/>
          </a:bodyPr>
          <a:lstStyle/>
          <a:p>
            <a:pPr marL="838200" lvl="0" indent="-838200" algn="l" rtl="0">
              <a:lnSpc>
                <a:spcPct val="90000"/>
              </a:lnSpc>
              <a:spcBef>
                <a:spcPts val="0"/>
              </a:spcBef>
              <a:spcAft>
                <a:spcPts val="0"/>
              </a:spcAft>
              <a:buClr>
                <a:srgbClr val="FF0000"/>
              </a:buClr>
              <a:buSzPts val="3200"/>
              <a:buFont typeface="Arial"/>
              <a:buNone/>
            </a:pPr>
            <a:r>
              <a:rPr lang="en-US" sz="3200" b="1">
                <a:solidFill>
                  <a:srgbClr val="FF0000"/>
                </a:solidFill>
                <a:latin typeface="Arial"/>
                <a:ea typeface="Arial"/>
                <a:cs typeface="Arial"/>
                <a:sym typeface="Arial"/>
              </a:rPr>
              <a:t>Kỹ thuật khảo sát và đánh giá tiếng ồn</a:t>
            </a:r>
            <a:endParaRPr sz="3200" b="1">
              <a:solidFill>
                <a:srgbClr val="FF0000"/>
              </a:solidFill>
              <a:latin typeface="Arial"/>
              <a:ea typeface="Arial"/>
              <a:cs typeface="Arial"/>
              <a:sym typeface="Arial"/>
            </a:endParaRPr>
          </a:p>
        </p:txBody>
      </p:sp>
      <p:sp>
        <p:nvSpPr>
          <p:cNvPr id="389" name="Google Shape;389;p19"/>
          <p:cNvSpPr txBox="1">
            <a:spLocks noGrp="1"/>
          </p:cNvSpPr>
          <p:nvPr>
            <p:ph type="body" idx="1"/>
          </p:nvPr>
        </p:nvSpPr>
        <p:spPr>
          <a:xfrm>
            <a:off x="304800" y="1676400"/>
            <a:ext cx="8534400" cy="48768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FF"/>
              </a:buClr>
              <a:buSzPts val="2800"/>
              <a:buChar char="•"/>
            </a:pPr>
            <a:r>
              <a:rPr lang="en-US" sz="2800" b="1">
                <a:solidFill>
                  <a:srgbClr val="0000FF"/>
                </a:solidFill>
                <a:latin typeface="Arial"/>
                <a:ea typeface="Arial"/>
                <a:cs typeface="Arial"/>
                <a:sym typeface="Arial"/>
              </a:rPr>
              <a:t>Thời điểm:</a:t>
            </a:r>
            <a:r>
              <a:rPr lang="en-US" sz="2800">
                <a:solidFill>
                  <a:srgbClr val="0000FF"/>
                </a:solidFill>
                <a:latin typeface="Arial"/>
                <a:ea typeface="Arial"/>
                <a:cs typeface="Arial"/>
                <a:sym typeface="Arial"/>
              </a:rPr>
              <a:t> nên đo vào thời điểm không có học sinh hoặc học sinh đã vào lớp học (nếu đo ở sân trường</a:t>
            </a:r>
            <a:endParaRPr sz="2800">
              <a:solidFill>
                <a:srgbClr val="0000FF"/>
              </a:solidFill>
              <a:latin typeface="Arial"/>
              <a:ea typeface="Arial"/>
              <a:cs typeface="Arial"/>
              <a:sym typeface="Arial"/>
            </a:endParaRPr>
          </a:p>
          <a:p>
            <a:pPr marL="228600" lvl="0" indent="-228600" algn="l" rtl="0">
              <a:lnSpc>
                <a:spcPct val="90000"/>
              </a:lnSpc>
              <a:spcBef>
                <a:spcPts val="1000"/>
              </a:spcBef>
              <a:spcAft>
                <a:spcPts val="0"/>
              </a:spcAft>
              <a:buClr>
                <a:srgbClr val="0000FF"/>
              </a:buClr>
              <a:buSzPts val="2800"/>
              <a:buChar char="•"/>
            </a:pPr>
            <a:r>
              <a:rPr lang="en-US" sz="2800" b="1">
                <a:solidFill>
                  <a:srgbClr val="0000FF"/>
                </a:solidFill>
                <a:latin typeface="Arial"/>
                <a:ea typeface="Arial"/>
                <a:cs typeface="Arial"/>
                <a:sym typeface="Arial"/>
              </a:rPr>
              <a:t>Vị trí đo:</a:t>
            </a:r>
            <a:r>
              <a:rPr lang="en-US" sz="2800">
                <a:solidFill>
                  <a:srgbClr val="0000FF"/>
                </a:solidFill>
                <a:latin typeface="Arial"/>
                <a:ea typeface="Arial"/>
                <a:cs typeface="Arial"/>
                <a:sym typeface="Arial"/>
              </a:rPr>
              <a:t>   - Giữa sân trường và 4 góc trường</a:t>
            </a:r>
            <a:endParaRPr sz="2800">
              <a:solidFill>
                <a:srgbClr val="0000FF"/>
              </a:solidFill>
              <a:latin typeface="Arial"/>
              <a:ea typeface="Arial"/>
              <a:cs typeface="Arial"/>
              <a:sym typeface="Arial"/>
            </a:endParaRPr>
          </a:p>
          <a:p>
            <a:pPr marL="1600200" lvl="3" indent="-228600" algn="l" rtl="0">
              <a:lnSpc>
                <a:spcPct val="90000"/>
              </a:lnSpc>
              <a:spcBef>
                <a:spcPts val="500"/>
              </a:spcBef>
              <a:spcAft>
                <a:spcPts val="0"/>
              </a:spcAft>
              <a:buClr>
                <a:srgbClr val="0000FF"/>
              </a:buClr>
              <a:buSzPts val="2800"/>
              <a:buFont typeface="Noto Sans Symbols"/>
              <a:buNone/>
            </a:pPr>
            <a:r>
              <a:rPr lang="en-US" sz="2800">
                <a:solidFill>
                  <a:srgbClr val="0000FF"/>
                </a:solidFill>
                <a:latin typeface="Arial"/>
                <a:ea typeface="Arial"/>
                <a:cs typeface="Arial"/>
                <a:sym typeface="Arial"/>
              </a:rPr>
              <a:t>      - Trong phòng học: đo tại 5 điểm (Giữa lớp, 4 bàn ở 4 góc phòng học, ở mức ngang tai học sinh ngồi)</a:t>
            </a:r>
            <a:endParaRPr sz="2800">
              <a:solidFill>
                <a:srgbClr val="0000FF"/>
              </a:solidFill>
              <a:latin typeface="Arial"/>
              <a:ea typeface="Arial"/>
              <a:cs typeface="Arial"/>
              <a:sym typeface="Arial"/>
            </a:endParaRPr>
          </a:p>
          <a:p>
            <a:pPr marL="1600200" lvl="3" indent="-228600" algn="l" rtl="0">
              <a:lnSpc>
                <a:spcPct val="90000"/>
              </a:lnSpc>
              <a:spcBef>
                <a:spcPts val="500"/>
              </a:spcBef>
              <a:spcAft>
                <a:spcPts val="0"/>
              </a:spcAft>
              <a:buClr>
                <a:srgbClr val="0000FF"/>
              </a:buClr>
              <a:buSzPts val="2800"/>
              <a:buFont typeface="Noto Sans Symbols"/>
              <a:buNone/>
            </a:pPr>
            <a:r>
              <a:rPr lang="en-US" sz="2800">
                <a:solidFill>
                  <a:srgbClr val="0000FF"/>
                </a:solidFill>
                <a:latin typeface="Arial"/>
                <a:ea typeface="Arial"/>
                <a:cs typeface="Arial"/>
                <a:sym typeface="Arial"/>
              </a:rPr>
              <a:t>      - Máy đo ồn để cách người đo 0,5m</a:t>
            </a:r>
            <a:endParaRPr sz="2800">
              <a:solidFill>
                <a:srgbClr val="0000FF"/>
              </a:solidFill>
              <a:latin typeface="Arial"/>
              <a:ea typeface="Arial"/>
              <a:cs typeface="Arial"/>
              <a:sym typeface="Arial"/>
            </a:endParaRPr>
          </a:p>
          <a:p>
            <a:pPr marL="228600" lvl="0" indent="-228600" algn="l" rtl="0">
              <a:lnSpc>
                <a:spcPct val="90000"/>
              </a:lnSpc>
              <a:spcBef>
                <a:spcPts val="1000"/>
              </a:spcBef>
              <a:spcAft>
                <a:spcPts val="0"/>
              </a:spcAft>
              <a:buClr>
                <a:srgbClr val="0000FF"/>
              </a:buClr>
              <a:buSzPts val="2800"/>
              <a:buChar char="•"/>
            </a:pPr>
            <a:r>
              <a:rPr lang="en-US" b="1">
                <a:solidFill>
                  <a:srgbClr val="0000FF"/>
                </a:solidFill>
                <a:latin typeface="Arial"/>
                <a:ea typeface="Arial"/>
                <a:cs typeface="Arial"/>
                <a:sym typeface="Arial"/>
              </a:rPr>
              <a:t>Đánh giá</a:t>
            </a:r>
            <a:r>
              <a:rPr lang="en-US">
                <a:solidFill>
                  <a:srgbClr val="0000FF"/>
                </a:solidFill>
                <a:latin typeface="Arial"/>
                <a:ea typeface="Arial"/>
                <a:cs typeface="Arial"/>
                <a:sym typeface="Arial"/>
              </a:rPr>
              <a:t>: </a:t>
            </a:r>
            <a:r>
              <a:rPr lang="en-US" sz="2800">
                <a:solidFill>
                  <a:srgbClr val="0000FF"/>
                </a:solidFill>
                <a:latin typeface="Arial"/>
                <a:ea typeface="Arial"/>
                <a:cs typeface="Arial"/>
                <a:sym typeface="Arial"/>
              </a:rPr>
              <a:t>so sánh với tiêu chuẩn (không vượt quá 50 dBA)</a:t>
            </a:r>
            <a:r>
              <a:rPr lang="en-US">
                <a:solidFill>
                  <a:srgbClr val="0000FF"/>
                </a:solidFill>
                <a:latin typeface="Arial"/>
                <a:ea typeface="Arial"/>
                <a:cs typeface="Arial"/>
                <a:sym typeface="Arial"/>
              </a:rPr>
              <a:t> </a:t>
            </a:r>
            <a:r>
              <a:rPr lang="en-US" sz="2400">
                <a:solidFill>
                  <a:srgbClr val="0000FF"/>
                </a:solidFill>
                <a:latin typeface="Arial"/>
                <a:ea typeface="Arial"/>
                <a:cs typeface="Arial"/>
                <a:sym typeface="Arial"/>
              </a:rPr>
              <a:t>                   </a:t>
            </a:r>
            <a:endParaRPr sz="2400">
              <a:solidFill>
                <a:srgbClr val="0000FF"/>
              </a:solidFill>
              <a:latin typeface="Arial"/>
              <a:ea typeface="Arial"/>
              <a:cs typeface="Arial"/>
              <a:sym typeface="Arial"/>
            </a:endParaRPr>
          </a:p>
        </p:txBody>
      </p:sp>
      <p:sp>
        <p:nvSpPr>
          <p:cNvPr id="390" name="Google Shape;390;p19"/>
          <p:cNvSpPr/>
          <p:nvPr/>
        </p:nvSpPr>
        <p:spPr>
          <a:xfrm>
            <a:off x="5638800" y="12700"/>
            <a:ext cx="3439878"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2.2. VỆ SINH PHÒNG HỌC</a:t>
            </a:r>
            <a:endParaRPr sz="2000" b="1" i="0" u="none">
              <a:solidFill>
                <a:srgbClr val="FF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
          <p:cNvSpPr/>
          <p:nvPr/>
        </p:nvSpPr>
        <p:spPr>
          <a:xfrm>
            <a:off x="252730" y="1295400"/>
            <a:ext cx="8555355" cy="181483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FF"/>
              </a:buClr>
              <a:buSzPts val="2400"/>
              <a:buFont typeface="Arial"/>
              <a:buNone/>
            </a:pPr>
            <a:r>
              <a:rPr lang="en-US" sz="2400" b="1" i="0" u="none" strike="noStrike" cap="none">
                <a:solidFill>
                  <a:srgbClr val="0000FF"/>
                </a:solidFill>
                <a:latin typeface="Arial"/>
                <a:ea typeface="Arial"/>
                <a:cs typeface="Arial"/>
                <a:sym typeface="Arial"/>
              </a:rPr>
              <a:t>Khái niệm về Vệ sinh trường học </a:t>
            </a:r>
            <a:endParaRPr sz="2400" b="0" i="0" u="none" strike="noStrike" cap="none">
              <a:solidFill>
                <a:srgbClr val="0000FF"/>
              </a:solidFill>
              <a:latin typeface="Arial"/>
              <a:ea typeface="Arial"/>
              <a:cs typeface="Arial"/>
              <a:sym typeface="Arial"/>
            </a:endParaRPr>
          </a:p>
          <a:p>
            <a:pPr marL="0" marR="0" lvl="0" indent="0" algn="just" rtl="0">
              <a:lnSpc>
                <a:spcPct val="100000"/>
              </a:lnSpc>
              <a:spcBef>
                <a:spcPts val="0"/>
              </a:spcBef>
              <a:spcAft>
                <a:spcPts val="0"/>
              </a:spcAft>
              <a:buClr>
                <a:srgbClr val="0000FF"/>
              </a:buClr>
              <a:buSzPts val="2200"/>
              <a:buFont typeface="Arial"/>
              <a:buNone/>
            </a:pPr>
            <a:r>
              <a:rPr lang="en-US" sz="2200" b="0" i="1" u="none" strike="noStrike" cap="none">
                <a:solidFill>
                  <a:srgbClr val="0000FF"/>
                </a:solidFill>
                <a:latin typeface="Arial"/>
                <a:ea typeface="Arial"/>
                <a:cs typeface="Arial"/>
                <a:sym typeface="Arial"/>
              </a:rPr>
              <a:t>VSTH là các điều kiện bảo đảm về môi trường, cơ sở vật chất trường học, phòng học, trang thiết bị, chế độ vệ sinh dạy học, học tập, tập luyện thể dục, thể thao và chăm sóc sức khỏe trong các trường học.</a:t>
            </a:r>
            <a:endParaRPr sz="2200" b="0" i="1" u="none" strike="noStrike" cap="none">
              <a:solidFill>
                <a:srgbClr val="0000FF"/>
              </a:solidFill>
              <a:latin typeface="Arial"/>
              <a:ea typeface="Arial"/>
              <a:cs typeface="Arial"/>
              <a:sym typeface="Arial"/>
            </a:endParaRPr>
          </a:p>
        </p:txBody>
      </p:sp>
      <p:pic>
        <p:nvPicPr>
          <p:cNvPr id="228" name="Google Shape;228;p2"/>
          <p:cNvPicPr preferRelativeResize="0"/>
          <p:nvPr/>
        </p:nvPicPr>
        <p:blipFill rotWithShape="1">
          <a:blip r:embed="rId3">
            <a:alphaModFix/>
          </a:blip>
          <a:srcRect/>
          <a:stretch/>
        </p:blipFill>
        <p:spPr>
          <a:xfrm>
            <a:off x="1718310" y="3276600"/>
            <a:ext cx="6102350" cy="3154680"/>
          </a:xfrm>
          <a:prstGeom prst="rect">
            <a:avLst/>
          </a:prstGeom>
          <a:noFill/>
          <a:ln>
            <a:noFill/>
          </a:ln>
        </p:spPr>
      </p:pic>
      <p:sp>
        <p:nvSpPr>
          <p:cNvPr id="229" name="Google Shape;229;p2"/>
          <p:cNvSpPr/>
          <p:nvPr/>
        </p:nvSpPr>
        <p:spPr>
          <a:xfrm>
            <a:off x="154311" y="457200"/>
            <a:ext cx="7834630" cy="52197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2100"/>
              <a:buFont typeface="Arial"/>
              <a:buNone/>
            </a:pPr>
            <a:r>
              <a:rPr lang="en-US" sz="2800" b="1" i="0" u="none" strike="noStrike" cap="none">
                <a:solidFill>
                  <a:srgbClr val="0000FF"/>
                </a:solidFill>
                <a:latin typeface="Arial"/>
                <a:ea typeface="Arial"/>
                <a:cs typeface="Arial"/>
                <a:sym typeface="Arial"/>
              </a:rPr>
              <a:t>1. KHÁI NIỆM, TẦM QUAN TRỌNG CỦA VSTH</a:t>
            </a:r>
            <a:endParaRPr sz="2800" b="1" i="0" u="none" strike="noStrike" cap="none">
              <a:solidFill>
                <a:srgbClr val="0000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0"/>
          <p:cNvSpPr txBox="1">
            <a:spLocks noGrp="1"/>
          </p:cNvSpPr>
          <p:nvPr>
            <p:ph type="title"/>
          </p:nvPr>
        </p:nvSpPr>
        <p:spPr>
          <a:xfrm>
            <a:off x="152400" y="274638"/>
            <a:ext cx="8686800" cy="792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3200"/>
              <a:buFont typeface="Arial"/>
              <a:buNone/>
            </a:pPr>
            <a:r>
              <a:rPr lang="en-US" sz="3200" b="1">
                <a:solidFill>
                  <a:srgbClr val="FF0000"/>
                </a:solidFill>
                <a:latin typeface="Arial"/>
                <a:ea typeface="Arial"/>
                <a:cs typeface="Arial"/>
                <a:sym typeface="Arial"/>
              </a:rPr>
              <a:t>2.2.3.  Chất lượng không khí phòng học </a:t>
            </a:r>
            <a:endParaRPr sz="3200" b="1">
              <a:solidFill>
                <a:srgbClr val="FF0000"/>
              </a:solidFill>
              <a:latin typeface="Arial"/>
              <a:ea typeface="Arial"/>
              <a:cs typeface="Arial"/>
              <a:sym typeface="Arial"/>
            </a:endParaRPr>
          </a:p>
        </p:txBody>
      </p:sp>
      <p:sp>
        <p:nvSpPr>
          <p:cNvPr id="397" name="Google Shape;397;p20"/>
          <p:cNvSpPr txBox="1">
            <a:spLocks noGrp="1"/>
          </p:cNvSpPr>
          <p:nvPr>
            <p:ph type="body" idx="1"/>
          </p:nvPr>
        </p:nvSpPr>
        <p:spPr>
          <a:xfrm>
            <a:off x="304800" y="1600200"/>
            <a:ext cx="8458200" cy="3886200"/>
          </a:xfrm>
          <a:prstGeom prst="rect">
            <a:avLst/>
          </a:prstGeom>
          <a:noFill/>
          <a:ln>
            <a:noFill/>
          </a:ln>
        </p:spPr>
        <p:txBody>
          <a:bodyPr spcFirstLastPara="1" wrap="square" lIns="91425" tIns="45700" rIns="91425" bIns="45700" anchor="t" anchorCtr="0">
            <a:noAutofit/>
          </a:bodyPr>
          <a:lstStyle/>
          <a:p>
            <a:pPr marL="228600" lvl="0" indent="-228600" algn="just" rtl="0">
              <a:lnSpc>
                <a:spcPct val="80000"/>
              </a:lnSpc>
              <a:spcBef>
                <a:spcPts val="0"/>
              </a:spcBef>
              <a:spcAft>
                <a:spcPts val="0"/>
              </a:spcAft>
              <a:buClr>
                <a:srgbClr val="0000FF"/>
              </a:buClr>
              <a:buSzPts val="2400"/>
              <a:buChar char="•"/>
            </a:pPr>
            <a:r>
              <a:rPr lang="en-US" sz="2400">
                <a:solidFill>
                  <a:srgbClr val="0000FF"/>
                </a:solidFill>
                <a:latin typeface="Arial"/>
                <a:ea typeface="Arial"/>
                <a:cs typeface="Arial"/>
                <a:sym typeface="Arial"/>
              </a:rPr>
              <a:t>Môi trường không khí trong phòng học có ảnh hưởng tới tỷ lệ bệnh tật, tình trạng sức khoẻ và khả năng học tập của học sinh. </a:t>
            </a:r>
            <a:endParaRPr sz="2400">
              <a:solidFill>
                <a:srgbClr val="0000FF"/>
              </a:solidFill>
              <a:latin typeface="Arial"/>
              <a:ea typeface="Arial"/>
              <a:cs typeface="Arial"/>
              <a:sym typeface="Arial"/>
            </a:endParaRPr>
          </a:p>
          <a:p>
            <a:pPr marL="228600" lvl="0" indent="-228600" algn="just" rtl="0">
              <a:lnSpc>
                <a:spcPct val="80000"/>
              </a:lnSpc>
              <a:spcBef>
                <a:spcPts val="1000"/>
              </a:spcBef>
              <a:spcAft>
                <a:spcPts val="0"/>
              </a:spcAft>
              <a:buClr>
                <a:srgbClr val="0000FF"/>
              </a:buClr>
              <a:buSzPts val="2400"/>
              <a:buChar char="•"/>
            </a:pPr>
            <a:r>
              <a:rPr lang="en-US" sz="2400">
                <a:solidFill>
                  <a:srgbClr val="0000FF"/>
                </a:solidFill>
                <a:latin typeface="Arial"/>
                <a:ea typeface="Arial"/>
                <a:cs typeface="Arial"/>
                <a:sym typeface="Arial"/>
              </a:rPr>
              <a:t>Thành phần hoá học và tính chất lý học của không khí trong phòng thay đổi đáng kể khi tập trung đông học sinh</a:t>
            </a:r>
            <a:endParaRPr sz="2400">
              <a:solidFill>
                <a:srgbClr val="0000FF"/>
              </a:solidFill>
              <a:latin typeface="Arial"/>
              <a:ea typeface="Arial"/>
              <a:cs typeface="Arial"/>
              <a:sym typeface="Arial"/>
            </a:endParaRPr>
          </a:p>
          <a:p>
            <a:pPr marL="508000" lvl="2" indent="-152400" algn="just" rtl="0">
              <a:lnSpc>
                <a:spcPct val="80000"/>
              </a:lnSpc>
              <a:spcBef>
                <a:spcPts val="500"/>
              </a:spcBef>
              <a:spcAft>
                <a:spcPts val="0"/>
              </a:spcAft>
              <a:buClr>
                <a:schemeClr val="dk1"/>
              </a:buClr>
              <a:buSzPts val="2400"/>
              <a:buFont typeface="Arial"/>
              <a:buChar char="•"/>
            </a:pPr>
            <a:r>
              <a:rPr lang="en-US" sz="2400">
                <a:solidFill>
                  <a:srgbClr val="0000FF"/>
                </a:solidFill>
                <a:latin typeface="Arial"/>
                <a:ea typeface="Arial"/>
                <a:cs typeface="Arial"/>
                <a:sym typeface="Arial"/>
              </a:rPr>
              <a:t> Nhiệt độ, hơi nước (tăng từ 2,5 - 3,5</a:t>
            </a:r>
            <a:r>
              <a:rPr lang="en-US" sz="2400" baseline="30000">
                <a:solidFill>
                  <a:srgbClr val="0000FF"/>
                </a:solidFill>
                <a:latin typeface="Arial"/>
                <a:ea typeface="Arial"/>
                <a:cs typeface="Arial"/>
                <a:sym typeface="Arial"/>
              </a:rPr>
              <a:t>o</a:t>
            </a:r>
            <a:r>
              <a:rPr lang="en-US" sz="2400">
                <a:solidFill>
                  <a:srgbClr val="0000FF"/>
                </a:solidFill>
                <a:latin typeface="Arial"/>
                <a:ea typeface="Arial"/>
                <a:cs typeface="Arial"/>
                <a:sym typeface="Arial"/>
              </a:rPr>
              <a:t>C thậm chí 4-6 độ)</a:t>
            </a:r>
            <a:endParaRPr sz="2400">
              <a:solidFill>
                <a:srgbClr val="0000FF"/>
              </a:solidFill>
              <a:latin typeface="Arial"/>
              <a:ea typeface="Arial"/>
              <a:cs typeface="Arial"/>
              <a:sym typeface="Arial"/>
            </a:endParaRPr>
          </a:p>
          <a:p>
            <a:pPr marL="508000" lvl="2" indent="-152400" algn="just" rtl="0">
              <a:lnSpc>
                <a:spcPct val="80000"/>
              </a:lnSpc>
              <a:spcBef>
                <a:spcPts val="500"/>
              </a:spcBef>
              <a:spcAft>
                <a:spcPts val="0"/>
              </a:spcAft>
              <a:buClr>
                <a:schemeClr val="dk1"/>
              </a:buClr>
              <a:buSzPts val="2400"/>
              <a:buFont typeface="Arial"/>
              <a:buChar char="•"/>
            </a:pPr>
            <a:r>
              <a:rPr lang="en-US" sz="2400">
                <a:solidFill>
                  <a:srgbClr val="0000FF"/>
                </a:solidFill>
                <a:latin typeface="Arial"/>
                <a:ea typeface="Arial"/>
                <a:cs typeface="Arial"/>
                <a:sym typeface="Arial"/>
              </a:rPr>
              <a:t> Bụi </a:t>
            </a:r>
            <a:endParaRPr sz="2400">
              <a:solidFill>
                <a:srgbClr val="0000FF"/>
              </a:solidFill>
              <a:latin typeface="Arial"/>
              <a:ea typeface="Arial"/>
              <a:cs typeface="Arial"/>
              <a:sym typeface="Arial"/>
            </a:endParaRPr>
          </a:p>
          <a:p>
            <a:pPr marL="508000" lvl="2" indent="-152400" algn="just" rtl="0">
              <a:lnSpc>
                <a:spcPct val="80000"/>
              </a:lnSpc>
              <a:spcBef>
                <a:spcPts val="500"/>
              </a:spcBef>
              <a:spcAft>
                <a:spcPts val="0"/>
              </a:spcAft>
              <a:buClr>
                <a:schemeClr val="dk1"/>
              </a:buClr>
              <a:buSzPts val="2400"/>
              <a:buFont typeface="Arial"/>
              <a:buChar char="•"/>
            </a:pPr>
            <a:r>
              <a:rPr lang="en-US" sz="2400">
                <a:solidFill>
                  <a:srgbClr val="0000FF"/>
                </a:solidFill>
                <a:latin typeface="Arial"/>
                <a:ea typeface="Arial"/>
                <a:cs typeface="Arial"/>
                <a:sym typeface="Arial"/>
              </a:rPr>
              <a:t> Thành phần các ion</a:t>
            </a:r>
            <a:endParaRPr sz="2400">
              <a:solidFill>
                <a:srgbClr val="0000FF"/>
              </a:solidFill>
              <a:latin typeface="Arial"/>
              <a:ea typeface="Arial"/>
              <a:cs typeface="Arial"/>
              <a:sym typeface="Arial"/>
            </a:endParaRPr>
          </a:p>
          <a:p>
            <a:pPr marL="508000" lvl="2" indent="-152400" algn="just" rtl="0">
              <a:lnSpc>
                <a:spcPct val="80000"/>
              </a:lnSpc>
              <a:spcBef>
                <a:spcPts val="500"/>
              </a:spcBef>
              <a:spcAft>
                <a:spcPts val="0"/>
              </a:spcAft>
              <a:buClr>
                <a:schemeClr val="dk1"/>
              </a:buClr>
              <a:buSzPts val="2400"/>
              <a:buFont typeface="Arial"/>
              <a:buChar char="•"/>
            </a:pPr>
            <a:r>
              <a:rPr lang="en-US" sz="2400">
                <a:solidFill>
                  <a:srgbClr val="0000FF"/>
                </a:solidFill>
                <a:latin typeface="Arial"/>
                <a:ea typeface="Arial"/>
                <a:cs typeface="Arial"/>
                <a:sym typeface="Arial"/>
              </a:rPr>
              <a:t> Các chất hoá học (NH</a:t>
            </a:r>
            <a:r>
              <a:rPr lang="en-US" sz="2400" baseline="-25000">
                <a:solidFill>
                  <a:srgbClr val="0000FF"/>
                </a:solidFill>
                <a:latin typeface="Arial"/>
                <a:ea typeface="Arial"/>
                <a:cs typeface="Arial"/>
                <a:sym typeface="Arial"/>
              </a:rPr>
              <a:t>3</a:t>
            </a:r>
            <a:r>
              <a:rPr lang="en-US" sz="2400">
                <a:solidFill>
                  <a:srgbClr val="0000FF"/>
                </a:solidFill>
                <a:latin typeface="Arial"/>
                <a:ea typeface="Arial"/>
                <a:cs typeface="Arial"/>
                <a:sym typeface="Arial"/>
              </a:rPr>
              <a:t>, H</a:t>
            </a:r>
            <a:r>
              <a:rPr lang="en-US" sz="2400" baseline="-25000">
                <a:solidFill>
                  <a:srgbClr val="0000FF"/>
                </a:solidFill>
                <a:latin typeface="Arial"/>
                <a:ea typeface="Arial"/>
                <a:cs typeface="Arial"/>
                <a:sym typeface="Arial"/>
              </a:rPr>
              <a:t>2</a:t>
            </a:r>
            <a:r>
              <a:rPr lang="en-US" sz="2400">
                <a:solidFill>
                  <a:srgbClr val="0000FF"/>
                </a:solidFill>
                <a:latin typeface="Arial"/>
                <a:ea typeface="Arial"/>
                <a:cs typeface="Arial"/>
                <a:sym typeface="Arial"/>
              </a:rPr>
              <a:t>S, axit béo, hợp chất khác)</a:t>
            </a:r>
            <a:endParaRPr sz="2400">
              <a:solidFill>
                <a:srgbClr val="0000FF"/>
              </a:solidFill>
              <a:latin typeface="Arial"/>
              <a:ea typeface="Arial"/>
              <a:cs typeface="Arial"/>
              <a:sym typeface="Arial"/>
            </a:endParaRPr>
          </a:p>
          <a:p>
            <a:pPr marL="508000" lvl="2" indent="-152400" algn="just" rtl="0">
              <a:lnSpc>
                <a:spcPct val="80000"/>
              </a:lnSpc>
              <a:spcBef>
                <a:spcPts val="500"/>
              </a:spcBef>
              <a:spcAft>
                <a:spcPts val="0"/>
              </a:spcAft>
              <a:buClr>
                <a:schemeClr val="dk1"/>
              </a:buClr>
              <a:buSzPts val="2400"/>
              <a:buFont typeface="Arial"/>
              <a:buChar char="•"/>
            </a:pPr>
            <a:r>
              <a:rPr lang="en-US" sz="2400">
                <a:solidFill>
                  <a:srgbClr val="0000FF"/>
                </a:solidFill>
                <a:latin typeface="Arial"/>
                <a:ea typeface="Arial"/>
                <a:cs typeface="Arial"/>
                <a:sym typeface="Arial"/>
              </a:rPr>
              <a:t> Vi khuẩn (tăng lên từ  6 -7 lần / 1 m</a:t>
            </a:r>
            <a:r>
              <a:rPr lang="en-US" sz="2400" baseline="30000">
                <a:solidFill>
                  <a:srgbClr val="0000FF"/>
                </a:solidFill>
                <a:latin typeface="Arial"/>
                <a:ea typeface="Arial"/>
                <a:cs typeface="Arial"/>
                <a:sym typeface="Arial"/>
              </a:rPr>
              <a:t>3</a:t>
            </a:r>
            <a:r>
              <a:rPr lang="en-US" sz="2400">
                <a:solidFill>
                  <a:srgbClr val="0000FF"/>
                </a:solidFill>
                <a:latin typeface="Arial"/>
                <a:ea typeface="Arial"/>
                <a:cs typeface="Arial"/>
                <a:sym typeface="Arial"/>
              </a:rPr>
              <a:t> vào cuối buổi học) </a:t>
            </a:r>
            <a:endParaRPr sz="2400">
              <a:solidFill>
                <a:srgbClr val="0000FF"/>
              </a:solidFill>
              <a:latin typeface="Arial"/>
              <a:ea typeface="Arial"/>
              <a:cs typeface="Arial"/>
              <a:sym typeface="Arial"/>
            </a:endParaRPr>
          </a:p>
          <a:p>
            <a:pPr marL="508000" lvl="2" indent="-152400" algn="just" rtl="0">
              <a:lnSpc>
                <a:spcPct val="80000"/>
              </a:lnSpc>
              <a:spcBef>
                <a:spcPts val="500"/>
              </a:spcBef>
              <a:spcAft>
                <a:spcPts val="0"/>
              </a:spcAft>
              <a:buClr>
                <a:schemeClr val="dk1"/>
              </a:buClr>
              <a:buSzPts val="2400"/>
              <a:buFont typeface="Arial"/>
              <a:buChar char="•"/>
            </a:pPr>
            <a:r>
              <a:rPr lang="en-US" sz="2400">
                <a:solidFill>
                  <a:srgbClr val="0000FF"/>
                </a:solidFill>
                <a:latin typeface="Arial"/>
                <a:ea typeface="Arial"/>
                <a:cs typeface="Arial"/>
                <a:sym typeface="Arial"/>
              </a:rPr>
              <a:t> Khí CO</a:t>
            </a:r>
            <a:r>
              <a:rPr lang="en-US" sz="2400" b="1" baseline="-25000">
                <a:solidFill>
                  <a:srgbClr val="0000FF"/>
                </a:solidFill>
                <a:latin typeface="Arial"/>
                <a:ea typeface="Arial"/>
                <a:cs typeface="Arial"/>
                <a:sym typeface="Arial"/>
              </a:rPr>
              <a:t>2</a:t>
            </a:r>
            <a:r>
              <a:rPr lang="en-US" sz="2400">
                <a:solidFill>
                  <a:srgbClr val="0000FF"/>
                </a:solidFill>
                <a:latin typeface="Arial"/>
                <a:ea typeface="Arial"/>
                <a:cs typeface="Arial"/>
                <a:sym typeface="Arial"/>
              </a:rPr>
              <a:t>: tăng lên do hô hấp của học sinh. </a:t>
            </a:r>
            <a:endParaRPr sz="2400">
              <a:solidFill>
                <a:srgbClr val="0000FF"/>
              </a:solidFill>
              <a:latin typeface="Arial"/>
              <a:ea typeface="Arial"/>
              <a:cs typeface="Arial"/>
              <a:sym typeface="Arial"/>
            </a:endParaRPr>
          </a:p>
        </p:txBody>
      </p:sp>
      <p:sp>
        <p:nvSpPr>
          <p:cNvPr id="398" name="Google Shape;398;p20"/>
          <p:cNvSpPr/>
          <p:nvPr/>
        </p:nvSpPr>
        <p:spPr>
          <a:xfrm>
            <a:off x="5638800" y="12700"/>
            <a:ext cx="3439878"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2.2. VỆ SINH PHÒNG HỌC</a:t>
            </a:r>
            <a:endParaRPr sz="2000" b="1" i="0" u="none">
              <a:solidFill>
                <a:srgbClr val="FF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1"/>
          <p:cNvSpPr txBox="1">
            <a:spLocks noGrp="1"/>
          </p:cNvSpPr>
          <p:nvPr>
            <p:ph type="title"/>
          </p:nvPr>
        </p:nvSpPr>
        <p:spPr>
          <a:xfrm>
            <a:off x="464457" y="579438"/>
            <a:ext cx="8229600" cy="639762"/>
          </a:xfrm>
          <a:prstGeom prst="rect">
            <a:avLst/>
          </a:prstGeom>
          <a:noFill/>
          <a:ln>
            <a:noFill/>
          </a:ln>
        </p:spPr>
        <p:txBody>
          <a:bodyPr spcFirstLastPara="1" wrap="square" lIns="91425" tIns="45700" rIns="91425" bIns="45700" anchor="ctr" anchorCtr="0">
            <a:normAutofit/>
          </a:bodyPr>
          <a:lstStyle/>
          <a:p>
            <a:pPr marL="838200" lvl="0" indent="-838200" algn="l" rtl="0">
              <a:lnSpc>
                <a:spcPct val="90000"/>
              </a:lnSpc>
              <a:spcBef>
                <a:spcPts val="0"/>
              </a:spcBef>
              <a:spcAft>
                <a:spcPts val="0"/>
              </a:spcAft>
              <a:buClr>
                <a:srgbClr val="0000FF"/>
              </a:buClr>
              <a:buSzPts val="2800"/>
              <a:buFont typeface="Arial"/>
              <a:buNone/>
            </a:pPr>
            <a:r>
              <a:rPr lang="en-US" sz="2800" b="1">
                <a:solidFill>
                  <a:srgbClr val="0000FF"/>
                </a:solidFill>
                <a:latin typeface="Arial"/>
                <a:ea typeface="Arial"/>
                <a:cs typeface="Arial"/>
                <a:sym typeface="Arial"/>
              </a:rPr>
              <a:t>Kỹ thuật đánh giá CL KK (đo CO</a:t>
            </a:r>
            <a:r>
              <a:rPr lang="en-US" sz="2800" b="1" baseline="-25000">
                <a:solidFill>
                  <a:srgbClr val="0000FF"/>
                </a:solidFill>
                <a:latin typeface="Arial"/>
                <a:ea typeface="Arial"/>
                <a:cs typeface="Arial"/>
                <a:sym typeface="Arial"/>
              </a:rPr>
              <a:t>2</a:t>
            </a:r>
            <a:r>
              <a:rPr lang="en-US" sz="2800" b="1">
                <a:solidFill>
                  <a:srgbClr val="0000FF"/>
                </a:solidFill>
                <a:latin typeface="Arial"/>
                <a:ea typeface="Arial"/>
                <a:cs typeface="Arial"/>
                <a:sym typeface="Arial"/>
              </a:rPr>
              <a:t>)</a:t>
            </a:r>
            <a:endParaRPr sz="2800" b="1">
              <a:solidFill>
                <a:srgbClr val="0000FF"/>
              </a:solidFill>
              <a:latin typeface="Arial"/>
              <a:ea typeface="Arial"/>
              <a:cs typeface="Arial"/>
              <a:sym typeface="Arial"/>
            </a:endParaRPr>
          </a:p>
        </p:txBody>
      </p:sp>
      <p:sp>
        <p:nvSpPr>
          <p:cNvPr id="405" name="Google Shape;405;p21"/>
          <p:cNvSpPr txBox="1">
            <a:spLocks noGrp="1"/>
          </p:cNvSpPr>
          <p:nvPr>
            <p:ph type="body" idx="1"/>
          </p:nvPr>
        </p:nvSpPr>
        <p:spPr>
          <a:xfrm>
            <a:off x="493486" y="1966686"/>
            <a:ext cx="5486400" cy="4419600"/>
          </a:xfrm>
          <a:prstGeom prst="rect">
            <a:avLst/>
          </a:prstGeom>
          <a:noFill/>
          <a:ln>
            <a:noFill/>
          </a:ln>
        </p:spPr>
        <p:txBody>
          <a:bodyPr spcFirstLastPara="1" wrap="square" lIns="91425" tIns="45700" rIns="91425" bIns="45700" anchor="t" anchorCtr="0">
            <a:normAutofit/>
          </a:bodyPr>
          <a:lstStyle/>
          <a:p>
            <a:pPr marL="59055" lvl="1" indent="-152400" algn="just" rtl="0">
              <a:lnSpc>
                <a:spcPct val="90000"/>
              </a:lnSpc>
              <a:spcBef>
                <a:spcPts val="0"/>
              </a:spcBef>
              <a:spcAft>
                <a:spcPts val="0"/>
              </a:spcAft>
              <a:buClr>
                <a:srgbClr val="0000FF"/>
              </a:buClr>
              <a:buSzPts val="2400"/>
              <a:buFont typeface="Noto Sans Symbols"/>
              <a:buChar char="❖"/>
            </a:pPr>
            <a:r>
              <a:rPr lang="en-US" sz="2400">
                <a:solidFill>
                  <a:srgbClr val="0000FF"/>
                </a:solidFill>
                <a:latin typeface="Arial"/>
                <a:ea typeface="Arial"/>
                <a:cs typeface="Arial"/>
                <a:sym typeface="Arial"/>
              </a:rPr>
              <a:t>Máy đo hồng ngoại Model R1-411</a:t>
            </a:r>
            <a:endParaRPr sz="2400">
              <a:solidFill>
                <a:srgbClr val="0000FF"/>
              </a:solidFill>
              <a:latin typeface="Arial"/>
              <a:ea typeface="Arial"/>
              <a:cs typeface="Arial"/>
              <a:sym typeface="Arial"/>
            </a:endParaRPr>
          </a:p>
          <a:p>
            <a:pPr marL="59055" lvl="1" indent="-152400" algn="just" rtl="0">
              <a:lnSpc>
                <a:spcPct val="90000"/>
              </a:lnSpc>
              <a:spcBef>
                <a:spcPts val="500"/>
              </a:spcBef>
              <a:spcAft>
                <a:spcPts val="0"/>
              </a:spcAft>
              <a:buClr>
                <a:srgbClr val="0000FF"/>
              </a:buClr>
              <a:buSzPts val="2400"/>
              <a:buFont typeface="Noto Sans Symbols"/>
              <a:buChar char="❖"/>
            </a:pPr>
            <a:r>
              <a:rPr lang="en-US" sz="2400">
                <a:solidFill>
                  <a:srgbClr val="0000FF"/>
                </a:solidFill>
                <a:latin typeface="Arial"/>
                <a:ea typeface="Arial"/>
                <a:cs typeface="Arial"/>
                <a:sym typeface="Arial"/>
              </a:rPr>
              <a:t>Máy đo điện tử</a:t>
            </a:r>
            <a:endParaRPr sz="2400">
              <a:solidFill>
                <a:srgbClr val="0000FF"/>
              </a:solidFill>
              <a:latin typeface="Arial"/>
              <a:ea typeface="Arial"/>
              <a:cs typeface="Arial"/>
              <a:sym typeface="Arial"/>
            </a:endParaRPr>
          </a:p>
          <a:p>
            <a:pPr marL="567055" lvl="0" indent="-219075" algn="just" rtl="0">
              <a:lnSpc>
                <a:spcPct val="90000"/>
              </a:lnSpc>
              <a:spcBef>
                <a:spcPts val="1000"/>
              </a:spcBef>
              <a:spcAft>
                <a:spcPts val="0"/>
              </a:spcAft>
              <a:buClr>
                <a:srgbClr val="0000FF"/>
              </a:buClr>
              <a:buSzPts val="2400"/>
              <a:buFont typeface="Noto Sans Symbols"/>
              <a:buChar char="⮚"/>
            </a:pPr>
            <a:r>
              <a:rPr lang="en-US" sz="2400">
                <a:solidFill>
                  <a:srgbClr val="0000FF"/>
                </a:solidFill>
                <a:latin typeface="Arial"/>
                <a:ea typeface="Arial"/>
                <a:cs typeface="Arial"/>
                <a:sym typeface="Arial"/>
              </a:rPr>
              <a:t> Vị trí đo: Đo trong phòng học tại 5 điểm (1 điểm giữa phòng học, 4 điểm ở 4 góc phòng học), đo ở tầm hô hấp của học sinh</a:t>
            </a:r>
            <a:endParaRPr sz="2400">
              <a:solidFill>
                <a:srgbClr val="0000FF"/>
              </a:solidFill>
              <a:latin typeface="Arial"/>
              <a:ea typeface="Arial"/>
              <a:cs typeface="Arial"/>
              <a:sym typeface="Arial"/>
            </a:endParaRPr>
          </a:p>
          <a:p>
            <a:pPr marL="567055" lvl="0" indent="-219075" algn="just" rtl="0">
              <a:lnSpc>
                <a:spcPct val="90000"/>
              </a:lnSpc>
              <a:spcBef>
                <a:spcPts val="1000"/>
              </a:spcBef>
              <a:spcAft>
                <a:spcPts val="0"/>
              </a:spcAft>
              <a:buClr>
                <a:srgbClr val="0000FF"/>
              </a:buClr>
              <a:buSzPts val="2400"/>
              <a:buFont typeface="Noto Sans Symbols"/>
              <a:buChar char="⮚"/>
            </a:pPr>
            <a:r>
              <a:rPr lang="en-US" sz="2400">
                <a:solidFill>
                  <a:srgbClr val="0000FF"/>
                </a:solidFill>
                <a:latin typeface="Arial"/>
                <a:ea typeface="Arial"/>
                <a:cs typeface="Arial"/>
                <a:sym typeface="Arial"/>
              </a:rPr>
              <a:t> Thời điểm đo: vào đầu buổi, giữa buổi và cuối buổi học</a:t>
            </a:r>
            <a:endParaRPr sz="2400">
              <a:solidFill>
                <a:srgbClr val="0000FF"/>
              </a:solidFill>
              <a:latin typeface="Arial"/>
              <a:ea typeface="Arial"/>
              <a:cs typeface="Arial"/>
              <a:sym typeface="Arial"/>
            </a:endParaRPr>
          </a:p>
          <a:p>
            <a:pPr marL="567055" lvl="0" indent="-219075" algn="just" rtl="0">
              <a:lnSpc>
                <a:spcPct val="90000"/>
              </a:lnSpc>
              <a:spcBef>
                <a:spcPts val="1000"/>
              </a:spcBef>
              <a:spcAft>
                <a:spcPts val="0"/>
              </a:spcAft>
              <a:buClr>
                <a:srgbClr val="0000FF"/>
              </a:buClr>
              <a:buSzPts val="2400"/>
              <a:buFont typeface="Noto Sans Symbols"/>
              <a:buChar char="⮚"/>
            </a:pPr>
            <a:r>
              <a:rPr lang="en-US" sz="2400">
                <a:solidFill>
                  <a:srgbClr val="0000FF"/>
                </a:solidFill>
                <a:latin typeface="Arial"/>
                <a:ea typeface="Arial"/>
                <a:cs typeface="Arial"/>
                <a:sym typeface="Arial"/>
              </a:rPr>
              <a:t> Đánh giá: không vượt quá 0.1%</a:t>
            </a:r>
            <a:endParaRPr sz="2400">
              <a:solidFill>
                <a:srgbClr val="0000FF"/>
              </a:solidFill>
              <a:latin typeface="Arial"/>
              <a:ea typeface="Arial"/>
              <a:cs typeface="Arial"/>
              <a:sym typeface="Arial"/>
            </a:endParaRPr>
          </a:p>
        </p:txBody>
      </p:sp>
      <p:pic>
        <p:nvPicPr>
          <p:cNvPr id="406" name="Google Shape;406;p21"/>
          <p:cNvPicPr preferRelativeResize="0"/>
          <p:nvPr/>
        </p:nvPicPr>
        <p:blipFill rotWithShape="1">
          <a:blip r:embed="rId3">
            <a:alphaModFix/>
          </a:blip>
          <a:srcRect/>
          <a:stretch/>
        </p:blipFill>
        <p:spPr>
          <a:xfrm>
            <a:off x="6934200" y="1219200"/>
            <a:ext cx="1860550" cy="5181600"/>
          </a:xfrm>
          <a:prstGeom prst="rect">
            <a:avLst/>
          </a:prstGeom>
          <a:noFill/>
          <a:ln>
            <a:noFill/>
          </a:ln>
        </p:spPr>
      </p:pic>
      <p:sp>
        <p:nvSpPr>
          <p:cNvPr id="407" name="Google Shape;407;p21"/>
          <p:cNvSpPr/>
          <p:nvPr/>
        </p:nvSpPr>
        <p:spPr>
          <a:xfrm>
            <a:off x="5638800" y="12700"/>
            <a:ext cx="3439878"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2.2. VỆ SINH PHÒNG HỌC</a:t>
            </a:r>
            <a:endParaRPr sz="2000" b="1" i="0" u="none">
              <a:solidFill>
                <a:srgbClr val="FF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2"/>
          <p:cNvSpPr/>
          <p:nvPr/>
        </p:nvSpPr>
        <p:spPr>
          <a:xfrm>
            <a:off x="376472" y="1219200"/>
            <a:ext cx="6019800" cy="4745915"/>
          </a:xfrm>
          <a:prstGeom prst="rect">
            <a:avLst/>
          </a:prstGeom>
          <a:noFill/>
          <a:ln>
            <a:noFill/>
          </a:ln>
        </p:spPr>
        <p:txBody>
          <a:bodyPr spcFirstLastPara="1" wrap="square" lIns="91425" tIns="45700" rIns="91425" bIns="45700" anchor="t" anchorCtr="0">
            <a:spAutoFit/>
          </a:bodyPr>
          <a:lstStyle/>
          <a:p>
            <a:pPr marL="231775" marR="0" lvl="0" indent="-231775" algn="l" rtl="0">
              <a:lnSpc>
                <a:spcPct val="90000"/>
              </a:lnSpc>
              <a:spcBef>
                <a:spcPts val="0"/>
              </a:spcBef>
              <a:spcAft>
                <a:spcPts val="0"/>
              </a:spcAft>
              <a:buClr>
                <a:srgbClr val="0000FF"/>
              </a:buClr>
              <a:buSzPts val="2400"/>
              <a:buFont typeface="Noto Sans Symbols"/>
              <a:buChar char="❖"/>
            </a:pPr>
            <a:r>
              <a:rPr lang="en-US" sz="2400" b="0" i="0" u="none">
                <a:solidFill>
                  <a:srgbClr val="0000FF"/>
                </a:solidFill>
                <a:latin typeface="Arial"/>
                <a:ea typeface="Arial"/>
                <a:cs typeface="Arial"/>
                <a:sym typeface="Arial"/>
              </a:rPr>
              <a:t>Các yếu tố vi khí hậu tác động lên SK HS. Những tác động có lợi hay có hại của các yếu tố vi khí hậu (Nhiệt độ, độ ẩm, tốc độc chuyển động của không khí) lên cơ thể phụ thuộc vào sự tổ hợp và giá trị của các yếu tố này.</a:t>
            </a:r>
            <a:endParaRPr sz="2400" b="0" i="0" u="none">
              <a:solidFill>
                <a:srgbClr val="0000FF"/>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2400"/>
              <a:buFont typeface="Arial"/>
              <a:buNone/>
            </a:pPr>
            <a:endParaRPr sz="2400" b="0" i="0" u="none">
              <a:solidFill>
                <a:srgbClr val="0000FF"/>
              </a:solidFill>
              <a:latin typeface="Arial"/>
              <a:ea typeface="Arial"/>
              <a:cs typeface="Arial"/>
              <a:sym typeface="Arial"/>
            </a:endParaRPr>
          </a:p>
          <a:p>
            <a:pPr marL="231775" marR="0" lvl="0" indent="-231775" algn="l" rtl="0">
              <a:lnSpc>
                <a:spcPct val="90000"/>
              </a:lnSpc>
              <a:spcBef>
                <a:spcPts val="0"/>
              </a:spcBef>
              <a:spcAft>
                <a:spcPts val="0"/>
              </a:spcAft>
              <a:buClr>
                <a:srgbClr val="0000FF"/>
              </a:buClr>
              <a:buSzPts val="2400"/>
              <a:buFont typeface="Noto Sans Symbols"/>
              <a:buChar char="❖"/>
            </a:pPr>
            <a:r>
              <a:rPr lang="en-US" sz="2400" b="0" i="0" u="none">
                <a:solidFill>
                  <a:srgbClr val="0000FF"/>
                </a:solidFill>
                <a:latin typeface="Arial"/>
                <a:ea typeface="Arial"/>
                <a:cs typeface="Arial"/>
                <a:sym typeface="Arial"/>
              </a:rPr>
              <a:t>Nhiệt độ cao kết hợp với độ ẩm thấp con người cảm thấy dễ chịu hơn trong điều kiện nhiệt độ cao và độ ẩm cũng cao</a:t>
            </a:r>
            <a:endParaRPr sz="2400" b="0" i="0" u="none">
              <a:solidFill>
                <a:srgbClr val="0000FF"/>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2400"/>
              <a:buFont typeface="Arial"/>
              <a:buNone/>
            </a:pPr>
            <a:endParaRPr sz="2400" b="0" i="0" u="none">
              <a:solidFill>
                <a:srgbClr val="0000FF"/>
              </a:solidFill>
              <a:latin typeface="Arial"/>
              <a:ea typeface="Arial"/>
              <a:cs typeface="Arial"/>
              <a:sym typeface="Arial"/>
            </a:endParaRPr>
          </a:p>
          <a:p>
            <a:pPr marL="174625" marR="0" lvl="0" indent="-174625" algn="l" rtl="0">
              <a:lnSpc>
                <a:spcPct val="90000"/>
              </a:lnSpc>
              <a:spcBef>
                <a:spcPts val="0"/>
              </a:spcBef>
              <a:spcAft>
                <a:spcPts val="0"/>
              </a:spcAft>
              <a:buClr>
                <a:srgbClr val="0000FF"/>
              </a:buClr>
              <a:buSzPts val="2400"/>
              <a:buFont typeface="Noto Sans Symbols"/>
              <a:buChar char="❖"/>
            </a:pPr>
            <a:r>
              <a:rPr lang="en-US" sz="2400" b="0" i="0" u="none">
                <a:solidFill>
                  <a:srgbClr val="0000FF"/>
                </a:solidFill>
                <a:latin typeface="Arial"/>
                <a:ea typeface="Arial"/>
                <a:cs typeface="Arial"/>
                <a:sym typeface="Arial"/>
              </a:rPr>
              <a:t>Trong điều kiện nhiệt độ thấp, độ ẩm cao, tốc độ chuyển động của không khí tăng (gió) có thể làm cơ thể nhiễm lạnh</a:t>
            </a:r>
            <a:endParaRPr sz="2400" b="0" i="0" u="none">
              <a:solidFill>
                <a:srgbClr val="0000FF"/>
              </a:solidFill>
              <a:latin typeface="Arial"/>
              <a:ea typeface="Arial"/>
              <a:cs typeface="Arial"/>
              <a:sym typeface="Arial"/>
            </a:endParaRPr>
          </a:p>
        </p:txBody>
      </p:sp>
      <p:sp>
        <p:nvSpPr>
          <p:cNvPr id="413" name="Google Shape;413;p22"/>
          <p:cNvSpPr/>
          <p:nvPr/>
        </p:nvSpPr>
        <p:spPr>
          <a:xfrm>
            <a:off x="376472" y="457200"/>
            <a:ext cx="6019800" cy="523220"/>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800"/>
              <a:buFont typeface="Arial"/>
              <a:buNone/>
            </a:pPr>
            <a:r>
              <a:rPr lang="en-US" sz="2800" b="1" i="0" u="none">
                <a:solidFill>
                  <a:srgbClr val="FF0000"/>
                </a:solidFill>
                <a:latin typeface="Arial"/>
                <a:ea typeface="Arial"/>
                <a:cs typeface="Arial"/>
                <a:sym typeface="Arial"/>
              </a:rPr>
              <a:t>2.2.4. Vi khí  hậu</a:t>
            </a:r>
            <a:endParaRPr sz="2800" b="0" i="0" u="none">
              <a:solidFill>
                <a:srgbClr val="0000FF"/>
              </a:solidFill>
              <a:latin typeface="Arial"/>
              <a:ea typeface="Arial"/>
              <a:cs typeface="Arial"/>
              <a:sym typeface="Arial"/>
            </a:endParaRPr>
          </a:p>
        </p:txBody>
      </p:sp>
      <p:pic>
        <p:nvPicPr>
          <p:cNvPr id="414" name="Google Shape;414;p22"/>
          <p:cNvPicPr preferRelativeResize="0"/>
          <p:nvPr/>
        </p:nvPicPr>
        <p:blipFill rotWithShape="1">
          <a:blip r:embed="rId3">
            <a:alphaModFix/>
          </a:blip>
          <a:srcRect/>
          <a:stretch/>
        </p:blipFill>
        <p:spPr>
          <a:xfrm>
            <a:off x="6400800" y="1794460"/>
            <a:ext cx="2590800" cy="3900194"/>
          </a:xfrm>
          <a:prstGeom prst="rect">
            <a:avLst/>
          </a:prstGeom>
          <a:noFill/>
          <a:ln>
            <a:noFill/>
          </a:ln>
        </p:spPr>
      </p:pic>
      <p:sp>
        <p:nvSpPr>
          <p:cNvPr id="415" name="Google Shape;415;p22"/>
          <p:cNvSpPr/>
          <p:nvPr/>
        </p:nvSpPr>
        <p:spPr>
          <a:xfrm>
            <a:off x="5638800" y="12700"/>
            <a:ext cx="3439878"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2.2. VỆ SINH PHÒNG HỌC</a:t>
            </a:r>
            <a:endParaRPr sz="2000" b="1" i="0" u="none">
              <a:solidFill>
                <a:srgbClr val="FF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3"/>
          <p:cNvSpPr/>
          <p:nvPr/>
        </p:nvSpPr>
        <p:spPr>
          <a:xfrm>
            <a:off x="405501" y="685800"/>
            <a:ext cx="6019800" cy="523220"/>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800"/>
              <a:buFont typeface="Arial"/>
              <a:buNone/>
            </a:pPr>
            <a:r>
              <a:rPr lang="en-US" sz="2800" b="1" i="0" u="none">
                <a:solidFill>
                  <a:srgbClr val="FF0000"/>
                </a:solidFill>
                <a:latin typeface="Arial"/>
                <a:ea typeface="Arial"/>
                <a:cs typeface="Arial"/>
                <a:sym typeface="Arial"/>
              </a:rPr>
              <a:t>Đánh giá vi khí  hậu</a:t>
            </a:r>
            <a:endParaRPr sz="2800" b="0" i="0" u="none">
              <a:solidFill>
                <a:srgbClr val="0000FF"/>
              </a:solidFill>
              <a:latin typeface="Arial"/>
              <a:ea typeface="Arial"/>
              <a:cs typeface="Arial"/>
              <a:sym typeface="Arial"/>
            </a:endParaRPr>
          </a:p>
        </p:txBody>
      </p:sp>
      <p:sp>
        <p:nvSpPr>
          <p:cNvPr id="421" name="Google Shape;421;p23"/>
          <p:cNvSpPr txBox="1"/>
          <p:nvPr/>
        </p:nvSpPr>
        <p:spPr>
          <a:xfrm>
            <a:off x="152400" y="1676400"/>
            <a:ext cx="8529872" cy="22098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80000"/>
              </a:lnSpc>
              <a:spcBef>
                <a:spcPts val="0"/>
              </a:spcBef>
              <a:spcAft>
                <a:spcPts val="0"/>
              </a:spcAft>
              <a:buClr>
                <a:schemeClr val="accent2"/>
              </a:buClr>
              <a:buSzPts val="1800"/>
              <a:buFont typeface="Noto Sans Symbols"/>
              <a:buNone/>
            </a:pPr>
            <a:r>
              <a:rPr lang="en-US" sz="2400" b="1" i="0" u="none">
                <a:solidFill>
                  <a:srgbClr val="0000FF"/>
                </a:solidFill>
                <a:latin typeface="Arial"/>
                <a:ea typeface="Arial"/>
                <a:cs typeface="Arial"/>
                <a:sym typeface="Arial"/>
              </a:rPr>
              <a:t> Kỹ thuật đo vi khí hậu</a:t>
            </a:r>
            <a:endParaRPr sz="2400" b="1" i="0" u="none">
              <a:solidFill>
                <a:srgbClr val="0000FF"/>
              </a:solidFill>
              <a:latin typeface="Arial"/>
              <a:ea typeface="Arial"/>
              <a:cs typeface="Arial"/>
              <a:sym typeface="Arial"/>
            </a:endParaRPr>
          </a:p>
          <a:p>
            <a:pPr marL="574675" marR="0" lvl="1" indent="-342900" algn="just" rtl="0">
              <a:lnSpc>
                <a:spcPct val="80000"/>
              </a:lnSpc>
              <a:spcBef>
                <a:spcPts val="440"/>
              </a:spcBef>
              <a:spcAft>
                <a:spcPts val="0"/>
              </a:spcAft>
              <a:buClr>
                <a:srgbClr val="0000FF"/>
              </a:buClr>
              <a:buSzPts val="1760"/>
              <a:buFont typeface="Noto Sans Symbols"/>
              <a:buChar char="⮚"/>
            </a:pPr>
            <a:r>
              <a:rPr lang="en-US" sz="2200" b="0" i="0" u="none" strike="noStrike" cap="none">
                <a:solidFill>
                  <a:srgbClr val="0000FF"/>
                </a:solidFill>
                <a:latin typeface="Arial"/>
                <a:ea typeface="Arial"/>
                <a:cs typeface="Arial"/>
                <a:sym typeface="Arial"/>
              </a:rPr>
              <a:t>Vị trí đo: Tại 6 điểm (giữa lớp, 4 góc lớp và bục giảng) </a:t>
            </a:r>
            <a:endParaRPr sz="2200" b="0" i="0" u="none" strike="noStrike" cap="none">
              <a:solidFill>
                <a:srgbClr val="0000FF"/>
              </a:solidFill>
              <a:latin typeface="Arial"/>
              <a:ea typeface="Arial"/>
              <a:cs typeface="Arial"/>
              <a:sym typeface="Arial"/>
            </a:endParaRPr>
          </a:p>
          <a:p>
            <a:pPr marL="574675" marR="0" lvl="1" indent="-342900" algn="just" rtl="0">
              <a:lnSpc>
                <a:spcPct val="80000"/>
              </a:lnSpc>
              <a:spcBef>
                <a:spcPts val="440"/>
              </a:spcBef>
              <a:spcAft>
                <a:spcPts val="0"/>
              </a:spcAft>
              <a:buClr>
                <a:srgbClr val="0000FF"/>
              </a:buClr>
              <a:buSzPts val="1760"/>
              <a:buFont typeface="Noto Sans Symbols"/>
              <a:buChar char="⮚"/>
            </a:pPr>
            <a:r>
              <a:rPr lang="en-US" sz="2200" b="0" i="0" u="none" strike="noStrike" cap="none">
                <a:solidFill>
                  <a:srgbClr val="0000FF"/>
                </a:solidFill>
                <a:latin typeface="Arial"/>
                <a:ea typeface="Arial"/>
                <a:cs typeface="Arial"/>
                <a:sym typeface="Arial"/>
              </a:rPr>
              <a:t>Thời điểm đo: Đầu buổi học, giữa buổi học, cuối buổi học</a:t>
            </a:r>
            <a:endParaRPr sz="2200" b="0" i="0" u="none" strike="noStrike" cap="none">
              <a:solidFill>
                <a:srgbClr val="0000FF"/>
              </a:solidFill>
              <a:latin typeface="Arial"/>
              <a:ea typeface="Arial"/>
              <a:cs typeface="Arial"/>
              <a:sym typeface="Arial"/>
            </a:endParaRPr>
          </a:p>
          <a:p>
            <a:pPr marL="231775" marR="0" lvl="1" indent="0" algn="just" rtl="0">
              <a:lnSpc>
                <a:spcPct val="80000"/>
              </a:lnSpc>
              <a:spcBef>
                <a:spcPts val="400"/>
              </a:spcBef>
              <a:spcAft>
                <a:spcPts val="0"/>
              </a:spcAft>
              <a:buClr>
                <a:srgbClr val="0000FF"/>
              </a:buClr>
              <a:buSzPts val="1600"/>
              <a:buFont typeface="Noto Sans Symbols"/>
              <a:buNone/>
            </a:pPr>
            <a:endParaRPr sz="2000" b="0" i="1" u="none" strike="noStrike" cap="none">
              <a:solidFill>
                <a:srgbClr val="0000FF"/>
              </a:solidFill>
              <a:latin typeface="Calibri"/>
              <a:ea typeface="Calibri"/>
              <a:cs typeface="Calibri"/>
              <a:sym typeface="Calibri"/>
            </a:endParaRPr>
          </a:p>
          <a:p>
            <a:pPr marL="231775" marR="0" lvl="1" indent="0" algn="just" rtl="0">
              <a:lnSpc>
                <a:spcPct val="80000"/>
              </a:lnSpc>
              <a:spcBef>
                <a:spcPts val="440"/>
              </a:spcBef>
              <a:spcAft>
                <a:spcPts val="0"/>
              </a:spcAft>
              <a:buClr>
                <a:srgbClr val="0000FF"/>
              </a:buClr>
              <a:buSzPts val="1760"/>
              <a:buFont typeface="Noto Sans Symbols"/>
              <a:buNone/>
            </a:pPr>
            <a:r>
              <a:rPr lang="en-US" sz="2200" b="0" i="1" u="none" strike="noStrike" cap="none">
                <a:solidFill>
                  <a:srgbClr val="0000FF"/>
                </a:solidFill>
                <a:latin typeface="Calibri"/>
                <a:ea typeface="Calibri"/>
                <a:cs typeface="Calibri"/>
                <a:sym typeface="Calibri"/>
              </a:rPr>
              <a:t>Đối chiếu kết quả đo với Quy chuẩn kỹ thuật quốc gia QCVN 26/2016/BYT về vi khí hậu – Giá trị cho phép vi khí hậu tại nơi làm việc ban hành kèm theo Thông tư 26/2016/TT-BYT</a:t>
            </a:r>
            <a:endParaRPr sz="2200" b="0" i="1" u="none" strike="noStrike" cap="none">
              <a:solidFill>
                <a:srgbClr val="0000FF"/>
              </a:solidFill>
              <a:latin typeface="Arial"/>
              <a:ea typeface="Arial"/>
              <a:cs typeface="Arial"/>
              <a:sym typeface="Arial"/>
            </a:endParaRPr>
          </a:p>
        </p:txBody>
      </p:sp>
      <p:graphicFrame>
        <p:nvGraphicFramePr>
          <p:cNvPr id="422" name="Google Shape;422;p23"/>
          <p:cNvGraphicFramePr/>
          <p:nvPr/>
        </p:nvGraphicFramePr>
        <p:xfrm>
          <a:off x="838200" y="3886200"/>
          <a:ext cx="3000000" cy="3000000"/>
        </p:xfrm>
        <a:graphic>
          <a:graphicData uri="http://schemas.openxmlformats.org/drawingml/2006/table">
            <a:tbl>
              <a:tblPr>
                <a:noFill/>
                <a:tableStyleId>{3B9F1E1E-B97E-4A11-A547-CF8FC0B0A51C}</a:tableStyleId>
              </a:tblPr>
              <a:tblGrid>
                <a:gridCol w="1683050">
                  <a:extLst>
                    <a:ext uri="{9D8B030D-6E8A-4147-A177-3AD203B41FA5}">
                      <a16:colId xmlns:a16="http://schemas.microsoft.com/office/drawing/2014/main" val="20000"/>
                    </a:ext>
                  </a:extLst>
                </a:gridCol>
                <a:gridCol w="1815700">
                  <a:extLst>
                    <a:ext uri="{9D8B030D-6E8A-4147-A177-3AD203B41FA5}">
                      <a16:colId xmlns:a16="http://schemas.microsoft.com/office/drawing/2014/main" val="20001"/>
                    </a:ext>
                  </a:extLst>
                </a:gridCol>
                <a:gridCol w="1894975">
                  <a:extLst>
                    <a:ext uri="{9D8B030D-6E8A-4147-A177-3AD203B41FA5}">
                      <a16:colId xmlns:a16="http://schemas.microsoft.com/office/drawing/2014/main" val="20002"/>
                    </a:ext>
                  </a:extLst>
                </a:gridCol>
                <a:gridCol w="2227300">
                  <a:extLst>
                    <a:ext uri="{9D8B030D-6E8A-4147-A177-3AD203B41FA5}">
                      <a16:colId xmlns:a16="http://schemas.microsoft.com/office/drawing/2014/main" val="20003"/>
                    </a:ext>
                  </a:extLst>
                </a:gridCol>
              </a:tblGrid>
              <a:tr h="629925">
                <a:tc>
                  <a:txBody>
                    <a:bodyPr/>
                    <a:lstStyle/>
                    <a:p>
                      <a:pPr marL="0" marR="0" lvl="0" indent="0" algn="ctr" rtl="0">
                        <a:lnSpc>
                          <a:spcPct val="15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Loại lao động</a:t>
                      </a:r>
                      <a:endParaRPr sz="2000" u="none" strike="noStrike" cap="none">
                        <a:solidFill>
                          <a:srgbClr val="0000FF"/>
                        </a:solidFill>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Khoảng nhiệt độ không khí (</a:t>
                      </a:r>
                      <a:r>
                        <a:rPr lang="en-US" sz="2000" u="none" strike="noStrike" cap="none" baseline="30000">
                          <a:solidFill>
                            <a:srgbClr val="0000FF"/>
                          </a:solidFill>
                          <a:highlight>
                            <a:srgbClr val="FFFF00"/>
                          </a:highlight>
                          <a:latin typeface="Arial"/>
                          <a:ea typeface="Arial"/>
                          <a:cs typeface="Arial"/>
                          <a:sym typeface="Arial"/>
                        </a:rPr>
                        <a:t>o</a:t>
                      </a:r>
                      <a:r>
                        <a:rPr lang="en-US" sz="2000" u="none" strike="noStrike" cap="none">
                          <a:solidFill>
                            <a:srgbClr val="0000FF"/>
                          </a:solidFill>
                          <a:highlight>
                            <a:srgbClr val="FFFF00"/>
                          </a:highlight>
                          <a:latin typeface="Arial"/>
                          <a:ea typeface="Arial"/>
                          <a:cs typeface="Arial"/>
                          <a:sym typeface="Arial"/>
                        </a:rPr>
                        <a:t>C)</a:t>
                      </a:r>
                      <a:endParaRPr sz="2000" u="none" strike="noStrike" cap="none">
                        <a:solidFill>
                          <a:srgbClr val="0000FF"/>
                        </a:solidFill>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Độ ẩm không khí (%)</a:t>
                      </a:r>
                      <a:endParaRPr sz="2000" u="none" strike="noStrike" cap="none">
                        <a:solidFill>
                          <a:srgbClr val="0000FF"/>
                        </a:solidFill>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Tốc độ chuyển động không khí</a:t>
                      </a:r>
                      <a:endParaRPr sz="2000" u="none" strike="noStrike" cap="none">
                        <a:solidFill>
                          <a:srgbClr val="0000FF"/>
                        </a:solidFill>
                        <a:latin typeface="Arial"/>
                        <a:ea typeface="Arial"/>
                        <a:cs typeface="Arial"/>
                        <a:sym typeface="Arial"/>
                      </a:endParaRPr>
                    </a:p>
                    <a:p>
                      <a:pPr marL="0" marR="0" lvl="0" indent="0" algn="ctr" rtl="0">
                        <a:lnSpc>
                          <a:spcPct val="10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(m/giây)</a:t>
                      </a:r>
                      <a:endParaRPr sz="2000" u="none" strike="noStrike" cap="none">
                        <a:solidFill>
                          <a:srgbClr val="0000FF"/>
                        </a:solidFill>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54000">
                <a:tc>
                  <a:txBody>
                    <a:bodyPr/>
                    <a:lstStyle/>
                    <a:p>
                      <a:pPr marL="0" marR="0" lvl="0" indent="0" algn="just" rtl="0">
                        <a:lnSpc>
                          <a:spcPct val="15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Nhẹ</a:t>
                      </a:r>
                      <a:endParaRPr sz="2000" u="none" strike="noStrike" cap="none">
                        <a:solidFill>
                          <a:srgbClr val="0000FF"/>
                        </a:solidFill>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20 - 34</a:t>
                      </a:r>
                      <a:endParaRPr sz="2000" u="none" strike="noStrike" cap="none">
                        <a:solidFill>
                          <a:srgbClr val="0000FF"/>
                        </a:solidFill>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40 - 80</a:t>
                      </a:r>
                      <a:endParaRPr sz="2000" u="none" strike="noStrike" cap="none">
                        <a:solidFill>
                          <a:srgbClr val="0000FF"/>
                        </a:solidFill>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0,1 - 1,5</a:t>
                      </a:r>
                      <a:endParaRPr sz="2000" u="none" strike="noStrike" cap="none">
                        <a:solidFill>
                          <a:srgbClr val="0000FF"/>
                        </a:solidFill>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4000">
                <a:tc>
                  <a:txBody>
                    <a:bodyPr/>
                    <a:lstStyle/>
                    <a:p>
                      <a:pPr marL="0" marR="0" lvl="0" indent="0" algn="just" rtl="0">
                        <a:lnSpc>
                          <a:spcPct val="15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Trung bình</a:t>
                      </a:r>
                      <a:endParaRPr sz="2000" u="none" strike="noStrike" cap="none">
                        <a:solidFill>
                          <a:srgbClr val="0000FF"/>
                        </a:solidFill>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18 - 32</a:t>
                      </a:r>
                      <a:endParaRPr sz="2000" u="none" strike="noStrike" cap="none">
                        <a:solidFill>
                          <a:srgbClr val="0000FF"/>
                        </a:solidFill>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40 - 80</a:t>
                      </a:r>
                      <a:endParaRPr sz="2000" u="none" strike="noStrike" cap="none">
                        <a:solidFill>
                          <a:srgbClr val="0000FF"/>
                        </a:solidFill>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0,2 - 1,5</a:t>
                      </a:r>
                      <a:endParaRPr sz="2000" u="none" strike="noStrike" cap="none">
                        <a:solidFill>
                          <a:srgbClr val="0000FF"/>
                        </a:solidFill>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54000">
                <a:tc>
                  <a:txBody>
                    <a:bodyPr/>
                    <a:lstStyle/>
                    <a:p>
                      <a:pPr marL="0" marR="0" lvl="0" indent="0" algn="just" rtl="0">
                        <a:lnSpc>
                          <a:spcPct val="15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Nặng</a:t>
                      </a:r>
                      <a:endParaRPr sz="2000" u="none" strike="noStrike" cap="none">
                        <a:solidFill>
                          <a:srgbClr val="0000FF"/>
                        </a:solidFill>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16 - 30</a:t>
                      </a:r>
                      <a:endParaRPr sz="2000" u="none" strike="noStrike" cap="none">
                        <a:solidFill>
                          <a:srgbClr val="0000FF"/>
                        </a:solidFill>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40 - 80</a:t>
                      </a:r>
                      <a:endParaRPr sz="2000" u="none" strike="noStrike" cap="none">
                        <a:solidFill>
                          <a:srgbClr val="0000FF"/>
                        </a:solidFill>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US" sz="2000" u="none" strike="noStrike" cap="none">
                          <a:solidFill>
                            <a:srgbClr val="0000FF"/>
                          </a:solidFill>
                          <a:highlight>
                            <a:srgbClr val="FFFF00"/>
                          </a:highlight>
                          <a:latin typeface="Arial"/>
                          <a:ea typeface="Arial"/>
                          <a:cs typeface="Arial"/>
                          <a:sym typeface="Arial"/>
                        </a:rPr>
                        <a:t>0,3 - 1,5</a:t>
                      </a:r>
                      <a:endParaRPr sz="2000" u="none" strike="noStrike" cap="none">
                        <a:solidFill>
                          <a:srgbClr val="0000FF"/>
                        </a:solidFill>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423" name="Google Shape;423;p23"/>
          <p:cNvSpPr/>
          <p:nvPr/>
        </p:nvSpPr>
        <p:spPr>
          <a:xfrm>
            <a:off x="599525" y="6248400"/>
            <a:ext cx="80573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000"/>
              <a:buFont typeface="Times New Roman"/>
              <a:buNone/>
            </a:pPr>
            <a:r>
              <a:rPr lang="en-US" sz="2000" b="0" i="0" u="none">
                <a:solidFill>
                  <a:srgbClr val="0000FF"/>
                </a:solidFill>
                <a:highlight>
                  <a:srgbClr val="FFFF00"/>
                </a:highlight>
                <a:latin typeface="Times New Roman"/>
                <a:ea typeface="Times New Roman"/>
                <a:cs typeface="Times New Roman"/>
                <a:sym typeface="Times New Roman"/>
              </a:rPr>
              <a:t>Phòng có điều hòa nhiệt độ, Vkk &lt; 0,1 m/s đối với lao động nhẹ</a:t>
            </a:r>
            <a:endParaRPr sz="2000" b="0" i="0" u="none">
              <a:solidFill>
                <a:srgbClr val="0000FF"/>
              </a:solidFill>
              <a:latin typeface="Arial"/>
              <a:ea typeface="Arial"/>
              <a:cs typeface="Arial"/>
              <a:sym typeface="Arial"/>
            </a:endParaRPr>
          </a:p>
        </p:txBody>
      </p:sp>
      <p:sp>
        <p:nvSpPr>
          <p:cNvPr id="424" name="Google Shape;424;p23"/>
          <p:cNvSpPr/>
          <p:nvPr/>
        </p:nvSpPr>
        <p:spPr>
          <a:xfrm>
            <a:off x="5638800" y="12700"/>
            <a:ext cx="3439878"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2.2. VỆ SINH PHÒNG HỌC</a:t>
            </a:r>
            <a:endParaRPr sz="2000" b="1" i="0" u="none">
              <a:solidFill>
                <a:srgbClr val="FF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4"/>
          <p:cNvSpPr/>
          <p:nvPr/>
        </p:nvSpPr>
        <p:spPr>
          <a:xfrm>
            <a:off x="376472" y="1752600"/>
            <a:ext cx="8382000" cy="369332"/>
          </a:xfrm>
          <a:prstGeom prst="rect">
            <a:avLst/>
          </a:prstGeom>
          <a:noFill/>
          <a:ln>
            <a:noFill/>
          </a:ln>
        </p:spPr>
        <p:txBody>
          <a:bodyPr spcFirstLastPara="1" wrap="square" lIns="91425" tIns="45700" rIns="91425" bIns="45700" anchor="t" anchorCtr="0">
            <a:spAutoFit/>
          </a:bodyPr>
          <a:lstStyle/>
          <a:p>
            <a:pPr marL="0" marR="0" lvl="0" indent="-127000" algn="l" rtl="0">
              <a:lnSpc>
                <a:spcPct val="90000"/>
              </a:lnSpc>
              <a:spcBef>
                <a:spcPts val="0"/>
              </a:spcBef>
              <a:spcAft>
                <a:spcPts val="0"/>
              </a:spcAft>
              <a:buClr>
                <a:srgbClr val="0000FF"/>
              </a:buClr>
              <a:buSzPts val="2000"/>
              <a:buFont typeface="Noto Sans Symbols"/>
              <a:buChar char="❖"/>
            </a:pPr>
            <a:r>
              <a:rPr lang="en-US" sz="2000" b="1" i="0" u="none">
                <a:solidFill>
                  <a:srgbClr val="0000FF"/>
                </a:solidFill>
                <a:latin typeface="Arial"/>
                <a:ea typeface="Arial"/>
                <a:cs typeface="Arial"/>
                <a:sym typeface="Arial"/>
              </a:rPr>
              <a:t>Kích thước cơ bản của bàn – ghế</a:t>
            </a:r>
            <a:endParaRPr sz="2000" b="0" i="0" u="none">
              <a:solidFill>
                <a:srgbClr val="0000FF"/>
              </a:solidFill>
              <a:latin typeface="Arial"/>
              <a:ea typeface="Arial"/>
              <a:cs typeface="Arial"/>
              <a:sym typeface="Arial"/>
            </a:endParaRPr>
          </a:p>
        </p:txBody>
      </p:sp>
      <p:sp>
        <p:nvSpPr>
          <p:cNvPr id="430" name="Google Shape;430;p24"/>
          <p:cNvSpPr/>
          <p:nvPr/>
        </p:nvSpPr>
        <p:spPr>
          <a:xfrm>
            <a:off x="327176" y="236278"/>
            <a:ext cx="6019800" cy="521970"/>
          </a:xfrm>
          <a:prstGeom prst="rect">
            <a:avLst/>
          </a:prstGeom>
          <a:solidFill>
            <a:srgbClr val="FFFF00"/>
          </a:solid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800"/>
              <a:buFont typeface="Arial"/>
              <a:buNone/>
            </a:pPr>
            <a:r>
              <a:rPr lang="en-US" sz="2800" b="1" i="0" u="none">
                <a:solidFill>
                  <a:srgbClr val="FF0000"/>
                </a:solidFill>
                <a:latin typeface="Arial"/>
                <a:ea typeface="Arial"/>
                <a:cs typeface="Arial"/>
                <a:sym typeface="Arial"/>
              </a:rPr>
              <a:t>2.3. BÀN GHẾ HỌC SINH</a:t>
            </a:r>
            <a:endParaRPr sz="2800" b="0" i="0" u="none">
              <a:solidFill>
                <a:srgbClr val="0000FF"/>
              </a:solidFill>
              <a:latin typeface="Arial"/>
              <a:ea typeface="Arial"/>
              <a:cs typeface="Arial"/>
              <a:sym typeface="Arial"/>
            </a:endParaRPr>
          </a:p>
        </p:txBody>
      </p:sp>
      <p:grpSp>
        <p:nvGrpSpPr>
          <p:cNvPr id="431" name="Google Shape;431;p24"/>
          <p:cNvGrpSpPr/>
          <p:nvPr/>
        </p:nvGrpSpPr>
        <p:grpSpPr>
          <a:xfrm>
            <a:off x="609600" y="2286000"/>
            <a:ext cx="3124200" cy="2590800"/>
            <a:chOff x="1644" y="9159"/>
            <a:chExt cx="3591" cy="2460"/>
          </a:xfrm>
        </p:grpSpPr>
        <p:grpSp>
          <p:nvGrpSpPr>
            <p:cNvPr id="432" name="Google Shape;432;p24"/>
            <p:cNvGrpSpPr/>
            <p:nvPr/>
          </p:nvGrpSpPr>
          <p:grpSpPr>
            <a:xfrm>
              <a:off x="1644" y="9384"/>
              <a:ext cx="3420" cy="2235"/>
              <a:chOff x="1644" y="9384"/>
              <a:chExt cx="3420" cy="2235"/>
            </a:xfrm>
          </p:grpSpPr>
          <p:grpSp>
            <p:nvGrpSpPr>
              <p:cNvPr id="433" name="Google Shape;433;p24"/>
              <p:cNvGrpSpPr/>
              <p:nvPr/>
            </p:nvGrpSpPr>
            <p:grpSpPr>
              <a:xfrm>
                <a:off x="1644" y="9384"/>
                <a:ext cx="3420" cy="2235"/>
                <a:chOff x="1644" y="9384"/>
                <a:chExt cx="3420" cy="2235"/>
              </a:xfrm>
            </p:grpSpPr>
            <p:sp>
              <p:nvSpPr>
                <p:cNvPr id="434" name="Google Shape;434;p24"/>
                <p:cNvSpPr/>
                <p:nvPr/>
              </p:nvSpPr>
              <p:spPr>
                <a:xfrm>
                  <a:off x="2655" y="10464"/>
                  <a:ext cx="1368" cy="68"/>
                </a:xfrm>
                <a:prstGeom prst="rect">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grpSp>
              <p:nvGrpSpPr>
                <p:cNvPr id="435" name="Google Shape;435;p24"/>
                <p:cNvGrpSpPr/>
                <p:nvPr/>
              </p:nvGrpSpPr>
              <p:grpSpPr>
                <a:xfrm>
                  <a:off x="1644" y="9384"/>
                  <a:ext cx="3420" cy="2235"/>
                  <a:chOff x="1644" y="9369"/>
                  <a:chExt cx="3420" cy="2235"/>
                </a:xfrm>
              </p:grpSpPr>
              <p:grpSp>
                <p:nvGrpSpPr>
                  <p:cNvPr id="436" name="Google Shape;436;p24"/>
                  <p:cNvGrpSpPr/>
                  <p:nvPr/>
                </p:nvGrpSpPr>
                <p:grpSpPr>
                  <a:xfrm>
                    <a:off x="2724" y="9369"/>
                    <a:ext cx="1254" cy="2235"/>
                    <a:chOff x="2724" y="9339"/>
                    <a:chExt cx="1254" cy="2235"/>
                  </a:xfrm>
                </p:grpSpPr>
                <p:sp>
                  <p:nvSpPr>
                    <p:cNvPr id="437" name="Google Shape;437;p24"/>
                    <p:cNvSpPr/>
                    <p:nvPr/>
                  </p:nvSpPr>
                  <p:spPr>
                    <a:xfrm>
                      <a:off x="2724" y="10494"/>
                      <a:ext cx="114" cy="1080"/>
                    </a:xfrm>
                    <a:prstGeom prst="rect">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38" name="Google Shape;438;p24"/>
                    <p:cNvSpPr/>
                    <p:nvPr/>
                  </p:nvSpPr>
                  <p:spPr>
                    <a:xfrm>
                      <a:off x="3864" y="10494"/>
                      <a:ext cx="114" cy="1080"/>
                    </a:xfrm>
                    <a:prstGeom prst="rect">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39" name="Google Shape;439;p24"/>
                    <p:cNvSpPr/>
                    <p:nvPr/>
                  </p:nvSpPr>
                  <p:spPr>
                    <a:xfrm>
                      <a:off x="2838" y="10677"/>
                      <a:ext cx="1026" cy="125"/>
                    </a:xfrm>
                    <a:prstGeom prst="rect">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grpSp>
                  <p:nvGrpSpPr>
                    <p:cNvPr id="440" name="Google Shape;440;p24"/>
                    <p:cNvGrpSpPr/>
                    <p:nvPr/>
                  </p:nvGrpSpPr>
                  <p:grpSpPr>
                    <a:xfrm>
                      <a:off x="2729" y="9339"/>
                      <a:ext cx="1237" cy="1080"/>
                      <a:chOff x="2744" y="9234"/>
                      <a:chExt cx="1237" cy="1080"/>
                    </a:xfrm>
                  </p:grpSpPr>
                  <p:sp>
                    <p:nvSpPr>
                      <p:cNvPr id="441" name="Google Shape;441;p24"/>
                      <p:cNvSpPr/>
                      <p:nvPr/>
                    </p:nvSpPr>
                    <p:spPr>
                      <a:xfrm>
                        <a:off x="2744" y="9234"/>
                        <a:ext cx="114" cy="1080"/>
                      </a:xfrm>
                      <a:prstGeom prst="rect">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42" name="Google Shape;442;p24"/>
                      <p:cNvSpPr/>
                      <p:nvPr/>
                    </p:nvSpPr>
                    <p:spPr>
                      <a:xfrm>
                        <a:off x="3867" y="9234"/>
                        <a:ext cx="114" cy="1080"/>
                      </a:xfrm>
                      <a:prstGeom prst="rect">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43" name="Google Shape;443;p24"/>
                      <p:cNvSpPr/>
                      <p:nvPr/>
                    </p:nvSpPr>
                    <p:spPr>
                      <a:xfrm>
                        <a:off x="2838" y="9254"/>
                        <a:ext cx="1026" cy="125"/>
                      </a:xfrm>
                      <a:prstGeom prst="rect">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44" name="Google Shape;444;p24"/>
                      <p:cNvSpPr/>
                      <p:nvPr/>
                    </p:nvSpPr>
                    <p:spPr>
                      <a:xfrm>
                        <a:off x="2838" y="9494"/>
                        <a:ext cx="1026" cy="125"/>
                      </a:xfrm>
                      <a:prstGeom prst="rect">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45" name="Google Shape;445;p24"/>
                      <p:cNvSpPr/>
                      <p:nvPr/>
                    </p:nvSpPr>
                    <p:spPr>
                      <a:xfrm>
                        <a:off x="2838" y="9734"/>
                        <a:ext cx="1026" cy="125"/>
                      </a:xfrm>
                      <a:prstGeom prst="rect">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grpSp>
              </p:grpSp>
              <p:grpSp>
                <p:nvGrpSpPr>
                  <p:cNvPr id="446" name="Google Shape;446;p24"/>
                  <p:cNvGrpSpPr/>
                  <p:nvPr/>
                </p:nvGrpSpPr>
                <p:grpSpPr>
                  <a:xfrm>
                    <a:off x="1644" y="9489"/>
                    <a:ext cx="3420" cy="2100"/>
                    <a:chOff x="1530" y="9474"/>
                    <a:chExt cx="3420" cy="2100"/>
                  </a:xfrm>
                </p:grpSpPr>
                <p:sp>
                  <p:nvSpPr>
                    <p:cNvPr id="447" name="Google Shape;447;p24"/>
                    <p:cNvSpPr/>
                    <p:nvPr/>
                  </p:nvSpPr>
                  <p:spPr>
                    <a:xfrm>
                      <a:off x="1530" y="9474"/>
                      <a:ext cx="3420" cy="125"/>
                    </a:xfrm>
                    <a:prstGeom prst="rect">
                      <a:avLst/>
                    </a:prstGeom>
                    <a:solidFill>
                      <a:srgbClr val="FFCC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48" name="Google Shape;448;p24"/>
                    <p:cNvSpPr/>
                    <p:nvPr/>
                  </p:nvSpPr>
                  <p:spPr>
                    <a:xfrm>
                      <a:off x="1872" y="9594"/>
                      <a:ext cx="2736" cy="540"/>
                    </a:xfrm>
                    <a:prstGeom prst="rect">
                      <a:avLst/>
                    </a:prstGeom>
                    <a:solidFill>
                      <a:srgbClr val="FFCC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49" name="Google Shape;449;p24"/>
                    <p:cNvSpPr/>
                    <p:nvPr/>
                  </p:nvSpPr>
                  <p:spPr>
                    <a:xfrm>
                      <a:off x="1758" y="9594"/>
                      <a:ext cx="114" cy="1980"/>
                    </a:xfrm>
                    <a:prstGeom prst="rect">
                      <a:avLst/>
                    </a:prstGeom>
                    <a:solidFill>
                      <a:srgbClr val="FFCC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50" name="Google Shape;450;p24"/>
                    <p:cNvSpPr/>
                    <p:nvPr/>
                  </p:nvSpPr>
                  <p:spPr>
                    <a:xfrm>
                      <a:off x="4608" y="9594"/>
                      <a:ext cx="114" cy="1980"/>
                    </a:xfrm>
                    <a:prstGeom prst="rect">
                      <a:avLst/>
                    </a:prstGeom>
                    <a:solidFill>
                      <a:srgbClr val="FFCC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grpSp>
            </p:grpSp>
          </p:grpSp>
          <p:cxnSp>
            <p:nvCxnSpPr>
              <p:cNvPr id="451" name="Google Shape;451;p24"/>
              <p:cNvCxnSpPr/>
              <p:nvPr/>
            </p:nvCxnSpPr>
            <p:spPr>
              <a:xfrm>
                <a:off x="1644" y="11619"/>
                <a:ext cx="3363" cy="0"/>
              </a:xfrm>
              <a:prstGeom prst="straightConnector1">
                <a:avLst/>
              </a:prstGeom>
              <a:noFill/>
              <a:ln w="9525" cap="flat" cmpd="sng">
                <a:solidFill>
                  <a:srgbClr val="CC9900"/>
                </a:solidFill>
                <a:prstDash val="dash"/>
                <a:round/>
                <a:headEnd type="none" w="sm" len="sm"/>
                <a:tailEnd type="none" w="sm" len="sm"/>
              </a:ln>
            </p:spPr>
          </p:cxnSp>
        </p:grpSp>
        <p:grpSp>
          <p:nvGrpSpPr>
            <p:cNvPr id="452" name="Google Shape;452;p24"/>
            <p:cNvGrpSpPr/>
            <p:nvPr/>
          </p:nvGrpSpPr>
          <p:grpSpPr>
            <a:xfrm>
              <a:off x="1644" y="9159"/>
              <a:ext cx="3591" cy="2454"/>
              <a:chOff x="1644" y="9159"/>
              <a:chExt cx="3591" cy="2454"/>
            </a:xfrm>
          </p:grpSpPr>
          <p:cxnSp>
            <p:nvCxnSpPr>
              <p:cNvPr id="453" name="Google Shape;453;p24"/>
              <p:cNvCxnSpPr/>
              <p:nvPr/>
            </p:nvCxnSpPr>
            <p:spPr>
              <a:xfrm>
                <a:off x="2658" y="10500"/>
                <a:ext cx="0" cy="540"/>
              </a:xfrm>
              <a:prstGeom prst="straightConnector1">
                <a:avLst/>
              </a:prstGeom>
              <a:noFill/>
              <a:ln w="9525" cap="flat" cmpd="sng">
                <a:solidFill>
                  <a:srgbClr val="CC9900"/>
                </a:solidFill>
                <a:prstDash val="dash"/>
                <a:round/>
                <a:headEnd type="none" w="sm" len="sm"/>
                <a:tailEnd type="none" w="sm" len="sm"/>
              </a:ln>
            </p:spPr>
          </p:cxnSp>
          <p:cxnSp>
            <p:nvCxnSpPr>
              <p:cNvPr id="454" name="Google Shape;454;p24"/>
              <p:cNvCxnSpPr/>
              <p:nvPr/>
            </p:nvCxnSpPr>
            <p:spPr>
              <a:xfrm>
                <a:off x="4023" y="10515"/>
                <a:ext cx="0" cy="540"/>
              </a:xfrm>
              <a:prstGeom prst="straightConnector1">
                <a:avLst/>
              </a:prstGeom>
              <a:noFill/>
              <a:ln w="9525" cap="flat" cmpd="sng">
                <a:solidFill>
                  <a:srgbClr val="CC9900"/>
                </a:solidFill>
                <a:prstDash val="dash"/>
                <a:round/>
                <a:headEnd type="none" w="sm" len="sm"/>
                <a:tailEnd type="none" w="sm" len="sm"/>
              </a:ln>
            </p:spPr>
          </p:cxnSp>
          <p:cxnSp>
            <p:nvCxnSpPr>
              <p:cNvPr id="455" name="Google Shape;455;p24"/>
              <p:cNvCxnSpPr/>
              <p:nvPr/>
            </p:nvCxnSpPr>
            <p:spPr>
              <a:xfrm>
                <a:off x="2670" y="11067"/>
                <a:ext cx="1366" cy="0"/>
              </a:xfrm>
              <a:prstGeom prst="straightConnector1">
                <a:avLst/>
              </a:prstGeom>
              <a:noFill/>
              <a:ln w="9525" cap="flat" cmpd="sng">
                <a:solidFill>
                  <a:schemeClr val="dk1"/>
                </a:solidFill>
                <a:prstDash val="solid"/>
                <a:round/>
                <a:headEnd type="triangle" w="med" len="med"/>
                <a:tailEnd type="triangle" w="med" len="med"/>
              </a:ln>
            </p:spPr>
          </p:cxnSp>
          <p:cxnSp>
            <p:nvCxnSpPr>
              <p:cNvPr id="456" name="Google Shape;456;p24"/>
              <p:cNvCxnSpPr/>
              <p:nvPr/>
            </p:nvCxnSpPr>
            <p:spPr>
              <a:xfrm>
                <a:off x="3981" y="10455"/>
                <a:ext cx="456" cy="0"/>
              </a:xfrm>
              <a:prstGeom prst="straightConnector1">
                <a:avLst/>
              </a:prstGeom>
              <a:noFill/>
              <a:ln w="9525" cap="flat" cmpd="sng">
                <a:solidFill>
                  <a:srgbClr val="CC9900"/>
                </a:solidFill>
                <a:prstDash val="dash"/>
                <a:round/>
                <a:headEnd type="none" w="sm" len="sm"/>
                <a:tailEnd type="none" w="sm" len="sm"/>
              </a:ln>
            </p:spPr>
          </p:cxnSp>
          <p:cxnSp>
            <p:nvCxnSpPr>
              <p:cNvPr id="457" name="Google Shape;457;p24"/>
              <p:cNvCxnSpPr/>
              <p:nvPr/>
            </p:nvCxnSpPr>
            <p:spPr>
              <a:xfrm>
                <a:off x="4266" y="10494"/>
                <a:ext cx="0" cy="1080"/>
              </a:xfrm>
              <a:prstGeom prst="straightConnector1">
                <a:avLst/>
              </a:prstGeom>
              <a:noFill/>
              <a:ln w="9525" cap="flat" cmpd="sng">
                <a:solidFill>
                  <a:schemeClr val="dk1"/>
                </a:solidFill>
                <a:prstDash val="solid"/>
                <a:round/>
                <a:headEnd type="triangle" w="med" len="med"/>
                <a:tailEnd type="triangle" w="med" len="med"/>
              </a:ln>
            </p:spPr>
          </p:cxnSp>
          <p:cxnSp>
            <p:nvCxnSpPr>
              <p:cNvPr id="458" name="Google Shape;458;p24"/>
              <p:cNvCxnSpPr/>
              <p:nvPr/>
            </p:nvCxnSpPr>
            <p:spPr>
              <a:xfrm>
                <a:off x="5064" y="9510"/>
                <a:ext cx="171" cy="0"/>
              </a:xfrm>
              <a:prstGeom prst="straightConnector1">
                <a:avLst/>
              </a:prstGeom>
              <a:noFill/>
              <a:ln w="9525" cap="flat" cmpd="sng">
                <a:solidFill>
                  <a:srgbClr val="CC9900"/>
                </a:solidFill>
                <a:prstDash val="dash"/>
                <a:round/>
                <a:headEnd type="none" w="sm" len="sm"/>
                <a:tailEnd type="none" w="sm" len="sm"/>
              </a:ln>
            </p:spPr>
          </p:cxnSp>
          <p:cxnSp>
            <p:nvCxnSpPr>
              <p:cNvPr id="459" name="Google Shape;459;p24"/>
              <p:cNvCxnSpPr/>
              <p:nvPr/>
            </p:nvCxnSpPr>
            <p:spPr>
              <a:xfrm>
                <a:off x="5178" y="9510"/>
                <a:ext cx="0" cy="2103"/>
              </a:xfrm>
              <a:prstGeom prst="straightConnector1">
                <a:avLst/>
              </a:prstGeom>
              <a:noFill/>
              <a:ln w="9525" cap="flat" cmpd="sng">
                <a:solidFill>
                  <a:schemeClr val="dk1"/>
                </a:solidFill>
                <a:prstDash val="solid"/>
                <a:round/>
                <a:headEnd type="triangle" w="med" len="med"/>
                <a:tailEnd type="triangle" w="med" len="med"/>
              </a:ln>
            </p:spPr>
          </p:cxnSp>
          <p:cxnSp>
            <p:nvCxnSpPr>
              <p:cNvPr id="460" name="Google Shape;460;p24"/>
              <p:cNvCxnSpPr/>
              <p:nvPr/>
            </p:nvCxnSpPr>
            <p:spPr>
              <a:xfrm>
                <a:off x="5064" y="9159"/>
                <a:ext cx="0" cy="360"/>
              </a:xfrm>
              <a:prstGeom prst="straightConnector1">
                <a:avLst/>
              </a:prstGeom>
              <a:noFill/>
              <a:ln w="9525" cap="flat" cmpd="sng">
                <a:solidFill>
                  <a:srgbClr val="CC9900"/>
                </a:solidFill>
                <a:prstDash val="dash"/>
                <a:round/>
                <a:headEnd type="none" w="sm" len="sm"/>
                <a:tailEnd type="none" w="sm" len="sm"/>
              </a:ln>
            </p:spPr>
          </p:cxnSp>
          <p:cxnSp>
            <p:nvCxnSpPr>
              <p:cNvPr id="461" name="Google Shape;461;p24"/>
              <p:cNvCxnSpPr/>
              <p:nvPr/>
            </p:nvCxnSpPr>
            <p:spPr>
              <a:xfrm>
                <a:off x="1644" y="9174"/>
                <a:ext cx="0" cy="360"/>
              </a:xfrm>
              <a:prstGeom prst="straightConnector1">
                <a:avLst/>
              </a:prstGeom>
              <a:noFill/>
              <a:ln w="9525" cap="flat" cmpd="sng">
                <a:solidFill>
                  <a:srgbClr val="CC9900"/>
                </a:solidFill>
                <a:prstDash val="dash"/>
                <a:round/>
                <a:headEnd type="none" w="sm" len="sm"/>
                <a:tailEnd type="none" w="sm" len="sm"/>
              </a:ln>
            </p:spPr>
          </p:cxnSp>
          <p:cxnSp>
            <p:nvCxnSpPr>
              <p:cNvPr id="462" name="Google Shape;462;p24"/>
              <p:cNvCxnSpPr/>
              <p:nvPr/>
            </p:nvCxnSpPr>
            <p:spPr>
              <a:xfrm>
                <a:off x="1644" y="9234"/>
                <a:ext cx="3419" cy="0"/>
              </a:xfrm>
              <a:prstGeom prst="straightConnector1">
                <a:avLst/>
              </a:prstGeom>
              <a:noFill/>
              <a:ln w="9525" cap="flat" cmpd="sng">
                <a:solidFill>
                  <a:schemeClr val="dk1"/>
                </a:solidFill>
                <a:prstDash val="solid"/>
                <a:round/>
                <a:headEnd type="triangle" w="med" len="med"/>
                <a:tailEnd type="triangle" w="med" len="med"/>
              </a:ln>
            </p:spPr>
          </p:cxnSp>
        </p:grpSp>
      </p:grpSp>
      <p:grpSp>
        <p:nvGrpSpPr>
          <p:cNvPr id="463" name="Google Shape;463;p24"/>
          <p:cNvGrpSpPr/>
          <p:nvPr/>
        </p:nvGrpSpPr>
        <p:grpSpPr>
          <a:xfrm>
            <a:off x="4744826" y="2133600"/>
            <a:ext cx="3505200" cy="2743200"/>
            <a:chOff x="5349" y="8964"/>
            <a:chExt cx="3897" cy="2640"/>
          </a:xfrm>
        </p:grpSpPr>
        <p:cxnSp>
          <p:nvCxnSpPr>
            <p:cNvPr id="464" name="Google Shape;464;p24"/>
            <p:cNvCxnSpPr/>
            <p:nvPr/>
          </p:nvCxnSpPr>
          <p:spPr>
            <a:xfrm>
              <a:off x="7743" y="9774"/>
              <a:ext cx="285" cy="0"/>
            </a:xfrm>
            <a:prstGeom prst="straightConnector1">
              <a:avLst/>
            </a:prstGeom>
            <a:noFill/>
            <a:ln w="9525" cap="flat" cmpd="sng">
              <a:solidFill>
                <a:schemeClr val="dk1"/>
              </a:solidFill>
              <a:prstDash val="solid"/>
              <a:round/>
              <a:headEnd type="triangle" w="med" len="med"/>
              <a:tailEnd type="triangle" w="med" len="med"/>
            </a:ln>
          </p:spPr>
        </p:cxnSp>
        <p:grpSp>
          <p:nvGrpSpPr>
            <p:cNvPr id="465" name="Google Shape;465;p24"/>
            <p:cNvGrpSpPr/>
            <p:nvPr/>
          </p:nvGrpSpPr>
          <p:grpSpPr>
            <a:xfrm>
              <a:off x="5349" y="8964"/>
              <a:ext cx="3897" cy="2640"/>
              <a:chOff x="5349" y="8964"/>
              <a:chExt cx="3897" cy="2640"/>
            </a:xfrm>
          </p:grpSpPr>
          <p:grpSp>
            <p:nvGrpSpPr>
              <p:cNvPr id="466" name="Google Shape;466;p24"/>
              <p:cNvGrpSpPr/>
              <p:nvPr/>
            </p:nvGrpSpPr>
            <p:grpSpPr>
              <a:xfrm>
                <a:off x="5349" y="8964"/>
                <a:ext cx="3897" cy="2640"/>
                <a:chOff x="5349" y="8964"/>
                <a:chExt cx="3897" cy="2640"/>
              </a:xfrm>
            </p:grpSpPr>
            <p:grpSp>
              <p:nvGrpSpPr>
                <p:cNvPr id="467" name="Google Shape;467;p24"/>
                <p:cNvGrpSpPr/>
                <p:nvPr/>
              </p:nvGrpSpPr>
              <p:grpSpPr>
                <a:xfrm>
                  <a:off x="5349" y="8964"/>
                  <a:ext cx="3897" cy="2640"/>
                  <a:chOff x="5349" y="8964"/>
                  <a:chExt cx="3897" cy="2640"/>
                </a:xfrm>
              </p:grpSpPr>
              <p:grpSp>
                <p:nvGrpSpPr>
                  <p:cNvPr id="468" name="Google Shape;468;p24"/>
                  <p:cNvGrpSpPr/>
                  <p:nvPr/>
                </p:nvGrpSpPr>
                <p:grpSpPr>
                  <a:xfrm>
                    <a:off x="5349" y="9369"/>
                    <a:ext cx="3897" cy="2235"/>
                    <a:chOff x="5349" y="9369"/>
                    <a:chExt cx="3897" cy="2235"/>
                  </a:xfrm>
                </p:grpSpPr>
                <p:grpSp>
                  <p:nvGrpSpPr>
                    <p:cNvPr id="469" name="Google Shape;469;p24"/>
                    <p:cNvGrpSpPr/>
                    <p:nvPr/>
                  </p:nvGrpSpPr>
                  <p:grpSpPr>
                    <a:xfrm>
                      <a:off x="5349" y="9499"/>
                      <a:ext cx="2682" cy="2100"/>
                      <a:chOff x="5349" y="9469"/>
                      <a:chExt cx="2682" cy="2100"/>
                    </a:xfrm>
                  </p:grpSpPr>
                  <p:sp>
                    <p:nvSpPr>
                      <p:cNvPr id="470" name="Google Shape;470;p24"/>
                      <p:cNvSpPr/>
                      <p:nvPr/>
                    </p:nvSpPr>
                    <p:spPr>
                      <a:xfrm>
                        <a:off x="5349" y="9469"/>
                        <a:ext cx="2682" cy="125"/>
                      </a:xfrm>
                      <a:prstGeom prst="rect">
                        <a:avLst/>
                      </a:prstGeom>
                      <a:solidFill>
                        <a:srgbClr val="FFCC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71" name="Google Shape;471;p24"/>
                      <p:cNvSpPr/>
                      <p:nvPr/>
                    </p:nvSpPr>
                    <p:spPr>
                      <a:xfrm>
                        <a:off x="5691" y="9589"/>
                        <a:ext cx="1824" cy="540"/>
                      </a:xfrm>
                      <a:prstGeom prst="rect">
                        <a:avLst/>
                      </a:prstGeom>
                      <a:solidFill>
                        <a:srgbClr val="FFCC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72" name="Google Shape;472;p24"/>
                      <p:cNvSpPr/>
                      <p:nvPr/>
                    </p:nvSpPr>
                    <p:spPr>
                      <a:xfrm>
                        <a:off x="5577" y="9589"/>
                        <a:ext cx="114" cy="1980"/>
                      </a:xfrm>
                      <a:prstGeom prst="rect">
                        <a:avLst/>
                      </a:prstGeom>
                      <a:solidFill>
                        <a:srgbClr val="FFCC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73" name="Google Shape;473;p24"/>
                      <p:cNvSpPr/>
                      <p:nvPr/>
                    </p:nvSpPr>
                    <p:spPr>
                      <a:xfrm>
                        <a:off x="7518" y="9589"/>
                        <a:ext cx="114" cy="1980"/>
                      </a:xfrm>
                      <a:prstGeom prst="rect">
                        <a:avLst/>
                      </a:prstGeom>
                      <a:solidFill>
                        <a:srgbClr val="FFCC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grpSp>
                <p:grpSp>
                  <p:nvGrpSpPr>
                    <p:cNvPr id="474" name="Google Shape;474;p24"/>
                    <p:cNvGrpSpPr/>
                    <p:nvPr/>
                  </p:nvGrpSpPr>
                  <p:grpSpPr>
                    <a:xfrm>
                      <a:off x="7746" y="9369"/>
                      <a:ext cx="1500" cy="2235"/>
                      <a:chOff x="7791" y="9339"/>
                      <a:chExt cx="1500" cy="2235"/>
                    </a:xfrm>
                  </p:grpSpPr>
                  <p:sp>
                    <p:nvSpPr>
                      <p:cNvPr id="475" name="Google Shape;475;p24"/>
                      <p:cNvSpPr/>
                      <p:nvPr/>
                    </p:nvSpPr>
                    <p:spPr>
                      <a:xfrm>
                        <a:off x="7902" y="10494"/>
                        <a:ext cx="114" cy="1080"/>
                      </a:xfrm>
                      <a:prstGeom prst="rect">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76" name="Google Shape;476;p24"/>
                      <p:cNvSpPr/>
                      <p:nvPr/>
                    </p:nvSpPr>
                    <p:spPr>
                      <a:xfrm>
                        <a:off x="7791" y="10419"/>
                        <a:ext cx="1368" cy="68"/>
                      </a:xfrm>
                      <a:prstGeom prst="rect">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77" name="Google Shape;477;p24"/>
                      <p:cNvSpPr/>
                      <p:nvPr/>
                    </p:nvSpPr>
                    <p:spPr>
                      <a:xfrm>
                        <a:off x="9042" y="10494"/>
                        <a:ext cx="114" cy="1080"/>
                      </a:xfrm>
                      <a:prstGeom prst="rect">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78" name="Google Shape;478;p24"/>
                      <p:cNvSpPr/>
                      <p:nvPr/>
                    </p:nvSpPr>
                    <p:spPr>
                      <a:xfrm>
                        <a:off x="8016" y="10677"/>
                        <a:ext cx="1026" cy="125"/>
                      </a:xfrm>
                      <a:prstGeom prst="rect">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sp>
                    <p:nvSpPr>
                      <p:cNvPr id="479" name="Google Shape;479;p24"/>
                      <p:cNvSpPr/>
                      <p:nvPr/>
                    </p:nvSpPr>
                    <p:spPr>
                      <a:xfrm>
                        <a:off x="9008" y="9339"/>
                        <a:ext cx="283" cy="1080"/>
                      </a:xfrm>
                      <a:prstGeom prst="parallelogram">
                        <a:avLst>
                          <a:gd name="adj" fmla="val 49824"/>
                        </a:avLst>
                      </a:prstGeom>
                      <a:solidFill>
                        <a:srgbClr val="CC9900"/>
                      </a:solidFill>
                      <a:ln w="9525" cap="flat" cmpd="sng">
                        <a:solidFill>
                          <a:srgbClr val="CC99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a:solidFill>
                            <a:srgbClr val="0000FF"/>
                          </a:solidFill>
                          <a:latin typeface="Verdana"/>
                          <a:ea typeface="Verdana"/>
                          <a:cs typeface="Verdana"/>
                          <a:sym typeface="Verdana"/>
                        </a:endParaRPr>
                      </a:p>
                    </p:txBody>
                  </p:sp>
                </p:grpSp>
              </p:grpSp>
              <p:grpSp>
                <p:nvGrpSpPr>
                  <p:cNvPr id="480" name="Google Shape;480;p24"/>
                  <p:cNvGrpSpPr/>
                  <p:nvPr/>
                </p:nvGrpSpPr>
                <p:grpSpPr>
                  <a:xfrm>
                    <a:off x="5577" y="8964"/>
                    <a:ext cx="3477" cy="1530"/>
                    <a:chOff x="5577" y="8964"/>
                    <a:chExt cx="3477" cy="1530"/>
                  </a:xfrm>
                </p:grpSpPr>
                <p:cxnSp>
                  <p:nvCxnSpPr>
                    <p:cNvPr id="481" name="Google Shape;481;p24"/>
                    <p:cNvCxnSpPr/>
                    <p:nvPr/>
                  </p:nvCxnSpPr>
                  <p:spPr>
                    <a:xfrm>
                      <a:off x="8028" y="8970"/>
                      <a:ext cx="0" cy="900"/>
                    </a:xfrm>
                    <a:prstGeom prst="straightConnector1">
                      <a:avLst/>
                    </a:prstGeom>
                    <a:noFill/>
                    <a:ln w="9525" cap="flat" cmpd="sng">
                      <a:solidFill>
                        <a:srgbClr val="CC9900"/>
                      </a:solidFill>
                      <a:prstDash val="dash"/>
                      <a:round/>
                      <a:headEnd type="none" w="sm" len="sm"/>
                      <a:tailEnd type="none" w="sm" len="sm"/>
                    </a:ln>
                  </p:spPr>
                </p:cxnSp>
                <p:cxnSp>
                  <p:nvCxnSpPr>
                    <p:cNvPr id="482" name="Google Shape;482;p24"/>
                    <p:cNvCxnSpPr/>
                    <p:nvPr/>
                  </p:nvCxnSpPr>
                  <p:spPr>
                    <a:xfrm rot="10800000">
                      <a:off x="7743" y="9774"/>
                      <a:ext cx="0" cy="720"/>
                    </a:xfrm>
                    <a:prstGeom prst="straightConnector1">
                      <a:avLst/>
                    </a:prstGeom>
                    <a:noFill/>
                    <a:ln w="9525" cap="flat" cmpd="sng">
                      <a:solidFill>
                        <a:srgbClr val="CC9900"/>
                      </a:solidFill>
                      <a:prstDash val="dash"/>
                      <a:round/>
                      <a:headEnd type="none" w="sm" len="sm"/>
                      <a:tailEnd type="none" w="sm" len="sm"/>
                    </a:ln>
                  </p:spPr>
                </p:cxnSp>
                <p:cxnSp>
                  <p:nvCxnSpPr>
                    <p:cNvPr id="483" name="Google Shape;483;p24"/>
                    <p:cNvCxnSpPr/>
                    <p:nvPr/>
                  </p:nvCxnSpPr>
                  <p:spPr>
                    <a:xfrm rot="10800000">
                      <a:off x="8940" y="9894"/>
                      <a:ext cx="0" cy="540"/>
                    </a:xfrm>
                    <a:prstGeom prst="straightConnector1">
                      <a:avLst/>
                    </a:prstGeom>
                    <a:noFill/>
                    <a:ln w="9525" cap="flat" cmpd="sng">
                      <a:solidFill>
                        <a:srgbClr val="CC9900"/>
                      </a:solidFill>
                      <a:prstDash val="dash"/>
                      <a:round/>
                      <a:headEnd type="none" w="sm" len="sm"/>
                      <a:tailEnd type="none" w="sm" len="sm"/>
                    </a:ln>
                  </p:spPr>
                </p:cxnSp>
                <p:cxnSp>
                  <p:nvCxnSpPr>
                    <p:cNvPr id="484" name="Google Shape;484;p24"/>
                    <p:cNvCxnSpPr/>
                    <p:nvPr/>
                  </p:nvCxnSpPr>
                  <p:spPr>
                    <a:xfrm>
                      <a:off x="8028" y="9510"/>
                      <a:ext cx="1026" cy="0"/>
                    </a:xfrm>
                    <a:prstGeom prst="straightConnector1">
                      <a:avLst/>
                    </a:prstGeom>
                    <a:noFill/>
                    <a:ln w="9525" cap="flat" cmpd="sng">
                      <a:solidFill>
                        <a:schemeClr val="dk1"/>
                      </a:solidFill>
                      <a:prstDash val="solid"/>
                      <a:round/>
                      <a:headEnd type="triangle" w="med" len="med"/>
                      <a:tailEnd type="triangle" w="med" len="med"/>
                    </a:ln>
                  </p:spPr>
                </p:cxnSp>
                <p:cxnSp>
                  <p:nvCxnSpPr>
                    <p:cNvPr id="485" name="Google Shape;485;p24"/>
                    <p:cNvCxnSpPr/>
                    <p:nvPr/>
                  </p:nvCxnSpPr>
                  <p:spPr>
                    <a:xfrm>
                      <a:off x="7743" y="10134"/>
                      <a:ext cx="1197" cy="0"/>
                    </a:xfrm>
                    <a:prstGeom prst="straightConnector1">
                      <a:avLst/>
                    </a:prstGeom>
                    <a:noFill/>
                    <a:ln w="9525" cap="flat" cmpd="sng">
                      <a:solidFill>
                        <a:schemeClr val="dk1"/>
                      </a:solidFill>
                      <a:prstDash val="solid"/>
                      <a:round/>
                      <a:headEnd type="triangle" w="med" len="med"/>
                      <a:tailEnd type="triangle" w="med" len="med"/>
                    </a:ln>
                  </p:spPr>
                </p:cxnSp>
                <p:cxnSp>
                  <p:nvCxnSpPr>
                    <p:cNvPr id="486" name="Google Shape;486;p24"/>
                    <p:cNvCxnSpPr/>
                    <p:nvPr/>
                  </p:nvCxnSpPr>
                  <p:spPr>
                    <a:xfrm rot="10800000">
                      <a:off x="5592" y="8964"/>
                      <a:ext cx="0" cy="540"/>
                    </a:xfrm>
                    <a:prstGeom prst="straightConnector1">
                      <a:avLst/>
                    </a:prstGeom>
                    <a:noFill/>
                    <a:ln w="9525" cap="flat" cmpd="sng">
                      <a:solidFill>
                        <a:srgbClr val="CC9900"/>
                      </a:solidFill>
                      <a:prstDash val="dash"/>
                      <a:round/>
                      <a:headEnd type="none" w="sm" len="sm"/>
                      <a:tailEnd type="none" w="sm" len="sm"/>
                    </a:ln>
                  </p:spPr>
                </p:cxnSp>
                <p:cxnSp>
                  <p:nvCxnSpPr>
                    <p:cNvPr id="487" name="Google Shape;487;p24"/>
                    <p:cNvCxnSpPr/>
                    <p:nvPr/>
                  </p:nvCxnSpPr>
                  <p:spPr>
                    <a:xfrm>
                      <a:off x="5577" y="9234"/>
                      <a:ext cx="2451" cy="0"/>
                    </a:xfrm>
                    <a:prstGeom prst="straightConnector1">
                      <a:avLst/>
                    </a:prstGeom>
                    <a:noFill/>
                    <a:ln w="9525" cap="flat" cmpd="sng">
                      <a:solidFill>
                        <a:schemeClr val="dk1"/>
                      </a:solidFill>
                      <a:prstDash val="solid"/>
                      <a:round/>
                      <a:headEnd type="triangle" w="med" len="med"/>
                      <a:tailEnd type="triangle" w="med" len="med"/>
                    </a:ln>
                  </p:spPr>
                </p:cxnSp>
              </p:grpSp>
            </p:grpSp>
            <p:cxnSp>
              <p:nvCxnSpPr>
                <p:cNvPr id="488" name="Google Shape;488;p24"/>
                <p:cNvCxnSpPr/>
                <p:nvPr/>
              </p:nvCxnSpPr>
              <p:spPr>
                <a:xfrm>
                  <a:off x="5349" y="11595"/>
                  <a:ext cx="3876" cy="0"/>
                </a:xfrm>
                <a:prstGeom prst="straightConnector1">
                  <a:avLst/>
                </a:prstGeom>
                <a:noFill/>
                <a:ln w="9525" cap="flat" cmpd="sng">
                  <a:solidFill>
                    <a:srgbClr val="CC9900"/>
                  </a:solidFill>
                  <a:prstDash val="dash"/>
                  <a:round/>
                  <a:headEnd type="none" w="sm" len="sm"/>
                  <a:tailEnd type="none" w="sm" len="sm"/>
                </a:ln>
              </p:spPr>
            </p:cxnSp>
          </p:grpSp>
          <p:cxnSp>
            <p:nvCxnSpPr>
              <p:cNvPr id="489" name="Google Shape;489;p24"/>
              <p:cNvCxnSpPr/>
              <p:nvPr/>
            </p:nvCxnSpPr>
            <p:spPr>
              <a:xfrm>
                <a:off x="8484" y="9519"/>
                <a:ext cx="0" cy="900"/>
              </a:xfrm>
              <a:prstGeom prst="straightConnector1">
                <a:avLst/>
              </a:prstGeom>
              <a:noFill/>
              <a:ln w="9525" cap="flat" cmpd="sng">
                <a:solidFill>
                  <a:schemeClr val="dk1"/>
                </a:solidFill>
                <a:prstDash val="solid"/>
                <a:round/>
                <a:headEnd type="triangle" w="med" len="med"/>
                <a:tailEnd type="triangle" w="med" len="med"/>
              </a:ln>
            </p:spPr>
          </p:cxnSp>
        </p:grpSp>
        <p:cxnSp>
          <p:nvCxnSpPr>
            <p:cNvPr id="490" name="Google Shape;490;p24"/>
            <p:cNvCxnSpPr/>
            <p:nvPr/>
          </p:nvCxnSpPr>
          <p:spPr>
            <a:xfrm>
              <a:off x="6888" y="10440"/>
              <a:ext cx="855" cy="0"/>
            </a:xfrm>
            <a:prstGeom prst="straightConnector1">
              <a:avLst/>
            </a:prstGeom>
            <a:noFill/>
            <a:ln w="9525" cap="flat" cmpd="sng">
              <a:solidFill>
                <a:srgbClr val="CC9900"/>
              </a:solidFill>
              <a:prstDash val="dash"/>
              <a:round/>
              <a:headEnd type="none" w="sm" len="sm"/>
              <a:tailEnd type="none" w="sm" len="sm"/>
            </a:ln>
          </p:spPr>
        </p:cxnSp>
        <p:cxnSp>
          <p:nvCxnSpPr>
            <p:cNvPr id="491" name="Google Shape;491;p24"/>
            <p:cNvCxnSpPr/>
            <p:nvPr/>
          </p:nvCxnSpPr>
          <p:spPr>
            <a:xfrm>
              <a:off x="7116" y="10134"/>
              <a:ext cx="0" cy="306"/>
            </a:xfrm>
            <a:prstGeom prst="straightConnector1">
              <a:avLst/>
            </a:prstGeom>
            <a:noFill/>
            <a:ln w="9525" cap="flat" cmpd="sng">
              <a:solidFill>
                <a:schemeClr val="dk1"/>
              </a:solidFill>
              <a:prstDash val="solid"/>
              <a:round/>
              <a:headEnd type="triangle" w="med" len="med"/>
              <a:tailEnd type="triangle" w="med" len="med"/>
            </a:ln>
          </p:spPr>
        </p:cxnSp>
      </p:grpSp>
      <p:sp>
        <p:nvSpPr>
          <p:cNvPr id="492" name="Google Shape;492;p24"/>
          <p:cNvSpPr/>
          <p:nvPr/>
        </p:nvSpPr>
        <p:spPr>
          <a:xfrm>
            <a:off x="457200" y="5029200"/>
            <a:ext cx="3276600" cy="1676400"/>
          </a:xfrm>
          <a:prstGeom prst="rect">
            <a:avLst/>
          </a:prstGeom>
          <a:noFill/>
          <a:ln>
            <a:noFill/>
          </a:ln>
        </p:spPr>
        <p:txBody>
          <a:bodyPr spcFirstLastPara="1" wrap="square" lIns="91425" tIns="45700" rIns="91425" bIns="45700" anchor="ctr" anchorCtr="1">
            <a:noAutofit/>
          </a:bodyPr>
          <a:lstStyle/>
          <a:p>
            <a:pPr marL="838200" marR="0" lvl="0" indent="-838200" algn="l" rtl="0">
              <a:lnSpc>
                <a:spcPct val="100000"/>
              </a:lnSpc>
              <a:spcBef>
                <a:spcPts val="0"/>
              </a:spcBef>
              <a:spcAft>
                <a:spcPts val="0"/>
              </a:spcAft>
              <a:buClr>
                <a:srgbClr val="0000FF"/>
              </a:buClr>
              <a:buSzPts val="2000"/>
              <a:buFont typeface="Noto Sans Symbols"/>
              <a:buNone/>
            </a:pPr>
            <a:r>
              <a:rPr lang="en-US" sz="2000" b="0" i="0" u="none">
                <a:solidFill>
                  <a:srgbClr val="0000FF"/>
                </a:solidFill>
                <a:latin typeface="Arial"/>
                <a:ea typeface="Arial"/>
                <a:cs typeface="Arial"/>
                <a:sym typeface="Arial"/>
              </a:rPr>
              <a:t>	1. Chiều cao ghế</a:t>
            </a:r>
            <a:br>
              <a:rPr lang="en-US" sz="2000" b="0" i="0" u="none">
                <a:solidFill>
                  <a:srgbClr val="0000FF"/>
                </a:solidFill>
                <a:latin typeface="Arial"/>
                <a:ea typeface="Arial"/>
                <a:cs typeface="Arial"/>
                <a:sym typeface="Arial"/>
              </a:rPr>
            </a:br>
            <a:r>
              <a:rPr lang="en-US" sz="2000" b="0" i="0" u="none">
                <a:solidFill>
                  <a:srgbClr val="0000FF"/>
                </a:solidFill>
                <a:latin typeface="Arial"/>
                <a:ea typeface="Arial"/>
                <a:cs typeface="Arial"/>
                <a:sym typeface="Arial"/>
              </a:rPr>
              <a:t>2. Chiều cao bàn</a:t>
            </a:r>
            <a:br>
              <a:rPr lang="en-US" sz="2000" b="0" i="0" u="none">
                <a:solidFill>
                  <a:srgbClr val="0000FF"/>
                </a:solidFill>
                <a:latin typeface="Arial"/>
                <a:ea typeface="Arial"/>
                <a:cs typeface="Arial"/>
                <a:sym typeface="Arial"/>
              </a:rPr>
            </a:br>
            <a:r>
              <a:rPr lang="en-US" sz="2000" b="0" i="0" u="none">
                <a:solidFill>
                  <a:srgbClr val="0000FF"/>
                </a:solidFill>
                <a:latin typeface="Arial"/>
                <a:ea typeface="Arial"/>
                <a:cs typeface="Arial"/>
                <a:sym typeface="Arial"/>
              </a:rPr>
              <a:t>3. Chiều rộng ghế</a:t>
            </a:r>
            <a:br>
              <a:rPr lang="en-US" sz="2000" b="0" i="0" u="none">
                <a:solidFill>
                  <a:srgbClr val="0000FF"/>
                </a:solidFill>
                <a:latin typeface="Arial"/>
                <a:ea typeface="Arial"/>
                <a:cs typeface="Arial"/>
                <a:sym typeface="Arial"/>
              </a:rPr>
            </a:br>
            <a:r>
              <a:rPr lang="en-US" sz="2000" b="0" i="0" u="none">
                <a:solidFill>
                  <a:srgbClr val="0000FF"/>
                </a:solidFill>
                <a:latin typeface="Arial"/>
                <a:ea typeface="Arial"/>
                <a:cs typeface="Arial"/>
                <a:sym typeface="Arial"/>
              </a:rPr>
              <a:t>4. Chiều rộng bàn</a:t>
            </a:r>
            <a:br>
              <a:rPr lang="en-US" sz="2000" b="0" i="0" u="none">
                <a:solidFill>
                  <a:srgbClr val="0000FF"/>
                </a:solidFill>
                <a:latin typeface="Arial"/>
                <a:ea typeface="Arial"/>
                <a:cs typeface="Arial"/>
                <a:sym typeface="Arial"/>
              </a:rPr>
            </a:br>
            <a:r>
              <a:rPr lang="en-US" sz="2000" b="0" i="0" u="none">
                <a:solidFill>
                  <a:srgbClr val="0000FF"/>
                </a:solidFill>
                <a:latin typeface="Arial"/>
                <a:ea typeface="Arial"/>
                <a:cs typeface="Arial"/>
                <a:sym typeface="Arial"/>
              </a:rPr>
              <a:t>5. Chiều sâu ghế</a:t>
            </a:r>
            <a:endParaRPr sz="2000" b="0" i="0" u="none">
              <a:solidFill>
                <a:srgbClr val="0000FF"/>
              </a:solidFill>
              <a:latin typeface="Arial"/>
              <a:ea typeface="Arial"/>
              <a:cs typeface="Arial"/>
              <a:sym typeface="Arial"/>
            </a:endParaRPr>
          </a:p>
        </p:txBody>
      </p:sp>
      <p:sp>
        <p:nvSpPr>
          <p:cNvPr id="493" name="Google Shape;493;p24"/>
          <p:cNvSpPr/>
          <p:nvPr/>
        </p:nvSpPr>
        <p:spPr>
          <a:xfrm>
            <a:off x="3962400" y="5029200"/>
            <a:ext cx="4419600" cy="1676400"/>
          </a:xfrm>
          <a:prstGeom prst="rect">
            <a:avLst/>
          </a:prstGeom>
          <a:noFill/>
          <a:ln>
            <a:noFill/>
          </a:ln>
        </p:spPr>
        <p:txBody>
          <a:bodyPr spcFirstLastPara="1" wrap="square" lIns="91425" tIns="45700" rIns="91425" bIns="45700" anchor="ctr" anchorCtr="1">
            <a:noAutofit/>
          </a:bodyPr>
          <a:lstStyle/>
          <a:p>
            <a:pPr marL="838200" marR="0" lvl="0" indent="-838200" algn="l" rtl="0">
              <a:lnSpc>
                <a:spcPct val="100000"/>
              </a:lnSpc>
              <a:spcBef>
                <a:spcPts val="0"/>
              </a:spcBef>
              <a:spcAft>
                <a:spcPts val="0"/>
              </a:spcAft>
              <a:buClr>
                <a:srgbClr val="0000FF"/>
              </a:buClr>
              <a:buSzPts val="2000"/>
              <a:buFont typeface="Noto Sans Symbols"/>
              <a:buNone/>
            </a:pPr>
            <a:r>
              <a:rPr lang="en-US" sz="2000" b="0" i="0" u="none">
                <a:solidFill>
                  <a:srgbClr val="0000FF"/>
                </a:solidFill>
                <a:latin typeface="Arial"/>
                <a:ea typeface="Arial"/>
                <a:cs typeface="Arial"/>
                <a:sym typeface="Arial"/>
              </a:rPr>
              <a:t>	6. Chiều sâu bàn</a:t>
            </a:r>
            <a:br>
              <a:rPr lang="en-US" sz="2000" b="0" i="0" u="none">
                <a:solidFill>
                  <a:srgbClr val="0000FF"/>
                </a:solidFill>
                <a:latin typeface="Arial"/>
                <a:ea typeface="Arial"/>
                <a:cs typeface="Arial"/>
                <a:sym typeface="Arial"/>
              </a:rPr>
            </a:br>
            <a:r>
              <a:rPr lang="en-US" sz="2000" b="0" i="0" u="none">
                <a:solidFill>
                  <a:srgbClr val="0000FF"/>
                </a:solidFill>
                <a:latin typeface="Arial"/>
                <a:ea typeface="Arial"/>
                <a:cs typeface="Arial"/>
                <a:sym typeface="Arial"/>
              </a:rPr>
              <a:t>7. Hiệu số giữa bàn và ghế</a:t>
            </a:r>
            <a:br>
              <a:rPr lang="en-US" sz="2000" b="0" i="0" u="none">
                <a:solidFill>
                  <a:srgbClr val="0000FF"/>
                </a:solidFill>
                <a:latin typeface="Arial"/>
                <a:ea typeface="Arial"/>
                <a:cs typeface="Arial"/>
                <a:sym typeface="Arial"/>
              </a:rPr>
            </a:br>
            <a:r>
              <a:rPr lang="en-US" sz="2000" b="0" i="0" u="none">
                <a:solidFill>
                  <a:srgbClr val="0000FF"/>
                </a:solidFill>
                <a:latin typeface="Arial"/>
                <a:ea typeface="Arial"/>
                <a:cs typeface="Arial"/>
                <a:sym typeface="Arial"/>
              </a:rPr>
              <a:t>8. Cự ly ngồi</a:t>
            </a:r>
            <a:br>
              <a:rPr lang="en-US" sz="2000" b="0" i="0" u="none">
                <a:solidFill>
                  <a:srgbClr val="0000FF"/>
                </a:solidFill>
                <a:latin typeface="Arial"/>
                <a:ea typeface="Arial"/>
                <a:cs typeface="Arial"/>
                <a:sym typeface="Arial"/>
              </a:rPr>
            </a:br>
            <a:r>
              <a:rPr lang="en-US" sz="2000" b="0" i="0" u="none">
                <a:solidFill>
                  <a:srgbClr val="0000FF"/>
                </a:solidFill>
                <a:latin typeface="Arial"/>
                <a:ea typeface="Arial"/>
                <a:cs typeface="Arial"/>
                <a:sym typeface="Arial"/>
              </a:rPr>
              <a:t>9. Cự ly lưng</a:t>
            </a:r>
            <a:br>
              <a:rPr lang="en-US" sz="2000" b="0" i="0" u="none">
                <a:solidFill>
                  <a:srgbClr val="0000FF"/>
                </a:solidFill>
                <a:latin typeface="Arial"/>
                <a:ea typeface="Arial"/>
                <a:cs typeface="Arial"/>
                <a:sym typeface="Arial"/>
              </a:rPr>
            </a:br>
            <a:r>
              <a:rPr lang="en-US" sz="2000" b="0" i="0" u="none">
                <a:solidFill>
                  <a:srgbClr val="0000FF"/>
                </a:solidFill>
                <a:latin typeface="Arial"/>
                <a:ea typeface="Arial"/>
                <a:cs typeface="Arial"/>
                <a:sym typeface="Arial"/>
              </a:rPr>
              <a:t>10. Khoảng trống bàn - ghế</a:t>
            </a:r>
            <a:endParaRPr sz="2000" b="0" i="0" u="none">
              <a:solidFill>
                <a:srgbClr val="0000FF"/>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5"/>
          <p:cNvSpPr/>
          <p:nvPr/>
        </p:nvSpPr>
        <p:spPr>
          <a:xfrm>
            <a:off x="1556725" y="-3629"/>
            <a:ext cx="6019800" cy="523220"/>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800"/>
              <a:buFont typeface="Arial"/>
              <a:buNone/>
            </a:pPr>
            <a:r>
              <a:rPr lang="en-US" sz="2800" b="1" i="0" u="none">
                <a:solidFill>
                  <a:srgbClr val="FF0000"/>
                </a:solidFill>
                <a:latin typeface="Arial"/>
                <a:ea typeface="Arial"/>
                <a:cs typeface="Arial"/>
                <a:sym typeface="Arial"/>
              </a:rPr>
              <a:t>Kích thước bàn ghế  học sinh </a:t>
            </a:r>
            <a:endParaRPr sz="2800" b="0" i="0" u="none">
              <a:solidFill>
                <a:srgbClr val="0000FF"/>
              </a:solidFill>
              <a:latin typeface="Arial"/>
              <a:ea typeface="Arial"/>
              <a:cs typeface="Arial"/>
              <a:sym typeface="Arial"/>
            </a:endParaRPr>
          </a:p>
        </p:txBody>
      </p:sp>
      <p:graphicFrame>
        <p:nvGraphicFramePr>
          <p:cNvPr id="499" name="Google Shape;499;p25"/>
          <p:cNvGraphicFramePr/>
          <p:nvPr/>
        </p:nvGraphicFramePr>
        <p:xfrm>
          <a:off x="376472" y="1305048"/>
          <a:ext cx="3000000" cy="3000000"/>
        </p:xfrm>
        <a:graphic>
          <a:graphicData uri="http://schemas.openxmlformats.org/drawingml/2006/table">
            <a:tbl>
              <a:tblPr firstRow="1" firstCol="1" bandRow="1">
                <a:noFill/>
                <a:tableStyleId>{0D4C35AF-9FEC-4579-970F-6FB6AF9054CC}</a:tableStyleId>
              </a:tblPr>
              <a:tblGrid>
                <a:gridCol w="2968300">
                  <a:extLst>
                    <a:ext uri="{9D8B030D-6E8A-4147-A177-3AD203B41FA5}">
                      <a16:colId xmlns:a16="http://schemas.microsoft.com/office/drawing/2014/main" val="20000"/>
                    </a:ext>
                  </a:extLst>
                </a:gridCol>
                <a:gridCol w="901725">
                  <a:extLst>
                    <a:ext uri="{9D8B030D-6E8A-4147-A177-3AD203B41FA5}">
                      <a16:colId xmlns:a16="http://schemas.microsoft.com/office/drawing/2014/main" val="20001"/>
                    </a:ext>
                  </a:extLst>
                </a:gridCol>
                <a:gridCol w="901725">
                  <a:extLst>
                    <a:ext uri="{9D8B030D-6E8A-4147-A177-3AD203B41FA5}">
                      <a16:colId xmlns:a16="http://schemas.microsoft.com/office/drawing/2014/main" val="20002"/>
                    </a:ext>
                  </a:extLst>
                </a:gridCol>
                <a:gridCol w="901725">
                  <a:extLst>
                    <a:ext uri="{9D8B030D-6E8A-4147-A177-3AD203B41FA5}">
                      <a16:colId xmlns:a16="http://schemas.microsoft.com/office/drawing/2014/main" val="20003"/>
                    </a:ext>
                  </a:extLst>
                </a:gridCol>
                <a:gridCol w="901725">
                  <a:extLst>
                    <a:ext uri="{9D8B030D-6E8A-4147-A177-3AD203B41FA5}">
                      <a16:colId xmlns:a16="http://schemas.microsoft.com/office/drawing/2014/main" val="20004"/>
                    </a:ext>
                  </a:extLst>
                </a:gridCol>
                <a:gridCol w="903400">
                  <a:extLst>
                    <a:ext uri="{9D8B030D-6E8A-4147-A177-3AD203B41FA5}">
                      <a16:colId xmlns:a16="http://schemas.microsoft.com/office/drawing/2014/main" val="20005"/>
                    </a:ext>
                  </a:extLst>
                </a:gridCol>
                <a:gridCol w="901725">
                  <a:extLst>
                    <a:ext uri="{9D8B030D-6E8A-4147-A177-3AD203B41FA5}">
                      <a16:colId xmlns:a16="http://schemas.microsoft.com/office/drawing/2014/main" val="20006"/>
                    </a:ext>
                  </a:extLst>
                </a:gridCol>
              </a:tblGrid>
              <a:tr h="320050">
                <a:tc rowSpan="3">
                  <a:txBody>
                    <a:bodyPr/>
                    <a:lstStyle/>
                    <a:p>
                      <a:pPr marL="0" marR="0" lvl="0" indent="0" algn="ctr" rtl="0">
                        <a:lnSpc>
                          <a:spcPct val="100000"/>
                        </a:lnSpc>
                        <a:spcBef>
                          <a:spcPts val="0"/>
                        </a:spcBef>
                        <a:spcAft>
                          <a:spcPts val="0"/>
                        </a:spcAft>
                        <a:buNone/>
                      </a:pPr>
                      <a:r>
                        <a:rPr lang="en-US" sz="2000" u="none" strike="noStrike" cap="none">
                          <a:solidFill>
                            <a:srgbClr val="0000FF"/>
                          </a:solidFill>
                          <a:latin typeface="Arial"/>
                          <a:ea typeface="Arial"/>
                          <a:cs typeface="Arial"/>
                          <a:sym typeface="Arial"/>
                        </a:rPr>
                        <a:t>                Chiều cao HS</a:t>
                      </a:r>
                      <a:endParaRPr sz="2000" u="none" strike="noStrike" cap="none">
                        <a:solidFill>
                          <a:srgbClr val="0000FF"/>
                        </a:solidFill>
                        <a:latin typeface="Arial"/>
                        <a:ea typeface="Arial"/>
                        <a:cs typeface="Arial"/>
                        <a:sym typeface="Arial"/>
                      </a:endParaRPr>
                    </a:p>
                    <a:p>
                      <a:pPr marL="0" marR="0" lvl="0" indent="0" algn="ctr" rtl="0">
                        <a:lnSpc>
                          <a:spcPct val="100000"/>
                        </a:lnSpc>
                        <a:spcBef>
                          <a:spcPts val="0"/>
                        </a:spcBef>
                        <a:spcAft>
                          <a:spcPts val="0"/>
                        </a:spcAft>
                        <a:buNone/>
                      </a:pPr>
                      <a:r>
                        <a:rPr lang="en-US" sz="2000" u="none" strike="noStrike" cap="none">
                          <a:solidFill>
                            <a:srgbClr val="0000FF"/>
                          </a:solidFill>
                          <a:latin typeface="Arial"/>
                          <a:ea typeface="Arial"/>
                          <a:cs typeface="Arial"/>
                          <a:sym typeface="Arial"/>
                        </a:rPr>
                        <a:t>                       (cm)</a:t>
                      </a:r>
                      <a:endParaRPr sz="200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None/>
                      </a:pPr>
                      <a:r>
                        <a:rPr lang="en-US" sz="2000" u="none" strike="noStrike" cap="none">
                          <a:solidFill>
                            <a:srgbClr val="0000FF"/>
                          </a:solidFill>
                          <a:latin typeface="Arial"/>
                          <a:ea typeface="Arial"/>
                          <a:cs typeface="Arial"/>
                          <a:sym typeface="Arial"/>
                        </a:rPr>
                        <a:t>Thông số</a:t>
                      </a:r>
                      <a:endParaRPr sz="2000" u="none" strike="noStrike" cap="none">
                        <a:solidFill>
                          <a:srgbClr val="0000FF"/>
                        </a:solidFill>
                        <a:latin typeface="Arial"/>
                        <a:ea typeface="Arial"/>
                        <a:cs typeface="Arial"/>
                        <a:sym typeface="Arial"/>
                      </a:endParaRPr>
                    </a:p>
                  </a:txBody>
                  <a:tcPr marL="68575" marR="68575" marT="0" marB="0" anchor="ctr"/>
                </a:tc>
                <a:tc gridSpan="6">
                  <a:txBody>
                    <a:bodyPr/>
                    <a:lstStyle/>
                    <a:p>
                      <a:pPr marL="0" marR="0" lvl="0" indent="0" algn="ctr" rtl="0">
                        <a:lnSpc>
                          <a:spcPct val="100000"/>
                        </a:lnSpc>
                        <a:spcBef>
                          <a:spcPts val="0"/>
                        </a:spcBef>
                        <a:spcAft>
                          <a:spcPts val="0"/>
                        </a:spcAft>
                        <a:buNone/>
                      </a:pPr>
                      <a:r>
                        <a:rPr lang="en-US" sz="2000" u="none" strike="noStrike" cap="none">
                          <a:solidFill>
                            <a:srgbClr val="0000FF"/>
                          </a:solidFill>
                          <a:latin typeface="Arial"/>
                          <a:ea typeface="Arial"/>
                          <a:cs typeface="Arial"/>
                          <a:sym typeface="Arial"/>
                        </a:rPr>
                        <a:t>Cỡ số</a:t>
                      </a:r>
                      <a:endParaRPr sz="2000" u="none" strike="noStrike" cap="none">
                        <a:solidFill>
                          <a:srgbClr val="0000FF"/>
                        </a:solidFill>
                        <a:latin typeface="Arial"/>
                        <a:ea typeface="Arial"/>
                        <a:cs typeface="Arial"/>
                        <a:sym typeface="Arial"/>
                      </a:endParaRPr>
                    </a:p>
                  </a:txBody>
                  <a:tcPr marL="68575" marR="6857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375">
                <a:tc vMerge="1">
                  <a:txBody>
                    <a:bodyPr/>
                    <a:lstStyle/>
                    <a:p>
                      <a:endParaRPr lang="en-US"/>
                    </a:p>
                  </a:txBody>
                  <a:tcPr/>
                </a:tc>
                <a:tc>
                  <a:txBody>
                    <a:bodyPr/>
                    <a:lstStyle/>
                    <a:p>
                      <a:pPr marL="0" marR="0" lvl="0" indent="0" algn="ctr" rtl="0">
                        <a:lnSpc>
                          <a:spcPct val="100000"/>
                        </a:lnSpc>
                        <a:spcBef>
                          <a:spcPts val="0"/>
                        </a:spcBef>
                        <a:spcAft>
                          <a:spcPts val="0"/>
                        </a:spcAft>
                        <a:buNone/>
                      </a:pPr>
                      <a:r>
                        <a:rPr lang="en-US" sz="2000" u="none" strike="noStrike" cap="none">
                          <a:solidFill>
                            <a:srgbClr val="0000FF"/>
                          </a:solidFill>
                          <a:latin typeface="Arial"/>
                          <a:ea typeface="Arial"/>
                          <a:cs typeface="Arial"/>
                          <a:sym typeface="Arial"/>
                        </a:rPr>
                        <a:t>I</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n-US" sz="2000" u="none" strike="noStrike" cap="none">
                          <a:solidFill>
                            <a:srgbClr val="0000FF"/>
                          </a:solidFill>
                          <a:latin typeface="Arial"/>
                          <a:ea typeface="Arial"/>
                          <a:cs typeface="Arial"/>
                          <a:sym typeface="Arial"/>
                        </a:rPr>
                        <a:t>II</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n-US" sz="2000" u="none" strike="noStrike" cap="none">
                          <a:solidFill>
                            <a:srgbClr val="0000FF"/>
                          </a:solidFill>
                          <a:latin typeface="Arial"/>
                          <a:ea typeface="Arial"/>
                          <a:cs typeface="Arial"/>
                          <a:sym typeface="Arial"/>
                        </a:rPr>
                        <a:t>III</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n-US" sz="2000" u="none" strike="noStrike" cap="none">
                          <a:solidFill>
                            <a:srgbClr val="0000FF"/>
                          </a:solidFill>
                          <a:latin typeface="Arial"/>
                          <a:ea typeface="Arial"/>
                          <a:cs typeface="Arial"/>
                          <a:sym typeface="Arial"/>
                        </a:rPr>
                        <a:t>IV</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n-US" sz="2000" u="none" strike="noStrike" cap="none">
                          <a:solidFill>
                            <a:srgbClr val="0000FF"/>
                          </a:solidFill>
                          <a:latin typeface="Arial"/>
                          <a:ea typeface="Arial"/>
                          <a:cs typeface="Arial"/>
                          <a:sym typeface="Arial"/>
                        </a:rPr>
                        <a:t>V</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n-US" sz="2000" u="none" strike="noStrike" cap="none">
                          <a:solidFill>
                            <a:srgbClr val="0000FF"/>
                          </a:solidFill>
                          <a:latin typeface="Arial"/>
                          <a:ea typeface="Arial"/>
                          <a:cs typeface="Arial"/>
                          <a:sym typeface="Arial"/>
                        </a:rPr>
                        <a:t>VI</a:t>
                      </a:r>
                      <a:endParaRPr sz="2000" u="none" strike="noStrike" cap="none">
                        <a:solidFill>
                          <a:srgbClr val="0000FF"/>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200375">
                <a:tc vMerge="1">
                  <a:txBody>
                    <a:bodyPr/>
                    <a:lstStyle/>
                    <a:p>
                      <a:endParaRPr lang="en-US"/>
                    </a:p>
                  </a:txBody>
                  <a:tcPr/>
                </a:tc>
                <a:tc>
                  <a:txBody>
                    <a:bodyPr/>
                    <a:lstStyle/>
                    <a:p>
                      <a:pPr marL="0" marR="0" lvl="0" indent="0" algn="ctr" rtl="0">
                        <a:lnSpc>
                          <a:spcPct val="100000"/>
                        </a:lnSpc>
                        <a:spcBef>
                          <a:spcPts val="0"/>
                        </a:spcBef>
                        <a:spcAft>
                          <a:spcPts val="0"/>
                        </a:spcAft>
                        <a:buNone/>
                      </a:pPr>
                      <a:r>
                        <a:rPr lang="en-US" sz="2000" b="1" u="none" strike="noStrike" cap="none">
                          <a:solidFill>
                            <a:srgbClr val="0000FF"/>
                          </a:solidFill>
                          <a:latin typeface="Arial"/>
                          <a:ea typeface="Arial"/>
                          <a:cs typeface="Arial"/>
                          <a:sym typeface="Arial"/>
                        </a:rPr>
                        <a:t>100-109</a:t>
                      </a:r>
                      <a:endParaRPr sz="2000" b="1"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n-US" sz="2000" b="1" u="none" strike="noStrike" cap="none">
                          <a:solidFill>
                            <a:srgbClr val="0000FF"/>
                          </a:solidFill>
                          <a:latin typeface="Arial"/>
                          <a:ea typeface="Arial"/>
                          <a:cs typeface="Arial"/>
                          <a:sym typeface="Arial"/>
                        </a:rPr>
                        <a:t>110-119</a:t>
                      </a:r>
                      <a:endParaRPr sz="2000" b="1"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n-US" sz="2000" b="1" u="none" strike="noStrike" cap="none">
                          <a:solidFill>
                            <a:srgbClr val="0000FF"/>
                          </a:solidFill>
                          <a:latin typeface="Arial"/>
                          <a:ea typeface="Arial"/>
                          <a:cs typeface="Arial"/>
                          <a:sym typeface="Arial"/>
                        </a:rPr>
                        <a:t>120-129</a:t>
                      </a:r>
                      <a:endParaRPr sz="2000" b="1"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n-US" sz="2000" b="1" u="none" strike="noStrike" cap="none">
                          <a:solidFill>
                            <a:srgbClr val="0000FF"/>
                          </a:solidFill>
                          <a:latin typeface="Arial"/>
                          <a:ea typeface="Arial"/>
                          <a:cs typeface="Arial"/>
                          <a:sym typeface="Arial"/>
                        </a:rPr>
                        <a:t>130-145</a:t>
                      </a:r>
                      <a:endParaRPr sz="2000" b="1"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n-US" sz="2000" b="1" u="none" strike="noStrike" cap="none">
                          <a:solidFill>
                            <a:srgbClr val="0000FF"/>
                          </a:solidFill>
                          <a:latin typeface="Arial"/>
                          <a:ea typeface="Arial"/>
                          <a:cs typeface="Arial"/>
                          <a:sym typeface="Arial"/>
                        </a:rPr>
                        <a:t>145-159</a:t>
                      </a:r>
                      <a:endParaRPr sz="2000" b="1"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n-US" sz="2000" b="1" u="none" strike="noStrike" cap="none">
                          <a:solidFill>
                            <a:srgbClr val="0000FF"/>
                          </a:solidFill>
                          <a:latin typeface="Arial"/>
                          <a:ea typeface="Arial"/>
                          <a:cs typeface="Arial"/>
                          <a:sym typeface="Arial"/>
                        </a:rPr>
                        <a:t>160-175</a:t>
                      </a:r>
                      <a:endParaRPr sz="2000" b="1" u="none" strike="noStrike" cap="none">
                        <a:solidFill>
                          <a:srgbClr val="0000FF"/>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320050">
                <a:tc>
                  <a:txBody>
                    <a:bodyPr/>
                    <a:lstStyle/>
                    <a:p>
                      <a:pPr marL="0" marR="0" lvl="0" indent="0" algn="just"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Chiều cao ghế (cm)</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FF0000"/>
                          </a:solidFill>
                          <a:latin typeface="Arial"/>
                          <a:ea typeface="Arial"/>
                          <a:cs typeface="Arial"/>
                          <a:sym typeface="Arial"/>
                        </a:rPr>
                        <a:t>26</a:t>
                      </a:r>
                      <a:endParaRPr sz="2000" u="none" strike="noStrike" cap="none">
                        <a:solidFill>
                          <a:srgbClr val="FF0000"/>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FF0000"/>
                          </a:solidFill>
                          <a:latin typeface="Arial"/>
                          <a:ea typeface="Arial"/>
                          <a:cs typeface="Arial"/>
                          <a:sym typeface="Arial"/>
                        </a:rPr>
                        <a:t>28</a:t>
                      </a:r>
                      <a:endParaRPr sz="2000" u="none" strike="noStrike" cap="none">
                        <a:solidFill>
                          <a:srgbClr val="FF0000"/>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FF0000"/>
                          </a:solidFill>
                          <a:latin typeface="Arial"/>
                          <a:ea typeface="Arial"/>
                          <a:cs typeface="Arial"/>
                          <a:sym typeface="Arial"/>
                        </a:rPr>
                        <a:t>30</a:t>
                      </a:r>
                      <a:endParaRPr sz="2000" u="none" strike="noStrike" cap="none">
                        <a:solidFill>
                          <a:srgbClr val="FF0000"/>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FF0000"/>
                          </a:solidFill>
                          <a:latin typeface="Arial"/>
                          <a:ea typeface="Arial"/>
                          <a:cs typeface="Arial"/>
                          <a:sym typeface="Arial"/>
                        </a:rPr>
                        <a:t>34</a:t>
                      </a:r>
                      <a:endParaRPr sz="2000" u="none" strike="noStrike" cap="none">
                        <a:solidFill>
                          <a:srgbClr val="FF0000"/>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FF0000"/>
                          </a:solidFill>
                          <a:latin typeface="Arial"/>
                          <a:ea typeface="Arial"/>
                          <a:cs typeface="Arial"/>
                          <a:sym typeface="Arial"/>
                        </a:rPr>
                        <a:t>37</a:t>
                      </a:r>
                      <a:endParaRPr sz="2000" u="none" strike="noStrike" cap="none">
                        <a:solidFill>
                          <a:srgbClr val="FF0000"/>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FF0000"/>
                          </a:solidFill>
                          <a:latin typeface="Arial"/>
                          <a:ea typeface="Arial"/>
                          <a:cs typeface="Arial"/>
                          <a:sym typeface="Arial"/>
                        </a:rPr>
                        <a:t>41</a:t>
                      </a:r>
                      <a:endParaRPr sz="2000" u="none" strike="noStrike" cap="none">
                        <a:solidFill>
                          <a:srgbClr val="FF0000"/>
                        </a:solidFill>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320050">
                <a:tc>
                  <a:txBody>
                    <a:bodyPr/>
                    <a:lstStyle/>
                    <a:p>
                      <a:pPr marL="0" marR="0" lvl="0" indent="0" algn="just"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Chiều sâu ghế (cm)</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26</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27</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29</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33</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36</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40</a:t>
                      </a:r>
                      <a:endParaRPr sz="2000" u="none" strike="noStrike" cap="none">
                        <a:solidFill>
                          <a:srgbClr val="0000FF"/>
                        </a:solidFill>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r h="320050">
                <a:tc>
                  <a:txBody>
                    <a:bodyPr/>
                    <a:lstStyle/>
                    <a:p>
                      <a:pPr marL="0" marR="0" lvl="0" indent="0" algn="just"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Chiều rộng ghế (cm)</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23</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25</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27</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31</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34</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36</a:t>
                      </a:r>
                      <a:endParaRPr sz="2000" u="none" strike="noStrike" cap="none">
                        <a:solidFill>
                          <a:srgbClr val="0000FF"/>
                        </a:solidFill>
                        <a:latin typeface="Arial"/>
                        <a:ea typeface="Arial"/>
                        <a:cs typeface="Arial"/>
                        <a:sym typeface="Arial"/>
                      </a:endParaRPr>
                    </a:p>
                  </a:txBody>
                  <a:tcPr marL="68575" marR="68575" marT="0" marB="0"/>
                </a:tc>
                <a:extLst>
                  <a:ext uri="{0D108BD9-81ED-4DB2-BD59-A6C34878D82A}">
                    <a16:rowId xmlns:a16="http://schemas.microsoft.com/office/drawing/2014/main" val="10005"/>
                  </a:ext>
                </a:extLst>
              </a:tr>
              <a:tr h="320050">
                <a:tc>
                  <a:txBody>
                    <a:bodyPr/>
                    <a:lstStyle/>
                    <a:p>
                      <a:pPr marL="0" marR="0" lvl="0" indent="0" algn="just"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Chiều cao bàn (cm)</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FF0000"/>
                          </a:solidFill>
                          <a:latin typeface="Arial"/>
                          <a:ea typeface="Arial"/>
                          <a:cs typeface="Arial"/>
                          <a:sym typeface="Arial"/>
                        </a:rPr>
                        <a:t>45</a:t>
                      </a:r>
                      <a:endParaRPr sz="2000" u="none" strike="noStrike" cap="none">
                        <a:solidFill>
                          <a:srgbClr val="FF0000"/>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FF0000"/>
                          </a:solidFill>
                          <a:latin typeface="Arial"/>
                          <a:ea typeface="Arial"/>
                          <a:cs typeface="Arial"/>
                          <a:sym typeface="Arial"/>
                        </a:rPr>
                        <a:t>48</a:t>
                      </a:r>
                      <a:endParaRPr sz="2000" u="none" strike="noStrike" cap="none">
                        <a:solidFill>
                          <a:srgbClr val="FF0000"/>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FF0000"/>
                          </a:solidFill>
                          <a:latin typeface="Arial"/>
                          <a:ea typeface="Arial"/>
                          <a:cs typeface="Arial"/>
                          <a:sym typeface="Arial"/>
                        </a:rPr>
                        <a:t>51</a:t>
                      </a:r>
                      <a:endParaRPr sz="2000" u="none" strike="noStrike" cap="none">
                        <a:solidFill>
                          <a:srgbClr val="FF0000"/>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FF0000"/>
                          </a:solidFill>
                          <a:latin typeface="Arial"/>
                          <a:ea typeface="Arial"/>
                          <a:cs typeface="Arial"/>
                          <a:sym typeface="Arial"/>
                        </a:rPr>
                        <a:t>57</a:t>
                      </a:r>
                      <a:endParaRPr sz="2000" u="none" strike="noStrike" cap="none">
                        <a:solidFill>
                          <a:srgbClr val="FF0000"/>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FF0000"/>
                          </a:solidFill>
                          <a:latin typeface="Arial"/>
                          <a:ea typeface="Arial"/>
                          <a:cs typeface="Arial"/>
                          <a:sym typeface="Arial"/>
                        </a:rPr>
                        <a:t>63</a:t>
                      </a:r>
                      <a:endParaRPr sz="2000" u="none" strike="noStrike" cap="none">
                        <a:solidFill>
                          <a:srgbClr val="FF0000"/>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FF0000"/>
                          </a:solidFill>
                          <a:latin typeface="Arial"/>
                          <a:ea typeface="Arial"/>
                          <a:cs typeface="Arial"/>
                          <a:sym typeface="Arial"/>
                        </a:rPr>
                        <a:t>69</a:t>
                      </a:r>
                      <a:endParaRPr sz="2000" u="none" strike="noStrike" cap="none">
                        <a:solidFill>
                          <a:srgbClr val="FF0000"/>
                        </a:solidFill>
                        <a:latin typeface="Arial"/>
                        <a:ea typeface="Arial"/>
                        <a:cs typeface="Arial"/>
                        <a:sym typeface="Arial"/>
                      </a:endParaRPr>
                    </a:p>
                  </a:txBody>
                  <a:tcPr marL="68575" marR="68575" marT="0" marB="0"/>
                </a:tc>
                <a:extLst>
                  <a:ext uri="{0D108BD9-81ED-4DB2-BD59-A6C34878D82A}">
                    <a16:rowId xmlns:a16="http://schemas.microsoft.com/office/drawing/2014/main" val="10006"/>
                  </a:ext>
                </a:extLst>
              </a:tr>
              <a:tr h="640075">
                <a:tc>
                  <a:txBody>
                    <a:bodyPr/>
                    <a:lstStyle/>
                    <a:p>
                      <a:pPr marL="0" marR="0" lvl="0" indent="0" algn="just" rtl="0">
                        <a:lnSpc>
                          <a:spcPct val="100000"/>
                        </a:lnSpc>
                        <a:spcBef>
                          <a:spcPts val="0"/>
                        </a:spcBef>
                        <a:spcAft>
                          <a:spcPts val="0"/>
                        </a:spcAft>
                        <a:buNone/>
                      </a:pPr>
                      <a:r>
                        <a:rPr lang="en-US" sz="2000" u="none" strike="noStrike" cap="none">
                          <a:solidFill>
                            <a:srgbClr val="0000FF"/>
                          </a:solidFill>
                          <a:latin typeface="Arial"/>
                          <a:ea typeface="Arial"/>
                          <a:cs typeface="Arial"/>
                          <a:sym typeface="Arial"/>
                        </a:rPr>
                        <a:t>- Hiệu số chiều cao giữa bàn và  ghế (cm)</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b="1" u="none" strike="noStrike" cap="none">
                          <a:solidFill>
                            <a:srgbClr val="FF0000"/>
                          </a:solidFill>
                          <a:latin typeface="Arial"/>
                          <a:ea typeface="Arial"/>
                          <a:cs typeface="Arial"/>
                          <a:sym typeface="Arial"/>
                        </a:rPr>
                        <a:t>19</a:t>
                      </a:r>
                      <a:endParaRPr sz="2000" b="1" u="none" strike="noStrike" cap="none">
                        <a:solidFill>
                          <a:srgbClr val="FF0000"/>
                        </a:solidFill>
                        <a:latin typeface="Arial"/>
                        <a:ea typeface="Arial"/>
                        <a:cs typeface="Arial"/>
                        <a:sym typeface="Arial"/>
                      </a:endParaRPr>
                    </a:p>
                  </a:txBody>
                  <a:tcPr marL="68575" marR="68575" marT="0" marB="0" anchor="ctr"/>
                </a:tc>
                <a:tc>
                  <a:txBody>
                    <a:bodyPr/>
                    <a:lstStyle/>
                    <a:p>
                      <a:pPr marL="0" marR="0" lvl="0" indent="0" algn="ctr" rtl="0">
                        <a:lnSpc>
                          <a:spcPct val="130000"/>
                        </a:lnSpc>
                        <a:spcBef>
                          <a:spcPts val="0"/>
                        </a:spcBef>
                        <a:spcAft>
                          <a:spcPts val="0"/>
                        </a:spcAft>
                        <a:buNone/>
                      </a:pPr>
                      <a:r>
                        <a:rPr lang="en-US" sz="2000" b="1" u="none" strike="noStrike" cap="none">
                          <a:solidFill>
                            <a:srgbClr val="FF0000"/>
                          </a:solidFill>
                          <a:latin typeface="Arial"/>
                          <a:ea typeface="Arial"/>
                          <a:cs typeface="Arial"/>
                          <a:sym typeface="Arial"/>
                        </a:rPr>
                        <a:t>20</a:t>
                      </a:r>
                      <a:endParaRPr sz="2000" b="1" u="none" strike="noStrike" cap="none">
                        <a:solidFill>
                          <a:srgbClr val="FF0000"/>
                        </a:solidFill>
                        <a:latin typeface="Arial"/>
                        <a:ea typeface="Arial"/>
                        <a:cs typeface="Arial"/>
                        <a:sym typeface="Arial"/>
                      </a:endParaRPr>
                    </a:p>
                  </a:txBody>
                  <a:tcPr marL="68575" marR="68575" marT="0" marB="0" anchor="ctr"/>
                </a:tc>
                <a:tc>
                  <a:txBody>
                    <a:bodyPr/>
                    <a:lstStyle/>
                    <a:p>
                      <a:pPr marL="0" marR="0" lvl="0" indent="0" algn="ctr" rtl="0">
                        <a:lnSpc>
                          <a:spcPct val="130000"/>
                        </a:lnSpc>
                        <a:spcBef>
                          <a:spcPts val="0"/>
                        </a:spcBef>
                        <a:spcAft>
                          <a:spcPts val="0"/>
                        </a:spcAft>
                        <a:buNone/>
                      </a:pPr>
                      <a:r>
                        <a:rPr lang="en-US" sz="2000" b="1" u="none" strike="noStrike" cap="none">
                          <a:solidFill>
                            <a:srgbClr val="FF0000"/>
                          </a:solidFill>
                          <a:latin typeface="Arial"/>
                          <a:ea typeface="Arial"/>
                          <a:cs typeface="Arial"/>
                          <a:sym typeface="Arial"/>
                        </a:rPr>
                        <a:t>21</a:t>
                      </a:r>
                      <a:endParaRPr sz="2000" b="1" u="none" strike="noStrike" cap="none">
                        <a:solidFill>
                          <a:srgbClr val="FF0000"/>
                        </a:solidFill>
                        <a:latin typeface="Arial"/>
                        <a:ea typeface="Arial"/>
                        <a:cs typeface="Arial"/>
                        <a:sym typeface="Arial"/>
                      </a:endParaRPr>
                    </a:p>
                  </a:txBody>
                  <a:tcPr marL="68575" marR="68575" marT="0" marB="0" anchor="ctr"/>
                </a:tc>
                <a:tc>
                  <a:txBody>
                    <a:bodyPr/>
                    <a:lstStyle/>
                    <a:p>
                      <a:pPr marL="0" marR="0" lvl="0" indent="0" algn="ctr" rtl="0">
                        <a:lnSpc>
                          <a:spcPct val="130000"/>
                        </a:lnSpc>
                        <a:spcBef>
                          <a:spcPts val="0"/>
                        </a:spcBef>
                        <a:spcAft>
                          <a:spcPts val="0"/>
                        </a:spcAft>
                        <a:buNone/>
                      </a:pPr>
                      <a:r>
                        <a:rPr lang="en-US" sz="2000" b="1" u="none" strike="noStrike" cap="none">
                          <a:solidFill>
                            <a:srgbClr val="FF0000"/>
                          </a:solidFill>
                          <a:latin typeface="Arial"/>
                          <a:ea typeface="Arial"/>
                          <a:cs typeface="Arial"/>
                          <a:sym typeface="Arial"/>
                        </a:rPr>
                        <a:t>23</a:t>
                      </a:r>
                      <a:endParaRPr sz="2000" b="1" u="none" strike="noStrike" cap="none">
                        <a:solidFill>
                          <a:srgbClr val="FF0000"/>
                        </a:solidFill>
                        <a:latin typeface="Arial"/>
                        <a:ea typeface="Arial"/>
                        <a:cs typeface="Arial"/>
                        <a:sym typeface="Arial"/>
                      </a:endParaRPr>
                    </a:p>
                  </a:txBody>
                  <a:tcPr marL="68575" marR="68575" marT="0" marB="0" anchor="ctr"/>
                </a:tc>
                <a:tc>
                  <a:txBody>
                    <a:bodyPr/>
                    <a:lstStyle/>
                    <a:p>
                      <a:pPr marL="0" marR="0" lvl="0" indent="0" algn="ctr" rtl="0">
                        <a:lnSpc>
                          <a:spcPct val="130000"/>
                        </a:lnSpc>
                        <a:spcBef>
                          <a:spcPts val="0"/>
                        </a:spcBef>
                        <a:spcAft>
                          <a:spcPts val="0"/>
                        </a:spcAft>
                        <a:buNone/>
                      </a:pPr>
                      <a:r>
                        <a:rPr lang="en-US" sz="2000" b="1" u="none" strike="noStrike" cap="none">
                          <a:solidFill>
                            <a:srgbClr val="FF0000"/>
                          </a:solidFill>
                          <a:latin typeface="Arial"/>
                          <a:ea typeface="Arial"/>
                          <a:cs typeface="Arial"/>
                          <a:sym typeface="Arial"/>
                        </a:rPr>
                        <a:t>26</a:t>
                      </a:r>
                      <a:endParaRPr sz="2000" b="1" u="none" strike="noStrike" cap="none">
                        <a:solidFill>
                          <a:srgbClr val="FF0000"/>
                        </a:solidFill>
                        <a:latin typeface="Arial"/>
                        <a:ea typeface="Arial"/>
                        <a:cs typeface="Arial"/>
                        <a:sym typeface="Arial"/>
                      </a:endParaRPr>
                    </a:p>
                  </a:txBody>
                  <a:tcPr marL="68575" marR="68575" marT="0" marB="0" anchor="ctr"/>
                </a:tc>
                <a:tc>
                  <a:txBody>
                    <a:bodyPr/>
                    <a:lstStyle/>
                    <a:p>
                      <a:pPr marL="0" marR="0" lvl="0" indent="0" algn="ctr" rtl="0">
                        <a:lnSpc>
                          <a:spcPct val="130000"/>
                        </a:lnSpc>
                        <a:spcBef>
                          <a:spcPts val="0"/>
                        </a:spcBef>
                        <a:spcAft>
                          <a:spcPts val="0"/>
                        </a:spcAft>
                        <a:buNone/>
                      </a:pPr>
                      <a:r>
                        <a:rPr lang="en-US" sz="2000" b="1" u="none" strike="noStrike" cap="none">
                          <a:solidFill>
                            <a:srgbClr val="FF0000"/>
                          </a:solidFill>
                          <a:latin typeface="Arial"/>
                          <a:ea typeface="Arial"/>
                          <a:cs typeface="Arial"/>
                          <a:sym typeface="Arial"/>
                        </a:rPr>
                        <a:t>28</a:t>
                      </a:r>
                      <a:endParaRPr sz="2000" b="1" u="none" strike="noStrike" cap="none">
                        <a:solidFill>
                          <a:srgbClr val="FF0000"/>
                        </a:solidFill>
                        <a:latin typeface="Arial"/>
                        <a:ea typeface="Arial"/>
                        <a:cs typeface="Arial"/>
                        <a:sym typeface="Arial"/>
                      </a:endParaRPr>
                    </a:p>
                  </a:txBody>
                  <a:tcPr marL="68575" marR="68575" marT="0" marB="0" anchor="ctr"/>
                </a:tc>
                <a:extLst>
                  <a:ext uri="{0D108BD9-81ED-4DB2-BD59-A6C34878D82A}">
                    <a16:rowId xmlns:a16="http://schemas.microsoft.com/office/drawing/2014/main" val="10007"/>
                  </a:ext>
                </a:extLst>
              </a:tr>
              <a:tr h="320050">
                <a:tc>
                  <a:txBody>
                    <a:bodyPr/>
                    <a:lstStyle/>
                    <a:p>
                      <a:pPr marL="0" marR="0" lvl="0" indent="0" algn="just"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Chiều sâu bàn (cm)</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45</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45</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45</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50</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50</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50</a:t>
                      </a:r>
                      <a:endParaRPr sz="2000" u="none" strike="noStrike" cap="none">
                        <a:solidFill>
                          <a:srgbClr val="0000FF"/>
                        </a:solidFill>
                        <a:latin typeface="Arial"/>
                        <a:ea typeface="Arial"/>
                        <a:cs typeface="Arial"/>
                        <a:sym typeface="Arial"/>
                      </a:endParaRPr>
                    </a:p>
                  </a:txBody>
                  <a:tcPr marL="68575" marR="68575" marT="0" marB="0"/>
                </a:tc>
                <a:extLst>
                  <a:ext uri="{0D108BD9-81ED-4DB2-BD59-A6C34878D82A}">
                    <a16:rowId xmlns:a16="http://schemas.microsoft.com/office/drawing/2014/main" val="10008"/>
                  </a:ext>
                </a:extLst>
              </a:tr>
              <a:tr h="320050">
                <a:tc>
                  <a:txBody>
                    <a:bodyPr/>
                    <a:lstStyle/>
                    <a:p>
                      <a:pPr marL="0" marR="0" lvl="0" indent="0" algn="just"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Chiều rộng bàn (cm)</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a:t>
                      </a:r>
                      <a:endParaRPr sz="2000" u="none" strike="noStrike" cap="none">
                        <a:solidFill>
                          <a:srgbClr val="0000FF"/>
                        </a:solidFill>
                        <a:latin typeface="Arial"/>
                        <a:ea typeface="Arial"/>
                        <a:cs typeface="Arial"/>
                        <a:sym typeface="Arial"/>
                      </a:endParaRPr>
                    </a:p>
                  </a:txBody>
                  <a:tcPr marL="68575" marR="68575" marT="0" marB="0"/>
                </a:tc>
                <a:extLst>
                  <a:ext uri="{0D108BD9-81ED-4DB2-BD59-A6C34878D82A}">
                    <a16:rowId xmlns:a16="http://schemas.microsoft.com/office/drawing/2014/main" val="10009"/>
                  </a:ext>
                </a:extLst>
              </a:tr>
              <a:tr h="320050">
                <a:tc>
                  <a:txBody>
                    <a:bodyPr/>
                    <a:lstStyle/>
                    <a:p>
                      <a:pPr marL="0" marR="0" lvl="0" indent="0" algn="just"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Bàn một chỗ ngồi</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60</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60</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60</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60</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60</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60</a:t>
                      </a:r>
                      <a:endParaRPr sz="2000" u="none" strike="noStrike" cap="none">
                        <a:solidFill>
                          <a:srgbClr val="0000FF"/>
                        </a:solidFill>
                        <a:latin typeface="Arial"/>
                        <a:ea typeface="Arial"/>
                        <a:cs typeface="Arial"/>
                        <a:sym typeface="Arial"/>
                      </a:endParaRPr>
                    </a:p>
                  </a:txBody>
                  <a:tcPr marL="68575" marR="68575" marT="0" marB="0"/>
                </a:tc>
                <a:extLst>
                  <a:ext uri="{0D108BD9-81ED-4DB2-BD59-A6C34878D82A}">
                    <a16:rowId xmlns:a16="http://schemas.microsoft.com/office/drawing/2014/main" val="10010"/>
                  </a:ext>
                </a:extLst>
              </a:tr>
              <a:tr h="320050">
                <a:tc>
                  <a:txBody>
                    <a:bodyPr/>
                    <a:lstStyle/>
                    <a:p>
                      <a:pPr marL="0" marR="0" lvl="0" indent="0" algn="just"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 Bàn hai  chỗ ngồi</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120</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120</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120</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120</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120</a:t>
                      </a:r>
                      <a:endParaRPr sz="2000" u="none" strike="noStrike" cap="none">
                        <a:solidFill>
                          <a:srgbClr val="0000FF"/>
                        </a:solidFill>
                        <a:latin typeface="Arial"/>
                        <a:ea typeface="Arial"/>
                        <a:cs typeface="Arial"/>
                        <a:sym typeface="Arial"/>
                      </a:endParaRPr>
                    </a:p>
                  </a:txBody>
                  <a:tcPr marL="68575" marR="68575" marT="0" marB="0"/>
                </a:tc>
                <a:tc>
                  <a:txBody>
                    <a:bodyPr/>
                    <a:lstStyle/>
                    <a:p>
                      <a:pPr marL="0" marR="0" lvl="0" indent="0" algn="ctr" rtl="0">
                        <a:lnSpc>
                          <a:spcPct val="130000"/>
                        </a:lnSpc>
                        <a:spcBef>
                          <a:spcPts val="0"/>
                        </a:spcBef>
                        <a:spcAft>
                          <a:spcPts val="0"/>
                        </a:spcAft>
                        <a:buNone/>
                      </a:pPr>
                      <a:r>
                        <a:rPr lang="en-US" sz="2000" u="none" strike="noStrike" cap="none">
                          <a:solidFill>
                            <a:srgbClr val="0000FF"/>
                          </a:solidFill>
                          <a:latin typeface="Arial"/>
                          <a:ea typeface="Arial"/>
                          <a:cs typeface="Arial"/>
                          <a:sym typeface="Arial"/>
                        </a:rPr>
                        <a:t>120</a:t>
                      </a:r>
                      <a:endParaRPr sz="2000" u="none" strike="noStrike" cap="none">
                        <a:solidFill>
                          <a:srgbClr val="0000FF"/>
                        </a:solidFill>
                        <a:latin typeface="Arial"/>
                        <a:ea typeface="Arial"/>
                        <a:cs typeface="Arial"/>
                        <a:sym typeface="Arial"/>
                      </a:endParaRPr>
                    </a:p>
                  </a:txBody>
                  <a:tcPr marL="68575" marR="68575" marT="0" marB="0"/>
                </a:tc>
                <a:extLst>
                  <a:ext uri="{0D108BD9-81ED-4DB2-BD59-A6C34878D82A}">
                    <a16:rowId xmlns:a16="http://schemas.microsoft.com/office/drawing/2014/main" val="10011"/>
                  </a:ext>
                </a:extLst>
              </a:tr>
            </a:tbl>
          </a:graphicData>
        </a:graphic>
      </p:graphicFrame>
      <p:cxnSp>
        <p:nvCxnSpPr>
          <p:cNvPr id="500" name="Google Shape;500;p25"/>
          <p:cNvCxnSpPr/>
          <p:nvPr/>
        </p:nvCxnSpPr>
        <p:spPr>
          <a:xfrm>
            <a:off x="376472" y="1305048"/>
            <a:ext cx="2976328" cy="1209552"/>
          </a:xfrm>
          <a:prstGeom prst="straightConnector1">
            <a:avLst/>
          </a:prstGeom>
          <a:noFill/>
          <a:ln w="38100" cap="flat" cmpd="sng">
            <a:solidFill>
              <a:schemeClr val="accent6"/>
            </a:solidFill>
            <a:prstDash val="solid"/>
            <a:miter lim="800000"/>
            <a:headEnd type="none" w="sm" len="sm"/>
            <a:tailEnd type="none" w="sm" len="sm"/>
          </a:ln>
        </p:spPr>
      </p:cxnSp>
      <p:sp>
        <p:nvSpPr>
          <p:cNvPr id="501" name="Google Shape;501;p25"/>
          <p:cNvSpPr/>
          <p:nvPr/>
        </p:nvSpPr>
        <p:spPr>
          <a:xfrm>
            <a:off x="376472" y="505077"/>
            <a:ext cx="8380306" cy="461665"/>
          </a:xfrm>
          <a:prstGeom prst="rect">
            <a:avLst/>
          </a:prstGeom>
          <a:gradFill>
            <a:gsLst>
              <a:gs pos="0">
                <a:srgbClr val="FFFF00"/>
              </a:gs>
              <a:gs pos="74000">
                <a:srgbClr val="D7D6C3"/>
              </a:gs>
              <a:gs pos="83000">
                <a:srgbClr val="D7D6C3"/>
              </a:gs>
              <a:gs pos="100000">
                <a:srgbClr val="E5E3D6"/>
              </a:gs>
            </a:gsLst>
            <a:lin ang="5400000" scaled="0"/>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400"/>
              <a:buFont typeface="Times New Roman"/>
              <a:buNone/>
            </a:pPr>
            <a:r>
              <a:rPr lang="en-US" sz="2400" b="0" i="1" u="none">
                <a:solidFill>
                  <a:srgbClr val="0000FF"/>
                </a:solidFill>
                <a:latin typeface="Times New Roman"/>
                <a:ea typeface="Times New Roman"/>
                <a:cs typeface="Times New Roman"/>
                <a:sym typeface="Times New Roman"/>
              </a:rPr>
              <a:t>Thông tư liên tịch số 26/2011/TTLT-BGDĐT-BKHCN-BYT </a:t>
            </a:r>
            <a:endParaRPr sz="2400" b="0" i="1" u="none">
              <a:solidFill>
                <a:srgbClr val="0000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6"/>
          <p:cNvSpPr txBox="1"/>
          <p:nvPr/>
        </p:nvSpPr>
        <p:spPr>
          <a:xfrm>
            <a:off x="356256" y="609600"/>
            <a:ext cx="8229600" cy="11398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i="0" u="none">
                <a:solidFill>
                  <a:srgbClr val="0000FF"/>
                </a:solidFill>
                <a:latin typeface="Arial"/>
                <a:ea typeface="Arial"/>
                <a:cs typeface="Arial"/>
                <a:sym typeface="Arial"/>
              </a:rPr>
              <a:t>Một số hình ảnh về tư thế và bàn ghế</a:t>
            </a:r>
            <a:endParaRPr sz="2800" b="1" i="0" u="none">
              <a:solidFill>
                <a:srgbClr val="0000FF"/>
              </a:solidFill>
              <a:latin typeface="Arial"/>
              <a:ea typeface="Arial"/>
              <a:cs typeface="Arial"/>
              <a:sym typeface="Arial"/>
            </a:endParaRPr>
          </a:p>
        </p:txBody>
      </p:sp>
      <p:graphicFrame>
        <p:nvGraphicFramePr>
          <p:cNvPr id="507" name="Google Shape;507;p26"/>
          <p:cNvGraphicFramePr/>
          <p:nvPr/>
        </p:nvGraphicFramePr>
        <p:xfrm>
          <a:off x="1447800" y="1295400"/>
          <a:ext cx="6178488" cy="2438400"/>
        </p:xfrm>
        <a:graphic>
          <a:graphicData uri="http://schemas.openxmlformats.org/presentationml/2006/ole">
            <mc:AlternateContent xmlns:mc="http://schemas.openxmlformats.org/markup-compatibility/2006">
              <mc:Choice xmlns:v="urn:schemas-microsoft-com:vml" Requires="v">
                <p:oleObj r:id="rId3" imgW="6178488" imgH="2438400" progId="Paint.Picture">
                  <p:embed/>
                </p:oleObj>
              </mc:Choice>
              <mc:Fallback>
                <p:oleObj r:id="rId3" imgW="6178488" imgH="2438400" progId="Paint.Picture">
                  <p:embed/>
                  <p:pic>
                    <p:nvPicPr>
                      <p:cNvPr id="507" name="Google Shape;507;p26"/>
                      <p:cNvPicPr preferRelativeResize="0"/>
                      <p:nvPr/>
                    </p:nvPicPr>
                    <p:blipFill rotWithShape="1">
                      <a:blip r:embed="rId4">
                        <a:alphaModFix/>
                      </a:blip>
                      <a:srcRect/>
                      <a:stretch/>
                    </p:blipFill>
                    <p:spPr>
                      <a:xfrm>
                        <a:off x="1447800" y="1295400"/>
                        <a:ext cx="6178488" cy="2438400"/>
                      </a:xfrm>
                      <a:prstGeom prst="rect">
                        <a:avLst/>
                      </a:prstGeom>
                      <a:noFill/>
                      <a:ln>
                        <a:noFill/>
                      </a:ln>
                    </p:spPr>
                  </p:pic>
                </p:oleObj>
              </mc:Fallback>
            </mc:AlternateContent>
          </a:graphicData>
        </a:graphic>
      </p:graphicFrame>
      <p:pic>
        <p:nvPicPr>
          <p:cNvPr id="508" name="Google Shape;508;p26"/>
          <p:cNvPicPr preferRelativeResize="0"/>
          <p:nvPr/>
        </p:nvPicPr>
        <p:blipFill rotWithShape="1">
          <a:blip r:embed="rId5">
            <a:alphaModFix/>
          </a:blip>
          <a:srcRect/>
          <a:stretch/>
        </p:blipFill>
        <p:spPr>
          <a:xfrm>
            <a:off x="152399" y="3962400"/>
            <a:ext cx="4153445" cy="2867608"/>
          </a:xfrm>
          <a:prstGeom prst="rect">
            <a:avLst/>
          </a:prstGeom>
          <a:noFill/>
          <a:ln>
            <a:noFill/>
          </a:ln>
        </p:spPr>
      </p:pic>
      <p:pic>
        <p:nvPicPr>
          <p:cNvPr id="509" name="Google Shape;509;p26"/>
          <p:cNvPicPr preferRelativeResize="0"/>
          <p:nvPr/>
        </p:nvPicPr>
        <p:blipFill rotWithShape="1">
          <a:blip r:embed="rId6">
            <a:alphaModFix/>
          </a:blip>
          <a:srcRect/>
          <a:stretch/>
        </p:blipFill>
        <p:spPr>
          <a:xfrm>
            <a:off x="4471056" y="3969656"/>
            <a:ext cx="4517995" cy="2860351"/>
          </a:xfrm>
          <a:prstGeom prst="rect">
            <a:avLst/>
          </a:prstGeom>
          <a:noFill/>
          <a:ln>
            <a:noFill/>
          </a:ln>
        </p:spPr>
      </p:pic>
      <p:sp>
        <p:nvSpPr>
          <p:cNvPr id="510" name="Google Shape;510;p26"/>
          <p:cNvSpPr/>
          <p:nvPr/>
        </p:nvSpPr>
        <p:spPr>
          <a:xfrm>
            <a:off x="356256" y="169545"/>
            <a:ext cx="6019800" cy="521970"/>
          </a:xfrm>
          <a:prstGeom prst="rect">
            <a:avLst/>
          </a:prstGeom>
          <a:solidFill>
            <a:srgbClr val="FFFF00"/>
          </a:solid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800"/>
              <a:buFont typeface="Arial"/>
              <a:buNone/>
            </a:pPr>
            <a:r>
              <a:rPr lang="en-US" sz="2800" b="1" i="0" u="none">
                <a:solidFill>
                  <a:srgbClr val="FF0000"/>
                </a:solidFill>
                <a:latin typeface="Arial"/>
                <a:ea typeface="Arial"/>
                <a:cs typeface="Arial"/>
                <a:sym typeface="Arial"/>
              </a:rPr>
              <a:t>2.3. BÀN GHẾ HỌC SINH</a:t>
            </a:r>
            <a:endParaRPr sz="2800" b="0" i="0" u="none">
              <a:solidFill>
                <a:srgbClr val="0000FF"/>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27"/>
          <p:cNvSpPr/>
          <p:nvPr/>
        </p:nvSpPr>
        <p:spPr>
          <a:xfrm>
            <a:off x="457200" y="1143000"/>
            <a:ext cx="8382000" cy="424732"/>
          </a:xfrm>
          <a:prstGeom prst="rect">
            <a:avLst/>
          </a:prstGeom>
          <a:noFill/>
          <a:ln>
            <a:noFill/>
          </a:ln>
        </p:spPr>
        <p:txBody>
          <a:bodyPr spcFirstLastPara="1" wrap="square" lIns="91425" tIns="45700" rIns="91425" bIns="45700" anchor="t" anchorCtr="0">
            <a:spAutoFit/>
          </a:bodyPr>
          <a:lstStyle/>
          <a:p>
            <a:pPr marL="0" marR="0" lvl="0" indent="-152400" algn="l" rtl="0">
              <a:lnSpc>
                <a:spcPct val="90000"/>
              </a:lnSpc>
              <a:spcBef>
                <a:spcPts val="0"/>
              </a:spcBef>
              <a:spcAft>
                <a:spcPts val="0"/>
              </a:spcAft>
              <a:buClr>
                <a:srgbClr val="0000FF"/>
              </a:buClr>
              <a:buSzPts val="2400"/>
              <a:buFont typeface="Noto Sans Symbols"/>
              <a:buChar char="❖"/>
            </a:pPr>
            <a:r>
              <a:rPr lang="en-US" sz="2400" b="1" i="0" u="none">
                <a:solidFill>
                  <a:srgbClr val="0000FF"/>
                </a:solidFill>
                <a:latin typeface="Arial"/>
                <a:ea typeface="Arial"/>
                <a:cs typeface="Arial"/>
                <a:sym typeface="Arial"/>
              </a:rPr>
              <a:t>Tư thế ngồi học bất hợp lý do bàn ghế không phù hợp</a:t>
            </a:r>
            <a:endParaRPr sz="2400" b="1" i="0" u="none">
              <a:solidFill>
                <a:srgbClr val="0000FF"/>
              </a:solidFill>
              <a:latin typeface="Arial"/>
              <a:ea typeface="Arial"/>
              <a:cs typeface="Arial"/>
              <a:sym typeface="Arial"/>
            </a:endParaRPr>
          </a:p>
        </p:txBody>
      </p:sp>
      <p:pic>
        <p:nvPicPr>
          <p:cNvPr id="516" name="Google Shape;516;p27"/>
          <p:cNvPicPr preferRelativeResize="0"/>
          <p:nvPr/>
        </p:nvPicPr>
        <p:blipFill rotWithShape="1">
          <a:blip r:embed="rId3">
            <a:alphaModFix/>
          </a:blip>
          <a:srcRect/>
          <a:stretch/>
        </p:blipFill>
        <p:spPr>
          <a:xfrm>
            <a:off x="457200" y="2438400"/>
            <a:ext cx="3886200" cy="3962400"/>
          </a:xfrm>
          <a:prstGeom prst="rect">
            <a:avLst/>
          </a:prstGeom>
          <a:noFill/>
          <a:ln>
            <a:noFill/>
          </a:ln>
        </p:spPr>
      </p:pic>
      <p:pic>
        <p:nvPicPr>
          <p:cNvPr id="517" name="Google Shape;517;p27"/>
          <p:cNvPicPr preferRelativeResize="0"/>
          <p:nvPr/>
        </p:nvPicPr>
        <p:blipFill rotWithShape="1">
          <a:blip r:embed="rId4">
            <a:alphaModFix/>
          </a:blip>
          <a:srcRect/>
          <a:stretch/>
        </p:blipFill>
        <p:spPr>
          <a:xfrm>
            <a:off x="4728928" y="2438400"/>
            <a:ext cx="3957872" cy="3962399"/>
          </a:xfrm>
          <a:prstGeom prst="rect">
            <a:avLst/>
          </a:prstGeom>
          <a:noFill/>
          <a:ln>
            <a:noFill/>
          </a:ln>
        </p:spPr>
      </p:pic>
      <p:sp>
        <p:nvSpPr>
          <p:cNvPr id="518" name="Google Shape;518;p27"/>
          <p:cNvSpPr/>
          <p:nvPr/>
        </p:nvSpPr>
        <p:spPr>
          <a:xfrm>
            <a:off x="327176" y="236278"/>
            <a:ext cx="6019800" cy="521970"/>
          </a:xfrm>
          <a:prstGeom prst="rect">
            <a:avLst/>
          </a:prstGeom>
          <a:solidFill>
            <a:srgbClr val="FFFF00"/>
          </a:solid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800"/>
              <a:buFont typeface="Arial"/>
              <a:buNone/>
            </a:pPr>
            <a:r>
              <a:rPr lang="en-US" sz="2800" b="1" i="0" u="none">
                <a:solidFill>
                  <a:srgbClr val="FF0000"/>
                </a:solidFill>
                <a:latin typeface="Arial"/>
                <a:ea typeface="Arial"/>
                <a:cs typeface="Arial"/>
                <a:sym typeface="Arial"/>
              </a:rPr>
              <a:t>2.3. BÀN GHẾ HỌC SINH</a:t>
            </a:r>
            <a:endParaRPr sz="2800" b="0" i="0" u="none">
              <a:solidFill>
                <a:srgbClr val="0000FF"/>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28"/>
          <p:cNvSpPr/>
          <p:nvPr/>
        </p:nvSpPr>
        <p:spPr>
          <a:xfrm>
            <a:off x="304800" y="895071"/>
            <a:ext cx="7624528" cy="523220"/>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800"/>
              <a:buFont typeface="Arial"/>
              <a:buNone/>
            </a:pPr>
            <a:r>
              <a:rPr lang="en-US" sz="2800" b="1" i="0" u="none">
                <a:solidFill>
                  <a:srgbClr val="FF0000"/>
                </a:solidFill>
                <a:latin typeface="Arial"/>
                <a:ea typeface="Arial"/>
                <a:cs typeface="Arial"/>
                <a:sym typeface="Arial"/>
              </a:rPr>
              <a:t>Kỹ thuật đánh giá bàn ghế học sinh</a:t>
            </a:r>
            <a:endParaRPr sz="2800" b="0" i="0" u="none">
              <a:solidFill>
                <a:srgbClr val="0000FF"/>
              </a:solidFill>
              <a:latin typeface="Arial"/>
              <a:ea typeface="Arial"/>
              <a:cs typeface="Arial"/>
              <a:sym typeface="Arial"/>
            </a:endParaRPr>
          </a:p>
        </p:txBody>
      </p:sp>
      <p:sp>
        <p:nvSpPr>
          <p:cNvPr id="524" name="Google Shape;524;p28"/>
          <p:cNvSpPr/>
          <p:nvPr/>
        </p:nvSpPr>
        <p:spPr>
          <a:xfrm>
            <a:off x="401872" y="1752600"/>
            <a:ext cx="8462728" cy="4745915"/>
          </a:xfrm>
          <a:prstGeom prst="rect">
            <a:avLst/>
          </a:prstGeom>
          <a:noFill/>
          <a:ln>
            <a:noFill/>
          </a:ln>
        </p:spPr>
        <p:txBody>
          <a:bodyPr spcFirstLastPara="1" wrap="square" lIns="91425" tIns="45700" rIns="91425" bIns="45700" anchor="t" anchorCtr="0">
            <a:spAutoFit/>
          </a:bodyPr>
          <a:lstStyle/>
          <a:p>
            <a:pPr marL="990600" marR="0" lvl="1" indent="-533400" algn="l" rtl="0">
              <a:lnSpc>
                <a:spcPct val="90000"/>
              </a:lnSpc>
              <a:spcBef>
                <a:spcPts val="0"/>
              </a:spcBef>
              <a:spcAft>
                <a:spcPts val="0"/>
              </a:spcAft>
              <a:buClr>
                <a:srgbClr val="0000FF"/>
              </a:buClr>
              <a:buSzPts val="2200"/>
              <a:buFont typeface="Noto Sans Symbols"/>
              <a:buChar char="▪"/>
            </a:pPr>
            <a:r>
              <a:rPr lang="en-US" sz="2200" b="0" i="0" u="none" strike="noStrike" cap="none">
                <a:solidFill>
                  <a:srgbClr val="0000FF"/>
                </a:solidFill>
                <a:latin typeface="Arial"/>
                <a:ea typeface="Arial"/>
                <a:cs typeface="Arial"/>
                <a:sym typeface="Arial"/>
              </a:rPr>
              <a:t>Số loại, kiểu bàn ghế học sinh</a:t>
            </a:r>
            <a:endParaRPr sz="2200" b="0" i="0" u="none" strike="noStrike" cap="none">
              <a:solidFill>
                <a:srgbClr val="0000FF"/>
              </a:solidFill>
              <a:latin typeface="Arial"/>
              <a:ea typeface="Arial"/>
              <a:cs typeface="Arial"/>
              <a:sym typeface="Arial"/>
            </a:endParaRPr>
          </a:p>
          <a:p>
            <a:pPr marL="990600" marR="0" lvl="1" indent="-533400" algn="l" rtl="0">
              <a:lnSpc>
                <a:spcPct val="90000"/>
              </a:lnSpc>
              <a:spcBef>
                <a:spcPts val="0"/>
              </a:spcBef>
              <a:spcAft>
                <a:spcPts val="0"/>
              </a:spcAft>
              <a:buClr>
                <a:srgbClr val="0000FF"/>
              </a:buClr>
              <a:buSzPts val="2200"/>
              <a:buFont typeface="Noto Sans Symbols"/>
              <a:buChar char="▪"/>
            </a:pPr>
            <a:r>
              <a:rPr lang="en-US" sz="2200" b="0" i="0" u="none" strike="noStrike" cap="none">
                <a:solidFill>
                  <a:srgbClr val="0000FF"/>
                </a:solidFill>
                <a:latin typeface="Arial"/>
                <a:ea typeface="Arial"/>
                <a:cs typeface="Arial"/>
                <a:sym typeface="Arial"/>
              </a:rPr>
              <a:t>Đo đạc các kích thước bàn ghế (chiều cao, chiều rộng, chiều sâu, hiệu số bàn ghế)</a:t>
            </a:r>
            <a:endParaRPr sz="2200" b="0" i="0" u="none" strike="noStrike" cap="none">
              <a:solidFill>
                <a:srgbClr val="0000FF"/>
              </a:solidFill>
              <a:latin typeface="Arial"/>
              <a:ea typeface="Arial"/>
              <a:cs typeface="Arial"/>
              <a:sym typeface="Arial"/>
            </a:endParaRPr>
          </a:p>
          <a:p>
            <a:pPr marL="990600" marR="0" lvl="1" indent="-533400" algn="l" rtl="0">
              <a:lnSpc>
                <a:spcPct val="90000"/>
              </a:lnSpc>
              <a:spcBef>
                <a:spcPts val="0"/>
              </a:spcBef>
              <a:spcAft>
                <a:spcPts val="0"/>
              </a:spcAft>
              <a:buClr>
                <a:srgbClr val="0000FF"/>
              </a:buClr>
              <a:buSzPts val="2200"/>
              <a:buFont typeface="Noto Sans Symbols"/>
              <a:buChar char="▪"/>
            </a:pPr>
            <a:r>
              <a:rPr lang="en-US" sz="2200" b="0" i="0" u="none" strike="noStrike" cap="none">
                <a:solidFill>
                  <a:srgbClr val="0000FF"/>
                </a:solidFill>
                <a:latin typeface="Arial"/>
                <a:ea typeface="Arial"/>
                <a:cs typeface="Arial"/>
                <a:sym typeface="Arial"/>
              </a:rPr>
              <a:t>So với tiêu chuẩn hiện hành </a:t>
            </a:r>
            <a:endParaRPr sz="2200" b="0" i="0" u="none" strike="noStrike" cap="none">
              <a:solidFill>
                <a:srgbClr val="0000FF"/>
              </a:solidFill>
              <a:latin typeface="Arial"/>
              <a:ea typeface="Arial"/>
              <a:cs typeface="Arial"/>
              <a:sym typeface="Arial"/>
            </a:endParaRPr>
          </a:p>
          <a:p>
            <a:pPr marL="990600" marR="0" lvl="1" indent="-533400" algn="l" rtl="0">
              <a:lnSpc>
                <a:spcPct val="90000"/>
              </a:lnSpc>
              <a:spcBef>
                <a:spcPts val="0"/>
              </a:spcBef>
              <a:spcAft>
                <a:spcPts val="0"/>
              </a:spcAft>
              <a:buClr>
                <a:srgbClr val="0000FF"/>
              </a:buClr>
              <a:buSzPts val="2200"/>
              <a:buFont typeface="Noto Sans Symbols"/>
              <a:buChar char="▪"/>
            </a:pPr>
            <a:r>
              <a:rPr lang="en-US" sz="2200" b="0" i="0" u="none" strike="noStrike" cap="none">
                <a:solidFill>
                  <a:srgbClr val="0000FF"/>
                </a:solidFill>
                <a:latin typeface="Arial"/>
                <a:ea typeface="Arial"/>
                <a:cs typeface="Arial"/>
                <a:sym typeface="Arial"/>
              </a:rPr>
              <a:t>Tính số học sinh ngồi bàn ghế phù hợp </a:t>
            </a:r>
            <a:endParaRPr sz="2200" b="0" i="0" u="none" strike="noStrike" cap="none">
              <a:solidFill>
                <a:srgbClr val="0000FF"/>
              </a:solidFill>
              <a:latin typeface="Arial"/>
              <a:ea typeface="Arial"/>
              <a:cs typeface="Arial"/>
              <a:sym typeface="Arial"/>
            </a:endParaRPr>
          </a:p>
          <a:p>
            <a:pPr marL="1371600" marR="0" lvl="2" indent="-457200" algn="l" rtl="0">
              <a:lnSpc>
                <a:spcPct val="90000"/>
              </a:lnSpc>
              <a:spcBef>
                <a:spcPts val="0"/>
              </a:spcBef>
              <a:spcAft>
                <a:spcPts val="0"/>
              </a:spcAft>
              <a:buClr>
                <a:srgbClr val="0000FF"/>
              </a:buClr>
              <a:buSzPts val="2200"/>
              <a:buFont typeface="Noto Sans Symbols"/>
              <a:buChar char="▪"/>
            </a:pPr>
            <a:r>
              <a:rPr lang="en-US" sz="2200" b="0" i="0" u="none" strike="noStrike" cap="none">
                <a:solidFill>
                  <a:srgbClr val="0000FF"/>
                </a:solidFill>
                <a:latin typeface="Arial"/>
                <a:ea typeface="Arial"/>
                <a:cs typeface="Arial"/>
                <a:sym typeface="Arial"/>
              </a:rPr>
              <a:t>Đo chiều cao học sinh</a:t>
            </a:r>
            <a:endParaRPr sz="2200" b="0" i="0" u="none" strike="noStrike" cap="none">
              <a:solidFill>
                <a:srgbClr val="0000FF"/>
              </a:solidFill>
              <a:latin typeface="Arial"/>
              <a:ea typeface="Arial"/>
              <a:cs typeface="Arial"/>
              <a:sym typeface="Arial"/>
            </a:endParaRPr>
          </a:p>
          <a:p>
            <a:pPr marL="1371600" marR="0" lvl="2" indent="-457200" algn="l" rtl="0">
              <a:lnSpc>
                <a:spcPct val="90000"/>
              </a:lnSpc>
              <a:spcBef>
                <a:spcPts val="0"/>
              </a:spcBef>
              <a:spcAft>
                <a:spcPts val="0"/>
              </a:spcAft>
              <a:buClr>
                <a:srgbClr val="0000FF"/>
              </a:buClr>
              <a:buSzPts val="2200"/>
              <a:buFont typeface="Noto Sans Symbols"/>
              <a:buChar char="▪"/>
            </a:pPr>
            <a:r>
              <a:rPr lang="en-US" sz="2200" b="0" i="0" u="none" strike="noStrike" cap="none">
                <a:solidFill>
                  <a:srgbClr val="0000FF"/>
                </a:solidFill>
                <a:latin typeface="Arial"/>
                <a:ea typeface="Arial"/>
                <a:cs typeface="Arial"/>
                <a:sym typeface="Arial"/>
              </a:rPr>
              <a:t>Tính số lượng học sinh ngồi bàn ghế phù hợp</a:t>
            </a:r>
            <a:endParaRPr sz="2200" b="0" i="0" u="none" strike="noStrike" cap="none">
              <a:solidFill>
                <a:srgbClr val="0000FF"/>
              </a:solidFill>
              <a:latin typeface="Arial"/>
              <a:ea typeface="Arial"/>
              <a:cs typeface="Arial"/>
              <a:sym typeface="Arial"/>
            </a:endParaRPr>
          </a:p>
          <a:p>
            <a:pPr marL="1089025" marR="0" lvl="2" indent="-174625" algn="l" rtl="0">
              <a:lnSpc>
                <a:spcPct val="90000"/>
              </a:lnSpc>
              <a:spcBef>
                <a:spcPts val="0"/>
              </a:spcBef>
              <a:spcAft>
                <a:spcPts val="0"/>
              </a:spcAft>
              <a:buClr>
                <a:schemeClr val="dk1"/>
              </a:buClr>
              <a:buSzPts val="2200"/>
              <a:buFont typeface="Arial"/>
              <a:buNone/>
            </a:pPr>
            <a:r>
              <a:rPr lang="en-US" sz="2200" b="0" i="0" u="none" strike="noStrike" cap="none">
                <a:solidFill>
                  <a:srgbClr val="0000FF"/>
                </a:solidFill>
                <a:latin typeface="Arial"/>
                <a:ea typeface="Arial"/>
                <a:cs typeface="Arial"/>
                <a:sym typeface="Arial"/>
              </a:rPr>
              <a:t>- Nếu bàn ghế theo tiêu chuẩn thì chỉ cần so chiều cao có đúng với nhóm bàn ghế không</a:t>
            </a:r>
            <a:endParaRPr sz="2200" b="0" i="0" u="none" strike="noStrike" cap="none">
              <a:solidFill>
                <a:srgbClr val="0000FF"/>
              </a:solidFill>
              <a:latin typeface="Arial"/>
              <a:ea typeface="Arial"/>
              <a:cs typeface="Arial"/>
              <a:sym typeface="Arial"/>
            </a:endParaRPr>
          </a:p>
          <a:p>
            <a:pPr marL="1089025" marR="0" lvl="2" indent="-174625" algn="l" rtl="0">
              <a:lnSpc>
                <a:spcPct val="90000"/>
              </a:lnSpc>
              <a:spcBef>
                <a:spcPts val="0"/>
              </a:spcBef>
              <a:spcAft>
                <a:spcPts val="0"/>
              </a:spcAft>
              <a:buClr>
                <a:schemeClr val="dk1"/>
              </a:buClr>
              <a:buSzPts val="2200"/>
              <a:buFont typeface="Arial"/>
              <a:buNone/>
            </a:pPr>
            <a:r>
              <a:rPr lang="en-US" sz="2200" b="0" i="0" u="none" strike="noStrike" cap="none">
                <a:solidFill>
                  <a:srgbClr val="0000FF"/>
                </a:solidFill>
                <a:latin typeface="Arial"/>
                <a:ea typeface="Arial"/>
                <a:cs typeface="Arial"/>
                <a:sym typeface="Arial"/>
              </a:rPr>
              <a:t>- Nếu bàn ghế không đúng tiêu chuẩn thì có thể đánh giá theo tỷ lệ sau: </a:t>
            </a:r>
            <a:r>
              <a:rPr lang="en-US" sz="2200" b="0" i="0" u="none" strike="noStrike" cap="none">
                <a:solidFill>
                  <a:srgbClr val="0000FF"/>
                </a:solidFill>
                <a:highlight>
                  <a:srgbClr val="FFFF00"/>
                </a:highlight>
                <a:latin typeface="Arial"/>
                <a:ea typeface="Arial"/>
                <a:cs typeface="Arial"/>
                <a:sym typeface="Arial"/>
              </a:rPr>
              <a:t>Chiều cao bàn = 42-47% chiều cao cơ thể</a:t>
            </a:r>
            <a:endParaRPr sz="2200" b="0" i="0" u="none" strike="noStrike" cap="none">
              <a:solidFill>
                <a:srgbClr val="0000FF"/>
              </a:solidFill>
              <a:highlight>
                <a:srgbClr val="FFFF00"/>
              </a:highlight>
              <a:latin typeface="Arial"/>
              <a:ea typeface="Arial"/>
              <a:cs typeface="Arial"/>
              <a:sym typeface="Arial"/>
            </a:endParaRPr>
          </a:p>
          <a:p>
            <a:pPr marL="2286000" marR="0" lvl="4" indent="-457200" algn="l" rtl="0">
              <a:lnSpc>
                <a:spcPct val="90000"/>
              </a:lnSpc>
              <a:spcBef>
                <a:spcPts val="0"/>
              </a:spcBef>
              <a:spcAft>
                <a:spcPts val="0"/>
              </a:spcAft>
              <a:buClr>
                <a:srgbClr val="0000FF"/>
              </a:buClr>
              <a:buSzPts val="2800"/>
              <a:buFont typeface="Noto Sans Symbols"/>
              <a:buChar char="▪"/>
            </a:pPr>
            <a:r>
              <a:rPr lang="en-US" sz="2800" b="0" i="0" u="none" strike="noStrike" cap="none">
                <a:solidFill>
                  <a:srgbClr val="0000FF"/>
                </a:solidFill>
                <a:latin typeface="Arial"/>
                <a:ea typeface="Arial"/>
                <a:cs typeface="Arial"/>
                <a:sym typeface="Arial"/>
              </a:rPr>
              <a:t>   </a:t>
            </a:r>
            <a:r>
              <a:rPr lang="en-US" sz="2200" b="0" i="0" u="none" strike="noStrike" cap="none">
                <a:solidFill>
                  <a:srgbClr val="0000FF"/>
                </a:solidFill>
                <a:latin typeface="Arial"/>
                <a:ea typeface="Arial"/>
                <a:cs typeface="Arial"/>
                <a:sym typeface="Arial"/>
              </a:rPr>
              <a:t>Chiều sâu, chiều rộng bàn: 40-50 cm</a:t>
            </a:r>
            <a:endParaRPr sz="2200" b="0" i="0" u="none" strike="noStrike" cap="none">
              <a:solidFill>
                <a:srgbClr val="0000FF"/>
              </a:solidFill>
              <a:latin typeface="Arial"/>
              <a:ea typeface="Arial"/>
              <a:cs typeface="Arial"/>
              <a:sym typeface="Arial"/>
            </a:endParaRPr>
          </a:p>
          <a:p>
            <a:pPr marL="2209800" marR="0" lvl="4" indent="-381000" algn="l" rtl="0">
              <a:lnSpc>
                <a:spcPct val="90000"/>
              </a:lnSpc>
              <a:spcBef>
                <a:spcPts val="0"/>
              </a:spcBef>
              <a:spcAft>
                <a:spcPts val="0"/>
              </a:spcAft>
              <a:buClr>
                <a:srgbClr val="0000FF"/>
              </a:buClr>
              <a:buSzPts val="2200"/>
              <a:buFont typeface="Noto Sans Symbols"/>
              <a:buChar char="▪"/>
            </a:pPr>
            <a:r>
              <a:rPr lang="en-US" sz="2200" b="0" i="0" u="none" strike="noStrike" cap="none">
                <a:solidFill>
                  <a:srgbClr val="0000FF"/>
                </a:solidFill>
                <a:latin typeface="Arial"/>
                <a:ea typeface="Arial"/>
                <a:cs typeface="Arial"/>
                <a:sym typeface="Arial"/>
              </a:rPr>
              <a:t>     </a:t>
            </a:r>
            <a:r>
              <a:rPr lang="en-US" sz="2200" b="0" i="0" u="none" strike="noStrike" cap="none">
                <a:solidFill>
                  <a:srgbClr val="0000FF"/>
                </a:solidFill>
                <a:highlight>
                  <a:srgbClr val="FFFF00"/>
                </a:highlight>
                <a:latin typeface="Arial"/>
                <a:ea typeface="Arial"/>
                <a:cs typeface="Arial"/>
                <a:sym typeface="Arial"/>
              </a:rPr>
              <a:t>Chiều cao ghế = 26% chiều cao cơ thể</a:t>
            </a:r>
            <a:endParaRPr sz="2200" b="0" i="0" u="none" strike="noStrike" cap="none">
              <a:solidFill>
                <a:srgbClr val="0000FF"/>
              </a:solidFill>
              <a:latin typeface="Arial"/>
              <a:ea typeface="Arial"/>
              <a:cs typeface="Arial"/>
              <a:sym typeface="Arial"/>
            </a:endParaRPr>
          </a:p>
          <a:p>
            <a:pPr marL="2209800" marR="0" lvl="4" indent="-381000" algn="l" rtl="0">
              <a:lnSpc>
                <a:spcPct val="90000"/>
              </a:lnSpc>
              <a:spcBef>
                <a:spcPts val="0"/>
              </a:spcBef>
              <a:spcAft>
                <a:spcPts val="0"/>
              </a:spcAft>
              <a:buClr>
                <a:srgbClr val="0000FF"/>
              </a:buClr>
              <a:buSzPts val="2200"/>
              <a:buFont typeface="Noto Sans Symbols"/>
              <a:buChar char="▪"/>
            </a:pPr>
            <a:r>
              <a:rPr lang="en-US" sz="2200" b="0" i="0" u="none" strike="noStrike" cap="none">
                <a:solidFill>
                  <a:srgbClr val="0000FF"/>
                </a:solidFill>
                <a:latin typeface="Arial"/>
                <a:ea typeface="Arial"/>
                <a:cs typeface="Arial"/>
                <a:sym typeface="Arial"/>
              </a:rPr>
              <a:t>     Chiều sâu ghế = 40-45 cm, chiều rộng = 30-40 cm</a:t>
            </a:r>
            <a:endParaRPr sz="2200" b="0" i="0" u="none" strike="noStrike" cap="none">
              <a:solidFill>
                <a:srgbClr val="0000FF"/>
              </a:solidFill>
              <a:latin typeface="Arial"/>
              <a:ea typeface="Arial"/>
              <a:cs typeface="Arial"/>
              <a:sym typeface="Arial"/>
            </a:endParaRPr>
          </a:p>
        </p:txBody>
      </p:sp>
      <p:sp>
        <p:nvSpPr>
          <p:cNvPr id="525" name="Google Shape;525;p28"/>
          <p:cNvSpPr/>
          <p:nvPr/>
        </p:nvSpPr>
        <p:spPr>
          <a:xfrm>
            <a:off x="304800" y="38793"/>
            <a:ext cx="6019800" cy="521970"/>
          </a:xfrm>
          <a:prstGeom prst="rect">
            <a:avLst/>
          </a:prstGeom>
          <a:solidFill>
            <a:srgbClr val="FFFF00"/>
          </a:solid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800"/>
              <a:buFont typeface="Arial"/>
              <a:buNone/>
            </a:pPr>
            <a:r>
              <a:rPr lang="en-US" sz="2800" b="1" i="0" u="none">
                <a:solidFill>
                  <a:srgbClr val="FF0000"/>
                </a:solidFill>
                <a:latin typeface="Arial"/>
                <a:ea typeface="Arial"/>
                <a:cs typeface="Arial"/>
                <a:sym typeface="Arial"/>
              </a:rPr>
              <a:t>2.3. BÀN GHẾ HỌC SINH</a:t>
            </a:r>
            <a:endParaRPr sz="2800" b="0" i="0" u="none">
              <a:solidFill>
                <a:srgbClr val="0000F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29"/>
          <p:cNvSpPr/>
          <p:nvPr/>
        </p:nvSpPr>
        <p:spPr>
          <a:xfrm>
            <a:off x="303981" y="953644"/>
            <a:ext cx="858344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Arial"/>
              <a:buNone/>
            </a:pPr>
            <a:r>
              <a:rPr lang="en-US" sz="2400" b="1" i="0" u="none">
                <a:solidFill>
                  <a:srgbClr val="FF0000"/>
                </a:solidFill>
                <a:latin typeface="Arial"/>
                <a:ea typeface="Arial"/>
                <a:cs typeface="Arial"/>
                <a:sym typeface="Arial"/>
              </a:rPr>
              <a:t>2.4.1. Cungcấp nước sạch trong trường học </a:t>
            </a:r>
            <a:endParaRPr sz="2400" b="1" i="0" u="none">
              <a:solidFill>
                <a:srgbClr val="FF0000"/>
              </a:solidFill>
              <a:latin typeface="Arial"/>
              <a:ea typeface="Arial"/>
              <a:cs typeface="Arial"/>
              <a:sym typeface="Arial"/>
            </a:endParaRPr>
          </a:p>
        </p:txBody>
      </p:sp>
      <p:sp>
        <p:nvSpPr>
          <p:cNvPr id="531" name="Google Shape;531;p29"/>
          <p:cNvSpPr/>
          <p:nvPr/>
        </p:nvSpPr>
        <p:spPr>
          <a:xfrm>
            <a:off x="228600" y="1772272"/>
            <a:ext cx="4572000" cy="2074414"/>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rgbClr val="0000FF"/>
              </a:buClr>
              <a:buSzPts val="2200"/>
              <a:buFont typeface="Arial"/>
              <a:buNone/>
            </a:pPr>
            <a:r>
              <a:rPr lang="en-US" sz="2200" b="1" i="0" u="none">
                <a:solidFill>
                  <a:srgbClr val="0000FF"/>
                </a:solidFill>
                <a:latin typeface="Arial"/>
                <a:ea typeface="Arial"/>
                <a:cs typeface="Arial"/>
                <a:sym typeface="Arial"/>
              </a:rPr>
              <a:t>Nước uống trực tiếp</a:t>
            </a:r>
            <a:endParaRPr sz="2200" b="1" i="0" u="none">
              <a:solidFill>
                <a:srgbClr val="0000FF"/>
              </a:solidFill>
              <a:latin typeface="Arial"/>
              <a:ea typeface="Arial"/>
              <a:cs typeface="Arial"/>
              <a:sym typeface="Arial"/>
            </a:endParaRPr>
          </a:p>
          <a:p>
            <a:pPr marL="342900" marR="0" lvl="0" indent="-342900" algn="just" rtl="0">
              <a:lnSpc>
                <a:spcPct val="90000"/>
              </a:lnSpc>
              <a:spcBef>
                <a:spcPts val="300"/>
              </a:spcBef>
              <a:spcAft>
                <a:spcPts val="0"/>
              </a:spcAft>
              <a:buClr>
                <a:srgbClr val="0000FF"/>
              </a:buClr>
              <a:buSzPts val="2200"/>
              <a:buFont typeface="Arial"/>
              <a:buChar char="-"/>
            </a:pPr>
            <a:r>
              <a:rPr lang="en-US" sz="2200" b="0" i="0" u="none">
                <a:solidFill>
                  <a:srgbClr val="0000FF"/>
                </a:solidFill>
                <a:latin typeface="Arial"/>
                <a:ea typeface="Arial"/>
                <a:cs typeface="Arial"/>
                <a:sym typeface="Arial"/>
              </a:rPr>
              <a:t>Nguồn nước (nước đóng bình, đun sôi, lọc RO)</a:t>
            </a:r>
            <a:endParaRPr sz="2200" b="0" i="0" u="none">
              <a:solidFill>
                <a:srgbClr val="0000FF"/>
              </a:solidFill>
              <a:latin typeface="Arial"/>
              <a:ea typeface="Arial"/>
              <a:cs typeface="Arial"/>
              <a:sym typeface="Arial"/>
            </a:endParaRPr>
          </a:p>
          <a:p>
            <a:pPr marL="342900" marR="0" lvl="0" indent="-342900" algn="just" rtl="0">
              <a:lnSpc>
                <a:spcPct val="90000"/>
              </a:lnSpc>
              <a:spcBef>
                <a:spcPts val="300"/>
              </a:spcBef>
              <a:spcAft>
                <a:spcPts val="0"/>
              </a:spcAft>
              <a:buClr>
                <a:srgbClr val="0000FF"/>
              </a:buClr>
              <a:buSzPts val="2200"/>
              <a:buFont typeface="Arial"/>
              <a:buChar char="-"/>
            </a:pPr>
            <a:r>
              <a:rPr lang="en-US" sz="2200" b="0" i="0" u="none">
                <a:solidFill>
                  <a:srgbClr val="0000FF"/>
                </a:solidFill>
                <a:latin typeface="Arial"/>
                <a:ea typeface="Arial"/>
                <a:cs typeface="Arial"/>
                <a:sym typeface="Arial"/>
              </a:rPr>
              <a:t>Số lượng</a:t>
            </a:r>
            <a:endParaRPr sz="2200" b="0" i="0" u="none">
              <a:solidFill>
                <a:srgbClr val="0000FF"/>
              </a:solidFill>
              <a:latin typeface="Arial"/>
              <a:ea typeface="Arial"/>
              <a:cs typeface="Arial"/>
              <a:sym typeface="Arial"/>
            </a:endParaRPr>
          </a:p>
          <a:p>
            <a:pPr marL="342900" marR="0" lvl="0" indent="-342900" algn="just" rtl="0">
              <a:lnSpc>
                <a:spcPct val="90000"/>
              </a:lnSpc>
              <a:spcBef>
                <a:spcPts val="300"/>
              </a:spcBef>
              <a:spcAft>
                <a:spcPts val="0"/>
              </a:spcAft>
              <a:buClr>
                <a:srgbClr val="0000FF"/>
              </a:buClr>
              <a:buSzPts val="2200"/>
              <a:buFont typeface="Arial"/>
              <a:buChar char="-"/>
            </a:pPr>
            <a:r>
              <a:rPr lang="en-US" sz="2200" b="0" i="0" u="none">
                <a:solidFill>
                  <a:srgbClr val="0000FF"/>
                </a:solidFill>
                <a:latin typeface="Arial"/>
                <a:ea typeface="Arial"/>
                <a:cs typeface="Arial"/>
                <a:sym typeface="Arial"/>
              </a:rPr>
              <a:t>Chất lượng</a:t>
            </a:r>
            <a:endParaRPr sz="2200" b="0" i="0" u="none">
              <a:solidFill>
                <a:srgbClr val="0000FF"/>
              </a:solidFill>
              <a:latin typeface="Arial"/>
              <a:ea typeface="Arial"/>
              <a:cs typeface="Arial"/>
              <a:sym typeface="Arial"/>
            </a:endParaRPr>
          </a:p>
          <a:p>
            <a:pPr marL="342900" marR="0" lvl="0" indent="-342900" algn="just" rtl="0">
              <a:lnSpc>
                <a:spcPct val="90000"/>
              </a:lnSpc>
              <a:spcBef>
                <a:spcPts val="300"/>
              </a:spcBef>
              <a:spcAft>
                <a:spcPts val="0"/>
              </a:spcAft>
              <a:buClr>
                <a:srgbClr val="0000FF"/>
              </a:buClr>
              <a:buSzPts val="2200"/>
              <a:buFont typeface="Arial"/>
              <a:buChar char="-"/>
            </a:pPr>
            <a:r>
              <a:rPr lang="en-US" sz="2200" b="0" i="0" u="none">
                <a:solidFill>
                  <a:srgbClr val="0000FF"/>
                </a:solidFill>
                <a:latin typeface="Arial"/>
                <a:ea typeface="Arial"/>
                <a:cs typeface="Arial"/>
                <a:sym typeface="Arial"/>
              </a:rPr>
              <a:t>Dụng cụ học sinh dùng để uống </a:t>
            </a:r>
            <a:endParaRPr sz="2200" b="0" i="0" u="none">
              <a:solidFill>
                <a:srgbClr val="0000FF"/>
              </a:solidFill>
              <a:latin typeface="Arial"/>
              <a:ea typeface="Arial"/>
              <a:cs typeface="Arial"/>
              <a:sym typeface="Arial"/>
            </a:endParaRPr>
          </a:p>
        </p:txBody>
      </p:sp>
      <p:sp>
        <p:nvSpPr>
          <p:cNvPr id="532" name="Google Shape;532;p29"/>
          <p:cNvSpPr/>
          <p:nvPr/>
        </p:nvSpPr>
        <p:spPr>
          <a:xfrm>
            <a:off x="261257" y="3886200"/>
            <a:ext cx="3320143" cy="2854628"/>
          </a:xfrm>
          <a:prstGeom prst="rect">
            <a:avLst/>
          </a:prstGeom>
          <a:noFill/>
          <a:ln>
            <a:noFill/>
          </a:ln>
        </p:spPr>
        <p:txBody>
          <a:bodyPr spcFirstLastPara="1" wrap="square" lIns="91425" tIns="45700" rIns="91425" bIns="45700" anchor="t" anchorCtr="0">
            <a:spAutoFit/>
          </a:bodyPr>
          <a:lstStyle/>
          <a:p>
            <a:pPr marL="462280" marR="0" lvl="0" indent="-462280" algn="just" rtl="0">
              <a:lnSpc>
                <a:spcPct val="90000"/>
              </a:lnSpc>
              <a:spcBef>
                <a:spcPts val="0"/>
              </a:spcBef>
              <a:spcAft>
                <a:spcPts val="0"/>
              </a:spcAft>
              <a:buClr>
                <a:srgbClr val="0000FF"/>
              </a:buClr>
              <a:buSzPts val="2000"/>
              <a:buFont typeface="Arial"/>
              <a:buNone/>
            </a:pPr>
            <a:r>
              <a:rPr lang="en-US" sz="2000" b="1" i="0" u="none">
                <a:solidFill>
                  <a:srgbClr val="0000FF"/>
                </a:solidFill>
                <a:latin typeface="Arial"/>
                <a:ea typeface="Arial"/>
                <a:cs typeface="Arial"/>
                <a:sym typeface="Arial"/>
              </a:rPr>
              <a:t>Nước sạch</a:t>
            </a:r>
            <a:endParaRPr sz="2000" b="1" i="0" u="none">
              <a:solidFill>
                <a:srgbClr val="0000FF"/>
              </a:solidFill>
              <a:latin typeface="Arial"/>
              <a:ea typeface="Arial"/>
              <a:cs typeface="Arial"/>
              <a:sym typeface="Arial"/>
            </a:endParaRPr>
          </a:p>
          <a:p>
            <a:pPr marL="344805" marR="0" lvl="0" indent="-344805" algn="just" rtl="0">
              <a:lnSpc>
                <a:spcPct val="90000"/>
              </a:lnSpc>
              <a:spcBef>
                <a:spcPts val="30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Nguồn nước (nước máy, nước ngầm, nước mặt)</a:t>
            </a:r>
            <a:endParaRPr sz="2000" b="0" i="0" u="none">
              <a:solidFill>
                <a:srgbClr val="0000FF"/>
              </a:solidFill>
              <a:latin typeface="Arial"/>
              <a:ea typeface="Arial"/>
              <a:cs typeface="Arial"/>
              <a:sym typeface="Arial"/>
            </a:endParaRPr>
          </a:p>
          <a:p>
            <a:pPr marL="344805" marR="0" lvl="0" indent="-344805" algn="just" rtl="0">
              <a:lnSpc>
                <a:spcPct val="90000"/>
              </a:lnSpc>
              <a:spcBef>
                <a:spcPts val="30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Số lượng</a:t>
            </a:r>
            <a:endParaRPr sz="2000" b="0" i="0" u="none">
              <a:solidFill>
                <a:srgbClr val="0000FF"/>
              </a:solidFill>
              <a:latin typeface="Arial"/>
              <a:ea typeface="Arial"/>
              <a:cs typeface="Arial"/>
              <a:sym typeface="Arial"/>
            </a:endParaRPr>
          </a:p>
          <a:p>
            <a:pPr marL="344805" marR="0" lvl="0" indent="-344805" algn="just" rtl="0">
              <a:lnSpc>
                <a:spcPct val="90000"/>
              </a:lnSpc>
              <a:spcBef>
                <a:spcPts val="30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Chất lượng nước</a:t>
            </a:r>
            <a:endParaRPr sz="2000" b="0" i="0" u="none">
              <a:solidFill>
                <a:srgbClr val="0000FF"/>
              </a:solidFill>
              <a:latin typeface="Arial"/>
              <a:ea typeface="Arial"/>
              <a:cs typeface="Arial"/>
              <a:sym typeface="Arial"/>
            </a:endParaRPr>
          </a:p>
          <a:p>
            <a:pPr marL="687705" marR="0" lvl="1" indent="-342900" algn="just" rtl="0">
              <a:lnSpc>
                <a:spcPct val="90000"/>
              </a:lnSpc>
              <a:spcBef>
                <a:spcPts val="300"/>
              </a:spcBef>
              <a:spcAft>
                <a:spcPts val="0"/>
              </a:spcAft>
              <a:buClr>
                <a:srgbClr val="0000FF"/>
              </a:buClr>
              <a:buSzPts val="2000"/>
              <a:buFont typeface="Noto Sans Symbols"/>
              <a:buChar char="✔"/>
            </a:pPr>
            <a:r>
              <a:rPr lang="en-US" sz="2000" b="0" i="0" u="none" strike="noStrike" cap="none">
                <a:solidFill>
                  <a:srgbClr val="0000FF"/>
                </a:solidFill>
                <a:latin typeface="Arial"/>
                <a:ea typeface="Arial"/>
                <a:cs typeface="Arial"/>
                <a:sym typeface="Arial"/>
              </a:rPr>
              <a:t>Đánh giá trên hồ sơ</a:t>
            </a:r>
            <a:endParaRPr sz="2000" b="0" i="0" u="none" strike="noStrike" cap="none">
              <a:solidFill>
                <a:srgbClr val="0000FF"/>
              </a:solidFill>
              <a:latin typeface="Arial"/>
              <a:ea typeface="Arial"/>
              <a:cs typeface="Arial"/>
              <a:sym typeface="Arial"/>
            </a:endParaRPr>
          </a:p>
          <a:p>
            <a:pPr marL="687705" marR="0" lvl="1" indent="-342900" algn="just" rtl="0">
              <a:lnSpc>
                <a:spcPct val="90000"/>
              </a:lnSpc>
              <a:spcBef>
                <a:spcPts val="300"/>
              </a:spcBef>
              <a:spcAft>
                <a:spcPts val="0"/>
              </a:spcAft>
              <a:buClr>
                <a:srgbClr val="0000FF"/>
              </a:buClr>
              <a:buSzPts val="2000"/>
              <a:buFont typeface="Noto Sans Symbols"/>
              <a:buChar char="✔"/>
            </a:pPr>
            <a:r>
              <a:rPr lang="en-US" sz="2000" b="0" i="0" u="none" strike="noStrike" cap="none">
                <a:solidFill>
                  <a:srgbClr val="0000FF"/>
                </a:solidFill>
                <a:latin typeface="Arial"/>
                <a:ea typeface="Arial"/>
                <a:cs typeface="Arial"/>
                <a:sym typeface="Arial"/>
              </a:rPr>
              <a:t>Đánh giá cảm quan</a:t>
            </a:r>
            <a:endParaRPr sz="2000" b="0" i="0" u="none" strike="noStrike" cap="none">
              <a:solidFill>
                <a:srgbClr val="0000FF"/>
              </a:solidFill>
              <a:latin typeface="Arial"/>
              <a:ea typeface="Arial"/>
              <a:cs typeface="Arial"/>
              <a:sym typeface="Arial"/>
            </a:endParaRPr>
          </a:p>
          <a:p>
            <a:pPr marL="687705" marR="0" lvl="1" indent="-342900" algn="just" rtl="0">
              <a:lnSpc>
                <a:spcPct val="90000"/>
              </a:lnSpc>
              <a:spcBef>
                <a:spcPts val="300"/>
              </a:spcBef>
              <a:spcAft>
                <a:spcPts val="0"/>
              </a:spcAft>
              <a:buClr>
                <a:srgbClr val="0000FF"/>
              </a:buClr>
              <a:buSzPts val="2000"/>
              <a:buFont typeface="Noto Sans Symbols"/>
              <a:buChar char="✔"/>
            </a:pPr>
            <a:r>
              <a:rPr lang="en-US" sz="2000" b="0" i="0" u="none" strike="noStrike" cap="none">
                <a:solidFill>
                  <a:srgbClr val="0000FF"/>
                </a:solidFill>
                <a:latin typeface="Arial"/>
                <a:ea typeface="Arial"/>
                <a:cs typeface="Arial"/>
                <a:sym typeface="Arial"/>
              </a:rPr>
              <a:t>Đánh giá hiện trường</a:t>
            </a:r>
            <a:endParaRPr sz="2000" b="0" i="0" u="none" strike="noStrike" cap="none">
              <a:solidFill>
                <a:srgbClr val="0000FF"/>
              </a:solidFill>
              <a:latin typeface="Arial"/>
              <a:ea typeface="Arial"/>
              <a:cs typeface="Arial"/>
              <a:sym typeface="Arial"/>
            </a:endParaRPr>
          </a:p>
          <a:p>
            <a:pPr marL="687705" marR="0" lvl="1" indent="-342900" algn="just" rtl="0">
              <a:lnSpc>
                <a:spcPct val="90000"/>
              </a:lnSpc>
              <a:spcBef>
                <a:spcPts val="300"/>
              </a:spcBef>
              <a:spcAft>
                <a:spcPts val="0"/>
              </a:spcAft>
              <a:buClr>
                <a:srgbClr val="0000FF"/>
              </a:buClr>
              <a:buSzPts val="2000"/>
              <a:buFont typeface="Noto Sans Symbols"/>
              <a:buChar char="✔"/>
            </a:pPr>
            <a:r>
              <a:rPr lang="en-US" sz="2000" b="0" i="0" u="none" strike="noStrike" cap="none">
                <a:solidFill>
                  <a:srgbClr val="0000FF"/>
                </a:solidFill>
                <a:latin typeface="Arial"/>
                <a:ea typeface="Arial"/>
                <a:cs typeface="Arial"/>
                <a:sym typeface="Arial"/>
              </a:rPr>
              <a:t>Lấy và gửi mẫu XN</a:t>
            </a:r>
            <a:endParaRPr sz="2000" b="0" i="0" u="none" strike="noStrike" cap="none">
              <a:solidFill>
                <a:srgbClr val="0000FF"/>
              </a:solidFill>
              <a:latin typeface="Arial"/>
              <a:ea typeface="Arial"/>
              <a:cs typeface="Arial"/>
              <a:sym typeface="Arial"/>
            </a:endParaRPr>
          </a:p>
        </p:txBody>
      </p:sp>
      <p:pic>
        <p:nvPicPr>
          <p:cNvPr id="533" name="Google Shape;533;p29"/>
          <p:cNvPicPr preferRelativeResize="0"/>
          <p:nvPr/>
        </p:nvPicPr>
        <p:blipFill rotWithShape="1">
          <a:blip r:embed="rId3">
            <a:alphaModFix/>
          </a:blip>
          <a:srcRect/>
          <a:stretch/>
        </p:blipFill>
        <p:spPr>
          <a:xfrm>
            <a:off x="4818529" y="2212087"/>
            <a:ext cx="2513372" cy="1762442"/>
          </a:xfrm>
          <a:prstGeom prst="rect">
            <a:avLst/>
          </a:prstGeom>
          <a:noFill/>
          <a:ln>
            <a:noFill/>
          </a:ln>
        </p:spPr>
      </p:pic>
      <p:pic>
        <p:nvPicPr>
          <p:cNvPr id="534" name="Google Shape;534;p29" descr="https://f11-zpcloud.zdn.vn/865192796301881702/5edfc3f2c9521e0c4743.jpg"/>
          <p:cNvPicPr preferRelativeResize="0"/>
          <p:nvPr/>
        </p:nvPicPr>
        <p:blipFill rotWithShape="1">
          <a:blip r:embed="rId4">
            <a:alphaModFix/>
          </a:blip>
          <a:srcRect/>
          <a:stretch/>
        </p:blipFill>
        <p:spPr>
          <a:xfrm>
            <a:off x="6825203" y="4465310"/>
            <a:ext cx="1539240" cy="2052320"/>
          </a:xfrm>
          <a:prstGeom prst="rect">
            <a:avLst/>
          </a:prstGeom>
          <a:noFill/>
          <a:ln>
            <a:noFill/>
          </a:ln>
        </p:spPr>
      </p:pic>
      <p:pic>
        <p:nvPicPr>
          <p:cNvPr id="535" name="Google Shape;535;p29"/>
          <p:cNvPicPr preferRelativeResize="0"/>
          <p:nvPr/>
        </p:nvPicPr>
        <p:blipFill rotWithShape="1">
          <a:blip r:embed="rId5">
            <a:alphaModFix/>
          </a:blip>
          <a:srcRect/>
          <a:stretch/>
        </p:blipFill>
        <p:spPr>
          <a:xfrm>
            <a:off x="3810000" y="4465310"/>
            <a:ext cx="2667000" cy="2096283"/>
          </a:xfrm>
          <a:prstGeom prst="rect">
            <a:avLst/>
          </a:prstGeom>
          <a:noFill/>
          <a:ln>
            <a:noFill/>
          </a:ln>
        </p:spPr>
      </p:pic>
      <p:pic>
        <p:nvPicPr>
          <p:cNvPr id="536" name="Google Shape;536;p29"/>
          <p:cNvPicPr preferRelativeResize="0"/>
          <p:nvPr/>
        </p:nvPicPr>
        <p:blipFill rotWithShape="1">
          <a:blip r:embed="rId6">
            <a:alphaModFix/>
          </a:blip>
          <a:srcRect/>
          <a:stretch/>
        </p:blipFill>
        <p:spPr>
          <a:xfrm>
            <a:off x="7594823" y="2219501"/>
            <a:ext cx="1292598" cy="1755028"/>
          </a:xfrm>
          <a:prstGeom prst="rect">
            <a:avLst/>
          </a:prstGeom>
          <a:noFill/>
          <a:ln>
            <a:noFill/>
          </a:ln>
        </p:spPr>
      </p:pic>
      <p:sp>
        <p:nvSpPr>
          <p:cNvPr id="537" name="Google Shape;537;p29"/>
          <p:cNvSpPr txBox="1"/>
          <p:nvPr/>
        </p:nvSpPr>
        <p:spPr>
          <a:xfrm>
            <a:off x="380999" y="304800"/>
            <a:ext cx="8298543" cy="61214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0000"/>
              </a:buClr>
              <a:buSzPts val="2800"/>
              <a:buFont typeface="Arial"/>
              <a:buNone/>
            </a:pPr>
            <a:r>
              <a:rPr lang="en-US" sz="2800" b="1" i="0" u="none">
                <a:solidFill>
                  <a:srgbClr val="FF0000"/>
                </a:solidFill>
                <a:highlight>
                  <a:srgbClr val="FFFF00"/>
                </a:highlight>
                <a:latin typeface="Arial"/>
                <a:ea typeface="Arial"/>
                <a:cs typeface="Arial"/>
                <a:sym typeface="Arial"/>
              </a:rPr>
              <a:t>2.4. NƯỚC SẠCH VÀ VỆ SINH MÔI TRƯỜNG</a:t>
            </a:r>
            <a:endParaRPr sz="2800" b="1" i="0" u="none">
              <a:solidFill>
                <a:srgbClr val="FF0000"/>
              </a:solidFill>
              <a:highlight>
                <a:srgbClr val="FFFF00"/>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
          <p:cNvSpPr/>
          <p:nvPr/>
        </p:nvSpPr>
        <p:spPr>
          <a:xfrm>
            <a:off x="154311" y="457200"/>
            <a:ext cx="7834630" cy="52197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2100"/>
              <a:buFont typeface="Arial"/>
              <a:buNone/>
            </a:pPr>
            <a:r>
              <a:rPr lang="en-US" sz="2800" b="1" i="0" u="none" strike="noStrike" cap="none">
                <a:solidFill>
                  <a:srgbClr val="0000FF"/>
                </a:solidFill>
                <a:latin typeface="Arial"/>
                <a:ea typeface="Arial"/>
                <a:cs typeface="Arial"/>
                <a:sym typeface="Arial"/>
              </a:rPr>
              <a:t>1. KHÁI NIỆM, TẦM QUAN TRỌNG CỦA VSTH</a:t>
            </a:r>
            <a:endParaRPr sz="2800" b="1" i="0" u="none" strike="noStrike" cap="none">
              <a:solidFill>
                <a:srgbClr val="0000FF"/>
              </a:solidFill>
              <a:latin typeface="Arial"/>
              <a:ea typeface="Arial"/>
              <a:cs typeface="Arial"/>
              <a:sym typeface="Arial"/>
            </a:endParaRPr>
          </a:p>
        </p:txBody>
      </p:sp>
      <p:sp>
        <p:nvSpPr>
          <p:cNvPr id="235" name="Google Shape;235;p3"/>
          <p:cNvSpPr txBox="1"/>
          <p:nvPr/>
        </p:nvSpPr>
        <p:spPr>
          <a:xfrm>
            <a:off x="304800" y="1143000"/>
            <a:ext cx="8533765" cy="829945"/>
          </a:xfrm>
          <a:prstGeom prst="rect">
            <a:avLst/>
          </a:prstGeom>
          <a:noFill/>
          <a:ln>
            <a:noFill/>
          </a:ln>
        </p:spPr>
        <p:txBody>
          <a:bodyPr spcFirstLastPara="1" wrap="square" lIns="91425" tIns="45700" rIns="91425" bIns="45700" anchor="t" anchorCtr="0">
            <a:spAutoFit/>
          </a:bodyPr>
          <a:lstStyle/>
          <a:p>
            <a:pPr marL="0" marR="0" lvl="0" indent="457835" algn="l" rtl="0">
              <a:lnSpc>
                <a:spcPct val="100000"/>
              </a:lnSpc>
              <a:spcBef>
                <a:spcPts val="0"/>
              </a:spcBef>
              <a:spcAft>
                <a:spcPts val="0"/>
              </a:spcAft>
              <a:buClr>
                <a:srgbClr val="0000FF"/>
              </a:buClr>
              <a:buSzPts val="2400"/>
              <a:buFont typeface="Arial"/>
              <a:buNone/>
            </a:pPr>
            <a:r>
              <a:rPr lang="en-US" sz="2400" b="0" i="1" u="none" strike="noStrike" cap="none">
                <a:solidFill>
                  <a:srgbClr val="0000FF"/>
                </a:solidFill>
                <a:highlight>
                  <a:srgbClr val="FFFF00"/>
                </a:highlight>
                <a:latin typeface="Arial"/>
                <a:ea typeface="Arial"/>
                <a:cs typeface="Arial"/>
                <a:sym typeface="Arial"/>
              </a:rPr>
              <a:t>Bảo đảm các yêu cầu về vệ sinh trường học sẽ mang lại những lợi ích thiết thực sau: </a:t>
            </a:r>
            <a:endParaRPr sz="2400" b="1" i="0" u="none" strike="noStrike" cap="none">
              <a:solidFill>
                <a:srgbClr val="0000FF"/>
              </a:solidFill>
              <a:latin typeface="Arial"/>
              <a:ea typeface="Arial"/>
              <a:cs typeface="Arial"/>
              <a:sym typeface="Arial"/>
            </a:endParaRPr>
          </a:p>
        </p:txBody>
      </p:sp>
      <p:sp>
        <p:nvSpPr>
          <p:cNvPr id="236" name="Google Shape;236;p3"/>
          <p:cNvSpPr txBox="1"/>
          <p:nvPr/>
        </p:nvSpPr>
        <p:spPr>
          <a:xfrm>
            <a:off x="381000" y="1981200"/>
            <a:ext cx="8629015" cy="977265"/>
          </a:xfrm>
          <a:prstGeom prst="rect">
            <a:avLst/>
          </a:prstGeom>
          <a:noFill/>
          <a:ln>
            <a:noFill/>
          </a:ln>
        </p:spPr>
        <p:txBody>
          <a:bodyPr spcFirstLastPara="1" wrap="square" lIns="91425" tIns="45700" rIns="91425" bIns="45700" anchor="t" anchorCtr="0">
            <a:spAutoFit/>
          </a:bodyPr>
          <a:lstStyle/>
          <a:p>
            <a:pPr marL="282575" marR="0" lvl="0" indent="-259715" algn="l" rtl="0">
              <a:lnSpc>
                <a:spcPct val="120000"/>
              </a:lnSpc>
              <a:spcBef>
                <a:spcPts val="0"/>
              </a:spcBef>
              <a:spcAft>
                <a:spcPts val="0"/>
              </a:spcAft>
              <a:buClr>
                <a:srgbClr val="0000FF"/>
              </a:buClr>
              <a:buSzPts val="2400"/>
              <a:buFont typeface="Arial"/>
              <a:buNone/>
            </a:pPr>
            <a:r>
              <a:rPr lang="en-US" sz="2400" b="0" i="1" u="none" strike="noStrike" cap="none">
                <a:solidFill>
                  <a:srgbClr val="0000FF"/>
                </a:solidFill>
                <a:latin typeface="Arial"/>
                <a:ea typeface="Arial"/>
                <a:cs typeface="Arial"/>
                <a:sym typeface="Arial"/>
              </a:rPr>
              <a:t>- </a:t>
            </a:r>
            <a:r>
              <a:rPr lang="en-US" sz="2400" b="1" i="0" u="none" strike="noStrike" cap="none">
                <a:solidFill>
                  <a:srgbClr val="0000FF"/>
                </a:solidFill>
                <a:latin typeface="Arial"/>
                <a:ea typeface="Arial"/>
                <a:cs typeface="Arial"/>
                <a:sym typeface="Arial"/>
              </a:rPr>
              <a:t>Giảm nguy cơ ô nhiễm môi trường, đặc biệt là môi trường không khí trong trường học.</a:t>
            </a:r>
            <a:endParaRPr sz="2400" b="1" i="0" u="none" strike="noStrike" cap="none">
              <a:solidFill>
                <a:srgbClr val="0000FF"/>
              </a:solidFill>
              <a:latin typeface="Arial"/>
              <a:ea typeface="Arial"/>
              <a:cs typeface="Arial"/>
              <a:sym typeface="Arial"/>
            </a:endParaRPr>
          </a:p>
        </p:txBody>
      </p:sp>
      <p:sp>
        <p:nvSpPr>
          <p:cNvPr id="237" name="Google Shape;237;p3"/>
          <p:cNvSpPr txBox="1"/>
          <p:nvPr/>
        </p:nvSpPr>
        <p:spPr>
          <a:xfrm>
            <a:off x="458470" y="3169920"/>
            <a:ext cx="8551545" cy="1420495"/>
          </a:xfrm>
          <a:prstGeom prst="rect">
            <a:avLst/>
          </a:prstGeom>
          <a:noFill/>
          <a:ln>
            <a:noFill/>
          </a:ln>
        </p:spPr>
        <p:txBody>
          <a:bodyPr spcFirstLastPara="1" wrap="square" lIns="91425" tIns="45700" rIns="91425" bIns="45700" anchor="t" anchorCtr="0">
            <a:spAutoFit/>
          </a:bodyPr>
          <a:lstStyle/>
          <a:p>
            <a:pPr marL="282575" marR="0" lvl="0" indent="-259715" algn="l" rtl="0">
              <a:lnSpc>
                <a:spcPct val="120000"/>
              </a:lnSpc>
              <a:spcBef>
                <a:spcPts val="0"/>
              </a:spcBef>
              <a:spcAft>
                <a:spcPts val="0"/>
              </a:spcAft>
              <a:buClr>
                <a:srgbClr val="0000FF"/>
              </a:buClr>
              <a:buSzPts val="2400"/>
              <a:buFont typeface="Arial"/>
              <a:buNone/>
            </a:pPr>
            <a:r>
              <a:rPr lang="en-US" sz="2400" b="1" i="0" u="none" strike="noStrike" cap="none">
                <a:solidFill>
                  <a:srgbClr val="0000FF"/>
                </a:solidFill>
                <a:latin typeface="Arial"/>
                <a:ea typeface="Arial"/>
                <a:cs typeface="Arial"/>
                <a:sym typeface="Arial"/>
              </a:rPr>
              <a:t>- </a:t>
            </a:r>
            <a:r>
              <a:rPr lang="en-US" sz="2400" b="1" i="0" u="none" strike="noStrike" cap="none">
                <a:solidFill>
                  <a:srgbClr val="FF0000"/>
                </a:solidFill>
                <a:latin typeface="Arial"/>
                <a:ea typeface="Arial"/>
                <a:cs typeface="Arial"/>
                <a:sym typeface="Arial"/>
              </a:rPr>
              <a:t>Hạn chế được rủi ro xảy ra tai nạn thương tích cho HS.</a:t>
            </a:r>
            <a:endParaRPr sz="2400" b="1" i="0" u="none" strike="noStrike" cap="none">
              <a:solidFill>
                <a:srgbClr val="FF0000"/>
              </a:solidFill>
              <a:latin typeface="Arial"/>
              <a:ea typeface="Arial"/>
              <a:cs typeface="Arial"/>
              <a:sym typeface="Arial"/>
            </a:endParaRPr>
          </a:p>
          <a:p>
            <a:pPr marL="282575" marR="0" lvl="0" indent="-259715" algn="l" rtl="0">
              <a:lnSpc>
                <a:spcPct val="120000"/>
              </a:lnSpc>
              <a:spcBef>
                <a:spcPts val="0"/>
              </a:spcBef>
              <a:spcAft>
                <a:spcPts val="0"/>
              </a:spcAft>
              <a:buClr>
                <a:srgbClr val="0000FF"/>
              </a:buClr>
              <a:buSzPts val="2400"/>
              <a:buFont typeface="Arial"/>
              <a:buNone/>
            </a:pPr>
            <a:r>
              <a:rPr lang="en-US" sz="2400" b="1" i="0" u="none" strike="noStrike" cap="none">
                <a:solidFill>
                  <a:srgbClr val="0000FF"/>
                </a:solidFill>
                <a:latin typeface="Arial"/>
                <a:ea typeface="Arial"/>
                <a:cs typeface="Arial"/>
                <a:sym typeface="Arial"/>
              </a:rPr>
              <a:t>- </a:t>
            </a:r>
            <a:r>
              <a:rPr lang="en-US" sz="2400" b="1" i="0" u="none" strike="noStrike" cap="none">
                <a:solidFill>
                  <a:srgbClr val="00B050"/>
                </a:solidFill>
                <a:latin typeface="Arial"/>
                <a:ea typeface="Arial"/>
                <a:cs typeface="Arial"/>
                <a:sym typeface="Arial"/>
              </a:rPr>
              <a:t>Hạn chế nguy cơ lây lan bệnh truyền nhiễm.</a:t>
            </a:r>
            <a:endParaRPr sz="2400" b="1" i="0" u="none" strike="noStrike" cap="none">
              <a:solidFill>
                <a:srgbClr val="00B050"/>
              </a:solidFill>
              <a:latin typeface="Arial"/>
              <a:ea typeface="Arial"/>
              <a:cs typeface="Arial"/>
              <a:sym typeface="Arial"/>
            </a:endParaRPr>
          </a:p>
          <a:p>
            <a:pPr marL="282575" marR="0" lvl="0" indent="-259715" algn="l" rtl="0">
              <a:lnSpc>
                <a:spcPct val="120000"/>
              </a:lnSpc>
              <a:spcBef>
                <a:spcPts val="0"/>
              </a:spcBef>
              <a:spcAft>
                <a:spcPts val="0"/>
              </a:spcAft>
              <a:buClr>
                <a:srgbClr val="0000FF"/>
              </a:buClr>
              <a:buSzPts val="2400"/>
              <a:buFont typeface="Arial"/>
              <a:buNone/>
            </a:pPr>
            <a:r>
              <a:rPr lang="en-US" sz="2400" b="1" i="0" u="none" strike="noStrike" cap="none">
                <a:solidFill>
                  <a:srgbClr val="0000FF"/>
                </a:solidFill>
                <a:latin typeface="Arial"/>
                <a:ea typeface="Arial"/>
                <a:cs typeface="Arial"/>
                <a:sym typeface="Arial"/>
              </a:rPr>
              <a:t>- Giảm nguy cơ phát sinh một số bệnh tật học đường.</a:t>
            </a:r>
            <a:endParaRPr sz="2400" b="1" i="0" u="none" strike="noStrike" cap="none">
              <a:solidFill>
                <a:srgbClr val="0000FF"/>
              </a:solidFill>
              <a:latin typeface="Arial"/>
              <a:ea typeface="Arial"/>
              <a:cs typeface="Arial"/>
              <a:sym typeface="Arial"/>
            </a:endParaRPr>
          </a:p>
        </p:txBody>
      </p:sp>
      <p:sp>
        <p:nvSpPr>
          <p:cNvPr id="238" name="Google Shape;238;p3"/>
          <p:cNvSpPr txBox="1"/>
          <p:nvPr/>
        </p:nvSpPr>
        <p:spPr>
          <a:xfrm>
            <a:off x="533400" y="4724400"/>
            <a:ext cx="8045450" cy="1863725"/>
          </a:xfrm>
          <a:prstGeom prst="rect">
            <a:avLst/>
          </a:prstGeom>
          <a:noFill/>
          <a:ln>
            <a:noFill/>
          </a:ln>
        </p:spPr>
        <p:txBody>
          <a:bodyPr spcFirstLastPara="1" wrap="square" lIns="91425" tIns="45700" rIns="91425" bIns="45700" anchor="t" anchorCtr="0">
            <a:spAutoFit/>
          </a:bodyPr>
          <a:lstStyle/>
          <a:p>
            <a:pPr marL="282575" marR="0" lvl="0" indent="-259715" algn="l" rtl="0">
              <a:lnSpc>
                <a:spcPct val="120000"/>
              </a:lnSpc>
              <a:spcBef>
                <a:spcPts val="0"/>
              </a:spcBef>
              <a:spcAft>
                <a:spcPts val="0"/>
              </a:spcAft>
              <a:buClr>
                <a:srgbClr val="14CD68"/>
              </a:buClr>
              <a:buSzPts val="2400"/>
              <a:buFont typeface="Arial"/>
              <a:buNone/>
            </a:pPr>
            <a:r>
              <a:rPr lang="en-US" sz="2400" b="1" i="0" u="none" strike="noStrike" cap="none">
                <a:solidFill>
                  <a:srgbClr val="14CD68"/>
                </a:solidFill>
                <a:latin typeface="Arial"/>
                <a:ea typeface="Arial"/>
                <a:cs typeface="Arial"/>
                <a:sym typeface="Arial"/>
              </a:rPr>
              <a:t>- Nâng cao thành tích học tập của học sinh.</a:t>
            </a:r>
            <a:endParaRPr sz="2400" b="1" i="0" u="none" strike="noStrike" cap="none">
              <a:solidFill>
                <a:srgbClr val="14CD68"/>
              </a:solidFill>
              <a:latin typeface="Arial"/>
              <a:ea typeface="Arial"/>
              <a:cs typeface="Arial"/>
              <a:sym typeface="Arial"/>
            </a:endParaRPr>
          </a:p>
          <a:p>
            <a:pPr marL="282575" marR="0" lvl="0" indent="-259715" algn="l" rtl="0">
              <a:lnSpc>
                <a:spcPct val="120000"/>
              </a:lnSpc>
              <a:spcBef>
                <a:spcPts val="0"/>
              </a:spcBef>
              <a:spcAft>
                <a:spcPts val="0"/>
              </a:spcAft>
              <a:buClr>
                <a:srgbClr val="0000FF"/>
              </a:buClr>
              <a:buSzPts val="2400"/>
              <a:buFont typeface="Arial"/>
              <a:buNone/>
            </a:pPr>
            <a:r>
              <a:rPr lang="en-US" sz="2400" b="1" i="0" u="none" strike="noStrike" cap="none">
                <a:solidFill>
                  <a:srgbClr val="0000FF"/>
                </a:solidFill>
                <a:latin typeface="Arial"/>
                <a:ea typeface="Arial"/>
                <a:cs typeface="Arial"/>
                <a:sym typeface="Arial"/>
              </a:rPr>
              <a:t>- </a:t>
            </a:r>
            <a:r>
              <a:rPr lang="en-US" sz="2400" b="1" i="0" u="none" strike="noStrike" cap="none">
                <a:solidFill>
                  <a:srgbClr val="FF00FF"/>
                </a:solidFill>
                <a:latin typeface="Arial"/>
                <a:ea typeface="Arial"/>
                <a:cs typeface="Arial"/>
                <a:sym typeface="Arial"/>
              </a:rPr>
              <a:t>Vệ sinh trường học thúc đẩy sự hình thành và duy trì hành vi có lợi cho sức khỏe đối với học sinh và cộng đồng</a:t>
            </a:r>
            <a:r>
              <a:rPr lang="en-US" sz="2400" b="1" i="0" u="none" strike="noStrike" cap="none">
                <a:solidFill>
                  <a:srgbClr val="0000FF"/>
                </a:solidFill>
                <a:latin typeface="Arial"/>
                <a:ea typeface="Arial"/>
                <a:cs typeface="Arial"/>
                <a:sym typeface="Arial"/>
              </a:rPr>
              <a:t>.</a:t>
            </a:r>
            <a:endParaRPr sz="2400" b="1" i="0" u="none" strike="noStrike" cap="none">
              <a:solidFill>
                <a:srgbClr val="0000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0"/>
          <p:cNvSpPr/>
          <p:nvPr/>
        </p:nvSpPr>
        <p:spPr>
          <a:xfrm>
            <a:off x="381000" y="933538"/>
            <a:ext cx="8267700" cy="461665"/>
          </a:xfrm>
          <a:prstGeom prst="rect">
            <a:avLst/>
          </a:prstGeom>
          <a:noFill/>
          <a:ln>
            <a:noFill/>
          </a:ln>
        </p:spPr>
        <p:txBody>
          <a:bodyPr spcFirstLastPara="1" wrap="square" lIns="91425" tIns="45700" rIns="91425" bIns="45700" anchor="t" anchorCtr="0">
            <a:spAutoFit/>
          </a:bodyPr>
          <a:lstStyle/>
          <a:p>
            <a:pPr marL="288925" marR="0" lvl="0" indent="-288925" algn="l" rtl="0">
              <a:lnSpc>
                <a:spcPct val="100000"/>
              </a:lnSpc>
              <a:spcBef>
                <a:spcPts val="0"/>
              </a:spcBef>
              <a:spcAft>
                <a:spcPts val="0"/>
              </a:spcAft>
              <a:buClr>
                <a:srgbClr val="FF0000"/>
              </a:buClr>
              <a:buSzPts val="2400"/>
              <a:buFont typeface="Arial"/>
              <a:buNone/>
            </a:pPr>
            <a:r>
              <a:rPr lang="en-US" sz="2400" b="1" i="0" u="none">
                <a:solidFill>
                  <a:srgbClr val="FF0000"/>
                </a:solidFill>
                <a:latin typeface="Arial"/>
                <a:ea typeface="Arial"/>
                <a:cs typeface="Arial"/>
                <a:sym typeface="Arial"/>
              </a:rPr>
              <a:t>2.4.2. Công trình vệ sinh trong trường học </a:t>
            </a:r>
            <a:endParaRPr sz="2400" b="1" i="0" u="none">
              <a:solidFill>
                <a:srgbClr val="FF0000"/>
              </a:solidFill>
              <a:latin typeface="Arial"/>
              <a:ea typeface="Arial"/>
              <a:cs typeface="Arial"/>
              <a:sym typeface="Arial"/>
            </a:endParaRPr>
          </a:p>
        </p:txBody>
      </p:sp>
      <p:pic>
        <p:nvPicPr>
          <p:cNvPr id="543" name="Google Shape;543;p30"/>
          <p:cNvPicPr preferRelativeResize="0"/>
          <p:nvPr/>
        </p:nvPicPr>
        <p:blipFill rotWithShape="1">
          <a:blip r:embed="rId3">
            <a:alphaModFix/>
          </a:blip>
          <a:srcRect/>
          <a:stretch/>
        </p:blipFill>
        <p:spPr>
          <a:xfrm>
            <a:off x="5046878" y="4114800"/>
            <a:ext cx="3411322" cy="2514600"/>
          </a:xfrm>
          <a:prstGeom prst="rect">
            <a:avLst/>
          </a:prstGeom>
          <a:noFill/>
          <a:ln>
            <a:noFill/>
          </a:ln>
        </p:spPr>
      </p:pic>
      <p:pic>
        <p:nvPicPr>
          <p:cNvPr id="544" name="Google Shape;544;p30"/>
          <p:cNvPicPr preferRelativeResize="0"/>
          <p:nvPr/>
        </p:nvPicPr>
        <p:blipFill rotWithShape="1">
          <a:blip r:embed="rId4">
            <a:alphaModFix/>
          </a:blip>
          <a:srcRect/>
          <a:stretch/>
        </p:blipFill>
        <p:spPr>
          <a:xfrm>
            <a:off x="838200" y="4114800"/>
            <a:ext cx="3396082" cy="2509717"/>
          </a:xfrm>
          <a:prstGeom prst="rect">
            <a:avLst/>
          </a:prstGeom>
          <a:noFill/>
          <a:ln>
            <a:noFill/>
          </a:ln>
        </p:spPr>
      </p:pic>
      <p:pic>
        <p:nvPicPr>
          <p:cNvPr id="545" name="Google Shape;545;p30"/>
          <p:cNvPicPr preferRelativeResize="0"/>
          <p:nvPr/>
        </p:nvPicPr>
        <p:blipFill rotWithShape="1">
          <a:blip r:embed="rId5">
            <a:alphaModFix/>
          </a:blip>
          <a:srcRect/>
          <a:stretch/>
        </p:blipFill>
        <p:spPr>
          <a:xfrm>
            <a:off x="6324600" y="1639938"/>
            <a:ext cx="2147887" cy="2337717"/>
          </a:xfrm>
          <a:prstGeom prst="rect">
            <a:avLst/>
          </a:prstGeom>
          <a:noFill/>
          <a:ln>
            <a:noFill/>
          </a:ln>
        </p:spPr>
      </p:pic>
      <p:sp>
        <p:nvSpPr>
          <p:cNvPr id="546" name="Google Shape;546;p30"/>
          <p:cNvSpPr/>
          <p:nvPr/>
        </p:nvSpPr>
        <p:spPr>
          <a:xfrm>
            <a:off x="199339" y="1532348"/>
            <a:ext cx="5515661" cy="2462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200"/>
              <a:buFont typeface="Arial"/>
              <a:buNone/>
            </a:pPr>
            <a:r>
              <a:rPr lang="en-US" sz="2200" b="1" i="0" u="none">
                <a:solidFill>
                  <a:srgbClr val="0000FF"/>
                </a:solidFill>
                <a:latin typeface="Arial"/>
                <a:ea typeface="Arial"/>
                <a:cs typeface="Arial"/>
                <a:sym typeface="Arial"/>
              </a:rPr>
              <a:t>Bước 1: Đánh giá về số lượng</a:t>
            </a:r>
            <a:endParaRPr sz="2200" b="1" i="0" u="none">
              <a:solidFill>
                <a:srgbClr val="0000FF"/>
              </a:solidFill>
              <a:latin typeface="Arial"/>
              <a:ea typeface="Arial"/>
              <a:cs typeface="Arial"/>
              <a:sym typeface="Arial"/>
            </a:endParaRPr>
          </a:p>
          <a:p>
            <a:pPr marL="457200" marR="0" lvl="1" indent="0" algn="just" rtl="0">
              <a:lnSpc>
                <a:spcPct val="100000"/>
              </a:lnSpc>
              <a:spcBef>
                <a:spcPts val="0"/>
              </a:spcBef>
              <a:spcAft>
                <a:spcPts val="0"/>
              </a:spcAft>
              <a:buClr>
                <a:srgbClr val="0000FF"/>
              </a:buClr>
              <a:buSzPts val="2200"/>
              <a:buFont typeface="Arial"/>
              <a:buNone/>
            </a:pPr>
            <a:r>
              <a:rPr lang="en-US" sz="2200" b="0" i="0" u="none" strike="noStrike" cap="none">
                <a:solidFill>
                  <a:srgbClr val="0000FF"/>
                </a:solidFill>
                <a:latin typeface="Arial"/>
                <a:ea typeface="Arial"/>
                <a:cs typeface="Arial"/>
                <a:sym typeface="Arial"/>
              </a:rPr>
              <a:t>Kiểm tra xem nhà trường có bao nhiêu nhà tiêu, hố tiểu, loại nhà tiêu.</a:t>
            </a:r>
            <a:endParaRPr sz="2200" b="0" i="0" u="none" strike="noStrike" cap="none">
              <a:solidFill>
                <a:srgbClr val="0000FF"/>
              </a:solidFill>
              <a:latin typeface="Arial"/>
              <a:ea typeface="Arial"/>
              <a:cs typeface="Arial"/>
              <a:sym typeface="Arial"/>
            </a:endParaRPr>
          </a:p>
          <a:p>
            <a:pPr marL="457200" marR="0" lvl="1" indent="0" algn="just" rtl="0">
              <a:lnSpc>
                <a:spcPct val="100000"/>
              </a:lnSpc>
              <a:spcBef>
                <a:spcPts val="0"/>
              </a:spcBef>
              <a:spcAft>
                <a:spcPts val="0"/>
              </a:spcAft>
              <a:buClr>
                <a:srgbClr val="0000FF"/>
              </a:buClr>
              <a:buSzPts val="2200"/>
              <a:buFont typeface="Arial"/>
              <a:buNone/>
            </a:pPr>
            <a:r>
              <a:rPr lang="en-US" sz="2200" b="0" i="0" u="none" strike="noStrike" cap="none">
                <a:solidFill>
                  <a:srgbClr val="0000FF"/>
                </a:solidFill>
                <a:latin typeface="Arial"/>
                <a:ea typeface="Arial"/>
                <a:cs typeface="Arial"/>
                <a:sym typeface="Arial"/>
              </a:rPr>
              <a:t>NVS dùng  riêng cho giáo viên và học sinh, riêng cho nam, nữ</a:t>
            </a:r>
            <a:endParaRPr sz="2200" b="0" i="0" u="none" strike="noStrike" cap="none">
              <a:solidFill>
                <a:srgbClr val="0000FF"/>
              </a:solidFill>
              <a:latin typeface="Arial"/>
              <a:ea typeface="Arial"/>
              <a:cs typeface="Arial"/>
              <a:sym typeface="Arial"/>
            </a:endParaRPr>
          </a:p>
          <a:p>
            <a:pPr marL="457200" marR="0" lvl="1" indent="0" algn="just" rtl="0">
              <a:lnSpc>
                <a:spcPct val="100000"/>
              </a:lnSpc>
              <a:spcBef>
                <a:spcPts val="0"/>
              </a:spcBef>
              <a:spcAft>
                <a:spcPts val="0"/>
              </a:spcAft>
              <a:buClr>
                <a:srgbClr val="0000FF"/>
              </a:buClr>
              <a:buSzPts val="2200"/>
              <a:buFont typeface="Arial"/>
              <a:buNone/>
            </a:pPr>
            <a:r>
              <a:rPr lang="en-US" sz="2200" b="0" i="0" u="none" strike="noStrike" cap="none">
                <a:solidFill>
                  <a:srgbClr val="0000FF"/>
                </a:solidFill>
                <a:latin typeface="Arial"/>
                <a:ea typeface="Arial"/>
                <a:cs typeface="Arial"/>
                <a:sym typeface="Arial"/>
              </a:rPr>
              <a:t>Đối chiếu với tiêu chuẩn hiện nay xem có đủ vền số lượng không</a:t>
            </a:r>
            <a:endParaRPr sz="2800" b="0" i="0" u="none" strike="noStrike" cap="none">
              <a:solidFill>
                <a:srgbClr val="0000FF"/>
              </a:solidFill>
              <a:latin typeface="Arial"/>
              <a:ea typeface="Arial"/>
              <a:cs typeface="Arial"/>
              <a:sym typeface="Arial"/>
            </a:endParaRPr>
          </a:p>
        </p:txBody>
      </p:sp>
      <p:sp>
        <p:nvSpPr>
          <p:cNvPr id="547" name="Google Shape;547;p30"/>
          <p:cNvSpPr txBox="1"/>
          <p:nvPr/>
        </p:nvSpPr>
        <p:spPr>
          <a:xfrm>
            <a:off x="380999" y="304800"/>
            <a:ext cx="8298543" cy="61214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0000"/>
              </a:buClr>
              <a:buSzPts val="2800"/>
              <a:buFont typeface="Arial"/>
              <a:buNone/>
            </a:pPr>
            <a:r>
              <a:rPr lang="en-US" sz="2800" b="1" i="0" u="none">
                <a:solidFill>
                  <a:srgbClr val="FF0000"/>
                </a:solidFill>
                <a:highlight>
                  <a:srgbClr val="FFFF00"/>
                </a:highlight>
                <a:latin typeface="Arial"/>
                <a:ea typeface="Arial"/>
                <a:cs typeface="Arial"/>
                <a:sym typeface="Arial"/>
              </a:rPr>
              <a:t>2.4. NƯỚC SẠCH VÀ VỆ SINH MÔI TRƯỜNG</a:t>
            </a:r>
            <a:endParaRPr sz="2800" b="1" i="0" u="none">
              <a:solidFill>
                <a:srgbClr val="FF0000"/>
              </a:solidFill>
              <a:highlight>
                <a:srgbClr val="FFFF00"/>
              </a:highlight>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1"/>
          <p:cNvSpPr/>
          <p:nvPr/>
        </p:nvSpPr>
        <p:spPr>
          <a:xfrm>
            <a:off x="366486" y="1411801"/>
            <a:ext cx="5805714" cy="313932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FF"/>
              </a:buClr>
              <a:buSzPts val="2200"/>
              <a:buFont typeface="Arial"/>
              <a:buNone/>
            </a:pPr>
            <a:r>
              <a:rPr lang="en-US" sz="2200" b="1" i="0" u="none">
                <a:solidFill>
                  <a:srgbClr val="0000FF"/>
                </a:solidFill>
                <a:latin typeface="Arial"/>
                <a:ea typeface="Arial"/>
                <a:cs typeface="Arial"/>
                <a:sym typeface="Arial"/>
              </a:rPr>
              <a:t>Bước 2: Đánh giá tình trạng vệ sinh</a:t>
            </a:r>
            <a:r>
              <a:rPr lang="en-US" sz="2200" b="0" i="0" u="none">
                <a:solidFill>
                  <a:srgbClr val="0000FF"/>
                </a:solidFill>
                <a:latin typeface="Arial"/>
                <a:ea typeface="Arial"/>
                <a:cs typeface="Arial"/>
                <a:sym typeface="Arial"/>
              </a:rPr>
              <a:t> </a:t>
            </a:r>
            <a:endParaRPr sz="2200" b="0" i="0" u="none">
              <a:solidFill>
                <a:srgbClr val="0000FF"/>
              </a:solidFill>
              <a:latin typeface="Arial"/>
              <a:ea typeface="Arial"/>
              <a:cs typeface="Arial"/>
              <a:sym typeface="Arial"/>
            </a:endParaRPr>
          </a:p>
          <a:p>
            <a:pPr marL="0" marR="0" lvl="0" indent="0" algn="just" rtl="0">
              <a:lnSpc>
                <a:spcPct val="100000"/>
              </a:lnSpc>
              <a:spcBef>
                <a:spcPts val="0"/>
              </a:spcBef>
              <a:spcAft>
                <a:spcPts val="0"/>
              </a:spcAft>
              <a:buClr>
                <a:srgbClr val="0000FF"/>
              </a:buClr>
              <a:buSzPts val="2200"/>
              <a:buFont typeface="Arial"/>
              <a:buNone/>
            </a:pPr>
            <a:r>
              <a:rPr lang="en-US" sz="2200" b="0" i="0" u="none">
                <a:solidFill>
                  <a:srgbClr val="0000FF"/>
                </a:solidFill>
                <a:latin typeface="Arial"/>
                <a:ea typeface="Arial"/>
                <a:cs typeface="Arial"/>
                <a:sym typeface="Arial"/>
              </a:rPr>
              <a:t>	Đánh giá tình trạng vệ sinh theo các yêu cầu vệ sinh đối với từng loại nhà tiêu đã trình bày ở trên </a:t>
            </a:r>
            <a:endParaRPr sz="2200" b="0" i="0" u="none">
              <a:solidFill>
                <a:srgbClr val="0000FF"/>
              </a:solidFill>
              <a:latin typeface="Arial"/>
              <a:ea typeface="Arial"/>
              <a:cs typeface="Arial"/>
              <a:sym typeface="Arial"/>
            </a:endParaRPr>
          </a:p>
          <a:p>
            <a:pPr marL="0" marR="0" lvl="0" indent="0" algn="just" rtl="0">
              <a:lnSpc>
                <a:spcPct val="100000"/>
              </a:lnSpc>
              <a:spcBef>
                <a:spcPts val="0"/>
              </a:spcBef>
              <a:spcAft>
                <a:spcPts val="0"/>
              </a:spcAft>
              <a:buClr>
                <a:srgbClr val="0000FF"/>
              </a:buClr>
              <a:buSzPts val="2200"/>
              <a:buFont typeface="Arial"/>
              <a:buNone/>
            </a:pPr>
            <a:r>
              <a:rPr lang="en-US" sz="2200" b="1" i="0" u="none">
                <a:solidFill>
                  <a:srgbClr val="0000FF"/>
                </a:solidFill>
                <a:latin typeface="Arial"/>
                <a:ea typeface="Arial"/>
                <a:cs typeface="Arial"/>
                <a:sym typeface="Arial"/>
              </a:rPr>
              <a:t>Bước 3: Nhận xét</a:t>
            </a:r>
            <a:r>
              <a:rPr lang="en-US" sz="2200" b="0" i="0" u="none">
                <a:solidFill>
                  <a:srgbClr val="0000FF"/>
                </a:solidFill>
                <a:latin typeface="Arial"/>
                <a:ea typeface="Arial"/>
                <a:cs typeface="Arial"/>
                <a:sym typeface="Arial"/>
              </a:rPr>
              <a:t> </a:t>
            </a:r>
            <a:endParaRPr sz="2200" b="0" i="0" u="none">
              <a:solidFill>
                <a:srgbClr val="0000FF"/>
              </a:solidFill>
              <a:latin typeface="Arial"/>
              <a:ea typeface="Arial"/>
              <a:cs typeface="Arial"/>
              <a:sym typeface="Arial"/>
            </a:endParaRPr>
          </a:p>
          <a:p>
            <a:pPr marL="457200" marR="0" lvl="1" indent="0" algn="just" rtl="0">
              <a:lnSpc>
                <a:spcPct val="100000"/>
              </a:lnSpc>
              <a:spcBef>
                <a:spcPts val="0"/>
              </a:spcBef>
              <a:spcAft>
                <a:spcPts val="0"/>
              </a:spcAft>
              <a:buClr>
                <a:srgbClr val="0000FF"/>
              </a:buClr>
              <a:buSzPts val="2200"/>
              <a:buFont typeface="Arial"/>
              <a:buNone/>
            </a:pPr>
            <a:r>
              <a:rPr lang="en-US" sz="2200" b="0" i="0" u="none" strike="noStrike" cap="none">
                <a:solidFill>
                  <a:srgbClr val="0000FF"/>
                </a:solidFill>
                <a:latin typeface="Arial"/>
                <a:ea typeface="Arial"/>
                <a:cs typeface="Arial"/>
                <a:sym typeface="Arial"/>
              </a:rPr>
              <a:t>Đảm bảo đủ số lượng cho học sinh sử dụng không ?</a:t>
            </a:r>
            <a:endParaRPr sz="2200" b="0" i="0" u="none" strike="noStrike" cap="none">
              <a:solidFill>
                <a:srgbClr val="0000FF"/>
              </a:solidFill>
              <a:latin typeface="Arial"/>
              <a:ea typeface="Arial"/>
              <a:cs typeface="Arial"/>
              <a:sym typeface="Arial"/>
            </a:endParaRPr>
          </a:p>
          <a:p>
            <a:pPr marL="457200" marR="0" lvl="1" indent="0" algn="just" rtl="0">
              <a:lnSpc>
                <a:spcPct val="100000"/>
              </a:lnSpc>
              <a:spcBef>
                <a:spcPts val="0"/>
              </a:spcBef>
              <a:spcAft>
                <a:spcPts val="0"/>
              </a:spcAft>
              <a:buClr>
                <a:srgbClr val="0000FF"/>
              </a:buClr>
              <a:buSzPts val="2200"/>
              <a:buFont typeface="Arial"/>
              <a:buNone/>
            </a:pPr>
            <a:r>
              <a:rPr lang="en-US" sz="2200" b="0" i="0" u="none" strike="noStrike" cap="none">
                <a:solidFill>
                  <a:srgbClr val="0000FF"/>
                </a:solidFill>
                <a:latin typeface="Arial"/>
                <a:ea typeface="Arial"/>
                <a:cs typeface="Arial"/>
                <a:sym typeface="Arial"/>
              </a:rPr>
              <a:t>Đảm bảo hợp vệ sinh không ? Biện pháp khắc phục</a:t>
            </a:r>
            <a:endParaRPr sz="2200" b="0" i="0" u="none" strike="noStrike" cap="none">
              <a:solidFill>
                <a:srgbClr val="0000FF"/>
              </a:solidFill>
              <a:latin typeface="Arial"/>
              <a:ea typeface="Arial"/>
              <a:cs typeface="Arial"/>
              <a:sym typeface="Arial"/>
            </a:endParaRPr>
          </a:p>
        </p:txBody>
      </p:sp>
      <p:pic>
        <p:nvPicPr>
          <p:cNvPr id="553" name="Google Shape;553;p31" descr="IMG_10"/>
          <p:cNvPicPr preferRelativeResize="0"/>
          <p:nvPr/>
        </p:nvPicPr>
        <p:blipFill rotWithShape="1">
          <a:blip r:embed="rId3">
            <a:alphaModFix/>
          </a:blip>
          <a:srcRect/>
          <a:stretch/>
        </p:blipFill>
        <p:spPr>
          <a:xfrm>
            <a:off x="1076961" y="4567720"/>
            <a:ext cx="1554480" cy="2072640"/>
          </a:xfrm>
          <a:prstGeom prst="rect">
            <a:avLst/>
          </a:prstGeom>
          <a:noFill/>
          <a:ln>
            <a:noFill/>
          </a:ln>
        </p:spPr>
      </p:pic>
      <p:pic>
        <p:nvPicPr>
          <p:cNvPr id="554" name="Google Shape;554;p31" descr="IMG_11"/>
          <p:cNvPicPr preferRelativeResize="0"/>
          <p:nvPr/>
        </p:nvPicPr>
        <p:blipFill rotWithShape="1">
          <a:blip r:embed="rId4">
            <a:alphaModFix/>
          </a:blip>
          <a:srcRect/>
          <a:stretch/>
        </p:blipFill>
        <p:spPr>
          <a:xfrm>
            <a:off x="3283857" y="4226196"/>
            <a:ext cx="1828800" cy="2438400"/>
          </a:xfrm>
          <a:prstGeom prst="rect">
            <a:avLst/>
          </a:prstGeom>
          <a:noFill/>
          <a:ln>
            <a:noFill/>
          </a:ln>
        </p:spPr>
      </p:pic>
      <p:pic>
        <p:nvPicPr>
          <p:cNvPr id="555" name="Google Shape;555;p31" descr="IMG_9"/>
          <p:cNvPicPr preferRelativeResize="0"/>
          <p:nvPr/>
        </p:nvPicPr>
        <p:blipFill rotWithShape="1">
          <a:blip r:embed="rId5">
            <a:alphaModFix/>
          </a:blip>
          <a:srcRect/>
          <a:stretch/>
        </p:blipFill>
        <p:spPr>
          <a:xfrm>
            <a:off x="5608320" y="4226196"/>
            <a:ext cx="3383280" cy="2474022"/>
          </a:xfrm>
          <a:prstGeom prst="rect">
            <a:avLst/>
          </a:prstGeom>
          <a:noFill/>
          <a:ln>
            <a:noFill/>
          </a:ln>
        </p:spPr>
      </p:pic>
      <p:pic>
        <p:nvPicPr>
          <p:cNvPr id="556" name="Google Shape;556;p31" descr="IMG_1019"/>
          <p:cNvPicPr preferRelativeResize="0"/>
          <p:nvPr/>
        </p:nvPicPr>
        <p:blipFill rotWithShape="1">
          <a:blip r:embed="rId6">
            <a:alphaModFix/>
          </a:blip>
          <a:srcRect/>
          <a:stretch/>
        </p:blipFill>
        <p:spPr>
          <a:xfrm>
            <a:off x="6096000" y="1719327"/>
            <a:ext cx="2834640" cy="2126244"/>
          </a:xfrm>
          <a:prstGeom prst="rect">
            <a:avLst/>
          </a:prstGeom>
          <a:noFill/>
          <a:ln>
            <a:noFill/>
          </a:ln>
        </p:spPr>
      </p:pic>
      <p:sp>
        <p:nvSpPr>
          <p:cNvPr id="557" name="Google Shape;557;p31"/>
          <p:cNvSpPr txBox="1"/>
          <p:nvPr/>
        </p:nvSpPr>
        <p:spPr>
          <a:xfrm>
            <a:off x="380999" y="304800"/>
            <a:ext cx="8298543" cy="61214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0000"/>
              </a:buClr>
              <a:buSzPts val="2800"/>
              <a:buFont typeface="Arial"/>
              <a:buNone/>
            </a:pPr>
            <a:r>
              <a:rPr lang="en-US" sz="2800" b="1" i="0" u="none">
                <a:solidFill>
                  <a:srgbClr val="FF0000"/>
                </a:solidFill>
                <a:highlight>
                  <a:srgbClr val="FFFF00"/>
                </a:highlight>
                <a:latin typeface="Arial"/>
                <a:ea typeface="Arial"/>
                <a:cs typeface="Arial"/>
                <a:sym typeface="Arial"/>
              </a:rPr>
              <a:t>2.4. NƯỚC SẠCH VÀ VỆ SINH MÔI TRƯỜNG</a:t>
            </a:r>
            <a:endParaRPr sz="2800" b="1" i="0" u="none">
              <a:solidFill>
                <a:srgbClr val="FF0000"/>
              </a:solidFill>
              <a:highlight>
                <a:srgbClr val="FFFF00"/>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2"/>
          <p:cNvSpPr/>
          <p:nvPr/>
        </p:nvSpPr>
        <p:spPr>
          <a:xfrm>
            <a:off x="297543" y="1629655"/>
            <a:ext cx="8382000" cy="461665"/>
          </a:xfrm>
          <a:prstGeom prst="rect">
            <a:avLst/>
          </a:prstGeom>
          <a:noFill/>
          <a:ln>
            <a:noFill/>
          </a:ln>
        </p:spPr>
        <p:txBody>
          <a:bodyPr spcFirstLastPara="1" wrap="square" lIns="91425" tIns="45700" rIns="91425" bIns="45700" anchor="t" anchorCtr="0">
            <a:spAutoFit/>
          </a:bodyPr>
          <a:lstStyle/>
          <a:p>
            <a:pPr marL="107950" marR="0" lvl="0" indent="0" algn="l" rtl="0">
              <a:lnSpc>
                <a:spcPct val="100000"/>
              </a:lnSpc>
              <a:spcBef>
                <a:spcPts val="0"/>
              </a:spcBef>
              <a:spcAft>
                <a:spcPts val="0"/>
              </a:spcAft>
              <a:buClr>
                <a:srgbClr val="FF0000"/>
              </a:buClr>
              <a:buSzPts val="2400"/>
              <a:buFont typeface="Arial"/>
              <a:buNone/>
            </a:pPr>
            <a:r>
              <a:rPr lang="en-US" sz="2400" b="1" i="0" u="none">
                <a:solidFill>
                  <a:srgbClr val="0000FF"/>
                </a:solidFill>
                <a:latin typeface="Arial"/>
                <a:ea typeface="Arial"/>
                <a:cs typeface="Arial"/>
                <a:sym typeface="Arial"/>
              </a:rPr>
              <a:t>1. Nước thải</a:t>
            </a:r>
            <a:endParaRPr sz="2400" b="1" i="0" u="none">
              <a:solidFill>
                <a:srgbClr val="0000FF"/>
              </a:solidFill>
              <a:latin typeface="Arial"/>
              <a:ea typeface="Arial"/>
              <a:cs typeface="Arial"/>
              <a:sym typeface="Arial"/>
            </a:endParaRPr>
          </a:p>
        </p:txBody>
      </p:sp>
      <p:sp>
        <p:nvSpPr>
          <p:cNvPr id="563" name="Google Shape;563;p32"/>
          <p:cNvSpPr/>
          <p:nvPr/>
        </p:nvSpPr>
        <p:spPr>
          <a:xfrm>
            <a:off x="297543" y="1138535"/>
            <a:ext cx="8502713" cy="461665"/>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400"/>
              <a:buFont typeface="Arial"/>
              <a:buNone/>
            </a:pPr>
            <a:r>
              <a:rPr lang="en-US" sz="2400" b="1" i="0" u="none">
                <a:solidFill>
                  <a:srgbClr val="FF0000"/>
                </a:solidFill>
                <a:latin typeface="Arial"/>
                <a:ea typeface="Arial"/>
                <a:cs typeface="Arial"/>
                <a:sym typeface="Arial"/>
              </a:rPr>
              <a:t>2.4.3. Quản lý, xử lý chất thải trong trường học</a:t>
            </a:r>
            <a:endParaRPr sz="2400" b="1" i="0" u="none">
              <a:solidFill>
                <a:srgbClr val="FF0000"/>
              </a:solidFill>
              <a:latin typeface="Arial"/>
              <a:ea typeface="Arial"/>
              <a:cs typeface="Arial"/>
              <a:sym typeface="Arial"/>
            </a:endParaRPr>
          </a:p>
        </p:txBody>
      </p:sp>
      <p:sp>
        <p:nvSpPr>
          <p:cNvPr id="564" name="Google Shape;564;p32"/>
          <p:cNvSpPr/>
          <p:nvPr/>
        </p:nvSpPr>
        <p:spPr>
          <a:xfrm>
            <a:off x="297543" y="3948320"/>
            <a:ext cx="5638800" cy="2923877"/>
          </a:xfrm>
          <a:prstGeom prst="rect">
            <a:avLst/>
          </a:prstGeom>
          <a:noFill/>
          <a:ln>
            <a:noFill/>
          </a:ln>
        </p:spPr>
        <p:txBody>
          <a:bodyPr spcFirstLastPara="1" wrap="square" lIns="91425" tIns="45700" rIns="91425" bIns="45700" anchor="t" anchorCtr="0">
            <a:spAutoFit/>
          </a:bodyPr>
          <a:lstStyle/>
          <a:p>
            <a:pPr marL="107950" marR="0" lvl="0" indent="0" algn="l" rtl="0">
              <a:lnSpc>
                <a:spcPct val="100000"/>
              </a:lnSpc>
              <a:spcBef>
                <a:spcPts val="0"/>
              </a:spcBef>
              <a:spcAft>
                <a:spcPts val="0"/>
              </a:spcAft>
              <a:buClr>
                <a:srgbClr val="FF0000"/>
              </a:buClr>
              <a:buSzPts val="2400"/>
              <a:buFont typeface="Arial"/>
              <a:buNone/>
            </a:pPr>
            <a:r>
              <a:rPr lang="en-US" sz="2400" b="1" i="0" u="none">
                <a:solidFill>
                  <a:srgbClr val="0000FF"/>
                </a:solidFill>
                <a:latin typeface="Arial"/>
                <a:ea typeface="Arial"/>
                <a:cs typeface="Arial"/>
                <a:sym typeface="Arial"/>
              </a:rPr>
              <a:t>2. Rác thải</a:t>
            </a:r>
            <a:endParaRPr sz="2400" b="1" i="0" u="none">
              <a:solidFill>
                <a:srgbClr val="0000FF"/>
              </a:solidFill>
              <a:latin typeface="Arial"/>
              <a:ea typeface="Arial"/>
              <a:cs typeface="Arial"/>
              <a:sym typeface="Arial"/>
            </a:endParaRPr>
          </a:p>
          <a:p>
            <a:pPr marL="107950" marR="0" lvl="0" indent="0" algn="l" rtl="0">
              <a:lnSpc>
                <a:spcPct val="100000"/>
              </a:lnSpc>
              <a:spcBef>
                <a:spcPts val="0"/>
              </a:spcBef>
              <a:spcAft>
                <a:spcPts val="0"/>
              </a:spcAft>
              <a:buClr>
                <a:srgbClr val="FF0000"/>
              </a:buClr>
              <a:buSzPts val="2000"/>
              <a:buFont typeface="Arial"/>
              <a:buNone/>
            </a:pPr>
            <a:r>
              <a:rPr lang="en-US" sz="2000" b="1" i="0" u="none">
                <a:solidFill>
                  <a:srgbClr val="0000FF"/>
                </a:solidFill>
                <a:latin typeface="Arial"/>
                <a:ea typeface="Arial"/>
                <a:cs typeface="Arial"/>
                <a:sym typeface="Arial"/>
              </a:rPr>
              <a:t>Rác thải thông thường</a:t>
            </a:r>
            <a:endParaRPr sz="2000" b="1" i="0" u="none">
              <a:solidFill>
                <a:srgbClr val="0000FF"/>
              </a:solidFill>
              <a:latin typeface="Arial"/>
              <a:ea typeface="Arial"/>
              <a:cs typeface="Arial"/>
              <a:sym typeface="Arial"/>
            </a:endParaRPr>
          </a:p>
          <a:p>
            <a:pPr marL="107950" marR="0" lvl="0" indent="180975" algn="l" rtl="0">
              <a:lnSpc>
                <a:spcPct val="100000"/>
              </a:lnSpc>
              <a:spcBef>
                <a:spcPts val="0"/>
              </a:spcBef>
              <a:spcAft>
                <a:spcPts val="0"/>
              </a:spcAft>
              <a:buClr>
                <a:srgbClr val="FF0000"/>
              </a:buClr>
              <a:buSzPts val="2000"/>
              <a:buFont typeface="Arial"/>
              <a:buNone/>
            </a:pPr>
            <a:r>
              <a:rPr lang="en-US" sz="2000" b="0" i="0" u="none">
                <a:solidFill>
                  <a:srgbClr val="0000FF"/>
                </a:solidFill>
                <a:latin typeface="Arial"/>
                <a:ea typeface="Arial"/>
                <a:cs typeface="Arial"/>
                <a:sym typeface="Arial"/>
              </a:rPr>
              <a:t>- Thùng đựng  và phân loại rác thải tại nguồn</a:t>
            </a:r>
            <a:endParaRPr sz="2000" b="0" i="0" u="none">
              <a:solidFill>
                <a:srgbClr val="0000FF"/>
              </a:solidFill>
              <a:latin typeface="Arial"/>
              <a:ea typeface="Arial"/>
              <a:cs typeface="Arial"/>
              <a:sym typeface="Arial"/>
            </a:endParaRPr>
          </a:p>
          <a:p>
            <a:pPr marL="107950" marR="0" lvl="0" indent="180975" algn="l" rtl="0">
              <a:lnSpc>
                <a:spcPct val="100000"/>
              </a:lnSpc>
              <a:spcBef>
                <a:spcPts val="0"/>
              </a:spcBef>
              <a:spcAft>
                <a:spcPts val="0"/>
              </a:spcAft>
              <a:buClr>
                <a:srgbClr val="FF0000"/>
              </a:buClr>
              <a:buSzPts val="2000"/>
              <a:buFont typeface="Arial"/>
              <a:buNone/>
            </a:pPr>
            <a:r>
              <a:rPr lang="en-US" sz="2000" b="0" i="0" u="none">
                <a:solidFill>
                  <a:srgbClr val="0000FF"/>
                </a:solidFill>
                <a:latin typeface="Arial"/>
                <a:ea typeface="Arial"/>
                <a:cs typeface="Arial"/>
                <a:sym typeface="Arial"/>
              </a:rPr>
              <a:t>- Có đủ dụng cụ có nắp đậy để phan loại và lưu giữ tạm thời ở trường</a:t>
            </a:r>
            <a:endParaRPr sz="2000" b="0" i="0" u="none">
              <a:solidFill>
                <a:srgbClr val="0000FF"/>
              </a:solidFill>
              <a:latin typeface="Arial"/>
              <a:ea typeface="Arial"/>
              <a:cs typeface="Arial"/>
              <a:sym typeface="Arial"/>
            </a:endParaRPr>
          </a:p>
          <a:p>
            <a:pPr marL="107950" marR="0" lvl="0" indent="180975" algn="l" rtl="0">
              <a:lnSpc>
                <a:spcPct val="100000"/>
              </a:lnSpc>
              <a:spcBef>
                <a:spcPts val="0"/>
              </a:spcBef>
              <a:spcAft>
                <a:spcPts val="0"/>
              </a:spcAft>
              <a:buClr>
                <a:srgbClr val="FF0000"/>
              </a:buClr>
              <a:buSzPts val="2000"/>
              <a:buFont typeface="Arial"/>
              <a:buNone/>
            </a:pPr>
            <a:r>
              <a:rPr lang="en-US" sz="2000" b="0" i="0" u="none">
                <a:solidFill>
                  <a:srgbClr val="0000FF"/>
                </a:solidFill>
                <a:latin typeface="Arial"/>
                <a:ea typeface="Arial"/>
                <a:cs typeface="Arial"/>
                <a:sym typeface="Arial"/>
              </a:rPr>
              <a:t>- Có quy định về thu gom rác thải</a:t>
            </a:r>
            <a:endParaRPr sz="2000" b="0" i="0" u="none">
              <a:solidFill>
                <a:srgbClr val="0000FF"/>
              </a:solidFill>
              <a:latin typeface="Arial"/>
              <a:ea typeface="Arial"/>
              <a:cs typeface="Arial"/>
              <a:sym typeface="Arial"/>
            </a:endParaRPr>
          </a:p>
          <a:p>
            <a:pPr marL="107950" marR="0" lvl="0" indent="180975" algn="l" rtl="0">
              <a:lnSpc>
                <a:spcPct val="100000"/>
              </a:lnSpc>
              <a:spcBef>
                <a:spcPts val="0"/>
              </a:spcBef>
              <a:spcAft>
                <a:spcPts val="0"/>
              </a:spcAft>
              <a:buClr>
                <a:srgbClr val="FF0000"/>
              </a:buClr>
              <a:buSzPts val="2000"/>
              <a:buFont typeface="Arial"/>
              <a:buNone/>
            </a:pPr>
            <a:r>
              <a:rPr lang="en-US" sz="2000" b="0" i="0" u="none">
                <a:solidFill>
                  <a:srgbClr val="0000FF"/>
                </a:solidFill>
                <a:latin typeface="Arial"/>
                <a:ea typeface="Arial"/>
                <a:cs typeface="Arial"/>
                <a:sym typeface="Arial"/>
              </a:rPr>
              <a:t>- RT thu gom và được xử lý hằng ngày </a:t>
            </a:r>
            <a:endParaRPr sz="2000" b="0" i="0" u="none">
              <a:solidFill>
                <a:srgbClr val="0000FF"/>
              </a:solidFill>
              <a:latin typeface="Arial"/>
              <a:ea typeface="Arial"/>
              <a:cs typeface="Arial"/>
              <a:sym typeface="Arial"/>
            </a:endParaRPr>
          </a:p>
          <a:p>
            <a:pPr marL="107950" marR="0" lvl="0" indent="0" algn="l" rtl="0">
              <a:lnSpc>
                <a:spcPct val="100000"/>
              </a:lnSpc>
              <a:spcBef>
                <a:spcPts val="0"/>
              </a:spcBef>
              <a:spcAft>
                <a:spcPts val="0"/>
              </a:spcAft>
              <a:buClr>
                <a:srgbClr val="FF0000"/>
              </a:buClr>
              <a:buSzPts val="2000"/>
              <a:buFont typeface="Arial"/>
              <a:buNone/>
            </a:pPr>
            <a:r>
              <a:rPr lang="en-US" sz="2000" b="1" i="0" u="none">
                <a:solidFill>
                  <a:srgbClr val="0000FF"/>
                </a:solidFill>
                <a:latin typeface="Arial"/>
                <a:ea typeface="Arial"/>
                <a:cs typeface="Arial"/>
                <a:sym typeface="Arial"/>
              </a:rPr>
              <a:t>Rác thải </a:t>
            </a:r>
            <a:r>
              <a:rPr lang="en-US" sz="2000" b="0" i="0" u="none">
                <a:solidFill>
                  <a:srgbClr val="0000FF"/>
                </a:solidFill>
                <a:latin typeface="Arial"/>
                <a:ea typeface="Arial"/>
                <a:cs typeface="Arial"/>
                <a:sym typeface="Arial"/>
              </a:rPr>
              <a:t>phòng y tế, phòng thí nghiệm…được xử lý theo quy định hiện hành</a:t>
            </a:r>
            <a:endParaRPr sz="2000" b="0" i="0" u="none">
              <a:solidFill>
                <a:srgbClr val="0000FF"/>
              </a:solidFill>
              <a:latin typeface="Arial"/>
              <a:ea typeface="Arial"/>
              <a:cs typeface="Arial"/>
              <a:sym typeface="Arial"/>
            </a:endParaRPr>
          </a:p>
        </p:txBody>
      </p:sp>
      <p:sp>
        <p:nvSpPr>
          <p:cNvPr id="565" name="Google Shape;565;p32"/>
          <p:cNvSpPr/>
          <p:nvPr/>
        </p:nvSpPr>
        <p:spPr>
          <a:xfrm>
            <a:off x="447040" y="2106930"/>
            <a:ext cx="5392420" cy="1938020"/>
          </a:xfrm>
          <a:prstGeom prst="rect">
            <a:avLst/>
          </a:prstGeom>
          <a:noFill/>
          <a:ln>
            <a:noFill/>
          </a:ln>
        </p:spPr>
        <p:txBody>
          <a:bodyPr spcFirstLastPara="1" wrap="square" lIns="91425" tIns="45700" rIns="91425" bIns="45700" anchor="t" anchorCtr="0">
            <a:spAutoFit/>
          </a:bodyPr>
          <a:lstStyle/>
          <a:p>
            <a:pPr marL="107950" marR="0" lvl="0" indent="0" algn="l" rtl="0">
              <a:lnSpc>
                <a:spcPct val="100000"/>
              </a:lnSpc>
              <a:spcBef>
                <a:spcPts val="0"/>
              </a:spcBef>
              <a:spcAft>
                <a:spcPts val="0"/>
              </a:spcAft>
              <a:buClr>
                <a:srgbClr val="FF0000"/>
              </a:buClr>
              <a:buSzPts val="2000"/>
              <a:buFont typeface="Arial"/>
              <a:buNone/>
            </a:pPr>
            <a:r>
              <a:rPr lang="en-US" sz="2000" b="0" i="0" u="none">
                <a:solidFill>
                  <a:srgbClr val="0000FF"/>
                </a:solidFill>
                <a:latin typeface="Arial"/>
                <a:ea typeface="Arial"/>
                <a:cs typeface="Arial"/>
                <a:sym typeface="Arial"/>
              </a:rPr>
              <a:t>- Hệ thống thoát nước mưa, nước thải sinh hoạt</a:t>
            </a:r>
            <a:endParaRPr sz="2000" b="0" i="0" u="none">
              <a:solidFill>
                <a:srgbClr val="0000FF"/>
              </a:solidFill>
              <a:latin typeface="Arial"/>
              <a:ea typeface="Arial"/>
              <a:cs typeface="Arial"/>
              <a:sym typeface="Arial"/>
            </a:endParaRPr>
          </a:p>
          <a:p>
            <a:pPr marL="107950" marR="0" lvl="0" indent="0" algn="l" rtl="0">
              <a:lnSpc>
                <a:spcPct val="100000"/>
              </a:lnSpc>
              <a:spcBef>
                <a:spcPts val="0"/>
              </a:spcBef>
              <a:spcAft>
                <a:spcPts val="0"/>
              </a:spcAft>
              <a:buClr>
                <a:srgbClr val="FF0000"/>
              </a:buClr>
              <a:buSzPts val="2000"/>
              <a:buFont typeface="Arial"/>
              <a:buNone/>
            </a:pPr>
            <a:r>
              <a:rPr lang="en-US" sz="2000" b="0" i="0" u="none">
                <a:solidFill>
                  <a:srgbClr val="0000FF"/>
                </a:solidFill>
                <a:latin typeface="Arial"/>
                <a:ea typeface="Arial"/>
                <a:cs typeface="Arial"/>
                <a:sym typeface="Arial"/>
              </a:rPr>
              <a:t>- Không bị ứ đọng trong khu vực trường</a:t>
            </a:r>
            <a:endParaRPr sz="2000" b="0" i="0" u="none">
              <a:solidFill>
                <a:srgbClr val="0000FF"/>
              </a:solidFill>
              <a:latin typeface="Arial"/>
              <a:ea typeface="Arial"/>
              <a:cs typeface="Arial"/>
              <a:sym typeface="Arial"/>
            </a:endParaRPr>
          </a:p>
          <a:p>
            <a:pPr marL="107950" marR="0" lvl="0" indent="0" algn="l" rtl="0">
              <a:lnSpc>
                <a:spcPct val="100000"/>
              </a:lnSpc>
              <a:spcBef>
                <a:spcPts val="0"/>
              </a:spcBef>
              <a:spcAft>
                <a:spcPts val="0"/>
              </a:spcAft>
              <a:buClr>
                <a:srgbClr val="FF0000"/>
              </a:buClr>
              <a:buSzPts val="2000"/>
              <a:buFont typeface="Arial"/>
              <a:buNone/>
            </a:pPr>
            <a:r>
              <a:rPr lang="en-US" sz="2000" b="0" i="0" u="none">
                <a:solidFill>
                  <a:srgbClr val="0000FF"/>
                </a:solidFill>
                <a:latin typeface="Arial"/>
                <a:ea typeface="Arial"/>
                <a:cs typeface="Arial"/>
                <a:sym typeface="Arial"/>
              </a:rPr>
              <a:t>- Hệ thống thu gom riêng nước thải từ Phòng TN, cơ sở thực hành, phòng YT, nhà bếp, khu vệ sinh, khu  nuôi động vật TN…</a:t>
            </a:r>
            <a:endParaRPr sz="2000" b="0" i="0" u="none">
              <a:solidFill>
                <a:srgbClr val="0000FF"/>
              </a:solidFill>
              <a:latin typeface="Arial"/>
              <a:ea typeface="Arial"/>
              <a:cs typeface="Arial"/>
              <a:sym typeface="Arial"/>
            </a:endParaRPr>
          </a:p>
        </p:txBody>
      </p:sp>
      <p:pic>
        <p:nvPicPr>
          <p:cNvPr id="566" name="Google Shape;566;p32"/>
          <p:cNvPicPr preferRelativeResize="0"/>
          <p:nvPr/>
        </p:nvPicPr>
        <p:blipFill rotWithShape="1">
          <a:blip r:embed="rId3">
            <a:alphaModFix/>
          </a:blip>
          <a:srcRect/>
          <a:stretch/>
        </p:blipFill>
        <p:spPr>
          <a:xfrm>
            <a:off x="6172200" y="4495800"/>
            <a:ext cx="2785745" cy="2206625"/>
          </a:xfrm>
          <a:prstGeom prst="rect">
            <a:avLst/>
          </a:prstGeom>
          <a:noFill/>
          <a:ln>
            <a:noFill/>
          </a:ln>
        </p:spPr>
      </p:pic>
      <p:sp>
        <p:nvSpPr>
          <p:cNvPr id="567" name="Google Shape;567;p32"/>
          <p:cNvSpPr txBox="1"/>
          <p:nvPr/>
        </p:nvSpPr>
        <p:spPr>
          <a:xfrm>
            <a:off x="380999" y="304800"/>
            <a:ext cx="8298543" cy="61214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0000"/>
              </a:buClr>
              <a:buSzPts val="2800"/>
              <a:buFont typeface="Arial"/>
              <a:buNone/>
            </a:pPr>
            <a:r>
              <a:rPr lang="en-US" sz="2800" b="1" i="0" u="none">
                <a:solidFill>
                  <a:srgbClr val="FF0000"/>
                </a:solidFill>
                <a:highlight>
                  <a:srgbClr val="FFFF00"/>
                </a:highlight>
                <a:latin typeface="Arial"/>
                <a:ea typeface="Arial"/>
                <a:cs typeface="Arial"/>
                <a:sym typeface="Arial"/>
              </a:rPr>
              <a:t>2.4. NƯỚC SẠCH VÀ VỆ SINH MÔI TRƯỜNG</a:t>
            </a:r>
            <a:endParaRPr sz="2800" b="1" i="0" u="none">
              <a:solidFill>
                <a:srgbClr val="FF0000"/>
              </a:solidFill>
              <a:highlight>
                <a:srgbClr val="FFFF00"/>
              </a:highlight>
              <a:latin typeface="Arial"/>
              <a:ea typeface="Arial"/>
              <a:cs typeface="Arial"/>
              <a:sym typeface="Arial"/>
            </a:endParaRPr>
          </a:p>
        </p:txBody>
      </p:sp>
      <p:pic>
        <p:nvPicPr>
          <p:cNvPr id="568" name="Google Shape;568;p32"/>
          <p:cNvPicPr preferRelativeResize="0"/>
          <p:nvPr/>
        </p:nvPicPr>
        <p:blipFill rotWithShape="1">
          <a:blip r:embed="rId4">
            <a:alphaModFix/>
          </a:blip>
          <a:srcRect/>
          <a:stretch/>
        </p:blipFill>
        <p:spPr>
          <a:xfrm>
            <a:off x="6172200" y="2063750"/>
            <a:ext cx="2764155" cy="2228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3"/>
          <p:cNvSpPr/>
          <p:nvPr/>
        </p:nvSpPr>
        <p:spPr>
          <a:xfrm>
            <a:off x="381000" y="1404005"/>
            <a:ext cx="8001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Cơ sở vật chất Nhà bếp/nhà ăn/ căng tin </a:t>
            </a:r>
            <a:endParaRPr sz="2000" b="0" i="0" u="none">
              <a:solidFill>
                <a:schemeClr val="lt1"/>
              </a:solidFill>
              <a:latin typeface="Arial"/>
              <a:ea typeface="Arial"/>
              <a:cs typeface="Arial"/>
              <a:sym typeface="Arial"/>
            </a:endParaRPr>
          </a:p>
        </p:txBody>
      </p:sp>
      <p:sp>
        <p:nvSpPr>
          <p:cNvPr id="574" name="Google Shape;574;p33"/>
          <p:cNvSpPr/>
          <p:nvPr/>
        </p:nvSpPr>
        <p:spPr>
          <a:xfrm>
            <a:off x="381000" y="4601832"/>
            <a:ext cx="35433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Nhân viên nhà bếp/nhà ăn</a:t>
            </a:r>
            <a:endParaRPr sz="2000" b="0" i="0" u="none">
              <a:solidFill>
                <a:schemeClr val="lt1"/>
              </a:solidFill>
              <a:latin typeface="Arial"/>
              <a:ea typeface="Arial"/>
              <a:cs typeface="Arial"/>
              <a:sym typeface="Arial"/>
            </a:endParaRPr>
          </a:p>
        </p:txBody>
      </p:sp>
      <p:sp>
        <p:nvSpPr>
          <p:cNvPr id="575" name="Google Shape;575;p33"/>
          <p:cNvSpPr/>
          <p:nvPr/>
        </p:nvSpPr>
        <p:spPr>
          <a:xfrm>
            <a:off x="457200" y="1892437"/>
            <a:ext cx="4343400" cy="2554545"/>
          </a:xfrm>
          <a:prstGeom prst="rect">
            <a:avLst/>
          </a:prstGeom>
          <a:noFill/>
          <a:ln>
            <a:noFill/>
          </a:ln>
        </p:spPr>
        <p:txBody>
          <a:bodyPr spcFirstLastPara="1" wrap="square" lIns="91425" tIns="45700" rIns="91425" bIns="45700" anchor="t" anchorCtr="0">
            <a:spAutoFit/>
          </a:bodyPr>
          <a:lstStyle/>
          <a:p>
            <a:pPr marL="174625" marR="0" lvl="0" indent="-174625"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Tường, trần, sàn; cửa sổ..</a:t>
            </a:r>
            <a:endParaRPr sz="20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Thông gió, chiếu sáng</a:t>
            </a:r>
            <a:endParaRPr sz="20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Tổ chức bếp ăn một chiều</a:t>
            </a:r>
            <a:endParaRPr sz="20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Dụng cụ bảo quản, chế biến thức ăn,bàn ghế</a:t>
            </a:r>
            <a:endParaRPr sz="20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Cung cấp nước sạch, nơi rửa tay, nhà vệ sinh…</a:t>
            </a:r>
            <a:endParaRPr sz="20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Thu gom nước thải, rác thải</a:t>
            </a:r>
            <a:endParaRPr sz="2000" b="0" i="0" u="none">
              <a:solidFill>
                <a:srgbClr val="0000FF"/>
              </a:solidFill>
              <a:latin typeface="Arial"/>
              <a:ea typeface="Arial"/>
              <a:cs typeface="Arial"/>
              <a:sym typeface="Arial"/>
            </a:endParaRPr>
          </a:p>
        </p:txBody>
      </p:sp>
      <p:sp>
        <p:nvSpPr>
          <p:cNvPr id="576" name="Google Shape;576;p33"/>
          <p:cNvSpPr/>
          <p:nvPr/>
        </p:nvSpPr>
        <p:spPr>
          <a:xfrm>
            <a:off x="381000" y="5102955"/>
            <a:ext cx="3666565" cy="1323439"/>
          </a:xfrm>
          <a:prstGeom prst="rect">
            <a:avLst/>
          </a:prstGeom>
          <a:noFill/>
          <a:ln>
            <a:noFill/>
          </a:ln>
        </p:spPr>
        <p:txBody>
          <a:bodyPr spcFirstLastPara="1" wrap="square" lIns="91425" tIns="45700" rIns="91425" bIns="45700" anchor="t" anchorCtr="0">
            <a:spAutoFit/>
          </a:bodyPr>
          <a:lstStyle/>
          <a:p>
            <a:pPr marL="174625" marR="0" lvl="0" indent="-174625"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Được tập huấn về ATTP</a:t>
            </a:r>
            <a:endParaRPr sz="20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Khám sức khỏe định kỳ</a:t>
            </a:r>
            <a:endParaRPr sz="20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Có đầy đủ trạng bị BVCN</a:t>
            </a:r>
            <a:endParaRPr sz="20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Vệ sinh cá nhân tốt</a:t>
            </a:r>
            <a:endParaRPr sz="2000" b="0" i="0" u="none">
              <a:solidFill>
                <a:srgbClr val="0000FF"/>
              </a:solidFill>
              <a:latin typeface="Arial"/>
              <a:ea typeface="Arial"/>
              <a:cs typeface="Arial"/>
              <a:sym typeface="Arial"/>
            </a:endParaRPr>
          </a:p>
        </p:txBody>
      </p:sp>
      <p:pic>
        <p:nvPicPr>
          <p:cNvPr id="577" name="Google Shape;577;p33"/>
          <p:cNvPicPr preferRelativeResize="0"/>
          <p:nvPr/>
        </p:nvPicPr>
        <p:blipFill rotWithShape="1">
          <a:blip r:embed="rId3">
            <a:alphaModFix/>
          </a:blip>
          <a:srcRect/>
          <a:stretch/>
        </p:blipFill>
        <p:spPr>
          <a:xfrm>
            <a:off x="5181600" y="1952655"/>
            <a:ext cx="3276600" cy="2423355"/>
          </a:xfrm>
          <a:prstGeom prst="rect">
            <a:avLst/>
          </a:prstGeom>
          <a:noFill/>
          <a:ln>
            <a:noFill/>
          </a:ln>
        </p:spPr>
      </p:pic>
      <p:pic>
        <p:nvPicPr>
          <p:cNvPr id="578" name="Google Shape;578;p33"/>
          <p:cNvPicPr preferRelativeResize="0"/>
          <p:nvPr/>
        </p:nvPicPr>
        <p:blipFill rotWithShape="1">
          <a:blip r:embed="rId4">
            <a:alphaModFix/>
          </a:blip>
          <a:srcRect/>
          <a:stretch/>
        </p:blipFill>
        <p:spPr>
          <a:xfrm>
            <a:off x="5166360" y="4470680"/>
            <a:ext cx="3291840" cy="2234920"/>
          </a:xfrm>
          <a:prstGeom prst="rect">
            <a:avLst/>
          </a:prstGeom>
          <a:noFill/>
          <a:ln>
            <a:noFill/>
          </a:ln>
        </p:spPr>
      </p:pic>
      <p:sp>
        <p:nvSpPr>
          <p:cNvPr id="579" name="Google Shape;579;p33"/>
          <p:cNvSpPr txBox="1"/>
          <p:nvPr/>
        </p:nvSpPr>
        <p:spPr>
          <a:xfrm>
            <a:off x="381000" y="304800"/>
            <a:ext cx="7391400" cy="61214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0000"/>
              </a:buClr>
              <a:buSzPts val="2800"/>
              <a:buFont typeface="Arial"/>
              <a:buNone/>
            </a:pPr>
            <a:r>
              <a:rPr lang="en-US" sz="2800" b="1" i="0" u="none">
                <a:solidFill>
                  <a:srgbClr val="FF0000"/>
                </a:solidFill>
                <a:highlight>
                  <a:srgbClr val="FFFF00"/>
                </a:highlight>
                <a:latin typeface="Arial"/>
                <a:ea typeface="Arial"/>
                <a:cs typeface="Arial"/>
                <a:sym typeface="Arial"/>
              </a:rPr>
              <a:t>2.5. VỆ SINH AN TOÀN THỰC PHẨM</a:t>
            </a:r>
            <a:endParaRPr sz="2800" b="1" i="0" u="none">
              <a:solidFill>
                <a:srgbClr val="FF0000"/>
              </a:solidFill>
              <a:highlight>
                <a:srgbClr val="FFFF00"/>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34"/>
          <p:cNvSpPr/>
          <p:nvPr/>
        </p:nvSpPr>
        <p:spPr>
          <a:xfrm>
            <a:off x="457200" y="1676400"/>
            <a:ext cx="46482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Bảo quản, chế biến thực phẩm</a:t>
            </a:r>
            <a:endParaRPr sz="2000" b="0" i="0" u="none">
              <a:solidFill>
                <a:schemeClr val="lt1"/>
              </a:solidFill>
              <a:latin typeface="Arial"/>
              <a:ea typeface="Arial"/>
              <a:cs typeface="Arial"/>
              <a:sym typeface="Arial"/>
            </a:endParaRPr>
          </a:p>
        </p:txBody>
      </p:sp>
      <p:sp>
        <p:nvSpPr>
          <p:cNvPr id="585" name="Google Shape;585;p34"/>
          <p:cNvSpPr/>
          <p:nvPr/>
        </p:nvSpPr>
        <p:spPr>
          <a:xfrm>
            <a:off x="479612" y="3742728"/>
            <a:ext cx="42672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Thực đơn </a:t>
            </a:r>
            <a:r>
              <a:rPr lang="en-US" sz="2000" b="0" i="0" u="none">
                <a:solidFill>
                  <a:srgbClr val="0000FF"/>
                </a:solidFill>
                <a:latin typeface="Arial"/>
                <a:ea typeface="Arial"/>
                <a:cs typeface="Arial"/>
                <a:sym typeface="Arial"/>
              </a:rPr>
              <a:t>(đa dạng, DD cân đối… )</a:t>
            </a:r>
            <a:endParaRPr sz="2000" b="0" i="0" u="none">
              <a:solidFill>
                <a:srgbClr val="0000FF"/>
              </a:solidFill>
              <a:latin typeface="Arial"/>
              <a:ea typeface="Arial"/>
              <a:cs typeface="Arial"/>
              <a:sym typeface="Arial"/>
            </a:endParaRPr>
          </a:p>
        </p:txBody>
      </p:sp>
      <p:sp>
        <p:nvSpPr>
          <p:cNvPr id="586" name="Google Shape;586;p34"/>
          <p:cNvSpPr/>
          <p:nvPr/>
        </p:nvSpPr>
        <p:spPr>
          <a:xfrm>
            <a:off x="381000" y="2057400"/>
            <a:ext cx="8001000" cy="1323439"/>
          </a:xfrm>
          <a:prstGeom prst="rect">
            <a:avLst/>
          </a:prstGeom>
          <a:noFill/>
          <a:ln>
            <a:noFill/>
          </a:ln>
        </p:spPr>
        <p:txBody>
          <a:bodyPr spcFirstLastPara="1" wrap="square" lIns="91425" tIns="45700" rIns="91425" bIns="45700" anchor="t" anchorCtr="0">
            <a:spAutoFit/>
          </a:bodyPr>
          <a:lstStyle/>
          <a:p>
            <a:pPr marL="174625" marR="0" lvl="0" indent="-174625"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Kho chứa thực phẩm</a:t>
            </a:r>
            <a:endParaRPr sz="20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Thực phẩm tươi sống: Đ ồ đựng, bao gói phải an toàn, đảm bảo nhiệt độ và thời gian bảo quản, tránh ĐV, côn trùng xâm nhập</a:t>
            </a:r>
            <a:endParaRPr sz="20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Thực phẩm đã chế biến: được che đậy, tránh ruồi, côn trùng, ..</a:t>
            </a:r>
            <a:endParaRPr sz="2000" b="0" i="0" u="none">
              <a:solidFill>
                <a:srgbClr val="0000FF"/>
              </a:solidFill>
              <a:latin typeface="Arial"/>
              <a:ea typeface="Arial"/>
              <a:cs typeface="Arial"/>
              <a:sym typeface="Arial"/>
            </a:endParaRPr>
          </a:p>
        </p:txBody>
      </p:sp>
      <p:sp>
        <p:nvSpPr>
          <p:cNvPr id="587" name="Google Shape;587;p34"/>
          <p:cNvSpPr/>
          <p:nvPr/>
        </p:nvSpPr>
        <p:spPr>
          <a:xfrm>
            <a:off x="479612" y="4648200"/>
            <a:ext cx="4495800"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Hồ sơ liên quan</a:t>
            </a:r>
            <a:endParaRPr sz="2000" b="1" i="0" u="none">
              <a:solidFill>
                <a:srgbClr val="FF0000"/>
              </a:solidFill>
              <a:latin typeface="Arial"/>
              <a:ea typeface="Arial"/>
              <a:cs typeface="Arial"/>
              <a:sym typeface="Arial"/>
            </a:endParaRPr>
          </a:p>
          <a:p>
            <a:pPr marL="342900" marR="0" lvl="0" indent="-342900"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Hợp đồng cung cấp thực phẩm</a:t>
            </a:r>
            <a:endParaRPr sz="2000" b="0" i="0" u="none">
              <a:solidFill>
                <a:srgbClr val="0000FF"/>
              </a:solidFill>
              <a:latin typeface="Arial"/>
              <a:ea typeface="Arial"/>
              <a:cs typeface="Arial"/>
              <a:sym typeface="Arial"/>
            </a:endParaRPr>
          </a:p>
          <a:p>
            <a:pPr marL="342900" marR="0" lvl="0" indent="-342900"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Chứng nhận nguồn gốc xuất xứ</a:t>
            </a:r>
            <a:endParaRPr sz="2000" b="0" i="0" u="none">
              <a:solidFill>
                <a:srgbClr val="0000FF"/>
              </a:solidFill>
              <a:latin typeface="Arial"/>
              <a:ea typeface="Arial"/>
              <a:cs typeface="Arial"/>
              <a:sym typeface="Arial"/>
            </a:endParaRPr>
          </a:p>
          <a:p>
            <a:pPr marL="342900" marR="0" lvl="0" indent="-342900" algn="l" rtl="0">
              <a:lnSpc>
                <a:spcPct val="100000"/>
              </a:lnSpc>
              <a:spcBef>
                <a:spcPts val="0"/>
              </a:spcBef>
              <a:spcAft>
                <a:spcPts val="0"/>
              </a:spcAft>
              <a:buClr>
                <a:srgbClr val="0000FF"/>
              </a:buClr>
              <a:buSzPts val="2000"/>
              <a:buFont typeface="Arial"/>
              <a:buChar char="-"/>
            </a:pPr>
            <a:r>
              <a:rPr lang="en-US" sz="2000" b="0" i="0" u="none">
                <a:solidFill>
                  <a:srgbClr val="0000FF"/>
                </a:solidFill>
                <a:latin typeface="Arial"/>
                <a:ea typeface="Arial"/>
                <a:cs typeface="Arial"/>
                <a:sym typeface="Arial"/>
              </a:rPr>
              <a:t>Giấy khám SK cho nhân viên </a:t>
            </a:r>
            <a:endParaRPr sz="2000" b="0" i="0" u="none">
              <a:solidFill>
                <a:srgbClr val="0000FF"/>
              </a:solidFill>
              <a:latin typeface="Arial"/>
              <a:ea typeface="Arial"/>
              <a:cs typeface="Arial"/>
              <a:sym typeface="Arial"/>
            </a:endParaRPr>
          </a:p>
        </p:txBody>
      </p:sp>
      <p:pic>
        <p:nvPicPr>
          <p:cNvPr id="588" name="Google Shape;588;p34"/>
          <p:cNvPicPr preferRelativeResize="0"/>
          <p:nvPr/>
        </p:nvPicPr>
        <p:blipFill rotWithShape="1">
          <a:blip r:embed="rId3">
            <a:alphaModFix/>
          </a:blip>
          <a:srcRect/>
          <a:stretch/>
        </p:blipFill>
        <p:spPr>
          <a:xfrm>
            <a:off x="5019975" y="3494834"/>
            <a:ext cx="3810260" cy="3068731"/>
          </a:xfrm>
          <a:prstGeom prst="rect">
            <a:avLst/>
          </a:prstGeom>
          <a:noFill/>
          <a:ln>
            <a:noFill/>
          </a:ln>
        </p:spPr>
      </p:pic>
      <p:sp>
        <p:nvSpPr>
          <p:cNvPr id="589" name="Google Shape;589;p34"/>
          <p:cNvSpPr txBox="1"/>
          <p:nvPr/>
        </p:nvSpPr>
        <p:spPr>
          <a:xfrm>
            <a:off x="381000" y="304800"/>
            <a:ext cx="7391400" cy="61214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0000"/>
              </a:buClr>
              <a:buSzPts val="2800"/>
              <a:buFont typeface="Arial"/>
              <a:buNone/>
            </a:pPr>
            <a:r>
              <a:rPr lang="en-US" sz="2800" b="1" i="0" u="none">
                <a:solidFill>
                  <a:srgbClr val="FF0000"/>
                </a:solidFill>
                <a:highlight>
                  <a:srgbClr val="FFFF00"/>
                </a:highlight>
                <a:latin typeface="Arial"/>
                <a:ea typeface="Arial"/>
                <a:cs typeface="Arial"/>
                <a:sym typeface="Arial"/>
              </a:rPr>
              <a:t>2.5. VỆ SINH AN TOÀN THỰC PHẨM</a:t>
            </a:r>
            <a:endParaRPr sz="2800" b="1" i="0" u="none">
              <a:solidFill>
                <a:srgbClr val="FF0000"/>
              </a:solidFill>
              <a:highlight>
                <a:srgbClr val="FFFF00"/>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35"/>
          <p:cNvPicPr preferRelativeResize="0"/>
          <p:nvPr/>
        </p:nvPicPr>
        <p:blipFill rotWithShape="1">
          <a:blip r:embed="rId3">
            <a:alphaModFix/>
          </a:blip>
          <a:srcRect/>
          <a:stretch/>
        </p:blipFill>
        <p:spPr>
          <a:xfrm>
            <a:off x="5514975" y="2514600"/>
            <a:ext cx="3291840" cy="2234920"/>
          </a:xfrm>
          <a:prstGeom prst="rect">
            <a:avLst/>
          </a:prstGeom>
          <a:noFill/>
          <a:ln>
            <a:noFill/>
          </a:ln>
        </p:spPr>
      </p:pic>
      <p:pic>
        <p:nvPicPr>
          <p:cNvPr id="595" name="Google Shape;595;p35"/>
          <p:cNvPicPr preferRelativeResize="0"/>
          <p:nvPr/>
        </p:nvPicPr>
        <p:blipFill rotWithShape="1">
          <a:blip r:embed="rId4">
            <a:alphaModFix/>
          </a:blip>
          <a:srcRect/>
          <a:stretch/>
        </p:blipFill>
        <p:spPr>
          <a:xfrm>
            <a:off x="733425" y="1378605"/>
            <a:ext cx="4676775" cy="5241026"/>
          </a:xfrm>
          <a:prstGeom prst="rect">
            <a:avLst/>
          </a:prstGeom>
          <a:noFill/>
          <a:ln>
            <a:noFill/>
          </a:ln>
        </p:spPr>
      </p:pic>
      <p:sp>
        <p:nvSpPr>
          <p:cNvPr id="596" name="Google Shape;596;p35"/>
          <p:cNvSpPr txBox="1"/>
          <p:nvPr/>
        </p:nvSpPr>
        <p:spPr>
          <a:xfrm>
            <a:off x="381000" y="304800"/>
            <a:ext cx="7391400" cy="61214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0000"/>
              </a:buClr>
              <a:buSzPts val="2800"/>
              <a:buFont typeface="Arial"/>
              <a:buNone/>
            </a:pPr>
            <a:r>
              <a:rPr lang="en-US" sz="2800" b="1" i="0" u="none">
                <a:solidFill>
                  <a:srgbClr val="FF0000"/>
                </a:solidFill>
                <a:highlight>
                  <a:srgbClr val="FFFF00"/>
                </a:highlight>
                <a:latin typeface="Arial"/>
                <a:ea typeface="Arial"/>
                <a:cs typeface="Arial"/>
                <a:sym typeface="Arial"/>
              </a:rPr>
              <a:t>2.5. VỆ SINH AN TOÀN THỰC PHẨM</a:t>
            </a:r>
            <a:endParaRPr sz="2800" b="1" i="0" u="none">
              <a:solidFill>
                <a:srgbClr val="FF0000"/>
              </a:solidFill>
              <a:highlight>
                <a:srgbClr val="FFFF00"/>
              </a:highlight>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36"/>
          <p:cNvSpPr/>
          <p:nvPr/>
        </p:nvSpPr>
        <p:spPr>
          <a:xfrm>
            <a:off x="228600" y="685800"/>
            <a:ext cx="8001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Kiểm thực 3 bước</a:t>
            </a:r>
            <a:endParaRPr sz="2000" b="0" i="0" u="none">
              <a:solidFill>
                <a:schemeClr val="lt1"/>
              </a:solidFill>
              <a:latin typeface="Arial"/>
              <a:ea typeface="Arial"/>
              <a:cs typeface="Arial"/>
              <a:sym typeface="Arial"/>
            </a:endParaRPr>
          </a:p>
        </p:txBody>
      </p:sp>
      <p:sp>
        <p:nvSpPr>
          <p:cNvPr id="602" name="Google Shape;602;p36"/>
          <p:cNvSpPr/>
          <p:nvPr/>
        </p:nvSpPr>
        <p:spPr>
          <a:xfrm>
            <a:off x="215900" y="1297940"/>
            <a:ext cx="4020673" cy="45243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400"/>
              <a:buFont typeface="Arial"/>
              <a:buNone/>
            </a:pPr>
            <a:r>
              <a:rPr lang="en-US" sz="2400" b="1" i="1" u="none">
                <a:solidFill>
                  <a:srgbClr val="0000FF"/>
                </a:solidFill>
                <a:latin typeface="Arial"/>
                <a:ea typeface="Arial"/>
                <a:cs typeface="Arial"/>
                <a:sym typeface="Arial"/>
              </a:rPr>
              <a:t>Bước 1: kiểm tra trước khi chế biến thức ăn</a:t>
            </a:r>
            <a:endParaRPr sz="24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2400"/>
              <a:buFont typeface="Arial"/>
              <a:buNone/>
            </a:pPr>
            <a:r>
              <a:rPr lang="en-US" sz="2400" b="0" i="0" u="none">
                <a:solidFill>
                  <a:srgbClr val="0000FF"/>
                </a:solidFill>
                <a:latin typeface="Arial"/>
                <a:ea typeface="Arial"/>
                <a:cs typeface="Arial"/>
                <a:sym typeface="Arial"/>
              </a:rPr>
              <a:t>- Chủng loại và giấy tờ đi kèm đối với mỗi loại sản phẩm (chứng nhận về nguồn gốc, hợp đồng…).</a:t>
            </a:r>
            <a:endParaRPr sz="24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2400"/>
              <a:buFont typeface="Arial"/>
              <a:buNone/>
            </a:pPr>
            <a:r>
              <a:rPr lang="en-US" sz="2400" b="0" i="0" u="none">
                <a:solidFill>
                  <a:srgbClr val="0000FF"/>
                </a:solidFill>
                <a:latin typeface="Arial"/>
                <a:ea typeface="Arial"/>
                <a:cs typeface="Arial"/>
                <a:sym typeface="Arial"/>
              </a:rPr>
              <a:t>- Tình trạng cảm quan về chất lượng, AT thực phẩm của từng loại thực phẩm nhập vào bao gồm màu sắc, mùi vị...và điều kiện bảo quản thực tế </a:t>
            </a:r>
            <a:endParaRPr sz="2400" b="0" i="0" u="none">
              <a:solidFill>
                <a:srgbClr val="0000FF"/>
              </a:solidFill>
              <a:latin typeface="Arial"/>
              <a:ea typeface="Arial"/>
              <a:cs typeface="Arial"/>
              <a:sym typeface="Arial"/>
            </a:endParaRPr>
          </a:p>
        </p:txBody>
      </p:sp>
      <p:sp>
        <p:nvSpPr>
          <p:cNvPr id="603" name="Google Shape;603;p36"/>
          <p:cNvSpPr txBox="1"/>
          <p:nvPr/>
        </p:nvSpPr>
        <p:spPr>
          <a:xfrm>
            <a:off x="304800" y="73660"/>
            <a:ext cx="7391400" cy="61214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0000"/>
              </a:buClr>
              <a:buSzPts val="2800"/>
              <a:buFont typeface="Arial"/>
              <a:buNone/>
            </a:pPr>
            <a:r>
              <a:rPr lang="en-US" sz="2800" b="1" i="0" u="none">
                <a:solidFill>
                  <a:srgbClr val="FF0000"/>
                </a:solidFill>
                <a:highlight>
                  <a:srgbClr val="FFFF00"/>
                </a:highlight>
                <a:latin typeface="Arial"/>
                <a:ea typeface="Arial"/>
                <a:cs typeface="Arial"/>
                <a:sym typeface="Arial"/>
              </a:rPr>
              <a:t>2.5. VỆ SINH AN TOÀN THỰC PHẨM</a:t>
            </a:r>
            <a:endParaRPr sz="2800" b="1" i="0" u="none">
              <a:solidFill>
                <a:srgbClr val="FF0000"/>
              </a:solidFill>
              <a:highlight>
                <a:srgbClr val="FFFF00"/>
              </a:highlight>
              <a:latin typeface="Arial"/>
              <a:ea typeface="Arial"/>
              <a:cs typeface="Arial"/>
              <a:sym typeface="Arial"/>
            </a:endParaRPr>
          </a:p>
        </p:txBody>
      </p:sp>
      <p:pic>
        <p:nvPicPr>
          <p:cNvPr id="604" name="Google Shape;604;p36"/>
          <p:cNvPicPr preferRelativeResize="0"/>
          <p:nvPr/>
        </p:nvPicPr>
        <p:blipFill rotWithShape="1">
          <a:blip r:embed="rId3">
            <a:alphaModFix/>
          </a:blip>
          <a:srcRect/>
          <a:stretch/>
        </p:blipFill>
        <p:spPr>
          <a:xfrm>
            <a:off x="4495800" y="1085910"/>
            <a:ext cx="4361327" cy="49151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7"/>
          <p:cNvSpPr/>
          <p:nvPr/>
        </p:nvSpPr>
        <p:spPr>
          <a:xfrm>
            <a:off x="228600" y="685800"/>
            <a:ext cx="8001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Kiểm thực 3 bước</a:t>
            </a:r>
            <a:endParaRPr sz="2000" b="0" i="0" u="none">
              <a:solidFill>
                <a:schemeClr val="lt1"/>
              </a:solidFill>
              <a:latin typeface="Arial"/>
              <a:ea typeface="Arial"/>
              <a:cs typeface="Arial"/>
              <a:sym typeface="Arial"/>
            </a:endParaRPr>
          </a:p>
        </p:txBody>
      </p:sp>
      <p:sp>
        <p:nvSpPr>
          <p:cNvPr id="610" name="Google Shape;610;p37"/>
          <p:cNvSpPr/>
          <p:nvPr/>
        </p:nvSpPr>
        <p:spPr>
          <a:xfrm>
            <a:off x="241300" y="1168569"/>
            <a:ext cx="5016500" cy="3477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000"/>
              <a:buFont typeface="Arial"/>
              <a:buNone/>
            </a:pPr>
            <a:r>
              <a:rPr lang="en-US" sz="2000" b="1" i="1" u="none">
                <a:solidFill>
                  <a:srgbClr val="0000FF"/>
                </a:solidFill>
                <a:latin typeface="Arial"/>
                <a:ea typeface="Arial"/>
                <a:cs typeface="Arial"/>
                <a:sym typeface="Arial"/>
              </a:rPr>
              <a:t>Bước 2: kiểm tra trong quá trình chế biến thức ăn</a:t>
            </a:r>
            <a:endParaRPr sz="20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1800"/>
              <a:buFont typeface="Arial"/>
              <a:buNone/>
            </a:pPr>
            <a:r>
              <a:rPr lang="en-US" sz="1800" b="0" i="0" u="none">
                <a:solidFill>
                  <a:srgbClr val="0000FF"/>
                </a:solidFill>
                <a:latin typeface="Arial"/>
                <a:ea typeface="Arial"/>
                <a:cs typeface="Arial"/>
                <a:sym typeface="Arial"/>
              </a:rPr>
              <a:t>- ĐK VS tại cơ sở từ thời điểm sơ chế, chế biến cho đến khi chế biến xong:</a:t>
            </a:r>
            <a:endParaRPr sz="1800" b="0" i="0" u="none">
              <a:solidFill>
                <a:srgbClr val="0000FF"/>
              </a:solidFill>
              <a:latin typeface="Arial"/>
              <a:ea typeface="Arial"/>
              <a:cs typeface="Arial"/>
              <a:sym typeface="Arial"/>
            </a:endParaRPr>
          </a:p>
          <a:p>
            <a:pPr marL="457200" marR="0" lvl="0" indent="0" algn="l" rtl="0">
              <a:lnSpc>
                <a:spcPct val="100000"/>
              </a:lnSpc>
              <a:spcBef>
                <a:spcPts val="0"/>
              </a:spcBef>
              <a:spcAft>
                <a:spcPts val="0"/>
              </a:spcAft>
              <a:buClr>
                <a:srgbClr val="0000FF"/>
              </a:buClr>
              <a:buSzPts val="1800"/>
              <a:buFont typeface="Arial"/>
              <a:buNone/>
            </a:pPr>
            <a:r>
              <a:rPr lang="en-US" sz="1800" b="0" i="0" u="none">
                <a:solidFill>
                  <a:srgbClr val="0000FF"/>
                </a:solidFill>
                <a:latin typeface="Arial"/>
                <a:ea typeface="Arial"/>
                <a:cs typeface="Arial"/>
                <a:sym typeface="Arial"/>
              </a:rPr>
              <a:t>+ Người tham gia chế biến: trang phục, mũ, găng tay, trang sức...</a:t>
            </a:r>
            <a:endParaRPr sz="1800" b="0" i="0" u="none">
              <a:solidFill>
                <a:srgbClr val="0000FF"/>
              </a:solidFill>
              <a:latin typeface="Arial"/>
              <a:ea typeface="Arial"/>
              <a:cs typeface="Arial"/>
              <a:sym typeface="Arial"/>
            </a:endParaRPr>
          </a:p>
          <a:p>
            <a:pPr marL="457200" marR="0" lvl="0" indent="0" algn="l" rtl="0">
              <a:lnSpc>
                <a:spcPct val="100000"/>
              </a:lnSpc>
              <a:spcBef>
                <a:spcPts val="0"/>
              </a:spcBef>
              <a:spcAft>
                <a:spcPts val="0"/>
              </a:spcAft>
              <a:buClr>
                <a:srgbClr val="0000FF"/>
              </a:buClr>
              <a:buSzPts val="1800"/>
              <a:buFont typeface="Arial"/>
              <a:buNone/>
            </a:pPr>
            <a:r>
              <a:rPr lang="en-US" sz="1800" b="0" i="0" u="none">
                <a:solidFill>
                  <a:srgbClr val="0000FF"/>
                </a:solidFill>
                <a:latin typeface="Arial"/>
                <a:ea typeface="Arial"/>
                <a:cs typeface="Arial"/>
                <a:sym typeface="Arial"/>
              </a:rPr>
              <a:t>+ Trang thiết bị dụng cụ chế biến: dụng cụ chế biến, chứa đựng thực phẩm sống và chín, nơi để thực phẩm chín và sống...</a:t>
            </a:r>
            <a:endParaRPr sz="1800" b="0" i="0" u="none">
              <a:solidFill>
                <a:srgbClr val="0000FF"/>
              </a:solidFill>
              <a:latin typeface="Arial"/>
              <a:ea typeface="Arial"/>
              <a:cs typeface="Arial"/>
              <a:sym typeface="Arial"/>
            </a:endParaRPr>
          </a:p>
          <a:p>
            <a:pPr marL="457200" marR="0" lvl="0" indent="0" algn="l" rtl="0">
              <a:lnSpc>
                <a:spcPct val="100000"/>
              </a:lnSpc>
              <a:spcBef>
                <a:spcPts val="0"/>
              </a:spcBef>
              <a:spcAft>
                <a:spcPts val="0"/>
              </a:spcAft>
              <a:buClr>
                <a:srgbClr val="0000FF"/>
              </a:buClr>
              <a:buSzPts val="1800"/>
              <a:buFont typeface="Arial"/>
              <a:buNone/>
            </a:pPr>
            <a:r>
              <a:rPr lang="en-US" sz="1800" b="0" i="0" u="none">
                <a:solidFill>
                  <a:srgbClr val="0000FF"/>
                </a:solidFill>
                <a:latin typeface="Arial"/>
                <a:ea typeface="Arial"/>
                <a:cs typeface="Arial"/>
                <a:sym typeface="Arial"/>
              </a:rPr>
              <a:t>+ Vệ sinh khu vực chế biến và phụ trợ: Sàn nhà, thoát nước...</a:t>
            </a:r>
            <a:endParaRPr sz="18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1800"/>
              <a:buFont typeface="Arial"/>
              <a:buNone/>
            </a:pPr>
            <a:r>
              <a:rPr lang="en-US" sz="1800" b="0" i="0" u="none">
                <a:solidFill>
                  <a:srgbClr val="0000FF"/>
                </a:solidFill>
                <a:latin typeface="Arial"/>
                <a:ea typeface="Arial"/>
                <a:cs typeface="Arial"/>
                <a:sym typeface="Arial"/>
              </a:rPr>
              <a:t>- Đánh giá cảm quan món ăn sau khi chế biến</a:t>
            </a:r>
            <a:endParaRPr sz="1800" b="0" i="0" u="none">
              <a:solidFill>
                <a:srgbClr val="0000FF"/>
              </a:solidFill>
              <a:latin typeface="Arial"/>
              <a:ea typeface="Arial"/>
              <a:cs typeface="Arial"/>
              <a:sym typeface="Arial"/>
            </a:endParaRPr>
          </a:p>
        </p:txBody>
      </p:sp>
      <p:sp>
        <p:nvSpPr>
          <p:cNvPr id="611" name="Google Shape;611;p37"/>
          <p:cNvSpPr/>
          <p:nvPr/>
        </p:nvSpPr>
        <p:spPr>
          <a:xfrm>
            <a:off x="304800" y="4729103"/>
            <a:ext cx="8256006"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1800"/>
              <a:buFont typeface="Arial"/>
              <a:buNone/>
            </a:pPr>
            <a:r>
              <a:rPr lang="en-US" sz="1800" b="1" i="1" u="none">
                <a:solidFill>
                  <a:srgbClr val="0000FF"/>
                </a:solidFill>
                <a:latin typeface="Arial"/>
                <a:ea typeface="Arial"/>
                <a:cs typeface="Arial"/>
                <a:sym typeface="Arial"/>
              </a:rPr>
              <a:t>Bước 3: kiểm tra trước khi ăn</a:t>
            </a:r>
            <a:endParaRPr sz="18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1800"/>
              <a:buFont typeface="Arial"/>
              <a:buNone/>
            </a:pPr>
            <a:r>
              <a:rPr lang="en-US" sz="1800" b="0" i="0" u="none">
                <a:solidFill>
                  <a:srgbClr val="0000FF"/>
                </a:solidFill>
                <a:latin typeface="Arial"/>
                <a:ea typeface="Arial"/>
                <a:cs typeface="Arial"/>
                <a:sym typeface="Arial"/>
              </a:rPr>
              <a:t>- Kiểm tra chia thức ăn, khu vực bày thức ăn</a:t>
            </a:r>
            <a:endParaRPr sz="18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1800"/>
              <a:buFont typeface="Arial"/>
              <a:buNone/>
            </a:pPr>
            <a:r>
              <a:rPr lang="en-US" sz="1800" b="0" i="0" u="none">
                <a:solidFill>
                  <a:srgbClr val="0000FF"/>
                </a:solidFill>
                <a:latin typeface="Arial"/>
                <a:ea typeface="Arial"/>
                <a:cs typeface="Arial"/>
                <a:sym typeface="Arial"/>
              </a:rPr>
              <a:t>- Đối chiếu các món ăn với thực đơn bữa ăn.</a:t>
            </a:r>
            <a:endParaRPr sz="18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1800"/>
              <a:buFont typeface="Arial"/>
              <a:buNone/>
            </a:pPr>
            <a:r>
              <a:rPr lang="en-US" sz="1800" b="0" i="0" u="none">
                <a:solidFill>
                  <a:srgbClr val="0000FF"/>
                </a:solidFill>
                <a:latin typeface="Arial"/>
                <a:ea typeface="Arial"/>
                <a:cs typeface="Arial"/>
                <a:sym typeface="Arial"/>
              </a:rPr>
              <a:t>- Kiểm tra vệ sinh bát, đĩa, dụng cụ ăn uống.</a:t>
            </a:r>
            <a:endParaRPr sz="18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1800"/>
              <a:buFont typeface="Arial"/>
              <a:buNone/>
            </a:pPr>
            <a:r>
              <a:rPr lang="en-US" sz="1800" b="0" i="0" u="none">
                <a:solidFill>
                  <a:srgbClr val="0000FF"/>
                </a:solidFill>
                <a:latin typeface="Arial"/>
                <a:ea typeface="Arial"/>
                <a:cs typeface="Arial"/>
                <a:sym typeface="Arial"/>
              </a:rPr>
              <a:t>- Kiểm tra dụng cụ che đậy, trang thiết bị phương tiện bảo quản thức</a:t>
            </a:r>
            <a:endParaRPr sz="18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1800"/>
              <a:buFont typeface="Arial"/>
              <a:buNone/>
            </a:pPr>
            <a:r>
              <a:rPr lang="en-US" sz="1800" b="0" i="0" u="none">
                <a:solidFill>
                  <a:srgbClr val="0000FF"/>
                </a:solidFill>
                <a:latin typeface="Arial"/>
                <a:ea typeface="Arial"/>
                <a:cs typeface="Arial"/>
                <a:sym typeface="Arial"/>
              </a:rPr>
              <a:t>- Đánh giá cảm quan về các món ăn, nếu có dấu hiệu bất thường hoặc mùi, vị lạ thì phải có biện pháp xử lý kịp thời và ghi chép cụ thể.</a:t>
            </a:r>
            <a:endParaRPr sz="1800" b="0" i="0" u="none">
              <a:solidFill>
                <a:srgbClr val="0000FF"/>
              </a:solidFill>
              <a:latin typeface="Arial"/>
              <a:ea typeface="Arial"/>
              <a:cs typeface="Arial"/>
              <a:sym typeface="Arial"/>
            </a:endParaRPr>
          </a:p>
        </p:txBody>
      </p:sp>
      <p:sp>
        <p:nvSpPr>
          <p:cNvPr id="612" name="Google Shape;612;p37"/>
          <p:cNvSpPr txBox="1"/>
          <p:nvPr/>
        </p:nvSpPr>
        <p:spPr>
          <a:xfrm>
            <a:off x="304800" y="73660"/>
            <a:ext cx="7391400" cy="61214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0000"/>
              </a:buClr>
              <a:buSzPts val="2800"/>
              <a:buFont typeface="Arial"/>
              <a:buNone/>
            </a:pPr>
            <a:r>
              <a:rPr lang="en-US" sz="2800" b="1" i="0" u="none">
                <a:solidFill>
                  <a:srgbClr val="FF0000"/>
                </a:solidFill>
                <a:highlight>
                  <a:srgbClr val="FFFF00"/>
                </a:highlight>
                <a:latin typeface="Arial"/>
                <a:ea typeface="Arial"/>
                <a:cs typeface="Arial"/>
                <a:sym typeface="Arial"/>
              </a:rPr>
              <a:t>2.5. VỆ SINH AN TOÀN THỰC PHẨM</a:t>
            </a:r>
            <a:endParaRPr sz="2800" b="1" i="0" u="none">
              <a:solidFill>
                <a:srgbClr val="FF0000"/>
              </a:solidFill>
              <a:highlight>
                <a:srgbClr val="FFFF00"/>
              </a:highlight>
              <a:latin typeface="Arial"/>
              <a:ea typeface="Arial"/>
              <a:cs typeface="Arial"/>
              <a:sym typeface="Arial"/>
            </a:endParaRPr>
          </a:p>
        </p:txBody>
      </p:sp>
      <p:pic>
        <p:nvPicPr>
          <p:cNvPr id="613" name="Google Shape;613;p37"/>
          <p:cNvPicPr preferRelativeResize="0"/>
          <p:nvPr/>
        </p:nvPicPr>
        <p:blipFill rotWithShape="1">
          <a:blip r:embed="rId3">
            <a:alphaModFix/>
          </a:blip>
          <a:srcRect/>
          <a:stretch/>
        </p:blipFill>
        <p:spPr>
          <a:xfrm>
            <a:off x="5257800" y="1193969"/>
            <a:ext cx="3600450" cy="4057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38"/>
          <p:cNvSpPr/>
          <p:nvPr/>
        </p:nvSpPr>
        <p:spPr>
          <a:xfrm>
            <a:off x="369548" y="685800"/>
            <a:ext cx="8001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1" i="0" u="none">
                <a:solidFill>
                  <a:srgbClr val="FF0000"/>
                </a:solidFill>
                <a:latin typeface="Arial"/>
                <a:ea typeface="Arial"/>
                <a:cs typeface="Arial"/>
                <a:sym typeface="Arial"/>
              </a:rPr>
              <a:t>Lưu mẫu thức ăn</a:t>
            </a:r>
            <a:endParaRPr sz="2000" b="0" i="0" u="none">
              <a:solidFill>
                <a:schemeClr val="lt1"/>
              </a:solidFill>
              <a:latin typeface="Arial"/>
              <a:ea typeface="Arial"/>
              <a:cs typeface="Arial"/>
              <a:sym typeface="Arial"/>
            </a:endParaRPr>
          </a:p>
        </p:txBody>
      </p:sp>
      <p:sp>
        <p:nvSpPr>
          <p:cNvPr id="619" name="Google Shape;619;p38"/>
          <p:cNvSpPr/>
          <p:nvPr/>
        </p:nvSpPr>
        <p:spPr>
          <a:xfrm>
            <a:off x="369548" y="1905000"/>
            <a:ext cx="5345452" cy="31700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000"/>
              <a:buFont typeface="Arial"/>
              <a:buNone/>
            </a:pPr>
            <a:r>
              <a:rPr lang="en-US" sz="2000" b="1" i="1" u="none">
                <a:solidFill>
                  <a:srgbClr val="0000FF"/>
                </a:solidFill>
                <a:latin typeface="Arial"/>
                <a:ea typeface="Arial"/>
                <a:cs typeface="Arial"/>
                <a:sym typeface="Arial"/>
              </a:rPr>
              <a:t>b) Lấy mẫu thức ăn</a:t>
            </a:r>
            <a:endParaRPr sz="20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2000"/>
              <a:buFont typeface="Arial"/>
              <a:buNone/>
            </a:pPr>
            <a:r>
              <a:rPr lang="en-US" sz="2000" b="0" i="0" u="none">
                <a:solidFill>
                  <a:srgbClr val="0000FF"/>
                </a:solidFill>
                <a:latin typeface="Arial"/>
                <a:ea typeface="Arial"/>
                <a:cs typeface="Arial"/>
                <a:sym typeface="Arial"/>
              </a:rPr>
              <a:t>- Mỗi món ăn lưu riêng và niêm phong. </a:t>
            </a:r>
            <a:endParaRPr sz="20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2000"/>
              <a:buFont typeface="Arial"/>
              <a:buNone/>
            </a:pPr>
            <a:r>
              <a:rPr lang="en-US" sz="2000" b="0" i="0" u="none">
                <a:solidFill>
                  <a:srgbClr val="0000FF"/>
                </a:solidFill>
                <a:latin typeface="Arial"/>
                <a:ea typeface="Arial"/>
                <a:cs typeface="Arial"/>
                <a:sym typeface="Arial"/>
              </a:rPr>
              <a:t>- Lấy trước khi bắt đầu ăn/ trước khi vận chuyển. </a:t>
            </a:r>
            <a:endParaRPr sz="20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2000"/>
              <a:buFont typeface="Arial"/>
              <a:buNone/>
            </a:pPr>
            <a:r>
              <a:rPr lang="en-US" sz="2000" b="0" i="0" u="none">
                <a:solidFill>
                  <a:srgbClr val="0000FF"/>
                </a:solidFill>
                <a:latin typeface="Arial"/>
                <a:ea typeface="Arial"/>
                <a:cs typeface="Arial"/>
                <a:sym typeface="Arial"/>
              </a:rPr>
              <a:t>- Lưu ngay sau khi lấy.</a:t>
            </a:r>
            <a:endParaRPr sz="20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2000"/>
              <a:buFont typeface="Arial"/>
              <a:buNone/>
            </a:pPr>
            <a:r>
              <a:rPr lang="en-US" sz="2000" b="0" i="0" u="none">
                <a:solidFill>
                  <a:srgbClr val="0000FF"/>
                </a:solidFill>
                <a:latin typeface="Arial"/>
                <a:ea typeface="Arial"/>
                <a:cs typeface="Arial"/>
                <a:sym typeface="Arial"/>
              </a:rPr>
              <a:t>    - Thức ăn đặc: min:100 gam.</a:t>
            </a:r>
            <a:endParaRPr sz="20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2000"/>
              <a:buFont typeface="Arial"/>
              <a:buNone/>
            </a:pPr>
            <a:r>
              <a:rPr lang="en-US" sz="2000" b="0" i="0" u="none">
                <a:solidFill>
                  <a:srgbClr val="0000FF"/>
                </a:solidFill>
                <a:latin typeface="Arial"/>
                <a:ea typeface="Arial"/>
                <a:cs typeface="Arial"/>
                <a:sym typeface="Arial"/>
              </a:rPr>
              <a:t>    - Thức ăn lỏng: Min150 ml.</a:t>
            </a:r>
            <a:endParaRPr sz="20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2000"/>
              <a:buFont typeface="Arial"/>
              <a:buNone/>
            </a:pPr>
            <a:r>
              <a:rPr lang="en-US" sz="2000" b="0" i="0" u="none">
                <a:solidFill>
                  <a:srgbClr val="0000FF"/>
                </a:solidFill>
                <a:latin typeface="Arial"/>
                <a:ea typeface="Arial"/>
                <a:cs typeface="Arial"/>
                <a:sym typeface="Arial"/>
              </a:rPr>
              <a:t>- Thông tin mẫu lưu: Ghi trên nhãn gồm: bữa ăn, tên mẫu, thời gian lấy(giờ, ngày, tháng năm), người lấy (ký, ghi họ tên)</a:t>
            </a:r>
            <a:endParaRPr sz="2000" b="0" i="0" u="none">
              <a:solidFill>
                <a:srgbClr val="0000FF"/>
              </a:solidFill>
              <a:latin typeface="Arial"/>
              <a:ea typeface="Arial"/>
              <a:cs typeface="Arial"/>
              <a:sym typeface="Arial"/>
            </a:endParaRPr>
          </a:p>
        </p:txBody>
      </p:sp>
      <p:sp>
        <p:nvSpPr>
          <p:cNvPr id="620" name="Google Shape;620;p38"/>
          <p:cNvSpPr/>
          <p:nvPr/>
        </p:nvSpPr>
        <p:spPr>
          <a:xfrm>
            <a:off x="246527" y="990600"/>
            <a:ext cx="577327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000"/>
              <a:buFont typeface="Arial"/>
              <a:buNone/>
            </a:pPr>
            <a:r>
              <a:rPr lang="en-US" sz="2000" b="1" i="1" u="none">
                <a:solidFill>
                  <a:srgbClr val="0000FF"/>
                </a:solidFill>
                <a:latin typeface="Arial"/>
                <a:ea typeface="Arial"/>
                <a:cs typeface="Arial"/>
                <a:sym typeface="Arial"/>
              </a:rPr>
              <a:t>a) Dụng cụ lưu mẫu thức ăn</a:t>
            </a:r>
            <a:endParaRPr sz="20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2000"/>
              <a:buFont typeface="Arial"/>
              <a:buNone/>
            </a:pPr>
            <a:r>
              <a:rPr lang="en-US" sz="2000" b="0" i="0" u="none">
                <a:solidFill>
                  <a:srgbClr val="0000FF"/>
                </a:solidFill>
                <a:latin typeface="Arial"/>
                <a:ea typeface="Arial"/>
                <a:cs typeface="Arial"/>
                <a:sym typeface="Arial"/>
              </a:rPr>
              <a:t>- Phải có nắp đậy kín, đủ sức chứa.</a:t>
            </a:r>
            <a:endParaRPr sz="2000" b="0" i="0" u="none">
              <a:solidFill>
                <a:srgbClr val="0000FF"/>
              </a:solidFill>
              <a:latin typeface="Arial"/>
              <a:ea typeface="Arial"/>
              <a:cs typeface="Arial"/>
              <a:sym typeface="Arial"/>
            </a:endParaRPr>
          </a:p>
          <a:p>
            <a:pPr marL="174625" marR="0" lvl="0" indent="-174625" algn="l" rtl="0">
              <a:lnSpc>
                <a:spcPct val="100000"/>
              </a:lnSpc>
              <a:spcBef>
                <a:spcPts val="0"/>
              </a:spcBef>
              <a:spcAft>
                <a:spcPts val="0"/>
              </a:spcAft>
              <a:buClr>
                <a:srgbClr val="0000FF"/>
              </a:buClr>
              <a:buSzPts val="2000"/>
              <a:buFont typeface="Arial"/>
              <a:buNone/>
            </a:pPr>
            <a:r>
              <a:rPr lang="en-US" sz="2000" b="0" i="0" u="none">
                <a:solidFill>
                  <a:srgbClr val="0000FF"/>
                </a:solidFill>
                <a:latin typeface="Arial"/>
                <a:ea typeface="Arial"/>
                <a:cs typeface="Arial"/>
                <a:sym typeface="Arial"/>
              </a:rPr>
              <a:t>- Được rửa sạch và tiệt trùng trước khi sử dụng</a:t>
            </a:r>
            <a:endParaRPr sz="2000" b="0" i="0" u="none">
              <a:solidFill>
                <a:srgbClr val="0000FF"/>
              </a:solidFill>
              <a:latin typeface="Arial"/>
              <a:ea typeface="Arial"/>
              <a:cs typeface="Arial"/>
              <a:sym typeface="Arial"/>
            </a:endParaRPr>
          </a:p>
        </p:txBody>
      </p:sp>
      <p:sp>
        <p:nvSpPr>
          <p:cNvPr id="621" name="Google Shape;621;p38"/>
          <p:cNvSpPr/>
          <p:nvPr/>
        </p:nvSpPr>
        <p:spPr>
          <a:xfrm>
            <a:off x="251009" y="5180843"/>
            <a:ext cx="8207191"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000"/>
              <a:buFont typeface="Arial"/>
              <a:buNone/>
            </a:pPr>
            <a:r>
              <a:rPr lang="en-US" sz="2000" b="1" i="1" u="none">
                <a:solidFill>
                  <a:srgbClr val="0000FF"/>
                </a:solidFill>
                <a:latin typeface="Arial"/>
                <a:ea typeface="Arial"/>
                <a:cs typeface="Arial"/>
                <a:sym typeface="Arial"/>
              </a:rPr>
              <a:t>c) Bảo quản mẫu thức ăn lưu</a:t>
            </a:r>
            <a:endParaRPr sz="20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2000"/>
              <a:buFont typeface="Arial"/>
              <a:buNone/>
            </a:pPr>
            <a:r>
              <a:rPr lang="en-US" sz="2000" b="0" i="0" u="none">
                <a:solidFill>
                  <a:srgbClr val="0000FF"/>
                </a:solidFill>
                <a:latin typeface="Arial"/>
                <a:ea typeface="Arial"/>
                <a:cs typeface="Arial"/>
                <a:sym typeface="Arial"/>
              </a:rPr>
              <a:t>- Bảo quản riêng biệt với các TP khác, từ 2-8</a:t>
            </a:r>
            <a:r>
              <a:rPr lang="en-US" sz="2000" b="0" i="0" u="none" baseline="30000">
                <a:solidFill>
                  <a:srgbClr val="0000FF"/>
                </a:solidFill>
                <a:latin typeface="Arial"/>
                <a:ea typeface="Arial"/>
                <a:cs typeface="Arial"/>
                <a:sym typeface="Arial"/>
              </a:rPr>
              <a:t>o</a:t>
            </a:r>
            <a:r>
              <a:rPr lang="en-US" sz="2000" b="0" i="0" u="none">
                <a:solidFill>
                  <a:srgbClr val="0000FF"/>
                </a:solidFill>
                <a:latin typeface="Arial"/>
                <a:ea typeface="Arial"/>
                <a:cs typeface="Arial"/>
                <a:sym typeface="Arial"/>
              </a:rPr>
              <a:t>C.</a:t>
            </a:r>
            <a:endParaRPr sz="20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2000"/>
              <a:buFont typeface="Arial"/>
              <a:buNone/>
            </a:pPr>
            <a:r>
              <a:rPr lang="en-US" sz="2000" b="0" i="0" u="none">
                <a:solidFill>
                  <a:srgbClr val="0000FF"/>
                </a:solidFill>
                <a:latin typeface="Arial"/>
                <a:ea typeface="Arial"/>
                <a:cs typeface="Arial"/>
                <a:sym typeface="Arial"/>
              </a:rPr>
              <a:t>- Thời gian lưu: 24 giờ. </a:t>
            </a:r>
            <a:endParaRPr sz="2000" b="0" i="0" u="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FF"/>
              </a:buClr>
              <a:buSzPts val="2000"/>
              <a:buFont typeface="Arial"/>
              <a:buNone/>
            </a:pPr>
            <a:r>
              <a:rPr lang="en-US" sz="2000" b="0" i="0" u="none">
                <a:solidFill>
                  <a:srgbClr val="0000FF"/>
                </a:solidFill>
                <a:latin typeface="Arial"/>
                <a:ea typeface="Arial"/>
                <a:cs typeface="Arial"/>
                <a:sym typeface="Arial"/>
              </a:rPr>
              <a:t>- Khi có nghi ngờ ngộ độc thực phẩm hoặc có yêu cầu của cơ quan quản lý thì không được hủy mẫu lưu cho đến khi có thông báo khác.</a:t>
            </a:r>
            <a:endParaRPr sz="2000" b="0" i="0" u="none">
              <a:solidFill>
                <a:srgbClr val="0000FF"/>
              </a:solidFill>
              <a:latin typeface="Arial"/>
              <a:ea typeface="Arial"/>
              <a:cs typeface="Arial"/>
              <a:sym typeface="Arial"/>
            </a:endParaRPr>
          </a:p>
        </p:txBody>
      </p:sp>
      <p:sp>
        <p:nvSpPr>
          <p:cNvPr id="622" name="Google Shape;622;p38"/>
          <p:cNvSpPr txBox="1"/>
          <p:nvPr/>
        </p:nvSpPr>
        <p:spPr>
          <a:xfrm>
            <a:off x="522375" y="4568850"/>
            <a:ext cx="7391400" cy="6120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0000"/>
              </a:buClr>
              <a:buSzPts val="2800"/>
              <a:buFont typeface="Arial"/>
              <a:buNone/>
            </a:pPr>
            <a:r>
              <a:rPr lang="en-US" sz="2800" b="1" i="0" u="none">
                <a:solidFill>
                  <a:srgbClr val="FF0000"/>
                </a:solidFill>
                <a:highlight>
                  <a:srgbClr val="FFFF00"/>
                </a:highlight>
                <a:latin typeface="Arial"/>
                <a:ea typeface="Arial"/>
                <a:cs typeface="Arial"/>
                <a:sym typeface="Arial"/>
              </a:rPr>
              <a:t>2.5. VỆ SINH AN TOÀN THỰC PHẨM</a:t>
            </a:r>
            <a:endParaRPr sz="2800" b="1" i="0" u="none">
              <a:solidFill>
                <a:srgbClr val="FF0000"/>
              </a:solidFill>
              <a:highlight>
                <a:srgbClr val="FFFF00"/>
              </a:highlight>
              <a:latin typeface="Arial"/>
              <a:ea typeface="Arial"/>
              <a:cs typeface="Arial"/>
              <a:sym typeface="Arial"/>
            </a:endParaRPr>
          </a:p>
        </p:txBody>
      </p:sp>
      <p:pic>
        <p:nvPicPr>
          <p:cNvPr id="623" name="Google Shape;623;p38"/>
          <p:cNvPicPr preferRelativeResize="0"/>
          <p:nvPr/>
        </p:nvPicPr>
        <p:blipFill rotWithShape="1">
          <a:blip r:embed="rId3">
            <a:alphaModFix/>
          </a:blip>
          <a:srcRect/>
          <a:stretch/>
        </p:blipFill>
        <p:spPr>
          <a:xfrm>
            <a:off x="6442227" y="2374112"/>
            <a:ext cx="2457261" cy="1664488"/>
          </a:xfrm>
          <a:prstGeom prst="rect">
            <a:avLst/>
          </a:prstGeom>
          <a:noFill/>
          <a:ln>
            <a:noFill/>
          </a:ln>
        </p:spPr>
      </p:pic>
      <p:pic>
        <p:nvPicPr>
          <p:cNvPr id="624" name="Google Shape;624;p38"/>
          <p:cNvPicPr preferRelativeResize="0"/>
          <p:nvPr/>
        </p:nvPicPr>
        <p:blipFill rotWithShape="1">
          <a:blip r:embed="rId4">
            <a:alphaModFix/>
          </a:blip>
          <a:srcRect/>
          <a:stretch/>
        </p:blipFill>
        <p:spPr>
          <a:xfrm>
            <a:off x="6833696" y="498053"/>
            <a:ext cx="2072651" cy="1787947"/>
          </a:xfrm>
          <a:prstGeom prst="rect">
            <a:avLst/>
          </a:prstGeom>
          <a:noFill/>
          <a:ln>
            <a:noFill/>
          </a:ln>
        </p:spPr>
      </p:pic>
      <p:pic>
        <p:nvPicPr>
          <p:cNvPr id="625" name="Google Shape;625;p38"/>
          <p:cNvPicPr preferRelativeResize="0"/>
          <p:nvPr/>
        </p:nvPicPr>
        <p:blipFill rotWithShape="1">
          <a:blip r:embed="rId5">
            <a:alphaModFix/>
          </a:blip>
          <a:srcRect/>
          <a:stretch/>
        </p:blipFill>
        <p:spPr>
          <a:xfrm>
            <a:off x="6442227" y="4129629"/>
            <a:ext cx="2457261" cy="20425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39"/>
          <p:cNvSpPr/>
          <p:nvPr/>
        </p:nvSpPr>
        <p:spPr>
          <a:xfrm>
            <a:off x="393826" y="1252220"/>
            <a:ext cx="8153400" cy="4924425"/>
          </a:xfrm>
          <a:prstGeom prst="rect">
            <a:avLst/>
          </a:prstGeom>
          <a:noFill/>
          <a:ln>
            <a:noFill/>
          </a:ln>
        </p:spPr>
        <p:txBody>
          <a:bodyPr spcFirstLastPara="1" wrap="square" lIns="91425" tIns="45700" rIns="91425" bIns="45700" anchor="t" anchorCtr="0">
            <a:spAutoFit/>
          </a:bodyPr>
          <a:lstStyle/>
          <a:p>
            <a:pPr marL="344805" marR="0" lvl="0" indent="-344805" algn="l" rtl="0">
              <a:lnSpc>
                <a:spcPct val="100000"/>
              </a:lnSpc>
              <a:spcBef>
                <a:spcPts val="0"/>
              </a:spcBef>
              <a:spcAft>
                <a:spcPts val="0"/>
              </a:spcAft>
              <a:buClr>
                <a:srgbClr val="0000FF"/>
              </a:buClr>
              <a:buSzPts val="2400"/>
              <a:buFont typeface="Arial"/>
              <a:buAutoNum type="arabicPeriod"/>
            </a:pPr>
            <a:r>
              <a:rPr lang="en-US" sz="2400" b="1" i="0" u="none">
                <a:solidFill>
                  <a:srgbClr val="0000FF"/>
                </a:solidFill>
                <a:latin typeface="Arial"/>
                <a:ea typeface="Arial"/>
                <a:cs typeface="Arial"/>
                <a:sym typeface="Arial"/>
              </a:rPr>
              <a:t>Vệ sinh tay</a:t>
            </a:r>
            <a:endParaRPr sz="2400" b="1" i="0" u="none">
              <a:solidFill>
                <a:srgbClr val="0000FF"/>
              </a:solidFill>
              <a:latin typeface="Arial"/>
              <a:ea typeface="Arial"/>
              <a:cs typeface="Arial"/>
              <a:sym typeface="Arial"/>
            </a:endParaRPr>
          </a:p>
          <a:p>
            <a:pPr marL="344805" marR="0" lvl="0" indent="-344805" algn="l" rtl="0">
              <a:lnSpc>
                <a:spcPct val="100000"/>
              </a:lnSpc>
              <a:spcBef>
                <a:spcPts val="600"/>
              </a:spcBef>
              <a:spcAft>
                <a:spcPts val="0"/>
              </a:spcAft>
              <a:buClr>
                <a:srgbClr val="0000FF"/>
              </a:buClr>
              <a:buSzPts val="2400"/>
              <a:buFont typeface="Arial"/>
              <a:buNone/>
            </a:pPr>
            <a:r>
              <a:rPr lang="en-US" sz="2400" b="1" i="0" u="none">
                <a:solidFill>
                  <a:srgbClr val="0000FF"/>
                </a:solidFill>
                <a:latin typeface="Arial"/>
                <a:ea typeface="Arial"/>
                <a:cs typeface="Arial"/>
                <a:sym typeface="Arial"/>
              </a:rPr>
              <a:t>2. Vệ sinh mắt</a:t>
            </a:r>
            <a:endParaRPr sz="2400" b="1" i="0" u="none">
              <a:solidFill>
                <a:srgbClr val="0000FF"/>
              </a:solidFill>
              <a:latin typeface="Arial"/>
              <a:ea typeface="Arial"/>
              <a:cs typeface="Arial"/>
              <a:sym typeface="Arial"/>
            </a:endParaRPr>
          </a:p>
          <a:p>
            <a:pPr marL="344805" marR="0" lvl="0" indent="-344805" algn="l" rtl="0">
              <a:lnSpc>
                <a:spcPct val="100000"/>
              </a:lnSpc>
              <a:spcBef>
                <a:spcPts val="600"/>
              </a:spcBef>
              <a:spcAft>
                <a:spcPts val="0"/>
              </a:spcAft>
              <a:buClr>
                <a:srgbClr val="0000FF"/>
              </a:buClr>
              <a:buSzPts val="2400"/>
              <a:buFont typeface="Arial"/>
              <a:buNone/>
            </a:pPr>
            <a:r>
              <a:rPr lang="en-US" sz="2400" b="1" i="0" u="none">
                <a:solidFill>
                  <a:srgbClr val="0000FF"/>
                </a:solidFill>
                <a:latin typeface="Arial"/>
                <a:ea typeface="Arial"/>
                <a:cs typeface="Arial"/>
                <a:sym typeface="Arial"/>
              </a:rPr>
              <a:t>3. Vệ sinh tai</a:t>
            </a:r>
            <a:endParaRPr sz="2400" b="1" i="0" u="none">
              <a:solidFill>
                <a:srgbClr val="0000FF"/>
              </a:solidFill>
              <a:latin typeface="Arial"/>
              <a:ea typeface="Arial"/>
              <a:cs typeface="Arial"/>
              <a:sym typeface="Arial"/>
            </a:endParaRPr>
          </a:p>
          <a:p>
            <a:pPr marL="344805" marR="0" lvl="0" indent="-344805" algn="l" rtl="0">
              <a:lnSpc>
                <a:spcPct val="100000"/>
              </a:lnSpc>
              <a:spcBef>
                <a:spcPts val="600"/>
              </a:spcBef>
              <a:spcAft>
                <a:spcPts val="0"/>
              </a:spcAft>
              <a:buClr>
                <a:srgbClr val="0000FF"/>
              </a:buClr>
              <a:buSzPts val="2400"/>
              <a:buFont typeface="Arial"/>
              <a:buNone/>
            </a:pPr>
            <a:r>
              <a:rPr lang="en-US" sz="2400" b="1" i="0" u="none">
                <a:solidFill>
                  <a:srgbClr val="0000FF"/>
                </a:solidFill>
                <a:latin typeface="Arial"/>
                <a:ea typeface="Arial"/>
                <a:cs typeface="Arial"/>
                <a:sym typeface="Arial"/>
              </a:rPr>
              <a:t>4. Vệ sinh răng miệng</a:t>
            </a:r>
            <a:endParaRPr sz="2400" b="1" i="0" u="none">
              <a:solidFill>
                <a:srgbClr val="0000FF"/>
              </a:solidFill>
              <a:latin typeface="Arial"/>
              <a:ea typeface="Arial"/>
              <a:cs typeface="Arial"/>
              <a:sym typeface="Arial"/>
            </a:endParaRPr>
          </a:p>
          <a:p>
            <a:pPr marL="344805" marR="0" lvl="0" indent="-344805" algn="l" rtl="0">
              <a:lnSpc>
                <a:spcPct val="100000"/>
              </a:lnSpc>
              <a:spcBef>
                <a:spcPts val="600"/>
              </a:spcBef>
              <a:spcAft>
                <a:spcPts val="0"/>
              </a:spcAft>
              <a:buClr>
                <a:srgbClr val="0000FF"/>
              </a:buClr>
              <a:buSzPts val="2400"/>
              <a:buFont typeface="Arial"/>
              <a:buNone/>
            </a:pPr>
            <a:r>
              <a:rPr lang="en-US" sz="2400" b="1" i="0" u="none">
                <a:solidFill>
                  <a:srgbClr val="0000FF"/>
                </a:solidFill>
                <a:latin typeface="Arial"/>
                <a:ea typeface="Arial"/>
                <a:cs typeface="Arial"/>
                <a:sym typeface="Arial"/>
              </a:rPr>
              <a:t>5. Vệ sinh thân thể </a:t>
            </a:r>
            <a:endParaRPr sz="2400" b="1" i="0" u="none">
              <a:solidFill>
                <a:srgbClr val="0000FF"/>
              </a:solidFill>
              <a:latin typeface="Arial"/>
              <a:ea typeface="Arial"/>
              <a:cs typeface="Arial"/>
              <a:sym typeface="Arial"/>
            </a:endParaRPr>
          </a:p>
          <a:p>
            <a:pPr marL="1092200" marR="0" lvl="0" indent="-292100" algn="l" rtl="0">
              <a:lnSpc>
                <a:spcPct val="100000"/>
              </a:lnSpc>
              <a:spcBef>
                <a:spcPts val="600"/>
              </a:spcBef>
              <a:spcAft>
                <a:spcPts val="0"/>
              </a:spcAft>
              <a:buClr>
                <a:srgbClr val="0000FF"/>
              </a:buClr>
              <a:buSzPts val="2400"/>
              <a:buFont typeface="Courier New"/>
              <a:buChar char="o"/>
            </a:pPr>
            <a:r>
              <a:rPr lang="en-US" sz="2400" b="0" i="0" u="none">
                <a:solidFill>
                  <a:srgbClr val="0000FF"/>
                </a:solidFill>
                <a:latin typeface="Arial"/>
                <a:ea typeface="Arial"/>
                <a:cs typeface="Arial"/>
                <a:sym typeface="Arial"/>
              </a:rPr>
              <a:t>Vệ sinh toàn thân</a:t>
            </a:r>
            <a:endParaRPr sz="2400" b="0" i="0" u="none">
              <a:solidFill>
                <a:srgbClr val="0000FF"/>
              </a:solidFill>
              <a:latin typeface="Arial"/>
              <a:ea typeface="Arial"/>
              <a:cs typeface="Arial"/>
              <a:sym typeface="Arial"/>
            </a:endParaRPr>
          </a:p>
          <a:p>
            <a:pPr marL="1092200" marR="0" lvl="0" indent="-292100" algn="l" rtl="0">
              <a:lnSpc>
                <a:spcPct val="100000"/>
              </a:lnSpc>
              <a:spcBef>
                <a:spcPts val="600"/>
              </a:spcBef>
              <a:spcAft>
                <a:spcPts val="0"/>
              </a:spcAft>
              <a:buClr>
                <a:srgbClr val="0000FF"/>
              </a:buClr>
              <a:buSzPts val="2400"/>
              <a:buFont typeface="Courier New"/>
              <a:buChar char="o"/>
            </a:pPr>
            <a:r>
              <a:rPr lang="en-US" sz="2400" b="0" i="0" u="none">
                <a:solidFill>
                  <a:srgbClr val="0000FF"/>
                </a:solidFill>
                <a:latin typeface="Arial"/>
                <a:ea typeface="Arial"/>
                <a:cs typeface="Arial"/>
                <a:sym typeface="Arial"/>
              </a:rPr>
              <a:t>Vệ sinh kinh  nguyệt</a:t>
            </a:r>
            <a:endParaRPr sz="2400" b="0" i="0" u="none">
              <a:solidFill>
                <a:srgbClr val="0000FF"/>
              </a:solidFill>
              <a:latin typeface="Arial"/>
              <a:ea typeface="Arial"/>
              <a:cs typeface="Arial"/>
              <a:sym typeface="Arial"/>
            </a:endParaRPr>
          </a:p>
          <a:p>
            <a:pPr marL="1092200" marR="0" lvl="0" indent="-292100" algn="l" rtl="0">
              <a:lnSpc>
                <a:spcPct val="100000"/>
              </a:lnSpc>
              <a:spcBef>
                <a:spcPts val="600"/>
              </a:spcBef>
              <a:spcAft>
                <a:spcPts val="0"/>
              </a:spcAft>
              <a:buClr>
                <a:srgbClr val="0000FF"/>
              </a:buClr>
              <a:buSzPts val="2400"/>
              <a:buFont typeface="Courier New"/>
              <a:buChar char="o"/>
            </a:pPr>
            <a:r>
              <a:rPr lang="en-US" sz="2400" b="0" i="0" u="none">
                <a:solidFill>
                  <a:srgbClr val="0000FF"/>
                </a:solidFill>
                <a:latin typeface="Arial"/>
                <a:ea typeface="Arial"/>
                <a:cs typeface="Arial"/>
                <a:sym typeface="Arial"/>
              </a:rPr>
              <a:t>Vệ sinh trang phục</a:t>
            </a:r>
            <a:endParaRPr sz="2400" b="0" i="0" u="none">
              <a:solidFill>
                <a:srgbClr val="0000FF"/>
              </a:solidFill>
              <a:latin typeface="Arial"/>
              <a:ea typeface="Arial"/>
              <a:cs typeface="Arial"/>
              <a:sym typeface="Arial"/>
            </a:endParaRPr>
          </a:p>
          <a:p>
            <a:pPr marL="1092200" marR="0" lvl="0" indent="-292100" algn="l" rtl="0">
              <a:lnSpc>
                <a:spcPct val="100000"/>
              </a:lnSpc>
              <a:spcBef>
                <a:spcPts val="600"/>
              </a:spcBef>
              <a:spcAft>
                <a:spcPts val="0"/>
              </a:spcAft>
              <a:buClr>
                <a:srgbClr val="0000FF"/>
              </a:buClr>
              <a:buSzPts val="2400"/>
              <a:buFont typeface="Courier New"/>
              <a:buChar char="o"/>
            </a:pPr>
            <a:r>
              <a:rPr lang="en-US" sz="2400" b="0" i="0" u="none">
                <a:solidFill>
                  <a:srgbClr val="0000FF"/>
                </a:solidFill>
                <a:latin typeface="Arial"/>
                <a:ea typeface="Arial"/>
                <a:cs typeface="Arial"/>
                <a:sym typeface="Arial"/>
              </a:rPr>
              <a:t>Vệ sinh đồ dùng cá nhân</a:t>
            </a:r>
            <a:endParaRPr sz="2400" b="0" i="0" u="none">
              <a:solidFill>
                <a:srgbClr val="0000FF"/>
              </a:solidFill>
              <a:latin typeface="Arial"/>
              <a:ea typeface="Arial"/>
              <a:cs typeface="Arial"/>
              <a:sym typeface="Arial"/>
            </a:endParaRPr>
          </a:p>
          <a:p>
            <a:pPr marL="344805" marR="0" lvl="0" indent="-344805" algn="l" rtl="0">
              <a:lnSpc>
                <a:spcPct val="100000"/>
              </a:lnSpc>
              <a:spcBef>
                <a:spcPts val="600"/>
              </a:spcBef>
              <a:spcAft>
                <a:spcPts val="0"/>
              </a:spcAft>
              <a:buClr>
                <a:srgbClr val="0000FF"/>
              </a:buClr>
              <a:buSzPts val="2400"/>
              <a:buFont typeface="Arial"/>
              <a:buNone/>
            </a:pPr>
            <a:r>
              <a:rPr lang="en-US" sz="2400" b="1" i="0" u="none">
                <a:solidFill>
                  <a:srgbClr val="0000FF"/>
                </a:solidFill>
                <a:latin typeface="Arial"/>
                <a:ea typeface="Arial"/>
                <a:cs typeface="Arial"/>
                <a:sym typeface="Arial"/>
              </a:rPr>
              <a:t>6. Vệ sinh trong học tập, rèn luyên</a:t>
            </a:r>
            <a:endParaRPr sz="2400" b="1" i="0" u="none">
              <a:solidFill>
                <a:srgbClr val="0000FF"/>
              </a:solidFill>
              <a:latin typeface="Arial"/>
              <a:ea typeface="Arial"/>
              <a:cs typeface="Arial"/>
              <a:sym typeface="Arial"/>
            </a:endParaRPr>
          </a:p>
          <a:p>
            <a:pPr marL="344805" marR="0" lvl="0" indent="-344805" algn="l" rtl="0">
              <a:lnSpc>
                <a:spcPct val="100000"/>
              </a:lnSpc>
              <a:spcBef>
                <a:spcPts val="600"/>
              </a:spcBef>
              <a:spcAft>
                <a:spcPts val="0"/>
              </a:spcAft>
              <a:buClr>
                <a:schemeClr val="dk1"/>
              </a:buClr>
              <a:buSzPts val="2400"/>
              <a:buFont typeface="Arial"/>
              <a:buNone/>
            </a:pPr>
            <a:endParaRPr sz="2400" b="0" i="0" u="none">
              <a:solidFill>
                <a:srgbClr val="0000FF"/>
              </a:solidFill>
              <a:latin typeface="Arial"/>
              <a:ea typeface="Arial"/>
              <a:cs typeface="Arial"/>
              <a:sym typeface="Arial"/>
            </a:endParaRPr>
          </a:p>
        </p:txBody>
      </p:sp>
      <p:sp>
        <p:nvSpPr>
          <p:cNvPr id="631" name="Google Shape;631;p39"/>
          <p:cNvSpPr txBox="1">
            <a:spLocks noGrp="1"/>
          </p:cNvSpPr>
          <p:nvPr>
            <p:ph type="ctrTitle"/>
          </p:nvPr>
        </p:nvSpPr>
        <p:spPr>
          <a:xfrm>
            <a:off x="393826" y="228600"/>
            <a:ext cx="7772400" cy="5540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0000"/>
              </a:buClr>
              <a:buSzPts val="2800"/>
              <a:buFont typeface="Arial"/>
              <a:buNone/>
            </a:pPr>
            <a:r>
              <a:rPr lang="en-US" sz="2800" b="1">
                <a:solidFill>
                  <a:srgbClr val="FF0000"/>
                </a:solidFill>
                <a:highlight>
                  <a:srgbClr val="FFFF00"/>
                </a:highlight>
                <a:latin typeface="Arial"/>
                <a:ea typeface="Arial"/>
                <a:cs typeface="Arial"/>
                <a:sym typeface="Arial"/>
              </a:rPr>
              <a:t>2.6. VỆ SINH CÁ NHÂN</a:t>
            </a:r>
            <a:endParaRPr sz="2800" b="1">
              <a:solidFill>
                <a:srgbClr val="FF0000"/>
              </a:solidFill>
              <a:highlight>
                <a:srgbClr val="FFFF00"/>
              </a:highlight>
              <a:latin typeface="Arial"/>
              <a:ea typeface="Arial"/>
              <a:cs typeface="Arial"/>
              <a:sym typeface="Arial"/>
            </a:endParaRPr>
          </a:p>
        </p:txBody>
      </p:sp>
      <p:pic>
        <p:nvPicPr>
          <p:cNvPr id="632" name="Google Shape;632;p39" descr="chi-1"/>
          <p:cNvPicPr preferRelativeResize="0"/>
          <p:nvPr/>
        </p:nvPicPr>
        <p:blipFill rotWithShape="1">
          <a:blip r:embed="rId3">
            <a:alphaModFix/>
          </a:blip>
          <a:srcRect/>
          <a:stretch/>
        </p:blipFill>
        <p:spPr>
          <a:xfrm>
            <a:off x="6033991" y="3461703"/>
            <a:ext cx="2823401" cy="2025968"/>
          </a:xfrm>
          <a:prstGeom prst="rect">
            <a:avLst/>
          </a:prstGeom>
          <a:noFill/>
          <a:ln>
            <a:noFill/>
          </a:ln>
        </p:spPr>
      </p:pic>
      <p:pic>
        <p:nvPicPr>
          <p:cNvPr id="633" name="Google Shape;633;p39"/>
          <p:cNvPicPr preferRelativeResize="0"/>
          <p:nvPr/>
        </p:nvPicPr>
        <p:blipFill rotWithShape="1">
          <a:blip r:embed="rId4">
            <a:alphaModFix/>
          </a:blip>
          <a:srcRect/>
          <a:stretch/>
        </p:blipFill>
        <p:spPr>
          <a:xfrm>
            <a:off x="6629400" y="1226820"/>
            <a:ext cx="2227992" cy="1790700"/>
          </a:xfrm>
          <a:prstGeom prst="rect">
            <a:avLst/>
          </a:prstGeom>
          <a:noFill/>
          <a:ln>
            <a:noFill/>
          </a:ln>
        </p:spPr>
      </p:pic>
      <p:sp>
        <p:nvSpPr>
          <p:cNvPr id="634" name="Google Shape;634;p39"/>
          <p:cNvSpPr/>
          <p:nvPr/>
        </p:nvSpPr>
        <p:spPr>
          <a:xfrm>
            <a:off x="1219200" y="914400"/>
            <a:ext cx="9144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2800"/>
              <a:buFont typeface="Arial"/>
              <a:buNone/>
            </a:pPr>
            <a:endParaRPr sz="2800" b="0" i="0" u="none">
              <a:solidFill>
                <a:schemeClr val="dk1"/>
              </a:solidFill>
              <a:latin typeface="Arial"/>
              <a:ea typeface="Arial"/>
              <a:cs typeface="Arial"/>
              <a:sym typeface="Arial"/>
            </a:endParaRPr>
          </a:p>
        </p:txBody>
      </p:sp>
      <p:graphicFrame>
        <p:nvGraphicFramePr>
          <p:cNvPr id="635" name="Google Shape;635;p39"/>
          <p:cNvGraphicFramePr/>
          <p:nvPr/>
        </p:nvGraphicFramePr>
        <p:xfrm>
          <a:off x="4191000" y="1226820"/>
          <a:ext cx="1790700" cy="1790700"/>
        </p:xfrm>
        <a:graphic>
          <a:graphicData uri="http://schemas.openxmlformats.org/presentationml/2006/ole">
            <mc:AlternateContent xmlns:mc="http://schemas.openxmlformats.org/markup-compatibility/2006">
              <mc:Choice xmlns:v="urn:schemas-microsoft-com:vml" Requires="v">
                <p:oleObj r:id="rId5" imgW="1790700" imgH="1790700" progId="Paint.Picture">
                  <p:embed/>
                </p:oleObj>
              </mc:Choice>
              <mc:Fallback>
                <p:oleObj r:id="rId5" imgW="1790700" imgH="1790700" progId="Paint.Picture">
                  <p:embed/>
                  <p:pic>
                    <p:nvPicPr>
                      <p:cNvPr id="635" name="Google Shape;635;p39"/>
                      <p:cNvPicPr preferRelativeResize="0"/>
                      <p:nvPr/>
                    </p:nvPicPr>
                    <p:blipFill rotWithShape="1">
                      <a:blip r:embed="rId6">
                        <a:alphaModFix/>
                      </a:blip>
                      <a:srcRect/>
                      <a:stretch/>
                    </p:blipFill>
                    <p:spPr>
                      <a:xfrm>
                        <a:off x="4191000" y="1226820"/>
                        <a:ext cx="1790700" cy="1790700"/>
                      </a:xfrm>
                      <a:prstGeom prst="rect">
                        <a:avLst/>
                      </a:prstGeom>
                      <a:noFill/>
                      <a:ln>
                        <a:noFill/>
                      </a:ln>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
          <p:cNvSpPr/>
          <p:nvPr/>
        </p:nvSpPr>
        <p:spPr>
          <a:xfrm>
            <a:off x="162962" y="388007"/>
            <a:ext cx="8745882" cy="521970"/>
          </a:xfrm>
          <a:prstGeom prst="rect">
            <a:avLst/>
          </a:prstGeom>
          <a:solidFill>
            <a:srgbClr val="99FF33"/>
          </a:solidFill>
          <a:ln>
            <a:noFill/>
          </a:ln>
        </p:spPr>
        <p:txBody>
          <a:bodyPr spcFirstLastPara="1" wrap="square" lIns="91425" tIns="45700" rIns="91425" bIns="45700" anchor="t" anchorCtr="0">
            <a:spAutoFit/>
          </a:bodyPr>
          <a:lstStyle/>
          <a:p>
            <a:pPr marL="398780" marR="0" lvl="0" indent="-398780" algn="l" rtl="0">
              <a:lnSpc>
                <a:spcPct val="100000"/>
              </a:lnSpc>
              <a:spcBef>
                <a:spcPts val="0"/>
              </a:spcBef>
              <a:spcAft>
                <a:spcPts val="0"/>
              </a:spcAft>
              <a:buClr>
                <a:schemeClr val="accent2"/>
              </a:buClr>
              <a:buSzPts val="2100"/>
              <a:buFont typeface="Arial"/>
              <a:buNone/>
            </a:pPr>
            <a:r>
              <a:rPr lang="en-US" sz="2800" b="1" i="0" u="none" strike="noStrike" cap="none">
                <a:solidFill>
                  <a:srgbClr val="0000FF"/>
                </a:solidFill>
                <a:latin typeface="Arial"/>
                <a:ea typeface="Arial"/>
                <a:cs typeface="Arial"/>
                <a:sym typeface="Arial"/>
              </a:rPr>
              <a:t>2. NỘI DUNG VỆ SINH TRƯỜNG HỌC</a:t>
            </a:r>
            <a:endParaRPr sz="2400" b="1" i="0" u="none" strike="noStrike" cap="none">
              <a:solidFill>
                <a:srgbClr val="0000FF"/>
              </a:solidFill>
              <a:latin typeface="Arial"/>
              <a:ea typeface="Arial"/>
              <a:cs typeface="Arial"/>
              <a:sym typeface="Arial"/>
            </a:endParaRPr>
          </a:p>
        </p:txBody>
      </p:sp>
      <p:sp>
        <p:nvSpPr>
          <p:cNvPr id="244" name="Google Shape;244;p4"/>
          <p:cNvSpPr/>
          <p:nvPr/>
        </p:nvSpPr>
        <p:spPr>
          <a:xfrm>
            <a:off x="494956" y="1478249"/>
            <a:ext cx="823028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THẢO LUẬN </a:t>
            </a:r>
            <a:endParaRPr sz="2800" b="1" i="0" u="none" strike="noStrike" cap="none">
              <a:solidFill>
                <a:srgbClr val="FF0000"/>
              </a:solidFill>
              <a:latin typeface="Arial"/>
              <a:ea typeface="Arial"/>
              <a:cs typeface="Arial"/>
              <a:sym typeface="Arial"/>
            </a:endParaRPr>
          </a:p>
        </p:txBody>
      </p:sp>
      <p:pic>
        <p:nvPicPr>
          <p:cNvPr id="245" name="Google Shape;245;p4"/>
          <p:cNvPicPr preferRelativeResize="0"/>
          <p:nvPr/>
        </p:nvPicPr>
        <p:blipFill rotWithShape="1">
          <a:blip r:embed="rId3">
            <a:alphaModFix/>
          </a:blip>
          <a:srcRect/>
          <a:stretch/>
        </p:blipFill>
        <p:spPr>
          <a:xfrm>
            <a:off x="1752600" y="2250379"/>
            <a:ext cx="5831784" cy="3515421"/>
          </a:xfrm>
          <a:prstGeom prst="rect">
            <a:avLst/>
          </a:prstGeom>
          <a:noFill/>
          <a:ln>
            <a:noFill/>
          </a:ln>
        </p:spPr>
      </p:pic>
      <p:sp>
        <p:nvSpPr>
          <p:cNvPr id="246" name="Google Shape;246;p4"/>
          <p:cNvSpPr/>
          <p:nvPr/>
        </p:nvSpPr>
        <p:spPr>
          <a:xfrm>
            <a:off x="152400" y="5791200"/>
            <a:ext cx="8915400" cy="5219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Arial"/>
              <a:buNone/>
            </a:pPr>
            <a:r>
              <a:rPr lang="en-US" sz="2800" b="1" i="0" u="none" strike="noStrike" cap="none">
                <a:solidFill>
                  <a:srgbClr val="FF0000"/>
                </a:solidFill>
                <a:latin typeface="Arial"/>
                <a:ea typeface="Arial"/>
                <a:cs typeface="Arial"/>
                <a:sym typeface="Arial"/>
              </a:rPr>
              <a:t>VSTH </a:t>
            </a:r>
            <a:r>
              <a:rPr lang="en-US" sz="2800" b="1" i="0" u="none" strike="noStrike" cap="none">
                <a:solidFill>
                  <a:srgbClr val="0000FF"/>
                </a:solidFill>
                <a:latin typeface="Arial"/>
                <a:ea typeface="Arial"/>
                <a:cs typeface="Arial"/>
                <a:sym typeface="Arial"/>
              </a:rPr>
              <a:t>gồm</a:t>
            </a:r>
            <a:r>
              <a:rPr lang="en-US" sz="2800" b="1" i="0" u="none" strike="noStrike" cap="none">
                <a:solidFill>
                  <a:srgbClr val="FF0000"/>
                </a:solidFill>
                <a:latin typeface="Arial"/>
                <a:ea typeface="Arial"/>
                <a:cs typeface="Arial"/>
                <a:sym typeface="Arial"/>
              </a:rPr>
              <a:t> NHỮNG NỘI DUNG </a:t>
            </a:r>
            <a:r>
              <a:rPr lang="en-US" sz="2800" b="1" i="0" u="none" strike="noStrike" cap="none">
                <a:solidFill>
                  <a:srgbClr val="0000FF"/>
                </a:solidFill>
                <a:latin typeface="Arial"/>
                <a:ea typeface="Arial"/>
                <a:cs typeface="Arial"/>
                <a:sym typeface="Arial"/>
              </a:rPr>
              <a:t>gì</a:t>
            </a:r>
            <a:r>
              <a:rPr lang="en-US" sz="2800" b="1" i="0" u="none" strike="noStrike" cap="none">
                <a:solidFill>
                  <a:srgbClr val="FF0000"/>
                </a:solidFill>
                <a:latin typeface="Arial"/>
                <a:ea typeface="Arial"/>
                <a:cs typeface="Arial"/>
                <a:sym typeface="Arial"/>
              </a:rPr>
              <a:t>?</a:t>
            </a:r>
            <a:endParaRPr sz="2800" b="1" i="0" u="none" strike="noStrike" cap="none">
              <a:solidFill>
                <a:srgbClr val="FF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40"/>
          <p:cNvSpPr/>
          <p:nvPr/>
        </p:nvSpPr>
        <p:spPr>
          <a:xfrm>
            <a:off x="304800" y="457200"/>
            <a:ext cx="823028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Arial"/>
              <a:buNone/>
            </a:pPr>
            <a:r>
              <a:rPr lang="en-US" sz="2800" b="1" i="0" u="none">
                <a:solidFill>
                  <a:srgbClr val="FF0000"/>
                </a:solidFill>
                <a:latin typeface="Arial"/>
                <a:ea typeface="Arial"/>
                <a:cs typeface="Arial"/>
                <a:sym typeface="Arial"/>
              </a:rPr>
              <a:t>THẢO LUẬN </a:t>
            </a:r>
            <a:endParaRPr sz="2800" b="1" i="0" u="none">
              <a:solidFill>
                <a:srgbClr val="FF0000"/>
              </a:solidFill>
              <a:latin typeface="Arial"/>
              <a:ea typeface="Arial"/>
              <a:cs typeface="Arial"/>
              <a:sym typeface="Arial"/>
            </a:endParaRPr>
          </a:p>
        </p:txBody>
      </p:sp>
      <p:pic>
        <p:nvPicPr>
          <p:cNvPr id="641" name="Google Shape;641;p40"/>
          <p:cNvPicPr preferRelativeResize="0"/>
          <p:nvPr/>
        </p:nvPicPr>
        <p:blipFill rotWithShape="1">
          <a:blip r:embed="rId3">
            <a:alphaModFix/>
          </a:blip>
          <a:srcRect/>
          <a:stretch/>
        </p:blipFill>
        <p:spPr>
          <a:xfrm>
            <a:off x="817821" y="1132820"/>
            <a:ext cx="7584557" cy="4572000"/>
          </a:xfrm>
          <a:prstGeom prst="rect">
            <a:avLst/>
          </a:prstGeom>
          <a:noFill/>
          <a:ln>
            <a:noFill/>
          </a:ln>
        </p:spPr>
      </p:pic>
      <p:sp>
        <p:nvSpPr>
          <p:cNvPr id="642" name="Google Shape;642;p40"/>
          <p:cNvSpPr/>
          <p:nvPr/>
        </p:nvSpPr>
        <p:spPr>
          <a:xfrm>
            <a:off x="152400" y="5791200"/>
            <a:ext cx="8915400" cy="5219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2800"/>
              <a:buFont typeface="Arial"/>
              <a:buNone/>
            </a:pPr>
            <a:r>
              <a:rPr lang="en-US" sz="2800" b="1" i="0" u="none">
                <a:solidFill>
                  <a:srgbClr val="0000FF"/>
                </a:solidFill>
                <a:latin typeface="Arial"/>
                <a:ea typeface="Arial"/>
                <a:cs typeface="Arial"/>
                <a:sym typeface="Arial"/>
              </a:rPr>
              <a:t>Các vấn đề liên quan đến Vệ sinh trường học?</a:t>
            </a:r>
            <a:endParaRPr sz="2800" b="1" i="0" u="none">
              <a:solidFill>
                <a:srgbClr val="0000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41"/>
          <p:cNvSpPr txBox="1"/>
          <p:nvPr/>
        </p:nvSpPr>
        <p:spPr>
          <a:xfrm>
            <a:off x="1281205" y="2201979"/>
            <a:ext cx="6781346" cy="864833"/>
          </a:xfrm>
          <a:prstGeom prst="rect">
            <a:avLst/>
          </a:prstGeom>
          <a:noFill/>
          <a:ln>
            <a:noFill/>
          </a:ln>
        </p:spPr>
        <p:txBody>
          <a:bodyPr spcFirstLastPara="1" wrap="square" lIns="68575" tIns="34275" rIns="68575" bIns="34275" anchor="b" anchorCtr="0">
            <a:normAutofit/>
          </a:bodyPr>
          <a:lstStyle/>
          <a:p>
            <a:pPr marL="0" marR="0" lvl="0" indent="0" algn="ctr" rtl="0">
              <a:lnSpc>
                <a:spcPct val="100000"/>
              </a:lnSpc>
              <a:spcBef>
                <a:spcPts val="0"/>
              </a:spcBef>
              <a:spcAft>
                <a:spcPts val="0"/>
              </a:spcAft>
              <a:buClr>
                <a:srgbClr val="FFFF00"/>
              </a:buClr>
              <a:buSzPts val="4050"/>
              <a:buFont typeface="Times New Roman"/>
              <a:buNone/>
            </a:pPr>
            <a:r>
              <a:rPr lang="en-US" sz="4050" b="1" i="1" u="none" cap="none">
                <a:solidFill>
                  <a:srgbClr val="FFFF00"/>
                </a:solidFill>
                <a:latin typeface="Times New Roman"/>
                <a:ea typeface="Times New Roman"/>
                <a:cs typeface="Times New Roman"/>
                <a:sym typeface="Times New Roman"/>
              </a:rPr>
              <a:t>Trân trọng cám ơn!</a:t>
            </a:r>
            <a:endParaRPr sz="4050" b="1" i="1" u="none" cap="none">
              <a:solidFill>
                <a:srgbClr val="FFFF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47"/>
                                        </p:tgtEl>
                                        <p:attrNameLst>
                                          <p:attrName>style.visibility</p:attrName>
                                        </p:attrNameLst>
                                      </p:cBhvr>
                                      <p:to>
                                        <p:strVal val="visible"/>
                                      </p:to>
                                    </p:set>
                                    <p:animEffect transition="in" filter="fade">
                                      <p:cBhvr>
                                        <p:cTn id="7" dur="7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
          <p:cNvSpPr/>
          <p:nvPr/>
        </p:nvSpPr>
        <p:spPr>
          <a:xfrm>
            <a:off x="304800" y="152400"/>
            <a:ext cx="8139078" cy="521970"/>
          </a:xfrm>
          <a:prstGeom prst="rect">
            <a:avLst/>
          </a:prstGeom>
          <a:solidFill>
            <a:srgbClr val="99FF33"/>
          </a:solidFill>
          <a:ln>
            <a:noFill/>
          </a:ln>
        </p:spPr>
        <p:txBody>
          <a:bodyPr spcFirstLastPara="1" wrap="square" lIns="91425" tIns="45700" rIns="91425" bIns="45700" anchor="t" anchorCtr="0">
            <a:spAutoFit/>
          </a:bodyPr>
          <a:lstStyle/>
          <a:p>
            <a:pPr marL="398780" marR="0" lvl="0" indent="-398780" algn="l" rtl="0">
              <a:lnSpc>
                <a:spcPct val="100000"/>
              </a:lnSpc>
              <a:spcBef>
                <a:spcPts val="0"/>
              </a:spcBef>
              <a:spcAft>
                <a:spcPts val="0"/>
              </a:spcAft>
              <a:buClr>
                <a:schemeClr val="accent2"/>
              </a:buClr>
              <a:buSzPts val="2100"/>
              <a:buFont typeface="Arial"/>
              <a:buNone/>
            </a:pPr>
            <a:r>
              <a:rPr lang="en-US" sz="2800" b="1" i="0" u="none" strike="noStrike" cap="none">
                <a:solidFill>
                  <a:srgbClr val="0000FF"/>
                </a:solidFill>
                <a:latin typeface="Arial"/>
                <a:ea typeface="Arial"/>
                <a:cs typeface="Arial"/>
                <a:sym typeface="Arial"/>
              </a:rPr>
              <a:t>2. NỘI DUNG CỦA VỆ SINH TRƯỜNG HỌC</a:t>
            </a:r>
            <a:endParaRPr sz="2800" b="1" i="0" u="none" strike="noStrike" cap="none">
              <a:solidFill>
                <a:srgbClr val="0000FF"/>
              </a:solidFill>
              <a:latin typeface="Arial"/>
              <a:ea typeface="Arial"/>
              <a:cs typeface="Arial"/>
              <a:sym typeface="Arial"/>
            </a:endParaRPr>
          </a:p>
        </p:txBody>
      </p:sp>
      <p:sp>
        <p:nvSpPr>
          <p:cNvPr id="252" name="Google Shape;252;p5"/>
          <p:cNvSpPr/>
          <p:nvPr/>
        </p:nvSpPr>
        <p:spPr>
          <a:xfrm>
            <a:off x="480602" y="2121300"/>
            <a:ext cx="8230288"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400"/>
              <a:buFont typeface="Arial"/>
              <a:buNone/>
            </a:pPr>
            <a:r>
              <a:rPr lang="en-US" sz="2400" b="1" i="0" u="none" strike="noStrike" cap="none">
                <a:solidFill>
                  <a:srgbClr val="0000FF"/>
                </a:solidFill>
                <a:latin typeface="Arial"/>
                <a:ea typeface="Arial"/>
                <a:cs typeface="Arial"/>
                <a:sym typeface="Arial"/>
              </a:rPr>
              <a:t>2. Vệ sinh phòng học, phòng học bộ môn</a:t>
            </a:r>
            <a:endParaRPr sz="2400" b="1" i="0" u="none">
              <a:solidFill>
                <a:srgbClr val="0000FF"/>
              </a:solidFill>
              <a:latin typeface="Arial"/>
              <a:ea typeface="Arial"/>
              <a:cs typeface="Arial"/>
              <a:sym typeface="Arial"/>
            </a:endParaRPr>
          </a:p>
        </p:txBody>
      </p:sp>
      <p:sp>
        <p:nvSpPr>
          <p:cNvPr id="253" name="Google Shape;253;p5"/>
          <p:cNvSpPr/>
          <p:nvPr/>
        </p:nvSpPr>
        <p:spPr>
          <a:xfrm>
            <a:off x="494181" y="3737847"/>
            <a:ext cx="8077200"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400"/>
              <a:buFont typeface="Arial"/>
              <a:buNone/>
            </a:pPr>
            <a:r>
              <a:rPr lang="en-US" sz="2400" b="1" i="0" u="none">
                <a:solidFill>
                  <a:srgbClr val="0000FF"/>
                </a:solidFill>
                <a:latin typeface="Arial"/>
                <a:ea typeface="Arial"/>
                <a:cs typeface="Arial"/>
                <a:sym typeface="Arial"/>
              </a:rPr>
              <a:t>4. Vệ sinh môi trường </a:t>
            </a:r>
            <a:endParaRPr sz="2400" b="1" i="0" u="none">
              <a:solidFill>
                <a:srgbClr val="0000FF"/>
              </a:solidFill>
              <a:latin typeface="Arial"/>
              <a:ea typeface="Arial"/>
              <a:cs typeface="Arial"/>
              <a:sym typeface="Arial"/>
            </a:endParaRPr>
          </a:p>
        </p:txBody>
      </p:sp>
      <p:sp>
        <p:nvSpPr>
          <p:cNvPr id="254" name="Google Shape;254;p5"/>
          <p:cNvSpPr/>
          <p:nvPr/>
        </p:nvSpPr>
        <p:spPr>
          <a:xfrm>
            <a:off x="494181" y="4516194"/>
            <a:ext cx="7976103" cy="460375"/>
          </a:xfrm>
          <a:prstGeom prst="rect">
            <a:avLst/>
          </a:prstGeom>
          <a:noFill/>
          <a:ln>
            <a:noFill/>
          </a:ln>
        </p:spPr>
        <p:txBody>
          <a:bodyPr spcFirstLastPara="1" wrap="square" lIns="91425" tIns="45700" rIns="91425" bIns="45700" anchor="t" anchorCtr="0">
            <a:spAutoFit/>
          </a:bodyPr>
          <a:lstStyle/>
          <a:p>
            <a:pPr marL="288925" marR="0" lvl="0" indent="-288925" algn="just" rtl="0">
              <a:lnSpc>
                <a:spcPct val="100000"/>
              </a:lnSpc>
              <a:spcBef>
                <a:spcPts val="0"/>
              </a:spcBef>
              <a:spcAft>
                <a:spcPts val="0"/>
              </a:spcAft>
              <a:buClr>
                <a:srgbClr val="0000FF"/>
              </a:buClr>
              <a:buSzPts val="2400"/>
              <a:buFont typeface="Arial"/>
              <a:buNone/>
            </a:pPr>
            <a:r>
              <a:rPr lang="en-US" sz="2400" b="1" i="0" u="none">
                <a:solidFill>
                  <a:srgbClr val="0000FF"/>
                </a:solidFill>
                <a:latin typeface="Arial"/>
                <a:ea typeface="Arial"/>
                <a:cs typeface="Arial"/>
                <a:sym typeface="Arial"/>
              </a:rPr>
              <a:t>5. Vệ sinh an toàn thực phẩm</a:t>
            </a:r>
            <a:endParaRPr sz="2400" b="1" i="0" u="none">
              <a:solidFill>
                <a:srgbClr val="0000FF"/>
              </a:solidFill>
              <a:latin typeface="Arial"/>
              <a:ea typeface="Arial"/>
              <a:cs typeface="Arial"/>
              <a:sym typeface="Arial"/>
            </a:endParaRPr>
          </a:p>
        </p:txBody>
      </p:sp>
      <p:sp>
        <p:nvSpPr>
          <p:cNvPr id="255" name="Google Shape;255;p5"/>
          <p:cNvSpPr/>
          <p:nvPr/>
        </p:nvSpPr>
        <p:spPr>
          <a:xfrm>
            <a:off x="494181" y="5181600"/>
            <a:ext cx="7991191" cy="460375"/>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0000FF"/>
              </a:buClr>
              <a:buSzPts val="2400"/>
              <a:buFont typeface="Arial"/>
              <a:buNone/>
            </a:pPr>
            <a:r>
              <a:rPr lang="en-US" sz="2400" b="1" i="0" u="none">
                <a:solidFill>
                  <a:srgbClr val="0000FF"/>
                </a:solidFill>
                <a:latin typeface="Arial"/>
                <a:ea typeface="Arial"/>
                <a:cs typeface="Arial"/>
                <a:sym typeface="Arial"/>
              </a:rPr>
              <a:t>6. Vệ sinh cá nhân</a:t>
            </a:r>
            <a:endParaRPr sz="2400" b="1" i="0" u="none">
              <a:solidFill>
                <a:srgbClr val="0000FF"/>
              </a:solidFill>
              <a:latin typeface="Arial"/>
              <a:ea typeface="Arial"/>
              <a:cs typeface="Arial"/>
              <a:sym typeface="Arial"/>
            </a:endParaRPr>
          </a:p>
        </p:txBody>
      </p:sp>
      <p:sp>
        <p:nvSpPr>
          <p:cNvPr id="256" name="Google Shape;256;p5"/>
          <p:cNvSpPr/>
          <p:nvPr/>
        </p:nvSpPr>
        <p:spPr>
          <a:xfrm>
            <a:off x="457200" y="5791200"/>
            <a:ext cx="7991191" cy="460375"/>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0000FF"/>
              </a:buClr>
              <a:buSzPts val="2400"/>
              <a:buFont typeface="Arial"/>
              <a:buNone/>
            </a:pPr>
            <a:r>
              <a:rPr lang="en-US" sz="2400" b="1" i="0" u="none">
                <a:solidFill>
                  <a:srgbClr val="0000FF"/>
                </a:solidFill>
                <a:latin typeface="Arial"/>
                <a:ea typeface="Arial"/>
                <a:cs typeface="Arial"/>
                <a:sym typeface="Arial"/>
              </a:rPr>
              <a:t>7. Vệ sinh chế độ học tập và sinh hoạt của học sinh</a:t>
            </a:r>
            <a:endParaRPr sz="2400" b="1" i="0" u="none">
              <a:solidFill>
                <a:srgbClr val="0000FF"/>
              </a:solidFill>
              <a:latin typeface="Arial"/>
              <a:ea typeface="Arial"/>
              <a:cs typeface="Arial"/>
              <a:sym typeface="Arial"/>
            </a:endParaRPr>
          </a:p>
        </p:txBody>
      </p:sp>
      <p:sp>
        <p:nvSpPr>
          <p:cNvPr id="257" name="Google Shape;257;p5"/>
          <p:cNvSpPr/>
          <p:nvPr/>
        </p:nvSpPr>
        <p:spPr>
          <a:xfrm>
            <a:off x="455295" y="1295400"/>
            <a:ext cx="8587105"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Arial"/>
              <a:buNone/>
            </a:pPr>
            <a:r>
              <a:rPr lang="en-US" sz="2400" b="1" i="0" u="none">
                <a:solidFill>
                  <a:srgbClr val="FF0000"/>
                </a:solidFill>
                <a:latin typeface="Arial"/>
                <a:ea typeface="Arial"/>
                <a:cs typeface="Arial"/>
                <a:sym typeface="Arial"/>
              </a:rPr>
              <a:t>1. Vệ sinh trong  xây dựng trường học</a:t>
            </a:r>
            <a:endParaRPr sz="2400" b="1" i="0" u="none">
              <a:solidFill>
                <a:srgbClr val="FF0000"/>
              </a:solidFill>
              <a:latin typeface="Arial"/>
              <a:ea typeface="Arial"/>
              <a:cs typeface="Arial"/>
              <a:sym typeface="Arial"/>
            </a:endParaRPr>
          </a:p>
        </p:txBody>
      </p:sp>
      <p:sp>
        <p:nvSpPr>
          <p:cNvPr id="258" name="Google Shape;258;p5"/>
          <p:cNvSpPr/>
          <p:nvPr/>
        </p:nvSpPr>
        <p:spPr>
          <a:xfrm>
            <a:off x="455202" y="3010300"/>
            <a:ext cx="8230288"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400"/>
              <a:buFont typeface="Arial"/>
              <a:buNone/>
            </a:pPr>
            <a:r>
              <a:rPr lang="en-US" sz="2400" b="1" i="0" u="none">
                <a:solidFill>
                  <a:srgbClr val="0000FF"/>
                </a:solidFill>
                <a:latin typeface="Arial"/>
                <a:ea typeface="Arial"/>
                <a:cs typeface="Arial"/>
                <a:sym typeface="Arial"/>
              </a:rPr>
              <a:t>3. Vệ sinh trang thiết bị và đồ dùng, học cụ, học phẩm</a:t>
            </a:r>
            <a:endParaRPr sz="2400" b="1" i="0" u="none">
              <a:solidFill>
                <a:srgbClr val="0000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6"/>
          <p:cNvSpPr/>
          <p:nvPr/>
        </p:nvSpPr>
        <p:spPr>
          <a:xfrm>
            <a:off x="304800" y="152400"/>
            <a:ext cx="8139078" cy="521970"/>
          </a:xfrm>
          <a:prstGeom prst="rect">
            <a:avLst/>
          </a:prstGeom>
          <a:solidFill>
            <a:srgbClr val="99FF33"/>
          </a:solidFill>
          <a:ln>
            <a:noFill/>
          </a:ln>
        </p:spPr>
        <p:txBody>
          <a:bodyPr spcFirstLastPara="1" wrap="square" lIns="91425" tIns="45700" rIns="91425" bIns="45700" anchor="t" anchorCtr="0">
            <a:spAutoFit/>
          </a:bodyPr>
          <a:lstStyle/>
          <a:p>
            <a:pPr marL="398780" marR="0" lvl="0" indent="-398780" algn="l" rtl="0">
              <a:lnSpc>
                <a:spcPct val="100000"/>
              </a:lnSpc>
              <a:spcBef>
                <a:spcPts val="0"/>
              </a:spcBef>
              <a:spcAft>
                <a:spcPts val="0"/>
              </a:spcAft>
              <a:buClr>
                <a:schemeClr val="accent2"/>
              </a:buClr>
              <a:buSzPts val="2100"/>
              <a:buFont typeface="Arial"/>
              <a:buNone/>
            </a:pPr>
            <a:r>
              <a:rPr lang="en-US" sz="2800" b="1" i="0" u="none">
                <a:solidFill>
                  <a:srgbClr val="0000FF"/>
                </a:solidFill>
                <a:latin typeface="Arial"/>
                <a:ea typeface="Arial"/>
                <a:cs typeface="Arial"/>
                <a:sym typeface="Arial"/>
              </a:rPr>
              <a:t>2. NỘI DUNG CỦA VỆ SINH TRƯỜNG HỌC</a:t>
            </a:r>
            <a:endParaRPr sz="2800" b="1" i="0" u="none">
              <a:solidFill>
                <a:srgbClr val="0000FF"/>
              </a:solidFill>
              <a:latin typeface="Arial"/>
              <a:ea typeface="Arial"/>
              <a:cs typeface="Arial"/>
              <a:sym typeface="Arial"/>
            </a:endParaRPr>
          </a:p>
        </p:txBody>
      </p:sp>
      <p:sp>
        <p:nvSpPr>
          <p:cNvPr id="264" name="Google Shape;264;p6"/>
          <p:cNvSpPr/>
          <p:nvPr/>
        </p:nvSpPr>
        <p:spPr>
          <a:xfrm>
            <a:off x="609600" y="1447800"/>
            <a:ext cx="7991191" cy="461665"/>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400"/>
              <a:buFont typeface="Noto Sans Symbols"/>
              <a:buChar char="❖"/>
            </a:pPr>
            <a:r>
              <a:rPr lang="en-US" sz="2400" b="1" i="1" u="none">
                <a:solidFill>
                  <a:srgbClr val="FF0000"/>
                </a:solidFill>
                <a:latin typeface="Arial"/>
                <a:ea typeface="Arial"/>
                <a:cs typeface="Arial"/>
                <a:sym typeface="Arial"/>
              </a:rPr>
              <a:t>Vị trí xây dựng trường</a:t>
            </a:r>
            <a:endParaRPr sz="2400" b="1" i="1" u="none">
              <a:solidFill>
                <a:srgbClr val="FF0000"/>
              </a:solidFill>
              <a:latin typeface="Arial"/>
              <a:ea typeface="Arial"/>
              <a:cs typeface="Arial"/>
              <a:sym typeface="Arial"/>
            </a:endParaRPr>
          </a:p>
        </p:txBody>
      </p:sp>
      <p:sp>
        <p:nvSpPr>
          <p:cNvPr id="265" name="Google Shape;265;p6"/>
          <p:cNvSpPr txBox="1"/>
          <p:nvPr/>
        </p:nvSpPr>
        <p:spPr>
          <a:xfrm>
            <a:off x="609600" y="2672725"/>
            <a:ext cx="7853680" cy="1289675"/>
          </a:xfrm>
          <a:prstGeom prst="rect">
            <a:avLst/>
          </a:prstGeom>
          <a:noFill/>
          <a:ln>
            <a:noFill/>
          </a:ln>
        </p:spPr>
        <p:txBody>
          <a:bodyPr spcFirstLastPara="1" wrap="square" lIns="91425" tIns="45700" rIns="91425" bIns="45700" anchor="t" anchorCtr="0">
            <a:noAutofit/>
          </a:bodyPr>
          <a:lstStyle/>
          <a:p>
            <a:pPr marL="251459" marR="0" lvl="0" indent="-251459" algn="just" rtl="0">
              <a:lnSpc>
                <a:spcPct val="100000"/>
              </a:lnSpc>
              <a:spcBef>
                <a:spcPts val="0"/>
              </a:spcBef>
              <a:spcAft>
                <a:spcPts val="0"/>
              </a:spcAft>
              <a:buClr>
                <a:srgbClr val="0000FF"/>
              </a:buClr>
              <a:buSzPts val="2400"/>
              <a:buFont typeface="Noto Sans Symbols"/>
              <a:buNone/>
            </a:pPr>
            <a:r>
              <a:rPr lang="en-US" sz="2400" b="0" i="0" u="none">
                <a:solidFill>
                  <a:srgbClr val="0000FF"/>
                </a:solidFill>
                <a:latin typeface="Arial"/>
                <a:ea typeface="Arial"/>
                <a:cs typeface="Arial"/>
                <a:sym typeface="Arial"/>
              </a:rPr>
              <a:t>2 - Thuận tiện cho trẻ em, học sinh đến trường</a:t>
            </a:r>
            <a:endParaRPr sz="2400" b="0" i="0" u="none">
              <a:solidFill>
                <a:srgbClr val="0000FF"/>
              </a:solidFill>
              <a:latin typeface="Arial"/>
              <a:ea typeface="Arial"/>
              <a:cs typeface="Arial"/>
              <a:sym typeface="Arial"/>
            </a:endParaRPr>
          </a:p>
          <a:p>
            <a:pPr marL="250825" marR="0" lvl="0" indent="265430" algn="just" rtl="0">
              <a:lnSpc>
                <a:spcPct val="100000"/>
              </a:lnSpc>
              <a:spcBef>
                <a:spcPts val="0"/>
              </a:spcBef>
              <a:spcAft>
                <a:spcPts val="0"/>
              </a:spcAft>
              <a:buClr>
                <a:srgbClr val="0000FF"/>
              </a:buClr>
              <a:buSzPts val="2400"/>
              <a:buFont typeface="Noto Sans Symbols"/>
              <a:buNone/>
            </a:pPr>
            <a:r>
              <a:rPr lang="en-US" sz="2400" b="0" i="0" u="none">
                <a:solidFill>
                  <a:srgbClr val="0000FF"/>
                </a:solidFill>
                <a:latin typeface="Arial"/>
                <a:ea typeface="Arial"/>
                <a:cs typeface="Arial"/>
                <a:sym typeface="Arial"/>
              </a:rPr>
              <a:t>- Khoảng cách đến khu dân cư</a:t>
            </a:r>
            <a:endParaRPr sz="2400" b="0" i="0" u="none">
              <a:solidFill>
                <a:srgbClr val="0000FF"/>
              </a:solidFill>
              <a:latin typeface="Arial"/>
              <a:ea typeface="Arial"/>
              <a:cs typeface="Arial"/>
              <a:sym typeface="Arial"/>
            </a:endParaRPr>
          </a:p>
          <a:p>
            <a:pPr marL="250825" marR="0" lvl="0" indent="265430" algn="just" rtl="0">
              <a:lnSpc>
                <a:spcPct val="100000"/>
              </a:lnSpc>
              <a:spcBef>
                <a:spcPts val="0"/>
              </a:spcBef>
              <a:spcAft>
                <a:spcPts val="0"/>
              </a:spcAft>
              <a:buClr>
                <a:srgbClr val="0000FF"/>
              </a:buClr>
              <a:buSzPts val="2400"/>
              <a:buFont typeface="Noto Sans Symbols"/>
              <a:buNone/>
            </a:pPr>
            <a:r>
              <a:rPr lang="en-US" sz="2400" b="0" i="0" u="none">
                <a:solidFill>
                  <a:srgbClr val="0000FF"/>
                </a:solidFill>
                <a:latin typeface="Arial"/>
                <a:ea typeface="Arial"/>
                <a:cs typeface="Arial"/>
                <a:sym typeface="Arial"/>
              </a:rPr>
              <a:t>- An toàn cho học sinh</a:t>
            </a:r>
            <a:endParaRPr sz="2400" b="0" i="0" u="none">
              <a:solidFill>
                <a:srgbClr val="0000FF"/>
              </a:solidFill>
              <a:latin typeface="Arial"/>
              <a:ea typeface="Arial"/>
              <a:cs typeface="Arial"/>
              <a:sym typeface="Arial"/>
            </a:endParaRPr>
          </a:p>
        </p:txBody>
      </p:sp>
      <p:sp>
        <p:nvSpPr>
          <p:cNvPr id="266" name="Google Shape;266;p6"/>
          <p:cNvSpPr/>
          <p:nvPr/>
        </p:nvSpPr>
        <p:spPr>
          <a:xfrm>
            <a:off x="317500" y="805497"/>
            <a:ext cx="86741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Arial"/>
              <a:buNone/>
            </a:pPr>
            <a:r>
              <a:rPr lang="en-US" sz="2400" b="1" i="0" u="none">
                <a:solidFill>
                  <a:srgbClr val="FF0000"/>
                </a:solidFill>
                <a:highlight>
                  <a:srgbClr val="FFFF00"/>
                </a:highlight>
                <a:latin typeface="Arial"/>
                <a:ea typeface="Arial"/>
                <a:cs typeface="Arial"/>
                <a:sym typeface="Arial"/>
              </a:rPr>
              <a:t>2.1. VỆ SINH TRONG XÂY DỰNG TRƯỜNG HỌC</a:t>
            </a:r>
            <a:endParaRPr sz="2400" b="1" i="0" u="none">
              <a:solidFill>
                <a:srgbClr val="FF0000"/>
              </a:solidFill>
              <a:highlight>
                <a:srgbClr val="FFFF00"/>
              </a:highlight>
              <a:latin typeface="Arial"/>
              <a:ea typeface="Arial"/>
              <a:cs typeface="Arial"/>
              <a:sym typeface="Arial"/>
            </a:endParaRPr>
          </a:p>
        </p:txBody>
      </p:sp>
      <p:pic>
        <p:nvPicPr>
          <p:cNvPr id="267" name="Google Shape;267;p6"/>
          <p:cNvPicPr preferRelativeResize="0"/>
          <p:nvPr/>
        </p:nvPicPr>
        <p:blipFill rotWithShape="1">
          <a:blip r:embed="rId3">
            <a:alphaModFix/>
          </a:blip>
          <a:srcRect/>
          <a:stretch/>
        </p:blipFill>
        <p:spPr>
          <a:xfrm>
            <a:off x="685729" y="3923665"/>
            <a:ext cx="4586041" cy="2556408"/>
          </a:xfrm>
          <a:prstGeom prst="rect">
            <a:avLst/>
          </a:prstGeom>
          <a:noFill/>
          <a:ln>
            <a:noFill/>
          </a:ln>
        </p:spPr>
      </p:pic>
      <p:pic>
        <p:nvPicPr>
          <p:cNvPr id="268" name="Google Shape;268;p6"/>
          <p:cNvPicPr preferRelativeResize="0"/>
          <p:nvPr/>
        </p:nvPicPr>
        <p:blipFill rotWithShape="1">
          <a:blip r:embed="rId4">
            <a:alphaModFix/>
          </a:blip>
          <a:srcRect/>
          <a:stretch/>
        </p:blipFill>
        <p:spPr>
          <a:xfrm>
            <a:off x="5334000" y="3962400"/>
            <a:ext cx="3352800" cy="2514600"/>
          </a:xfrm>
          <a:prstGeom prst="rect">
            <a:avLst/>
          </a:prstGeom>
          <a:noFill/>
          <a:ln>
            <a:noFill/>
          </a:ln>
        </p:spPr>
      </p:pic>
      <p:sp>
        <p:nvSpPr>
          <p:cNvPr id="269" name="Google Shape;269;p6"/>
          <p:cNvSpPr/>
          <p:nvPr/>
        </p:nvSpPr>
        <p:spPr>
          <a:xfrm>
            <a:off x="609600" y="2090103"/>
            <a:ext cx="8289359" cy="461665"/>
          </a:xfrm>
          <a:prstGeom prst="rect">
            <a:avLst/>
          </a:prstGeom>
          <a:noFill/>
          <a:ln>
            <a:noFill/>
          </a:ln>
        </p:spPr>
        <p:txBody>
          <a:bodyPr spcFirstLastPara="1" wrap="square" lIns="91425" tIns="45700" rIns="91425" bIns="45700" anchor="t" anchorCtr="0">
            <a:spAutoFit/>
          </a:bodyPr>
          <a:lstStyle/>
          <a:p>
            <a:pPr marL="251459" marR="0" lvl="0" indent="-251459" algn="just" rtl="0">
              <a:lnSpc>
                <a:spcPct val="100000"/>
              </a:lnSpc>
              <a:spcBef>
                <a:spcPts val="0"/>
              </a:spcBef>
              <a:spcAft>
                <a:spcPts val="0"/>
              </a:spcAft>
              <a:buClr>
                <a:srgbClr val="0000FF"/>
              </a:buClr>
              <a:buSzPts val="2400"/>
              <a:buFont typeface="Noto Sans Symbols"/>
              <a:buNone/>
            </a:pPr>
            <a:r>
              <a:rPr lang="en-US" sz="2400" b="0" i="0" u="none">
                <a:solidFill>
                  <a:srgbClr val="0000FF"/>
                </a:solidFill>
                <a:latin typeface="Arial"/>
                <a:ea typeface="Arial"/>
                <a:cs typeface="Arial"/>
                <a:sym typeface="Arial"/>
              </a:rPr>
              <a:t>1 - Phù hợp với quy hoạch phát triển GD của địa phương</a:t>
            </a:r>
            <a:endParaRPr sz="2400" b="0" i="0" u="none">
              <a:solidFill>
                <a:srgbClr val="0000FF"/>
              </a:solidFill>
              <a:latin typeface="Arial"/>
              <a:ea typeface="Arial"/>
              <a:cs typeface="Arial"/>
              <a:sym typeface="Arial"/>
            </a:endParaRPr>
          </a:p>
        </p:txBody>
      </p:sp>
      <p:sp>
        <p:nvSpPr>
          <p:cNvPr id="270" name="Google Shape;270;p6"/>
          <p:cNvSpPr/>
          <p:nvPr/>
        </p:nvSpPr>
        <p:spPr>
          <a:xfrm>
            <a:off x="1816735" y="4397375"/>
            <a:ext cx="2797810" cy="1918970"/>
          </a:xfrm>
          <a:prstGeom prst="mathMultiply">
            <a:avLst>
              <a:gd name="adj1" fmla="val 23520"/>
            </a:avLst>
          </a:prstGeom>
          <a:solidFill>
            <a:srgbClr val="FF0000"/>
          </a:solidFill>
          <a:ln w="12700" cap="flat" cmpd="sng">
            <a:solidFill>
              <a:srgbClr val="848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0" i="0" u="none">
              <a:solidFill>
                <a:schemeClr val="lt1"/>
              </a:solidFill>
              <a:latin typeface="Arial"/>
              <a:ea typeface="Arial"/>
              <a:cs typeface="Arial"/>
              <a:sym typeface="Arial"/>
            </a:endParaRPr>
          </a:p>
        </p:txBody>
      </p:sp>
      <p:sp>
        <p:nvSpPr>
          <p:cNvPr id="271" name="Google Shape;271;p6"/>
          <p:cNvSpPr/>
          <p:nvPr/>
        </p:nvSpPr>
        <p:spPr>
          <a:xfrm>
            <a:off x="5181600" y="4648200"/>
            <a:ext cx="2827655" cy="1846580"/>
          </a:xfrm>
          <a:prstGeom prst="mathMultiply">
            <a:avLst>
              <a:gd name="adj1" fmla="val 23520"/>
            </a:avLst>
          </a:prstGeom>
          <a:solidFill>
            <a:srgbClr val="FF0000"/>
          </a:solidFill>
          <a:ln w="12700" cap="flat" cmpd="sng">
            <a:solidFill>
              <a:srgbClr val="848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0" i="0" u="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7"/>
          <p:cNvSpPr/>
          <p:nvPr/>
        </p:nvSpPr>
        <p:spPr>
          <a:xfrm>
            <a:off x="304800" y="152400"/>
            <a:ext cx="8139078" cy="521970"/>
          </a:xfrm>
          <a:prstGeom prst="rect">
            <a:avLst/>
          </a:prstGeom>
          <a:solidFill>
            <a:srgbClr val="99FF33"/>
          </a:solidFill>
          <a:ln>
            <a:noFill/>
          </a:ln>
        </p:spPr>
        <p:txBody>
          <a:bodyPr spcFirstLastPara="1" wrap="square" lIns="91425" tIns="45700" rIns="91425" bIns="45700" anchor="t" anchorCtr="0">
            <a:spAutoFit/>
          </a:bodyPr>
          <a:lstStyle/>
          <a:p>
            <a:pPr marL="398780" marR="0" lvl="0" indent="-398780" algn="l" rtl="0">
              <a:lnSpc>
                <a:spcPct val="100000"/>
              </a:lnSpc>
              <a:spcBef>
                <a:spcPts val="0"/>
              </a:spcBef>
              <a:spcAft>
                <a:spcPts val="0"/>
              </a:spcAft>
              <a:buClr>
                <a:schemeClr val="accent2"/>
              </a:buClr>
              <a:buSzPts val="2100"/>
              <a:buFont typeface="Arial"/>
              <a:buNone/>
            </a:pPr>
            <a:r>
              <a:rPr lang="en-US" sz="2800" b="1" i="0" u="none">
                <a:solidFill>
                  <a:srgbClr val="0000FF"/>
                </a:solidFill>
                <a:latin typeface="Arial"/>
                <a:ea typeface="Arial"/>
                <a:cs typeface="Arial"/>
                <a:sym typeface="Arial"/>
              </a:rPr>
              <a:t>2. NỘI DUNG CỦA VỆ SINH TRƯỜNG HỌC</a:t>
            </a:r>
            <a:endParaRPr sz="2800" b="1" i="0" u="none">
              <a:solidFill>
                <a:srgbClr val="0000FF"/>
              </a:solidFill>
              <a:latin typeface="Arial"/>
              <a:ea typeface="Arial"/>
              <a:cs typeface="Arial"/>
              <a:sym typeface="Arial"/>
            </a:endParaRPr>
          </a:p>
        </p:txBody>
      </p:sp>
      <p:sp>
        <p:nvSpPr>
          <p:cNvPr id="277" name="Google Shape;277;p7"/>
          <p:cNvSpPr/>
          <p:nvPr/>
        </p:nvSpPr>
        <p:spPr>
          <a:xfrm>
            <a:off x="609600" y="1447800"/>
            <a:ext cx="7991191" cy="829945"/>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400"/>
              <a:buFont typeface="Noto Sans Symbols"/>
              <a:buChar char="❖"/>
            </a:pPr>
            <a:r>
              <a:rPr lang="en-US" sz="2400" b="1" i="1" u="none">
                <a:solidFill>
                  <a:srgbClr val="FF0000"/>
                </a:solidFill>
                <a:latin typeface="Arial"/>
                <a:ea typeface="Arial"/>
                <a:cs typeface="Arial"/>
                <a:sym typeface="Arial"/>
              </a:rPr>
              <a:t>Vị trí xây dựng trường</a:t>
            </a:r>
            <a:endParaRPr sz="2400" b="1" i="1" u="none">
              <a:solidFill>
                <a:srgbClr val="FF0000"/>
              </a:solidFill>
              <a:latin typeface="Arial"/>
              <a:ea typeface="Arial"/>
              <a:cs typeface="Arial"/>
              <a:sym typeface="Arial"/>
            </a:endParaRPr>
          </a:p>
          <a:p>
            <a:pPr marL="251459" marR="0" lvl="0" indent="-251459" algn="just" rtl="0">
              <a:lnSpc>
                <a:spcPct val="100000"/>
              </a:lnSpc>
              <a:spcBef>
                <a:spcPts val="0"/>
              </a:spcBef>
              <a:spcAft>
                <a:spcPts val="0"/>
              </a:spcAft>
              <a:buClr>
                <a:schemeClr val="dk1"/>
              </a:buClr>
              <a:buSzPts val="2400"/>
              <a:buFont typeface="Noto Sans Symbols"/>
              <a:buNone/>
            </a:pPr>
            <a:endParaRPr sz="2400" b="0" i="0" u="none">
              <a:solidFill>
                <a:srgbClr val="0000FF"/>
              </a:solidFill>
              <a:latin typeface="Arial"/>
              <a:ea typeface="Arial"/>
              <a:cs typeface="Arial"/>
              <a:sym typeface="Arial"/>
            </a:endParaRPr>
          </a:p>
        </p:txBody>
      </p:sp>
      <p:sp>
        <p:nvSpPr>
          <p:cNvPr id="278" name="Google Shape;278;p7"/>
          <p:cNvSpPr txBox="1"/>
          <p:nvPr/>
        </p:nvSpPr>
        <p:spPr>
          <a:xfrm>
            <a:off x="533532" y="2081727"/>
            <a:ext cx="8208645" cy="829945"/>
          </a:xfrm>
          <a:prstGeom prst="rect">
            <a:avLst/>
          </a:prstGeom>
          <a:noFill/>
          <a:ln>
            <a:noFill/>
          </a:ln>
        </p:spPr>
        <p:txBody>
          <a:bodyPr spcFirstLastPara="1" wrap="square" lIns="91425" tIns="45700" rIns="91425" bIns="45700" anchor="t" anchorCtr="0">
            <a:spAutoFit/>
          </a:bodyPr>
          <a:lstStyle/>
          <a:p>
            <a:pPr marL="251459" marR="0" lvl="0" indent="-251459" algn="just" rtl="0">
              <a:lnSpc>
                <a:spcPct val="100000"/>
              </a:lnSpc>
              <a:spcBef>
                <a:spcPts val="0"/>
              </a:spcBef>
              <a:spcAft>
                <a:spcPts val="0"/>
              </a:spcAft>
              <a:buClr>
                <a:srgbClr val="0000FF"/>
              </a:buClr>
              <a:buSzPts val="2400"/>
              <a:buFont typeface="Noto Sans Symbols"/>
              <a:buNone/>
            </a:pPr>
            <a:r>
              <a:rPr lang="en-US" sz="2400" b="0" i="0" u="none">
                <a:solidFill>
                  <a:srgbClr val="0000FF"/>
                </a:solidFill>
                <a:latin typeface="Arial"/>
                <a:ea typeface="Arial"/>
                <a:cs typeface="Arial"/>
                <a:sym typeface="Arial"/>
              </a:rPr>
              <a:t>3 - Địa hình cao ráo, không ngập úng, không gần các nguồn gây ô nhiễm môi trường</a:t>
            </a:r>
            <a:endParaRPr sz="2400" b="0" i="0" u="none">
              <a:solidFill>
                <a:srgbClr val="0000FF"/>
              </a:solidFill>
              <a:latin typeface="Arial"/>
              <a:ea typeface="Arial"/>
              <a:cs typeface="Arial"/>
              <a:sym typeface="Arial"/>
            </a:endParaRPr>
          </a:p>
        </p:txBody>
      </p:sp>
      <p:sp>
        <p:nvSpPr>
          <p:cNvPr id="279" name="Google Shape;279;p7"/>
          <p:cNvSpPr txBox="1"/>
          <p:nvPr/>
        </p:nvSpPr>
        <p:spPr>
          <a:xfrm>
            <a:off x="634497" y="3092310"/>
            <a:ext cx="7703820"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FF"/>
              </a:buClr>
              <a:buSzPts val="2400"/>
              <a:buFont typeface="Arial"/>
              <a:buNone/>
            </a:pPr>
            <a:r>
              <a:rPr lang="en-US" sz="2400" b="0" i="0" u="none">
                <a:solidFill>
                  <a:srgbClr val="0000FF"/>
                </a:solidFill>
                <a:latin typeface="Arial"/>
                <a:ea typeface="Arial"/>
                <a:cs typeface="Arial"/>
                <a:sym typeface="Arial"/>
              </a:rPr>
              <a:t>4 - Đảm bảo đủ diện tích để xây dựng công trình, trồng cây xanh...</a:t>
            </a:r>
            <a:endParaRPr sz="2400" b="0" i="0" u="none">
              <a:solidFill>
                <a:srgbClr val="0000FF"/>
              </a:solidFill>
              <a:latin typeface="Arial"/>
              <a:ea typeface="Arial"/>
              <a:cs typeface="Arial"/>
              <a:sym typeface="Arial"/>
            </a:endParaRPr>
          </a:p>
        </p:txBody>
      </p:sp>
      <p:sp>
        <p:nvSpPr>
          <p:cNvPr id="280" name="Google Shape;280;p7"/>
          <p:cNvSpPr/>
          <p:nvPr/>
        </p:nvSpPr>
        <p:spPr>
          <a:xfrm>
            <a:off x="718995" y="5029200"/>
            <a:ext cx="3886200" cy="1384995"/>
          </a:xfrm>
          <a:prstGeom prst="rect">
            <a:avLst/>
          </a:prstGeom>
          <a:solidFill>
            <a:srgbClr val="FFFF66"/>
          </a:solidFill>
          <a:ln w="9525" cap="flat" cmpd="sng">
            <a:solidFill>
              <a:srgbClr val="FFFF66"/>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FF"/>
              </a:buClr>
              <a:buSzPts val="2800"/>
              <a:buFont typeface="Arial"/>
              <a:buNone/>
            </a:pPr>
            <a:r>
              <a:rPr lang="en-US" sz="2800" b="0" i="0" u="none">
                <a:solidFill>
                  <a:srgbClr val="0000FF"/>
                </a:solidFill>
                <a:latin typeface="Arial"/>
                <a:ea typeface="Arial"/>
                <a:cs typeface="Arial"/>
                <a:sym typeface="Arial"/>
              </a:rPr>
              <a:t>MN: 8 – 12 m</a:t>
            </a:r>
            <a:r>
              <a:rPr lang="en-US" sz="2800" b="0" i="0" u="none" baseline="30000">
                <a:solidFill>
                  <a:srgbClr val="0000FF"/>
                </a:solidFill>
                <a:latin typeface="Arial"/>
                <a:ea typeface="Arial"/>
                <a:cs typeface="Arial"/>
                <a:sym typeface="Arial"/>
              </a:rPr>
              <a:t>2</a:t>
            </a:r>
            <a:r>
              <a:rPr lang="en-US" sz="2800" b="0" i="0" u="none">
                <a:solidFill>
                  <a:srgbClr val="0000FF"/>
                </a:solidFill>
                <a:latin typeface="Arial"/>
                <a:ea typeface="Arial"/>
                <a:cs typeface="Arial"/>
                <a:sym typeface="Arial"/>
              </a:rPr>
              <a:t>/HS</a:t>
            </a:r>
            <a:endParaRPr sz="2800" b="0" i="0" u="none">
              <a:solidFill>
                <a:srgbClr val="0000FF"/>
              </a:solidFill>
              <a:latin typeface="Arial"/>
              <a:ea typeface="Arial"/>
              <a:cs typeface="Arial"/>
              <a:sym typeface="Arial"/>
            </a:endParaRPr>
          </a:p>
          <a:p>
            <a:pPr marL="0" marR="0" lvl="0" indent="0" algn="just" rtl="0">
              <a:lnSpc>
                <a:spcPct val="100000"/>
              </a:lnSpc>
              <a:spcBef>
                <a:spcPts val="0"/>
              </a:spcBef>
              <a:spcAft>
                <a:spcPts val="0"/>
              </a:spcAft>
              <a:buClr>
                <a:srgbClr val="0000FF"/>
              </a:buClr>
              <a:buSzPts val="2800"/>
              <a:buFont typeface="Arial"/>
              <a:buNone/>
            </a:pPr>
            <a:r>
              <a:rPr lang="en-US" sz="2800" b="0" i="0" u="none">
                <a:solidFill>
                  <a:srgbClr val="0000FF"/>
                </a:solidFill>
                <a:latin typeface="Arial"/>
                <a:ea typeface="Arial"/>
                <a:cs typeface="Arial"/>
                <a:sym typeface="Arial"/>
              </a:rPr>
              <a:t>Sxd: 40%, Spx: 40%, </a:t>
            </a:r>
            <a:endParaRPr sz="2800" b="0" i="0" u="none">
              <a:solidFill>
                <a:srgbClr val="0000FF"/>
              </a:solidFill>
              <a:latin typeface="Arial"/>
              <a:ea typeface="Arial"/>
              <a:cs typeface="Arial"/>
              <a:sym typeface="Arial"/>
            </a:endParaRPr>
          </a:p>
          <a:p>
            <a:pPr marL="0" marR="0" lvl="0" indent="0" algn="just" rtl="0">
              <a:lnSpc>
                <a:spcPct val="100000"/>
              </a:lnSpc>
              <a:spcBef>
                <a:spcPts val="0"/>
              </a:spcBef>
              <a:spcAft>
                <a:spcPts val="0"/>
              </a:spcAft>
              <a:buClr>
                <a:srgbClr val="0000FF"/>
              </a:buClr>
              <a:buSzPts val="2800"/>
              <a:buFont typeface="Arial"/>
              <a:buNone/>
            </a:pPr>
            <a:r>
              <a:rPr lang="en-US" sz="2800" b="0" i="0" u="none">
                <a:solidFill>
                  <a:srgbClr val="0000FF"/>
                </a:solidFill>
                <a:latin typeface="Arial"/>
                <a:ea typeface="Arial"/>
                <a:cs typeface="Arial"/>
                <a:sym typeface="Arial"/>
              </a:rPr>
              <a:t>S đường: 20%</a:t>
            </a:r>
            <a:endParaRPr sz="2800" b="0" i="0" u="none">
              <a:solidFill>
                <a:srgbClr val="0000FF"/>
              </a:solidFill>
              <a:latin typeface="Arial"/>
              <a:ea typeface="Arial"/>
              <a:cs typeface="Arial"/>
              <a:sym typeface="Arial"/>
            </a:endParaRPr>
          </a:p>
        </p:txBody>
      </p:sp>
      <p:sp>
        <p:nvSpPr>
          <p:cNvPr id="281" name="Google Shape;281;p7"/>
          <p:cNvSpPr/>
          <p:nvPr/>
        </p:nvSpPr>
        <p:spPr>
          <a:xfrm>
            <a:off x="5206126" y="5029200"/>
            <a:ext cx="3657600" cy="1384995"/>
          </a:xfrm>
          <a:prstGeom prst="rect">
            <a:avLst/>
          </a:prstGeom>
          <a:solidFill>
            <a:srgbClr val="FFC000"/>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FF"/>
              </a:buClr>
              <a:buSzPts val="2800"/>
              <a:buFont typeface="Arial"/>
              <a:buNone/>
            </a:pPr>
            <a:r>
              <a:rPr lang="en-US" sz="2800" b="0" i="0" u="none">
                <a:solidFill>
                  <a:srgbClr val="0000FF"/>
                </a:solidFill>
                <a:latin typeface="Arial"/>
                <a:ea typeface="Arial"/>
                <a:cs typeface="Arial"/>
                <a:sym typeface="Arial"/>
              </a:rPr>
              <a:t>PT: 6 – 10 m</a:t>
            </a:r>
            <a:r>
              <a:rPr lang="en-US" sz="2800" b="0" i="0" u="none" baseline="30000">
                <a:solidFill>
                  <a:srgbClr val="0000FF"/>
                </a:solidFill>
                <a:latin typeface="Arial"/>
                <a:ea typeface="Arial"/>
                <a:cs typeface="Arial"/>
                <a:sym typeface="Arial"/>
              </a:rPr>
              <a:t>2</a:t>
            </a:r>
            <a:r>
              <a:rPr lang="en-US" sz="2800" b="0" i="0" u="none">
                <a:solidFill>
                  <a:srgbClr val="0000FF"/>
                </a:solidFill>
                <a:latin typeface="Arial"/>
                <a:ea typeface="Arial"/>
                <a:cs typeface="Arial"/>
                <a:sym typeface="Arial"/>
              </a:rPr>
              <a:t>/HS</a:t>
            </a:r>
            <a:endParaRPr sz="2800" b="0" i="0" u="none">
              <a:solidFill>
                <a:srgbClr val="0000FF"/>
              </a:solidFill>
              <a:latin typeface="Arial"/>
              <a:ea typeface="Arial"/>
              <a:cs typeface="Arial"/>
              <a:sym typeface="Arial"/>
            </a:endParaRPr>
          </a:p>
          <a:p>
            <a:pPr marL="0" marR="0" lvl="0" indent="0" algn="just" rtl="0">
              <a:lnSpc>
                <a:spcPct val="100000"/>
              </a:lnSpc>
              <a:spcBef>
                <a:spcPts val="0"/>
              </a:spcBef>
              <a:spcAft>
                <a:spcPts val="0"/>
              </a:spcAft>
              <a:buClr>
                <a:srgbClr val="0000FF"/>
              </a:buClr>
              <a:buSzPts val="2800"/>
              <a:buFont typeface="Arial"/>
              <a:buNone/>
            </a:pPr>
            <a:r>
              <a:rPr lang="en-US" sz="2800" b="0" i="0" u="none">
                <a:solidFill>
                  <a:srgbClr val="0000FF"/>
                </a:solidFill>
                <a:latin typeface="Arial"/>
                <a:ea typeface="Arial"/>
                <a:cs typeface="Arial"/>
                <a:sym typeface="Arial"/>
              </a:rPr>
              <a:t>Sxd: 40%, Spx: 30%, </a:t>
            </a:r>
            <a:endParaRPr sz="2800" b="0" i="0" u="none">
              <a:solidFill>
                <a:srgbClr val="0000FF"/>
              </a:solidFill>
              <a:latin typeface="Arial"/>
              <a:ea typeface="Arial"/>
              <a:cs typeface="Arial"/>
              <a:sym typeface="Arial"/>
            </a:endParaRPr>
          </a:p>
          <a:p>
            <a:pPr marL="0" marR="0" lvl="0" indent="0" algn="just" rtl="0">
              <a:lnSpc>
                <a:spcPct val="100000"/>
              </a:lnSpc>
              <a:spcBef>
                <a:spcPts val="0"/>
              </a:spcBef>
              <a:spcAft>
                <a:spcPts val="0"/>
              </a:spcAft>
              <a:buClr>
                <a:srgbClr val="0000FF"/>
              </a:buClr>
              <a:buSzPts val="2800"/>
              <a:buFont typeface="Arial"/>
              <a:buNone/>
            </a:pPr>
            <a:r>
              <a:rPr lang="en-US" sz="2800" b="0" i="0" u="none">
                <a:solidFill>
                  <a:srgbClr val="0000FF"/>
                </a:solidFill>
                <a:latin typeface="Arial"/>
                <a:ea typeface="Arial"/>
                <a:cs typeface="Arial"/>
                <a:sym typeface="Arial"/>
              </a:rPr>
              <a:t>S sân chơi, tập: 30%</a:t>
            </a:r>
            <a:endParaRPr sz="2800" b="0" i="0" u="none">
              <a:solidFill>
                <a:srgbClr val="0000FF"/>
              </a:solidFill>
              <a:latin typeface="Arial"/>
              <a:ea typeface="Arial"/>
              <a:cs typeface="Arial"/>
              <a:sym typeface="Arial"/>
            </a:endParaRPr>
          </a:p>
        </p:txBody>
      </p:sp>
      <p:sp>
        <p:nvSpPr>
          <p:cNvPr id="282" name="Google Shape;282;p7"/>
          <p:cNvSpPr/>
          <p:nvPr/>
        </p:nvSpPr>
        <p:spPr>
          <a:xfrm>
            <a:off x="317500" y="805497"/>
            <a:ext cx="86741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Arial"/>
              <a:buNone/>
            </a:pPr>
            <a:r>
              <a:rPr lang="en-US" sz="2400" b="1" i="0" u="none">
                <a:solidFill>
                  <a:srgbClr val="FF0000"/>
                </a:solidFill>
                <a:highlight>
                  <a:srgbClr val="FFFF00"/>
                </a:highlight>
                <a:latin typeface="Arial"/>
                <a:ea typeface="Arial"/>
                <a:cs typeface="Arial"/>
                <a:sym typeface="Arial"/>
              </a:rPr>
              <a:t>2.1. VỆ SINH TRONG XÂY DỰNG TRƯỜNG HỌC</a:t>
            </a:r>
            <a:endParaRPr sz="2400" b="1" i="0" u="none">
              <a:solidFill>
                <a:srgbClr val="FF0000"/>
              </a:solidFill>
              <a:highlight>
                <a:srgbClr val="FFFF00"/>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8"/>
          <p:cNvSpPr/>
          <p:nvPr/>
        </p:nvSpPr>
        <p:spPr>
          <a:xfrm>
            <a:off x="533400" y="1143000"/>
            <a:ext cx="7991191" cy="461665"/>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400"/>
              <a:buFont typeface="Noto Sans Symbols"/>
              <a:buChar char="❖"/>
            </a:pPr>
            <a:r>
              <a:rPr lang="en-US" sz="2400" b="1" i="1" u="none">
                <a:solidFill>
                  <a:srgbClr val="FF0000"/>
                </a:solidFill>
                <a:latin typeface="Arial"/>
                <a:ea typeface="Arial"/>
                <a:cs typeface="Arial"/>
                <a:sym typeface="Arial"/>
              </a:rPr>
              <a:t>Cơ cấu khối công trình </a:t>
            </a:r>
            <a:r>
              <a:rPr lang="en-US" sz="2400" b="0" i="1" u="none">
                <a:solidFill>
                  <a:srgbClr val="66FFFF"/>
                </a:solidFill>
                <a:latin typeface="Arial"/>
                <a:ea typeface="Arial"/>
                <a:cs typeface="Arial"/>
                <a:sym typeface="Arial"/>
              </a:rPr>
              <a:t>(thông tư 13/2020/BGD ĐT)</a:t>
            </a:r>
            <a:endParaRPr sz="2400" b="0" i="1" u="none">
              <a:solidFill>
                <a:srgbClr val="66FFFF"/>
              </a:solidFill>
              <a:latin typeface="Arial"/>
              <a:ea typeface="Arial"/>
              <a:cs typeface="Arial"/>
              <a:sym typeface="Arial"/>
            </a:endParaRPr>
          </a:p>
        </p:txBody>
      </p:sp>
      <p:sp>
        <p:nvSpPr>
          <p:cNvPr id="288" name="Google Shape;288;p8"/>
          <p:cNvSpPr txBox="1"/>
          <p:nvPr/>
        </p:nvSpPr>
        <p:spPr>
          <a:xfrm>
            <a:off x="377908" y="2607099"/>
            <a:ext cx="1740623" cy="52641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251459" marR="0" lvl="0" indent="-251459" algn="just" rtl="0">
              <a:lnSpc>
                <a:spcPct val="100000"/>
              </a:lnSpc>
              <a:spcBef>
                <a:spcPts val="0"/>
              </a:spcBef>
              <a:spcAft>
                <a:spcPts val="0"/>
              </a:spcAft>
              <a:buClr>
                <a:srgbClr val="0000FF"/>
              </a:buClr>
              <a:buSzPts val="2400"/>
              <a:buFont typeface="Noto Sans Symbols"/>
              <a:buNone/>
            </a:pPr>
            <a:r>
              <a:rPr lang="en-US" sz="2400" b="0" i="0" u="none">
                <a:solidFill>
                  <a:srgbClr val="0000FF"/>
                </a:solidFill>
                <a:latin typeface="Arial"/>
                <a:ea typeface="Arial"/>
                <a:cs typeface="Arial"/>
                <a:sym typeface="Arial"/>
              </a:rPr>
              <a:t>- </a:t>
            </a:r>
            <a:r>
              <a:rPr lang="en-US" sz="2400" b="1" i="0" u="none">
                <a:solidFill>
                  <a:srgbClr val="0000FF"/>
                </a:solidFill>
                <a:latin typeface="Arial"/>
                <a:ea typeface="Arial"/>
                <a:cs typeface="Arial"/>
                <a:sym typeface="Arial"/>
              </a:rPr>
              <a:t>Mầm non</a:t>
            </a:r>
            <a:endParaRPr sz="2400" b="1" i="0" u="none">
              <a:solidFill>
                <a:srgbClr val="0000FF"/>
              </a:solidFill>
              <a:latin typeface="Arial"/>
              <a:ea typeface="Arial"/>
              <a:cs typeface="Arial"/>
              <a:sym typeface="Arial"/>
            </a:endParaRPr>
          </a:p>
        </p:txBody>
      </p:sp>
      <p:sp>
        <p:nvSpPr>
          <p:cNvPr id="289" name="Google Shape;289;p8"/>
          <p:cNvSpPr txBox="1"/>
          <p:nvPr/>
        </p:nvSpPr>
        <p:spPr>
          <a:xfrm>
            <a:off x="455956" y="5105399"/>
            <a:ext cx="1653522" cy="46166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251459" marR="0" lvl="0" indent="-251459" algn="just" rtl="0">
              <a:lnSpc>
                <a:spcPct val="100000"/>
              </a:lnSpc>
              <a:spcBef>
                <a:spcPts val="0"/>
              </a:spcBef>
              <a:spcAft>
                <a:spcPts val="0"/>
              </a:spcAft>
              <a:buClr>
                <a:srgbClr val="0000FF"/>
              </a:buClr>
              <a:buSzPts val="2400"/>
              <a:buFont typeface="Noto Sans Symbols"/>
              <a:buNone/>
            </a:pPr>
            <a:r>
              <a:rPr lang="en-US" sz="2400" b="1" i="0" u="none">
                <a:solidFill>
                  <a:srgbClr val="0000FF"/>
                </a:solidFill>
                <a:latin typeface="Arial"/>
                <a:ea typeface="Arial"/>
                <a:cs typeface="Arial"/>
                <a:sym typeface="Arial"/>
              </a:rPr>
              <a:t>- Tiểu học</a:t>
            </a:r>
            <a:endParaRPr sz="2400" b="1" i="0" u="none">
              <a:solidFill>
                <a:srgbClr val="0000FF"/>
              </a:solidFill>
              <a:latin typeface="Arial"/>
              <a:ea typeface="Arial"/>
              <a:cs typeface="Arial"/>
              <a:sym typeface="Arial"/>
            </a:endParaRPr>
          </a:p>
        </p:txBody>
      </p:sp>
      <p:sp>
        <p:nvSpPr>
          <p:cNvPr id="290" name="Google Shape;290;p8"/>
          <p:cNvSpPr txBox="1"/>
          <p:nvPr/>
        </p:nvSpPr>
        <p:spPr>
          <a:xfrm>
            <a:off x="2297317" y="1842035"/>
            <a:ext cx="6399490" cy="2360675"/>
          </a:xfrm>
          <a:prstGeom prst="rect">
            <a:avLst/>
          </a:prstGeom>
          <a:noFill/>
          <a:ln w="38100"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0000FF"/>
              </a:buClr>
              <a:buSzPts val="2400"/>
              <a:buFont typeface="Arial"/>
              <a:buChar char="-"/>
            </a:pPr>
            <a:r>
              <a:rPr lang="en-US" sz="2400" b="0" i="0" u="none">
                <a:solidFill>
                  <a:srgbClr val="0000FF"/>
                </a:solidFill>
                <a:latin typeface="Arial"/>
                <a:ea typeface="Arial"/>
                <a:cs typeface="Arial"/>
                <a:sym typeface="Arial"/>
              </a:rPr>
              <a:t>Khối phòng chăm sóc, nuôi dưỡng</a:t>
            </a:r>
            <a:endParaRPr sz="2400" b="0" i="0" u="none">
              <a:solidFill>
                <a:srgbClr val="0000FF"/>
              </a:solidFill>
              <a:latin typeface="Arial"/>
              <a:ea typeface="Arial"/>
              <a:cs typeface="Arial"/>
              <a:sym typeface="Arial"/>
            </a:endParaRPr>
          </a:p>
          <a:p>
            <a:pPr marL="398780" marR="0" lvl="0" indent="0" algn="just" rtl="0">
              <a:lnSpc>
                <a:spcPct val="100000"/>
              </a:lnSpc>
              <a:spcBef>
                <a:spcPts val="0"/>
              </a:spcBef>
              <a:spcAft>
                <a:spcPts val="0"/>
              </a:spcAft>
              <a:buClr>
                <a:srgbClr val="0000FF"/>
              </a:buClr>
              <a:buSzPts val="2000"/>
              <a:buFont typeface="Arial"/>
              <a:buNone/>
            </a:pPr>
            <a:r>
              <a:rPr lang="en-US" sz="2000" b="0" i="1" u="none">
                <a:solidFill>
                  <a:srgbClr val="0000FF"/>
                </a:solidFill>
                <a:latin typeface="Arial"/>
                <a:ea typeface="Arial"/>
                <a:cs typeface="Arial"/>
                <a:sym typeface="Arial"/>
              </a:rPr>
              <a:t>(Khu sinh hoạt chung, nơi ngủ, khu vệ sinh, phòng GD Thể chất, sân chơi)</a:t>
            </a:r>
            <a:endParaRPr sz="2000" b="0" i="1" u="none">
              <a:solidFill>
                <a:srgbClr val="0000FF"/>
              </a:solidFill>
              <a:latin typeface="Arial"/>
              <a:ea typeface="Arial"/>
              <a:cs typeface="Arial"/>
              <a:sym typeface="Arial"/>
            </a:endParaRPr>
          </a:p>
          <a:p>
            <a:pPr marL="342900" marR="0" lvl="0" indent="-342900" algn="just" rtl="0">
              <a:lnSpc>
                <a:spcPct val="100000"/>
              </a:lnSpc>
              <a:spcBef>
                <a:spcPts val="0"/>
              </a:spcBef>
              <a:spcAft>
                <a:spcPts val="0"/>
              </a:spcAft>
              <a:buClr>
                <a:srgbClr val="0000FF"/>
              </a:buClr>
              <a:buSzPts val="2400"/>
              <a:buFont typeface="Arial"/>
              <a:buChar char="-"/>
            </a:pPr>
            <a:r>
              <a:rPr lang="en-US" sz="2400" b="0" i="0" u="none">
                <a:solidFill>
                  <a:srgbClr val="0000FF"/>
                </a:solidFill>
                <a:latin typeface="Arial"/>
                <a:ea typeface="Arial"/>
                <a:cs typeface="Arial"/>
                <a:sym typeface="Arial"/>
              </a:rPr>
              <a:t>Phòng tổ chức ăn </a:t>
            </a:r>
            <a:r>
              <a:rPr lang="en-US" sz="2000" b="0" i="1" u="none">
                <a:solidFill>
                  <a:srgbClr val="0000FF"/>
                </a:solidFill>
                <a:latin typeface="Arial"/>
                <a:ea typeface="Arial"/>
                <a:cs typeface="Arial"/>
                <a:sym typeface="Arial"/>
              </a:rPr>
              <a:t>(Nhà bếp, kho bếp)</a:t>
            </a:r>
            <a:endParaRPr sz="2000" b="0" i="1" u="none">
              <a:solidFill>
                <a:srgbClr val="0000FF"/>
              </a:solidFill>
              <a:latin typeface="Arial"/>
              <a:ea typeface="Arial"/>
              <a:cs typeface="Arial"/>
              <a:sym typeface="Arial"/>
            </a:endParaRPr>
          </a:p>
          <a:p>
            <a:pPr marL="342900" marR="0" lvl="0" indent="-342900" algn="just" rtl="0">
              <a:lnSpc>
                <a:spcPct val="100000"/>
              </a:lnSpc>
              <a:spcBef>
                <a:spcPts val="0"/>
              </a:spcBef>
              <a:spcAft>
                <a:spcPts val="0"/>
              </a:spcAft>
              <a:buClr>
                <a:srgbClr val="0000FF"/>
              </a:buClr>
              <a:buSzPts val="2400"/>
              <a:buFont typeface="Arial"/>
              <a:buChar char="-"/>
            </a:pPr>
            <a:r>
              <a:rPr lang="en-US" sz="2400" b="0" i="0" u="none">
                <a:solidFill>
                  <a:srgbClr val="0000FF"/>
                </a:solidFill>
                <a:latin typeface="Arial"/>
                <a:ea typeface="Arial"/>
                <a:cs typeface="Arial"/>
                <a:sym typeface="Arial"/>
              </a:rPr>
              <a:t>Khối phòng phụ trợ </a:t>
            </a:r>
            <a:r>
              <a:rPr lang="en-US" sz="2000" b="0" i="1" u="none">
                <a:solidFill>
                  <a:srgbClr val="0000FF"/>
                </a:solidFill>
                <a:latin typeface="Arial"/>
                <a:ea typeface="Arial"/>
                <a:cs typeface="Arial"/>
                <a:sym typeface="Arial"/>
              </a:rPr>
              <a:t>(Phòng họp, phòng y tế, nhà kho…)</a:t>
            </a:r>
            <a:endParaRPr sz="2000" b="0" i="1" u="none">
              <a:solidFill>
                <a:srgbClr val="0000FF"/>
              </a:solidFill>
              <a:latin typeface="Arial"/>
              <a:ea typeface="Arial"/>
              <a:cs typeface="Arial"/>
              <a:sym typeface="Arial"/>
            </a:endParaRPr>
          </a:p>
          <a:p>
            <a:pPr marL="342900" marR="0" lvl="0" indent="-190500" algn="just" rtl="0">
              <a:lnSpc>
                <a:spcPct val="100000"/>
              </a:lnSpc>
              <a:spcBef>
                <a:spcPts val="0"/>
              </a:spcBef>
              <a:spcAft>
                <a:spcPts val="0"/>
              </a:spcAft>
              <a:buClr>
                <a:schemeClr val="dk1"/>
              </a:buClr>
              <a:buSzPts val="2400"/>
              <a:buFont typeface="Arial"/>
              <a:buNone/>
            </a:pPr>
            <a:endParaRPr sz="2400" b="0" i="0" u="none">
              <a:solidFill>
                <a:srgbClr val="0000FF"/>
              </a:solidFill>
              <a:latin typeface="Arial"/>
              <a:ea typeface="Arial"/>
              <a:cs typeface="Arial"/>
              <a:sym typeface="Arial"/>
            </a:endParaRPr>
          </a:p>
        </p:txBody>
      </p:sp>
      <p:sp>
        <p:nvSpPr>
          <p:cNvPr id="291" name="Google Shape;291;p8"/>
          <p:cNvSpPr txBox="1"/>
          <p:nvPr/>
        </p:nvSpPr>
        <p:spPr>
          <a:xfrm>
            <a:off x="2308634" y="4497418"/>
            <a:ext cx="6376856" cy="2284382"/>
          </a:xfrm>
          <a:prstGeom prst="rect">
            <a:avLst/>
          </a:prstGeom>
          <a:noFill/>
          <a:ln w="38100"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FF0000"/>
              </a:buClr>
              <a:buSzPts val="2400"/>
              <a:buFont typeface="Arial"/>
              <a:buChar char="-"/>
            </a:pPr>
            <a:r>
              <a:rPr lang="en-US" sz="2400" b="0" i="0" u="none">
                <a:solidFill>
                  <a:srgbClr val="FF0000"/>
                </a:solidFill>
                <a:latin typeface="Arial"/>
                <a:ea typeface="Arial"/>
                <a:cs typeface="Arial"/>
                <a:sym typeface="Arial"/>
              </a:rPr>
              <a:t>Phòng học</a:t>
            </a:r>
            <a:r>
              <a:rPr lang="en-US" sz="2400" b="0" i="0" u="none">
                <a:solidFill>
                  <a:srgbClr val="0000FF"/>
                </a:solidFill>
                <a:latin typeface="Arial"/>
                <a:ea typeface="Arial"/>
                <a:cs typeface="Arial"/>
                <a:sym typeface="Arial"/>
              </a:rPr>
              <a:t>: 1,35m</a:t>
            </a:r>
            <a:r>
              <a:rPr lang="en-US" sz="2400" b="0" i="0" u="none" baseline="30000">
                <a:solidFill>
                  <a:srgbClr val="0000FF"/>
                </a:solidFill>
                <a:latin typeface="Arial"/>
                <a:ea typeface="Arial"/>
                <a:cs typeface="Arial"/>
                <a:sym typeface="Arial"/>
              </a:rPr>
              <a:t>2</a:t>
            </a:r>
            <a:r>
              <a:rPr lang="en-US" sz="2400" b="0" i="0" u="none">
                <a:solidFill>
                  <a:srgbClr val="0000FF"/>
                </a:solidFill>
                <a:latin typeface="Arial"/>
                <a:ea typeface="Arial"/>
                <a:cs typeface="Arial"/>
                <a:sym typeface="Arial"/>
              </a:rPr>
              <a:t>/học sinh</a:t>
            </a:r>
            <a:endParaRPr sz="2400" b="0" i="0" u="none">
              <a:solidFill>
                <a:srgbClr val="0000FF"/>
              </a:solidFill>
              <a:latin typeface="Arial"/>
              <a:ea typeface="Arial"/>
              <a:cs typeface="Arial"/>
              <a:sym typeface="Arial"/>
            </a:endParaRPr>
          </a:p>
          <a:p>
            <a:pPr marL="342900" marR="0" lvl="0" indent="-342900" algn="just" rtl="0">
              <a:lnSpc>
                <a:spcPct val="100000"/>
              </a:lnSpc>
              <a:spcBef>
                <a:spcPts val="0"/>
              </a:spcBef>
              <a:spcAft>
                <a:spcPts val="0"/>
              </a:spcAft>
              <a:buClr>
                <a:srgbClr val="FF0000"/>
              </a:buClr>
              <a:buSzPts val="2400"/>
              <a:buFont typeface="Arial"/>
              <a:buChar char="-"/>
            </a:pPr>
            <a:r>
              <a:rPr lang="en-US" sz="2400" b="0" i="0" u="none">
                <a:solidFill>
                  <a:srgbClr val="FF0000"/>
                </a:solidFill>
                <a:latin typeface="Arial"/>
                <a:ea typeface="Arial"/>
                <a:cs typeface="Arial"/>
                <a:sym typeface="Arial"/>
              </a:rPr>
              <a:t>Phòng bộ môn</a:t>
            </a:r>
            <a:r>
              <a:rPr lang="en-US" sz="2400" b="0" i="0" u="none">
                <a:solidFill>
                  <a:srgbClr val="0000FF"/>
                </a:solidFill>
                <a:latin typeface="Arial"/>
                <a:ea typeface="Arial"/>
                <a:cs typeface="Arial"/>
                <a:sym typeface="Arial"/>
              </a:rPr>
              <a:t>: Âm nhạc, mỹ thuật, KH_CN: 1,85m</a:t>
            </a:r>
            <a:r>
              <a:rPr lang="en-US" sz="2400" b="0" i="0" u="none" baseline="30000">
                <a:solidFill>
                  <a:srgbClr val="0000FF"/>
                </a:solidFill>
                <a:latin typeface="Arial"/>
                <a:ea typeface="Arial"/>
                <a:cs typeface="Arial"/>
                <a:sym typeface="Arial"/>
              </a:rPr>
              <a:t>2</a:t>
            </a:r>
            <a:r>
              <a:rPr lang="en-US" sz="2400" b="0" i="0" u="none">
                <a:solidFill>
                  <a:srgbClr val="0000FF"/>
                </a:solidFill>
                <a:latin typeface="Arial"/>
                <a:ea typeface="Arial"/>
                <a:cs typeface="Arial"/>
                <a:sym typeface="Arial"/>
              </a:rPr>
              <a:t>/học sinh</a:t>
            </a:r>
            <a:endParaRPr sz="2400" b="0" i="0" u="none">
              <a:solidFill>
                <a:srgbClr val="0000FF"/>
              </a:solidFill>
              <a:latin typeface="Arial"/>
              <a:ea typeface="Arial"/>
              <a:cs typeface="Arial"/>
              <a:sym typeface="Arial"/>
            </a:endParaRPr>
          </a:p>
          <a:p>
            <a:pPr marL="342900" marR="0" lvl="0" indent="-342900" algn="just" rtl="0">
              <a:lnSpc>
                <a:spcPct val="100000"/>
              </a:lnSpc>
              <a:spcBef>
                <a:spcPts val="0"/>
              </a:spcBef>
              <a:spcAft>
                <a:spcPts val="0"/>
              </a:spcAft>
              <a:buClr>
                <a:srgbClr val="FF0000"/>
              </a:buClr>
              <a:buSzPts val="2400"/>
              <a:buFont typeface="Arial"/>
              <a:buChar char="-"/>
            </a:pPr>
            <a:r>
              <a:rPr lang="en-US" sz="2400" b="0" i="0" u="none">
                <a:solidFill>
                  <a:srgbClr val="FF0000"/>
                </a:solidFill>
                <a:latin typeface="Arial"/>
                <a:ea typeface="Arial"/>
                <a:cs typeface="Arial"/>
                <a:sym typeface="Arial"/>
              </a:rPr>
              <a:t>Phòng tin học, ngoại ngữ, đa chức năng</a:t>
            </a:r>
            <a:r>
              <a:rPr lang="en-US" sz="2400" b="0" i="0" u="none">
                <a:solidFill>
                  <a:srgbClr val="0000FF"/>
                </a:solidFill>
                <a:latin typeface="Arial"/>
                <a:ea typeface="Arial"/>
                <a:cs typeface="Arial"/>
                <a:sym typeface="Arial"/>
              </a:rPr>
              <a:t>: 1,5m</a:t>
            </a:r>
            <a:r>
              <a:rPr lang="en-US" sz="2400" b="0" i="0" u="none" baseline="30000">
                <a:solidFill>
                  <a:srgbClr val="0000FF"/>
                </a:solidFill>
                <a:latin typeface="Arial"/>
                <a:ea typeface="Arial"/>
                <a:cs typeface="Arial"/>
                <a:sym typeface="Arial"/>
              </a:rPr>
              <a:t>2</a:t>
            </a:r>
            <a:r>
              <a:rPr lang="en-US" sz="2400" b="0" i="0" u="none">
                <a:solidFill>
                  <a:srgbClr val="0000FF"/>
                </a:solidFill>
                <a:latin typeface="Arial"/>
                <a:ea typeface="Arial"/>
                <a:cs typeface="Arial"/>
                <a:sym typeface="Arial"/>
              </a:rPr>
              <a:t>/học sinh</a:t>
            </a:r>
            <a:endParaRPr sz="2400" b="0" i="0" u="none">
              <a:solidFill>
                <a:srgbClr val="0000FF"/>
              </a:solidFill>
              <a:latin typeface="Arial"/>
              <a:ea typeface="Arial"/>
              <a:cs typeface="Arial"/>
              <a:sym typeface="Arial"/>
            </a:endParaRPr>
          </a:p>
          <a:p>
            <a:pPr marL="342900" marR="0" lvl="0" indent="-342900" algn="just" rtl="0">
              <a:lnSpc>
                <a:spcPct val="100000"/>
              </a:lnSpc>
              <a:spcBef>
                <a:spcPts val="0"/>
              </a:spcBef>
              <a:spcAft>
                <a:spcPts val="0"/>
              </a:spcAft>
              <a:buClr>
                <a:srgbClr val="0000FF"/>
              </a:buClr>
              <a:buSzPts val="2400"/>
              <a:buFont typeface="Arial"/>
              <a:buChar char="-"/>
            </a:pPr>
            <a:r>
              <a:rPr lang="en-US" sz="2400" b="0" i="0" u="none">
                <a:solidFill>
                  <a:srgbClr val="0000FF"/>
                </a:solidFill>
                <a:latin typeface="Arial"/>
                <a:ea typeface="Arial"/>
                <a:cs typeface="Arial"/>
                <a:sym typeface="Arial"/>
              </a:rPr>
              <a:t>Phòng y tế: 24 m</a:t>
            </a:r>
            <a:r>
              <a:rPr lang="en-US" sz="2400" b="0" i="0" u="none" baseline="30000">
                <a:solidFill>
                  <a:srgbClr val="0000FF"/>
                </a:solidFill>
                <a:latin typeface="Arial"/>
                <a:ea typeface="Arial"/>
                <a:cs typeface="Arial"/>
                <a:sym typeface="Arial"/>
              </a:rPr>
              <a:t>2</a:t>
            </a:r>
            <a:endParaRPr sz="2400" b="0" i="0" u="none">
              <a:solidFill>
                <a:srgbClr val="0000FF"/>
              </a:solidFill>
              <a:latin typeface="Arial"/>
              <a:ea typeface="Arial"/>
              <a:cs typeface="Arial"/>
              <a:sym typeface="Arial"/>
            </a:endParaRPr>
          </a:p>
        </p:txBody>
      </p:sp>
      <p:sp>
        <p:nvSpPr>
          <p:cNvPr id="292" name="Google Shape;292;p8"/>
          <p:cNvSpPr/>
          <p:nvPr/>
        </p:nvSpPr>
        <p:spPr>
          <a:xfrm>
            <a:off x="346976" y="378768"/>
            <a:ext cx="86741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Arial"/>
              <a:buNone/>
            </a:pPr>
            <a:r>
              <a:rPr lang="en-US" sz="2400" b="1" i="0" u="none">
                <a:solidFill>
                  <a:srgbClr val="FF0000"/>
                </a:solidFill>
                <a:highlight>
                  <a:srgbClr val="FFFF00"/>
                </a:highlight>
                <a:latin typeface="Arial"/>
                <a:ea typeface="Arial"/>
                <a:cs typeface="Arial"/>
                <a:sym typeface="Arial"/>
              </a:rPr>
              <a:t>2.1. VỆ SINH TRONG XÂY DỰNG TRƯỜNG HỌC</a:t>
            </a:r>
            <a:endParaRPr sz="2400" b="1" i="0" u="none">
              <a:solidFill>
                <a:srgbClr val="FF0000"/>
              </a:solidFill>
              <a:highlight>
                <a:srgbClr val="FFFF00"/>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9"/>
          <p:cNvSpPr/>
          <p:nvPr/>
        </p:nvSpPr>
        <p:spPr>
          <a:xfrm>
            <a:off x="533400" y="1142860"/>
            <a:ext cx="7991191" cy="461665"/>
          </a:xfrm>
          <a:prstGeom prst="rect">
            <a:avLst/>
          </a:prstGeom>
          <a:noFill/>
          <a:ln>
            <a:noFill/>
          </a:ln>
        </p:spPr>
        <p:txBody>
          <a:bodyPr spcFirstLastPara="1" wrap="square" lIns="91425" tIns="45700" rIns="91425" bIns="45700" anchor="t" anchorCtr="0">
            <a:spAutoFit/>
          </a:bodyPr>
          <a:lstStyle/>
          <a:p>
            <a:pPr marL="344805" marR="0" lvl="0" indent="-344805" algn="just" rtl="0">
              <a:lnSpc>
                <a:spcPct val="100000"/>
              </a:lnSpc>
              <a:spcBef>
                <a:spcPts val="0"/>
              </a:spcBef>
              <a:spcAft>
                <a:spcPts val="0"/>
              </a:spcAft>
              <a:buClr>
                <a:srgbClr val="FF0000"/>
              </a:buClr>
              <a:buSzPts val="2400"/>
              <a:buFont typeface="Noto Sans Symbols"/>
              <a:buChar char="❖"/>
            </a:pPr>
            <a:r>
              <a:rPr lang="en-US" sz="2400" b="1" i="1" u="none">
                <a:solidFill>
                  <a:srgbClr val="FF0000"/>
                </a:solidFill>
                <a:latin typeface="Arial"/>
                <a:ea typeface="Arial"/>
                <a:cs typeface="Arial"/>
                <a:sym typeface="Arial"/>
              </a:rPr>
              <a:t>Cơ cấu khối công trình</a:t>
            </a:r>
            <a:endParaRPr sz="2400" b="1" i="1" u="none">
              <a:solidFill>
                <a:srgbClr val="FF0000"/>
              </a:solidFill>
              <a:latin typeface="Arial"/>
              <a:ea typeface="Arial"/>
              <a:cs typeface="Arial"/>
              <a:sym typeface="Arial"/>
            </a:endParaRPr>
          </a:p>
        </p:txBody>
      </p:sp>
      <p:sp>
        <p:nvSpPr>
          <p:cNvPr id="298" name="Google Shape;298;p9"/>
          <p:cNvSpPr/>
          <p:nvPr/>
        </p:nvSpPr>
        <p:spPr>
          <a:xfrm>
            <a:off x="29424" y="336896"/>
            <a:ext cx="86741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Arial"/>
              <a:buNone/>
            </a:pPr>
            <a:r>
              <a:rPr lang="en-US" sz="2400" b="1" i="0" u="none">
                <a:solidFill>
                  <a:srgbClr val="FF0000"/>
                </a:solidFill>
                <a:highlight>
                  <a:srgbClr val="FFFF00"/>
                </a:highlight>
                <a:latin typeface="Arial"/>
                <a:ea typeface="Arial"/>
                <a:cs typeface="Arial"/>
                <a:sym typeface="Arial"/>
              </a:rPr>
              <a:t>2.1. VỆ SINH TRONG XÂY DỰNG TRƯỜNG HỌC</a:t>
            </a:r>
            <a:endParaRPr sz="2400" b="1" i="0" u="none">
              <a:solidFill>
                <a:srgbClr val="FF0000"/>
              </a:solidFill>
              <a:highlight>
                <a:srgbClr val="FFFF00"/>
              </a:highlight>
              <a:latin typeface="Arial"/>
              <a:ea typeface="Arial"/>
              <a:cs typeface="Arial"/>
              <a:sym typeface="Arial"/>
            </a:endParaRPr>
          </a:p>
        </p:txBody>
      </p:sp>
      <p:sp>
        <p:nvSpPr>
          <p:cNvPr id="299" name="Google Shape;299;p9"/>
          <p:cNvSpPr txBox="1"/>
          <p:nvPr/>
        </p:nvSpPr>
        <p:spPr>
          <a:xfrm>
            <a:off x="419100" y="2568804"/>
            <a:ext cx="1371600" cy="52641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251459" marR="0" lvl="0" indent="-251459" algn="just" rtl="0">
              <a:lnSpc>
                <a:spcPct val="100000"/>
              </a:lnSpc>
              <a:spcBef>
                <a:spcPts val="0"/>
              </a:spcBef>
              <a:spcAft>
                <a:spcPts val="0"/>
              </a:spcAft>
              <a:buClr>
                <a:srgbClr val="0000FF"/>
              </a:buClr>
              <a:buSzPts val="2400"/>
              <a:buFont typeface="Noto Sans Symbols"/>
              <a:buNone/>
            </a:pPr>
            <a:r>
              <a:rPr lang="en-US" sz="2400" b="0" i="0" u="none">
                <a:solidFill>
                  <a:srgbClr val="0000FF"/>
                </a:solidFill>
                <a:latin typeface="Arial"/>
                <a:ea typeface="Arial"/>
                <a:cs typeface="Arial"/>
                <a:sym typeface="Arial"/>
              </a:rPr>
              <a:t>- </a:t>
            </a:r>
            <a:r>
              <a:rPr lang="en-US" sz="2400" b="1" i="0" u="none">
                <a:solidFill>
                  <a:srgbClr val="0000FF"/>
                </a:solidFill>
                <a:latin typeface="Arial"/>
                <a:ea typeface="Arial"/>
                <a:cs typeface="Arial"/>
                <a:sym typeface="Arial"/>
              </a:rPr>
              <a:t>THCS</a:t>
            </a:r>
            <a:endParaRPr sz="2400" b="1" i="0" u="none">
              <a:solidFill>
                <a:srgbClr val="0000FF"/>
              </a:solidFill>
              <a:latin typeface="Arial"/>
              <a:ea typeface="Arial"/>
              <a:cs typeface="Arial"/>
              <a:sym typeface="Arial"/>
            </a:endParaRPr>
          </a:p>
        </p:txBody>
      </p:sp>
      <p:sp>
        <p:nvSpPr>
          <p:cNvPr id="300" name="Google Shape;300;p9"/>
          <p:cNvSpPr txBox="1"/>
          <p:nvPr/>
        </p:nvSpPr>
        <p:spPr>
          <a:xfrm>
            <a:off x="457200" y="5105400"/>
            <a:ext cx="1295400" cy="46166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251459" marR="0" lvl="0" indent="-251459" algn="just" rtl="0">
              <a:lnSpc>
                <a:spcPct val="100000"/>
              </a:lnSpc>
              <a:spcBef>
                <a:spcPts val="0"/>
              </a:spcBef>
              <a:spcAft>
                <a:spcPts val="0"/>
              </a:spcAft>
              <a:buClr>
                <a:srgbClr val="0000FF"/>
              </a:buClr>
              <a:buSzPts val="2400"/>
              <a:buFont typeface="Noto Sans Symbols"/>
              <a:buNone/>
            </a:pPr>
            <a:r>
              <a:rPr lang="en-US" sz="2400" b="1" i="0" u="none">
                <a:solidFill>
                  <a:srgbClr val="0000FF"/>
                </a:solidFill>
                <a:latin typeface="Arial"/>
                <a:ea typeface="Arial"/>
                <a:cs typeface="Arial"/>
                <a:sym typeface="Arial"/>
              </a:rPr>
              <a:t>- THPT</a:t>
            </a:r>
            <a:endParaRPr sz="2400" b="1" i="0" u="none">
              <a:solidFill>
                <a:srgbClr val="0000FF"/>
              </a:solidFill>
              <a:latin typeface="Arial"/>
              <a:ea typeface="Arial"/>
              <a:cs typeface="Arial"/>
              <a:sym typeface="Arial"/>
            </a:endParaRPr>
          </a:p>
        </p:txBody>
      </p:sp>
      <p:sp>
        <p:nvSpPr>
          <p:cNvPr id="301" name="Google Shape;301;p9"/>
          <p:cNvSpPr txBox="1"/>
          <p:nvPr/>
        </p:nvSpPr>
        <p:spPr>
          <a:xfrm>
            <a:off x="1905000" y="1758115"/>
            <a:ext cx="6934200" cy="2136540"/>
          </a:xfrm>
          <a:prstGeom prst="rect">
            <a:avLst/>
          </a:prstGeom>
          <a:noFill/>
          <a:ln w="38100"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0000FF"/>
              </a:buClr>
              <a:buSzPts val="2400"/>
              <a:buFont typeface="Arial"/>
              <a:buChar char="-"/>
            </a:pPr>
            <a:r>
              <a:rPr lang="en-US" sz="2400" b="0" i="0" u="none">
                <a:solidFill>
                  <a:srgbClr val="0000FF"/>
                </a:solidFill>
                <a:latin typeface="Arial"/>
                <a:ea typeface="Arial"/>
                <a:cs typeface="Arial"/>
                <a:sym typeface="Arial"/>
              </a:rPr>
              <a:t>Phòng học: 1,5 m</a:t>
            </a:r>
            <a:r>
              <a:rPr lang="en-US" sz="2400" b="0" i="0" u="none" baseline="30000">
                <a:solidFill>
                  <a:srgbClr val="0000FF"/>
                </a:solidFill>
                <a:latin typeface="Arial"/>
                <a:ea typeface="Arial"/>
                <a:cs typeface="Arial"/>
                <a:sym typeface="Arial"/>
              </a:rPr>
              <a:t>2</a:t>
            </a:r>
            <a:r>
              <a:rPr lang="en-US" sz="2400" b="0" i="0" u="none">
                <a:solidFill>
                  <a:srgbClr val="0000FF"/>
                </a:solidFill>
                <a:latin typeface="Arial"/>
                <a:ea typeface="Arial"/>
                <a:cs typeface="Arial"/>
                <a:sym typeface="Arial"/>
              </a:rPr>
              <a:t>/học sinh</a:t>
            </a:r>
            <a:endParaRPr sz="2400" b="0" i="0" u="none">
              <a:solidFill>
                <a:srgbClr val="0000FF"/>
              </a:solidFill>
              <a:latin typeface="Arial"/>
              <a:ea typeface="Arial"/>
              <a:cs typeface="Arial"/>
              <a:sym typeface="Arial"/>
            </a:endParaRPr>
          </a:p>
          <a:p>
            <a:pPr marL="342900" marR="0" lvl="0" indent="-342900" algn="just" rtl="0">
              <a:lnSpc>
                <a:spcPct val="100000"/>
              </a:lnSpc>
              <a:spcBef>
                <a:spcPts val="0"/>
              </a:spcBef>
              <a:spcAft>
                <a:spcPts val="0"/>
              </a:spcAft>
              <a:buClr>
                <a:srgbClr val="0000FF"/>
              </a:buClr>
              <a:buSzPts val="2400"/>
              <a:buFont typeface="Arial"/>
              <a:buChar char="-"/>
            </a:pPr>
            <a:r>
              <a:rPr lang="en-US" sz="2400" b="0" i="0" u="none">
                <a:solidFill>
                  <a:srgbClr val="0000FF"/>
                </a:solidFill>
                <a:latin typeface="Arial"/>
                <a:ea typeface="Arial"/>
                <a:cs typeface="Arial"/>
                <a:sym typeface="Arial"/>
              </a:rPr>
              <a:t>Phòng BM âm nhạc, MT, KH-CN: 2,25m</a:t>
            </a:r>
            <a:r>
              <a:rPr lang="en-US" sz="2400" b="0" i="0" u="none" baseline="30000">
                <a:solidFill>
                  <a:srgbClr val="0000FF"/>
                </a:solidFill>
                <a:latin typeface="Arial"/>
                <a:ea typeface="Arial"/>
                <a:cs typeface="Arial"/>
                <a:sym typeface="Arial"/>
              </a:rPr>
              <a:t>2</a:t>
            </a:r>
            <a:r>
              <a:rPr lang="en-US" sz="2400" b="0" i="0" u="none">
                <a:solidFill>
                  <a:srgbClr val="0000FF"/>
                </a:solidFill>
                <a:latin typeface="Arial"/>
                <a:ea typeface="Arial"/>
                <a:cs typeface="Arial"/>
                <a:sym typeface="Arial"/>
              </a:rPr>
              <a:t>/HS</a:t>
            </a:r>
            <a:endParaRPr sz="2400" b="0" i="0" u="none">
              <a:solidFill>
                <a:srgbClr val="0000FF"/>
              </a:solidFill>
              <a:latin typeface="Arial"/>
              <a:ea typeface="Arial"/>
              <a:cs typeface="Arial"/>
              <a:sym typeface="Arial"/>
            </a:endParaRPr>
          </a:p>
          <a:p>
            <a:pPr marL="342900" marR="0" lvl="0" indent="-342900" algn="just" rtl="0">
              <a:lnSpc>
                <a:spcPct val="100000"/>
              </a:lnSpc>
              <a:spcBef>
                <a:spcPts val="0"/>
              </a:spcBef>
              <a:spcAft>
                <a:spcPts val="0"/>
              </a:spcAft>
              <a:buClr>
                <a:srgbClr val="0000FF"/>
              </a:buClr>
              <a:buSzPts val="2400"/>
              <a:buFont typeface="Arial"/>
              <a:buChar char="-"/>
            </a:pPr>
            <a:r>
              <a:rPr lang="en-US" sz="2400" b="0" i="0" u="none">
                <a:solidFill>
                  <a:srgbClr val="0000FF"/>
                </a:solidFill>
                <a:latin typeface="Arial"/>
                <a:ea typeface="Arial"/>
                <a:cs typeface="Arial"/>
                <a:sym typeface="Arial"/>
              </a:rPr>
              <a:t>Phòng KHTN, Tin, NN, đa c.năng: 1,85m</a:t>
            </a:r>
            <a:r>
              <a:rPr lang="en-US" sz="2400" b="0" i="0" u="none" baseline="30000">
                <a:solidFill>
                  <a:srgbClr val="0000FF"/>
                </a:solidFill>
                <a:latin typeface="Arial"/>
                <a:ea typeface="Arial"/>
                <a:cs typeface="Arial"/>
                <a:sym typeface="Arial"/>
              </a:rPr>
              <a:t>2</a:t>
            </a:r>
            <a:r>
              <a:rPr lang="en-US" sz="2400" b="0" i="0" u="none">
                <a:solidFill>
                  <a:srgbClr val="0000FF"/>
                </a:solidFill>
                <a:latin typeface="Arial"/>
                <a:ea typeface="Arial"/>
                <a:cs typeface="Arial"/>
                <a:sym typeface="Arial"/>
              </a:rPr>
              <a:t>/HS</a:t>
            </a:r>
            <a:endParaRPr sz="2400" b="0" i="0" u="none">
              <a:solidFill>
                <a:srgbClr val="0000FF"/>
              </a:solidFill>
              <a:latin typeface="Arial"/>
              <a:ea typeface="Arial"/>
              <a:cs typeface="Arial"/>
              <a:sym typeface="Arial"/>
            </a:endParaRPr>
          </a:p>
          <a:p>
            <a:pPr marL="342900" marR="0" lvl="0" indent="-342900" algn="just" rtl="0">
              <a:lnSpc>
                <a:spcPct val="100000"/>
              </a:lnSpc>
              <a:spcBef>
                <a:spcPts val="0"/>
              </a:spcBef>
              <a:spcAft>
                <a:spcPts val="0"/>
              </a:spcAft>
              <a:buClr>
                <a:srgbClr val="0000FF"/>
              </a:buClr>
              <a:buSzPts val="2400"/>
              <a:buFont typeface="Arial"/>
              <a:buChar char="-"/>
            </a:pPr>
            <a:r>
              <a:rPr lang="en-US" sz="2400" b="0" i="0" u="none">
                <a:solidFill>
                  <a:srgbClr val="0000FF"/>
                </a:solidFill>
                <a:latin typeface="Arial"/>
                <a:ea typeface="Arial"/>
                <a:cs typeface="Arial"/>
                <a:sym typeface="Arial"/>
              </a:rPr>
              <a:t>Phòng y tế : 24 m</a:t>
            </a:r>
            <a:r>
              <a:rPr lang="en-US" sz="2400" b="0" i="0" u="none" baseline="30000">
                <a:solidFill>
                  <a:srgbClr val="0000FF"/>
                </a:solidFill>
                <a:latin typeface="Arial"/>
                <a:ea typeface="Arial"/>
                <a:cs typeface="Arial"/>
                <a:sym typeface="Arial"/>
              </a:rPr>
              <a:t>2</a:t>
            </a:r>
            <a:endParaRPr sz="2400" b="0" i="0" u="none" baseline="30000">
              <a:solidFill>
                <a:srgbClr val="0000FF"/>
              </a:solidFill>
              <a:latin typeface="Arial"/>
              <a:ea typeface="Arial"/>
              <a:cs typeface="Arial"/>
              <a:sym typeface="Arial"/>
            </a:endParaRPr>
          </a:p>
          <a:p>
            <a:pPr marL="342900" marR="0" lvl="0" indent="-342900" algn="just" rtl="0">
              <a:lnSpc>
                <a:spcPct val="100000"/>
              </a:lnSpc>
              <a:spcBef>
                <a:spcPts val="0"/>
              </a:spcBef>
              <a:spcAft>
                <a:spcPts val="0"/>
              </a:spcAft>
              <a:buClr>
                <a:srgbClr val="FF0000"/>
              </a:buClr>
              <a:buSzPts val="2400"/>
              <a:buFont typeface="Arial"/>
              <a:buChar char="-"/>
            </a:pPr>
            <a:r>
              <a:rPr lang="en-US" sz="2400" b="0" i="1" u="none">
                <a:solidFill>
                  <a:srgbClr val="FF0000"/>
                </a:solidFill>
                <a:latin typeface="Arial"/>
                <a:ea typeface="Arial"/>
                <a:cs typeface="Arial"/>
                <a:sym typeface="Arial"/>
              </a:rPr>
              <a:t>TC Mức độ 1, 2: </a:t>
            </a:r>
            <a:r>
              <a:rPr lang="en-US" sz="2400" b="0" i="0" u="none">
                <a:solidFill>
                  <a:srgbClr val="0000FF"/>
                </a:solidFill>
                <a:latin typeface="Arial"/>
                <a:ea typeface="Arial"/>
                <a:cs typeface="Arial"/>
                <a:sym typeface="Arial"/>
              </a:rPr>
              <a:t>Phòng BM KH-XH: 1,5m</a:t>
            </a:r>
            <a:r>
              <a:rPr lang="en-US" sz="2400" b="0" i="0" u="none" baseline="30000">
                <a:solidFill>
                  <a:srgbClr val="0000FF"/>
                </a:solidFill>
                <a:latin typeface="Arial"/>
                <a:ea typeface="Arial"/>
                <a:cs typeface="Arial"/>
                <a:sym typeface="Arial"/>
              </a:rPr>
              <a:t>2</a:t>
            </a:r>
            <a:r>
              <a:rPr lang="en-US" sz="2400" b="0" i="0" u="none">
                <a:solidFill>
                  <a:srgbClr val="0000FF"/>
                </a:solidFill>
                <a:latin typeface="Arial"/>
                <a:ea typeface="Arial"/>
                <a:cs typeface="Arial"/>
                <a:sym typeface="Arial"/>
              </a:rPr>
              <a:t>/HS </a:t>
            </a:r>
            <a:endParaRPr sz="2400" b="0" i="0" u="none">
              <a:solidFill>
                <a:srgbClr val="0000FF"/>
              </a:solidFill>
              <a:latin typeface="Arial"/>
              <a:ea typeface="Arial"/>
              <a:cs typeface="Arial"/>
              <a:sym typeface="Arial"/>
            </a:endParaRPr>
          </a:p>
        </p:txBody>
      </p:sp>
      <p:sp>
        <p:nvSpPr>
          <p:cNvPr id="302" name="Google Shape;302;p9"/>
          <p:cNvSpPr txBox="1"/>
          <p:nvPr/>
        </p:nvSpPr>
        <p:spPr>
          <a:xfrm>
            <a:off x="1905000" y="4191000"/>
            <a:ext cx="6934200" cy="2362200"/>
          </a:xfrm>
          <a:prstGeom prst="rect">
            <a:avLst/>
          </a:prstGeom>
          <a:noFill/>
          <a:ln w="38100"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0000FF"/>
              </a:buClr>
              <a:buSzPts val="2400"/>
              <a:buFont typeface="Arial"/>
              <a:buChar char="-"/>
            </a:pPr>
            <a:r>
              <a:rPr lang="en-US" sz="2400" b="0" i="0" u="none">
                <a:solidFill>
                  <a:srgbClr val="0000FF"/>
                </a:solidFill>
                <a:latin typeface="Arial"/>
                <a:ea typeface="Arial"/>
                <a:cs typeface="Arial"/>
                <a:sym typeface="Arial"/>
              </a:rPr>
              <a:t>Phòng học: 1,5m</a:t>
            </a:r>
            <a:r>
              <a:rPr lang="en-US" sz="2400" b="0" i="0" u="none" baseline="30000">
                <a:solidFill>
                  <a:srgbClr val="0000FF"/>
                </a:solidFill>
                <a:latin typeface="Arial"/>
                <a:ea typeface="Arial"/>
                <a:cs typeface="Arial"/>
                <a:sym typeface="Arial"/>
              </a:rPr>
              <a:t>2</a:t>
            </a:r>
            <a:r>
              <a:rPr lang="en-US" sz="2400" b="0" i="0" u="none">
                <a:solidFill>
                  <a:srgbClr val="0000FF"/>
                </a:solidFill>
                <a:latin typeface="Arial"/>
                <a:ea typeface="Arial"/>
                <a:cs typeface="Arial"/>
                <a:sym typeface="Arial"/>
              </a:rPr>
              <a:t>/HS</a:t>
            </a:r>
            <a:endParaRPr sz="2400" b="0" i="0" u="none">
              <a:solidFill>
                <a:srgbClr val="0000FF"/>
              </a:solidFill>
              <a:latin typeface="Arial"/>
              <a:ea typeface="Arial"/>
              <a:cs typeface="Arial"/>
              <a:sym typeface="Arial"/>
            </a:endParaRPr>
          </a:p>
          <a:p>
            <a:pPr marL="342900" marR="0" lvl="0" indent="-342900" algn="just" rtl="0">
              <a:lnSpc>
                <a:spcPct val="100000"/>
              </a:lnSpc>
              <a:spcBef>
                <a:spcPts val="0"/>
              </a:spcBef>
              <a:spcAft>
                <a:spcPts val="0"/>
              </a:spcAft>
              <a:buClr>
                <a:srgbClr val="0000FF"/>
              </a:buClr>
              <a:buSzPts val="2400"/>
              <a:buFont typeface="Arial"/>
              <a:buChar char="-"/>
            </a:pPr>
            <a:r>
              <a:rPr lang="en-US" sz="2400" b="0" i="0" u="none">
                <a:solidFill>
                  <a:srgbClr val="0000FF"/>
                </a:solidFill>
                <a:latin typeface="Arial"/>
                <a:ea typeface="Arial"/>
                <a:cs typeface="Arial"/>
                <a:sym typeface="Arial"/>
              </a:rPr>
              <a:t>BM âm nhạc, MT, Công nghệ: 2,45m</a:t>
            </a:r>
            <a:r>
              <a:rPr lang="en-US" sz="2400" b="0" i="0" u="none" baseline="30000">
                <a:solidFill>
                  <a:srgbClr val="0000FF"/>
                </a:solidFill>
                <a:latin typeface="Arial"/>
                <a:ea typeface="Arial"/>
                <a:cs typeface="Arial"/>
                <a:sym typeface="Arial"/>
              </a:rPr>
              <a:t>2</a:t>
            </a:r>
            <a:r>
              <a:rPr lang="en-US" sz="2400" b="0" i="0" u="none">
                <a:solidFill>
                  <a:srgbClr val="0000FF"/>
                </a:solidFill>
                <a:latin typeface="Arial"/>
                <a:ea typeface="Arial"/>
                <a:cs typeface="Arial"/>
                <a:sym typeface="Arial"/>
              </a:rPr>
              <a:t>/HS</a:t>
            </a:r>
            <a:endParaRPr sz="2400" b="0" i="0" u="none">
              <a:solidFill>
                <a:srgbClr val="0000FF"/>
              </a:solidFill>
              <a:latin typeface="Arial"/>
              <a:ea typeface="Arial"/>
              <a:cs typeface="Arial"/>
              <a:sym typeface="Arial"/>
            </a:endParaRPr>
          </a:p>
          <a:p>
            <a:pPr marL="342900" marR="0" lvl="0" indent="-342900" algn="just" rtl="0">
              <a:lnSpc>
                <a:spcPct val="100000"/>
              </a:lnSpc>
              <a:spcBef>
                <a:spcPts val="0"/>
              </a:spcBef>
              <a:spcAft>
                <a:spcPts val="0"/>
              </a:spcAft>
              <a:buClr>
                <a:srgbClr val="0000FF"/>
              </a:buClr>
              <a:buSzPts val="2400"/>
              <a:buFont typeface="Arial"/>
              <a:buChar char="-"/>
            </a:pPr>
            <a:r>
              <a:rPr lang="en-US" sz="2400" b="0" i="0" u="none">
                <a:solidFill>
                  <a:srgbClr val="0000FF"/>
                </a:solidFill>
                <a:latin typeface="Arial"/>
                <a:ea typeface="Arial"/>
                <a:cs typeface="Arial"/>
                <a:sym typeface="Arial"/>
              </a:rPr>
              <a:t>Tin học, NN, đa chức năng, Vật lý,  hóa học, sinh học:  2,0  m</a:t>
            </a:r>
            <a:r>
              <a:rPr lang="en-US" sz="2400" b="0" i="0" u="none" baseline="30000">
                <a:solidFill>
                  <a:srgbClr val="0000FF"/>
                </a:solidFill>
                <a:latin typeface="Arial"/>
                <a:ea typeface="Arial"/>
                <a:cs typeface="Arial"/>
                <a:sym typeface="Arial"/>
              </a:rPr>
              <a:t>2</a:t>
            </a:r>
            <a:r>
              <a:rPr lang="en-US" sz="2400" b="0" i="0" u="none">
                <a:solidFill>
                  <a:srgbClr val="0000FF"/>
                </a:solidFill>
                <a:latin typeface="Arial"/>
                <a:ea typeface="Arial"/>
                <a:cs typeface="Arial"/>
                <a:sym typeface="Arial"/>
              </a:rPr>
              <a:t>/học sinh</a:t>
            </a:r>
            <a:endParaRPr sz="2400" b="0" i="0" u="none">
              <a:solidFill>
                <a:srgbClr val="0000FF"/>
              </a:solidFill>
              <a:latin typeface="Arial"/>
              <a:ea typeface="Arial"/>
              <a:cs typeface="Arial"/>
              <a:sym typeface="Arial"/>
            </a:endParaRPr>
          </a:p>
          <a:p>
            <a:pPr marL="342900" marR="0" lvl="0" indent="-342900" algn="just" rtl="0">
              <a:lnSpc>
                <a:spcPct val="100000"/>
              </a:lnSpc>
              <a:spcBef>
                <a:spcPts val="0"/>
              </a:spcBef>
              <a:spcAft>
                <a:spcPts val="0"/>
              </a:spcAft>
              <a:buClr>
                <a:srgbClr val="0000FF"/>
              </a:buClr>
              <a:buSzPts val="2400"/>
              <a:buFont typeface="Arial"/>
              <a:buChar char="-"/>
            </a:pPr>
            <a:r>
              <a:rPr lang="en-US" sz="2400" b="0" i="0" u="none">
                <a:solidFill>
                  <a:srgbClr val="0000FF"/>
                </a:solidFill>
                <a:latin typeface="Arial"/>
                <a:ea typeface="Arial"/>
                <a:cs typeface="Arial"/>
                <a:sym typeface="Arial"/>
              </a:rPr>
              <a:t>Phòng Y tế: 24 m</a:t>
            </a:r>
            <a:r>
              <a:rPr lang="en-US" sz="2400" b="0" i="0" u="none" baseline="30000">
                <a:solidFill>
                  <a:srgbClr val="0000FF"/>
                </a:solidFill>
                <a:latin typeface="Arial"/>
                <a:ea typeface="Arial"/>
                <a:cs typeface="Arial"/>
                <a:sym typeface="Arial"/>
              </a:rPr>
              <a:t>2</a:t>
            </a:r>
            <a:endParaRPr sz="2400" b="0" i="0" u="none">
              <a:solidFill>
                <a:srgbClr val="0000FF"/>
              </a:solidFill>
              <a:latin typeface="Arial"/>
              <a:ea typeface="Arial"/>
              <a:cs typeface="Arial"/>
              <a:sym typeface="Arial"/>
            </a:endParaRPr>
          </a:p>
          <a:p>
            <a:pPr marL="342900" marR="0" lvl="0" indent="-342900" algn="just" rtl="0">
              <a:lnSpc>
                <a:spcPct val="100000"/>
              </a:lnSpc>
              <a:spcBef>
                <a:spcPts val="0"/>
              </a:spcBef>
              <a:spcAft>
                <a:spcPts val="0"/>
              </a:spcAft>
              <a:buClr>
                <a:srgbClr val="FF0000"/>
              </a:buClr>
              <a:buSzPts val="2400"/>
              <a:buFont typeface="Arial"/>
              <a:buChar char="-"/>
            </a:pPr>
            <a:r>
              <a:rPr lang="en-US" sz="2400" b="0" i="1" u="none">
                <a:solidFill>
                  <a:srgbClr val="FF0000"/>
                </a:solidFill>
                <a:latin typeface="Arial"/>
                <a:ea typeface="Arial"/>
                <a:cs typeface="Arial"/>
                <a:sym typeface="Arial"/>
              </a:rPr>
              <a:t>TC Mức độ 1, 2</a:t>
            </a:r>
            <a:r>
              <a:rPr lang="en-US" sz="2400" b="0" i="0" u="none">
                <a:solidFill>
                  <a:srgbClr val="0000FF"/>
                </a:solidFill>
                <a:latin typeface="Arial"/>
                <a:ea typeface="Arial"/>
                <a:cs typeface="Arial"/>
                <a:sym typeface="Arial"/>
              </a:rPr>
              <a:t>: Phòng BM KH-XH:1,5m</a:t>
            </a:r>
            <a:r>
              <a:rPr lang="en-US" sz="2400" b="0" i="0" u="none" baseline="30000">
                <a:solidFill>
                  <a:srgbClr val="0000FF"/>
                </a:solidFill>
                <a:latin typeface="Arial"/>
                <a:ea typeface="Arial"/>
                <a:cs typeface="Arial"/>
                <a:sym typeface="Arial"/>
              </a:rPr>
              <a:t>2</a:t>
            </a:r>
            <a:r>
              <a:rPr lang="en-US" sz="2400" b="0" i="0" u="none">
                <a:solidFill>
                  <a:srgbClr val="0000FF"/>
                </a:solidFill>
                <a:latin typeface="Arial"/>
                <a:ea typeface="Arial"/>
                <a:cs typeface="Arial"/>
                <a:sym typeface="Arial"/>
              </a:rPr>
              <a:t>/HS </a:t>
            </a:r>
            <a:endParaRPr sz="2400" b="0" i="0" u="none">
              <a:solidFill>
                <a:srgbClr val="0000FF"/>
              </a:solidFill>
              <a:latin typeface="Arial"/>
              <a:ea typeface="Arial"/>
              <a:cs typeface="Arial"/>
              <a:sym typeface="Arial"/>
            </a:endParaRPr>
          </a:p>
          <a:p>
            <a:pPr marL="342900" marR="0" lvl="0" indent="-190500" algn="just" rtl="0">
              <a:lnSpc>
                <a:spcPct val="100000"/>
              </a:lnSpc>
              <a:spcBef>
                <a:spcPts val="0"/>
              </a:spcBef>
              <a:spcAft>
                <a:spcPts val="0"/>
              </a:spcAft>
              <a:buClr>
                <a:schemeClr val="dk1"/>
              </a:buClr>
              <a:buSzPts val="2400"/>
              <a:buFont typeface="Arial"/>
              <a:buNone/>
            </a:pPr>
            <a:endParaRPr sz="2400" b="0" i="0" u="none">
              <a:solidFill>
                <a:srgbClr val="0000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llax">
  <a:themeElements>
    <a:clrScheme name="Parallax">
      <a:dk1>
        <a:srgbClr val="000000"/>
      </a:dk1>
      <a:lt1>
        <a:srgbClr val="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3773</Words>
  <Application>Microsoft Office PowerPoint</Application>
  <PresentationFormat>On-screen Show (4:3)</PresentationFormat>
  <Paragraphs>421</Paragraphs>
  <Slides>41</Slides>
  <Notes>41</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51" baseType="lpstr">
      <vt:lpstr>Arial</vt:lpstr>
      <vt:lpstr>Calibri</vt:lpstr>
      <vt:lpstr>Corbel</vt:lpstr>
      <vt:lpstr>Courier New</vt:lpstr>
      <vt:lpstr>Verdana</vt:lpstr>
      <vt:lpstr>Noto Sans Symbols</vt:lpstr>
      <vt:lpstr>Times New Roman</vt:lpstr>
      <vt:lpstr>Office Theme</vt:lpstr>
      <vt:lpstr>Parallax</vt:lpstr>
      <vt:lpstr>Bitmap Image</vt:lpstr>
      <vt:lpstr> ĐẢM BẢO CÁC ĐIỀU KIỆN VỆ SINH TRƯỜNG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Thiết kế, xây dựng trường THCS</vt:lpstr>
      <vt:lpstr> Phòng học bộ môn</vt:lpstr>
      <vt:lpstr>PowerPoint Presentation</vt:lpstr>
      <vt:lpstr>PowerPoint Presentation</vt:lpstr>
      <vt:lpstr>PowerPoint Presentation</vt:lpstr>
      <vt:lpstr>PowerPoint Presentation</vt:lpstr>
      <vt:lpstr>PowerPoint Presentation</vt:lpstr>
      <vt:lpstr>PowerPoint Presentation</vt:lpstr>
      <vt:lpstr>Kỹ thuật khảo sát và đánh giá tiếng ồn</vt:lpstr>
      <vt:lpstr>Kỹ thuật khảo sát và đánh giá tiếng ồn</vt:lpstr>
      <vt:lpstr>2.2.3.  Chất lượng không khí phòng học </vt:lpstr>
      <vt:lpstr>Kỹ thuật đánh giá CL KK (đo CO2)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2.6. VỆ SINH CÁ NHÂN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UNC Hospitals</dc:creator>
  <cp:lastModifiedBy>Administrator</cp:lastModifiedBy>
  <cp:revision>1</cp:revision>
  <dcterms:created xsi:type="dcterms:W3CDTF">1997-03-23T18:24:00Z</dcterms:created>
  <dcterms:modified xsi:type="dcterms:W3CDTF">2024-08-15T07:40:23Z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C37D25967AFD411E94CC57426B4AA5CB_13</vt:lpwstr>
  </property>
  <property fmtid="{D5CDD505-2E9C-101B-9397-08002B2CF9AE}" pid="3" name="KSOProductBuildVer">
    <vt:lpwstr>1033-12.2.0.17545</vt:lpwstr>
  </property>
</Properties>
</file>