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8" r:id="rId2"/>
  </p:sldMasterIdLst>
  <p:sldIdLst>
    <p:sldId id="256" r:id="rId3"/>
    <p:sldId id="263" r:id="rId4"/>
    <p:sldId id="261" r:id="rId5"/>
    <p:sldId id="262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3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61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12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58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67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9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465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010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6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18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968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4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E7B8-27D3-4D5A-8243-570CDDA475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07991-469F-4279-B0EC-DBE237D6F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72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54671" y="2723274"/>
            <a:ext cx="4322011" cy="25254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NHẬN NHẬP HỌC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13h30”: 10/07/2025-12/07/2025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13674" y="1305011"/>
            <a:ext cx="8309315" cy="13788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TUYỂN SINH VÀO LỚP 10 THPT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7129" y="363204"/>
            <a:ext cx="4995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ĐÀO TẠO HÀ NỘI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NGUYỄN QUỐC TRINH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01543" y="2723273"/>
            <a:ext cx="5038209" cy="2525486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HỒ SƠ NHẬP HỌC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13h30”, 10/07/2025 - 12/07/2025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19/7/2025 - 22/07/2025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2368312" y="5660696"/>
            <a:ext cx="9850628" cy="602343"/>
          </a:xfrm>
          <a:prstGeom prst="snip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/>
              <a:t>          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3"/>
          <a:stretch/>
        </p:blipFill>
        <p:spPr>
          <a:xfrm>
            <a:off x="17556" y="4846223"/>
            <a:ext cx="2301036" cy="2011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4" y="3217178"/>
            <a:ext cx="2353626" cy="16290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88808" y="5660696"/>
            <a:ext cx="3486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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0915256022- 02436475103</a:t>
            </a:r>
            <a:endParaRPr 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01543" y="5827350"/>
            <a:ext cx="4738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https://</a:t>
            </a:r>
            <a:r>
              <a:rPr lang="en-US" sz="2000" b="1" dirty="0" smtClean="0">
                <a:solidFill>
                  <a:srgbClr val="FFFF00"/>
                </a:solidFill>
              </a:rPr>
              <a:t>thptnguyenquoctrinh.hanoi.edu.vn/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44" y="5772101"/>
            <a:ext cx="434339" cy="4553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30833" r="-395" b="8889"/>
          <a:stretch/>
        </p:blipFill>
        <p:spPr>
          <a:xfrm>
            <a:off x="-13799" y="33795"/>
            <a:ext cx="2350189" cy="136670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593020" y="1071090"/>
            <a:ext cx="31215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2579"/>
            <a:ext cx="2336389" cy="1894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5731" y="108487"/>
            <a:ext cx="1317406" cy="1322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49929" y="1351710"/>
            <a:ext cx="1669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793D041-A9D8-5451-B260-F7E14E2722FE}"/>
              </a:ext>
            </a:extLst>
          </p:cNvPr>
          <p:cNvSpPr txBox="1"/>
          <p:nvPr/>
        </p:nvSpPr>
        <p:spPr>
          <a:xfrm>
            <a:off x="1939737" y="467925"/>
            <a:ext cx="859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QUY TRÌNH ĐĂNG </a:t>
            </a:r>
            <a:r>
              <a:rPr lang="en-US" sz="3200" b="1" dirty="0" smtClean="0">
                <a:solidFill>
                  <a:srgbClr val="FF0000"/>
                </a:solidFill>
              </a:rPr>
              <a:t>KÍ NHẬP HỌC </a:t>
            </a:r>
            <a:r>
              <a:rPr lang="en-US" sz="3200" b="1" dirty="0">
                <a:solidFill>
                  <a:srgbClr val="FF0000"/>
                </a:solidFill>
              </a:rPr>
              <a:t>TRỰC TUYẾN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212" y="1382743"/>
            <a:ext cx="1072055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Microsoft Edge/Firefox/Chrome/ Safari)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2: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https://tsdaucap.hanoi.gov.vn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 [Đăng ký tuyển sinh], chọn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2025-2026,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 thông tin Số định danh cá nhân + Mật khẩu hoặc Mã học sinh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 khẩu đã được trường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THCS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cung cấp 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[Tìm kiếm].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5: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 Mã bảo vệ, tích Cam kết khai báo đúng thông tin và [Xác nhận]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ý]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 In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THPT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AF4AC4-38CD-3074-4E16-A0192EBB4CE9}"/>
              </a:ext>
            </a:extLst>
          </p:cNvPr>
          <p:cNvSpPr txBox="1"/>
          <p:nvPr/>
        </p:nvSpPr>
        <p:spPr>
          <a:xfrm>
            <a:off x="848958" y="1315035"/>
            <a:ext cx="10941269" cy="73250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Các môn học,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HĐGD bắt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buộc: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Toán,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 văn, Tiếng Anh, Lịch sử,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GDTC,GDQP-AN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HĐTN-HN; Giáo dục địa phương.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Các môn học lựa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chọn, cụm chuyên đề học tập: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3D041-A9D8-5451-B260-F7E14E2722FE}"/>
              </a:ext>
            </a:extLst>
          </p:cNvPr>
          <p:cNvSpPr txBox="1"/>
          <p:nvPr/>
        </p:nvSpPr>
        <p:spPr>
          <a:xfrm>
            <a:off x="1766274" y="658964"/>
            <a:ext cx="9106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KIẾN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HỌC, HĐGD LỚP 10 NĂM HỌC 2025-2026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0EB8AF7-35F9-7639-4FFB-B8369399E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21047"/>
              </p:ext>
            </p:extLst>
          </p:nvPr>
        </p:nvGraphicFramePr>
        <p:xfrm>
          <a:off x="848958" y="2047543"/>
          <a:ext cx="10670378" cy="40096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3836">
                  <a:extLst>
                    <a:ext uri="{9D8B030D-6E8A-4147-A177-3AD203B41FA5}">
                      <a16:colId xmlns:a16="http://schemas.microsoft.com/office/drawing/2014/main" val="3467394286"/>
                    </a:ext>
                  </a:extLst>
                </a:gridCol>
                <a:gridCol w="1055763">
                  <a:extLst>
                    <a:ext uri="{9D8B030D-6E8A-4147-A177-3AD203B41FA5}">
                      <a16:colId xmlns:a16="http://schemas.microsoft.com/office/drawing/2014/main" val="2874410252"/>
                    </a:ext>
                  </a:extLst>
                </a:gridCol>
                <a:gridCol w="3290289">
                  <a:extLst>
                    <a:ext uri="{9D8B030D-6E8A-4147-A177-3AD203B41FA5}">
                      <a16:colId xmlns:a16="http://schemas.microsoft.com/office/drawing/2014/main" val="1725473003"/>
                    </a:ext>
                  </a:extLst>
                </a:gridCol>
                <a:gridCol w="2501030">
                  <a:extLst>
                    <a:ext uri="{9D8B030D-6E8A-4147-A177-3AD203B41FA5}">
                      <a16:colId xmlns:a16="http://schemas.microsoft.com/office/drawing/2014/main" val="1037518229"/>
                    </a:ext>
                  </a:extLst>
                </a:gridCol>
                <a:gridCol w="2529460">
                  <a:extLst>
                    <a:ext uri="{9D8B030D-6E8A-4147-A177-3AD203B41FA5}">
                      <a16:colId xmlns:a16="http://schemas.microsoft.com/office/drawing/2014/main" val="3632238491"/>
                    </a:ext>
                  </a:extLst>
                </a:gridCol>
              </a:tblGrid>
              <a:tr h="53136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98031"/>
                  </a:ext>
                </a:extLst>
              </a:tr>
              <a:tr h="388764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KHTN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-Hóa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học-Sinh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-Tin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lí-Hoá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044158"/>
                  </a:ext>
                </a:extLst>
              </a:tr>
              <a:tr h="38876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-Hóa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học-Sinh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học-Công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lí-Hoá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684328"/>
                  </a:ext>
                </a:extLst>
              </a:tr>
              <a:tr h="388764">
                <a:tc row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en-US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KHXH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30000"/>
                        </a:lnSpc>
                      </a:pP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-GDKTPL-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-Công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-Ngữ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văn-Lịch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261847"/>
                  </a:ext>
                </a:extLst>
              </a:tr>
              <a:tr h="38876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-GDKTPL-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-Tin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Toán-Ngữ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văn-Lịch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27423"/>
                  </a:ext>
                </a:extLst>
              </a:tr>
              <a:tr h="38876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-GDKTPL-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-Tin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Toán-Ngữ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văn-Lịch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10245"/>
                  </a:ext>
                </a:extLst>
              </a:tr>
              <a:tr h="388764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-GDKTPL-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-Tin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Toán-Ngữ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văn-Lịch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59136"/>
                  </a:ext>
                </a:extLst>
              </a:tr>
              <a:tr h="388764">
                <a:tc v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-GDKTPL-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lí-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Toán-Ngữ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văn-Lịch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663120"/>
                  </a:ext>
                </a:extLst>
              </a:tr>
              <a:tr h="56066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24616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3652" y="202948"/>
            <a:ext cx="339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2" y="8542"/>
            <a:ext cx="1317406" cy="12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40650"/>
              </p:ext>
            </p:extLst>
          </p:nvPr>
        </p:nvGraphicFramePr>
        <p:xfrm>
          <a:off x="1072053" y="1069142"/>
          <a:ext cx="10741575" cy="5135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1412">
                  <a:extLst>
                    <a:ext uri="{9D8B030D-6E8A-4147-A177-3AD203B41FA5}">
                      <a16:colId xmlns:a16="http://schemas.microsoft.com/office/drawing/2014/main" val="2346071909"/>
                    </a:ext>
                  </a:extLst>
                </a:gridCol>
                <a:gridCol w="10030163">
                  <a:extLst>
                    <a:ext uri="{9D8B030D-6E8A-4147-A177-3AD203B41FA5}">
                      <a16:colId xmlns:a16="http://schemas.microsoft.com/office/drawing/2014/main" val="4047781979"/>
                    </a:ext>
                  </a:extLst>
                </a:gridCol>
              </a:tblGrid>
              <a:tr h="418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818626"/>
                  </a:ext>
                </a:extLst>
              </a:tr>
              <a:tr h="6392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2025-2026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Trinh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022647"/>
                  </a:ext>
                </a:extLst>
              </a:tr>
              <a:tr h="5276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THPT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2025-2026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(01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073829"/>
                  </a:ext>
                </a:extLst>
              </a:tr>
              <a:tr h="6392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729663"/>
                  </a:ext>
                </a:extLst>
              </a:tr>
              <a:tr h="6392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THPT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432800"/>
                  </a:ext>
                </a:extLst>
              </a:tr>
              <a:tr h="6733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 THCS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TN THCS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303935"/>
                  </a:ext>
                </a:extLst>
              </a:tr>
              <a:tr h="3971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THCS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513565"/>
                  </a:ext>
                </a:extLst>
              </a:tr>
              <a:tr h="6008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CCCD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minh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CMHS,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spc="-6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i="1" spc="-6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36750"/>
                  </a:ext>
                </a:extLst>
              </a:tr>
              <a:tr h="6008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(con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(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25469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67" y="482705"/>
            <a:ext cx="1004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SƠ NHẬP HỌC NĂM HỌC 2025-2026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936</TotalTime>
  <Words>430</Words>
  <Application>Microsoft Office PowerPoint</Application>
  <PresentationFormat>Widescreen</PresentationFormat>
  <Paragraphs>87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A3.OpenSans-San</vt:lpstr>
      <vt:lpstr>Arial</vt:lpstr>
      <vt:lpstr>Calibri</vt:lpstr>
      <vt:lpstr>Times New Roman</vt:lpstr>
      <vt:lpstr>Tw Cen MT</vt:lpstr>
      <vt:lpstr>Trebuchet MS</vt:lpstr>
      <vt:lpstr>Wingdings</vt:lpstr>
      <vt:lpstr>Circuit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THPT NGUYENQUOCTRINH</dc:creator>
  <cp:lastModifiedBy>LUCKIMYEN</cp:lastModifiedBy>
  <cp:revision>69</cp:revision>
  <cp:lastPrinted>2024-07-05T02:39:54Z</cp:lastPrinted>
  <dcterms:created xsi:type="dcterms:W3CDTF">2024-07-02T02:07:43Z</dcterms:created>
  <dcterms:modified xsi:type="dcterms:W3CDTF">2025-07-07T08:37:05Z</dcterms:modified>
</cp:coreProperties>
</file>