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mp3" ContentType="audi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2"/>
  </p:notesMasterIdLst>
  <p:sldIdLst>
    <p:sldId id="345" r:id="rId3"/>
    <p:sldId id="260" r:id="rId4"/>
    <p:sldId id="256" r:id="rId5"/>
    <p:sldId id="257" r:id="rId6"/>
    <p:sldId id="258" r:id="rId7"/>
    <p:sldId id="259" r:id="rId8"/>
    <p:sldId id="261" r:id="rId9"/>
    <p:sldId id="302" r:id="rId10"/>
    <p:sldId id="341" r:id="rId11"/>
    <p:sldId id="303" r:id="rId12"/>
    <p:sldId id="344" r:id="rId13"/>
    <p:sldId id="340" r:id="rId14"/>
    <p:sldId id="262" r:id="rId15"/>
    <p:sldId id="342" r:id="rId16"/>
    <p:sldId id="323" r:id="rId17"/>
    <p:sldId id="330" r:id="rId18"/>
    <p:sldId id="343" r:id="rId19"/>
    <p:sldId id="336" r:id="rId20"/>
    <p:sldId id="304" r:id="rId21"/>
    <p:sldId id="266" r:id="rId22"/>
    <p:sldId id="337" r:id="rId23"/>
    <p:sldId id="332" r:id="rId24"/>
    <p:sldId id="267" r:id="rId25"/>
    <p:sldId id="338" r:id="rId26"/>
    <p:sldId id="333" r:id="rId27"/>
    <p:sldId id="334" r:id="rId28"/>
    <p:sldId id="277" r:id="rId29"/>
    <p:sldId id="280" r:id="rId30"/>
    <p:sldId id="33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25" autoAdjust="0"/>
    <p:restoredTop sz="94660"/>
  </p:normalViewPr>
  <p:slideViewPr>
    <p:cSldViewPr snapToGrid="0">
      <p:cViewPr varScale="1">
        <p:scale>
          <a:sx n="68" d="100"/>
          <a:sy n="68" d="100"/>
        </p:scale>
        <p:origin x="1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726C7-07CD-45A7-8E5A-8BDE676A037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CB67ABF0-D25D-4E37-9B0A-64C2E1747233}">
      <dgm:prSet phldrT="[Text]"/>
      <dgm:spPr/>
      <dgm:t>
        <a:bodyPr/>
        <a:lstStyle/>
        <a:p>
          <a:r>
            <a:rPr lang="vi-VN" dirty="0"/>
            <a:t>Nội dung bài học</a:t>
          </a:r>
          <a:endParaRPr lang="en-US" dirty="0"/>
        </a:p>
      </dgm:t>
    </dgm:pt>
    <dgm:pt modelId="{8B185C74-D398-43F7-929E-CE93294EFAF4}" type="parTrans" cxnId="{51012905-A4FA-4359-B04B-4C8CACB456C6}">
      <dgm:prSet/>
      <dgm:spPr/>
      <dgm:t>
        <a:bodyPr/>
        <a:lstStyle/>
        <a:p>
          <a:endParaRPr lang="en-US"/>
        </a:p>
      </dgm:t>
    </dgm:pt>
    <dgm:pt modelId="{5FDE9A52-F0D9-42F8-B0C3-BAC26324210F}" type="sibTrans" cxnId="{51012905-A4FA-4359-B04B-4C8CACB456C6}">
      <dgm:prSet/>
      <dgm:spPr/>
      <dgm:t>
        <a:bodyPr/>
        <a:lstStyle/>
        <a:p>
          <a:endParaRPr lang="en-US"/>
        </a:p>
      </dgm:t>
    </dgm:pt>
    <dgm:pt modelId="{F80298BF-2162-4CA3-8F10-EBBBFB98F58A}">
      <dgm:prSet phldrT="[Text]"/>
      <dgm:spPr/>
      <dgm:t>
        <a:bodyPr/>
        <a:lstStyle/>
        <a:p>
          <a:pPr algn="l"/>
          <a:r>
            <a:rPr lang="vi-VN" dirty="0"/>
            <a:t>	1. Góc giữa hai vectơ</a:t>
          </a:r>
          <a:endParaRPr lang="en-US" dirty="0"/>
        </a:p>
      </dgm:t>
    </dgm:pt>
    <dgm:pt modelId="{906D07C6-5E53-402D-B41E-570951308B2C}" type="parTrans" cxnId="{8CDF1B9C-A052-4EE7-BEF8-2B4F85D68B0D}">
      <dgm:prSet/>
      <dgm:spPr/>
      <dgm:t>
        <a:bodyPr/>
        <a:lstStyle/>
        <a:p>
          <a:endParaRPr lang="en-US"/>
        </a:p>
      </dgm:t>
    </dgm:pt>
    <dgm:pt modelId="{D34B6091-67E3-499C-A022-7BB87B9E290F}" type="sibTrans" cxnId="{8CDF1B9C-A052-4EE7-BEF8-2B4F85D68B0D}">
      <dgm:prSet/>
      <dgm:spPr/>
      <dgm:t>
        <a:bodyPr/>
        <a:lstStyle/>
        <a:p>
          <a:endParaRPr lang="en-US"/>
        </a:p>
      </dgm:t>
    </dgm:pt>
    <dgm:pt modelId="{E5E144C3-F1ED-448F-8618-927A996DDA29}">
      <dgm:prSet phldrT="[Text]"/>
      <dgm:spPr/>
      <dgm:t>
        <a:bodyPr/>
        <a:lstStyle/>
        <a:p>
          <a:pPr algn="l"/>
          <a:r>
            <a:rPr lang="vi-VN" dirty="0"/>
            <a:t>	2. Tích vô hướng của hai vectơ</a:t>
          </a:r>
          <a:endParaRPr lang="en-US" dirty="0"/>
        </a:p>
      </dgm:t>
    </dgm:pt>
    <dgm:pt modelId="{9AB72223-FAC7-44CB-B060-7C4A17025F07}" type="parTrans" cxnId="{775419CD-EC42-4EDB-BF00-27A64B341561}">
      <dgm:prSet/>
      <dgm:spPr/>
      <dgm:t>
        <a:bodyPr/>
        <a:lstStyle/>
        <a:p>
          <a:endParaRPr lang="en-US"/>
        </a:p>
      </dgm:t>
    </dgm:pt>
    <dgm:pt modelId="{69222619-A770-4173-BDE5-C6769E339E1A}" type="sibTrans" cxnId="{775419CD-EC42-4EDB-BF00-27A64B341561}">
      <dgm:prSet/>
      <dgm:spPr/>
      <dgm:t>
        <a:bodyPr/>
        <a:lstStyle/>
        <a:p>
          <a:endParaRPr lang="en-US"/>
        </a:p>
      </dgm:t>
    </dgm:pt>
    <dgm:pt modelId="{E24A4643-BB9C-4003-B610-13EFCE0D63C3}">
      <dgm:prSet phldrT="[Text]"/>
      <dgm:spPr/>
      <dgm:t>
        <a:bodyPr/>
        <a:lstStyle/>
        <a:p>
          <a:pPr algn="l"/>
          <a:r>
            <a:rPr lang="vi-VN" dirty="0"/>
            <a:t>	3. Biểu thức tọa độ</a:t>
          </a:r>
          <a:endParaRPr lang="en-US" dirty="0"/>
        </a:p>
      </dgm:t>
    </dgm:pt>
    <dgm:pt modelId="{2861B62F-0E3B-4346-9E97-DB1EB1C78034}" type="parTrans" cxnId="{CCB446BB-1D7E-4DBB-808A-9FEE8EA1A903}">
      <dgm:prSet/>
      <dgm:spPr/>
      <dgm:t>
        <a:bodyPr/>
        <a:lstStyle/>
        <a:p>
          <a:endParaRPr lang="en-US"/>
        </a:p>
      </dgm:t>
    </dgm:pt>
    <dgm:pt modelId="{0AA77E6A-719C-440C-AD74-B12E166A9808}" type="sibTrans" cxnId="{CCB446BB-1D7E-4DBB-808A-9FEE8EA1A903}">
      <dgm:prSet/>
      <dgm:spPr/>
      <dgm:t>
        <a:bodyPr/>
        <a:lstStyle/>
        <a:p>
          <a:endParaRPr lang="en-US"/>
        </a:p>
      </dgm:t>
    </dgm:pt>
    <dgm:pt modelId="{36BD0102-AE3B-4F8C-9949-D92C679F89A3}" type="pres">
      <dgm:prSet presAssocID="{2DE726C7-07CD-45A7-8E5A-8BDE676A0374}" presName="Name0" presStyleCnt="0">
        <dgm:presLayoutVars>
          <dgm:chPref val="1"/>
          <dgm:dir/>
          <dgm:animOne val="branch"/>
          <dgm:animLvl val="lvl"/>
          <dgm:resizeHandles val="exact"/>
        </dgm:presLayoutVars>
      </dgm:prSet>
      <dgm:spPr/>
    </dgm:pt>
    <dgm:pt modelId="{F62343A9-896D-497B-9003-34717AFC28F8}" type="pres">
      <dgm:prSet presAssocID="{CB67ABF0-D25D-4E37-9B0A-64C2E1747233}" presName="root1" presStyleCnt="0"/>
      <dgm:spPr/>
    </dgm:pt>
    <dgm:pt modelId="{AE69E18E-41A4-4DEC-8A57-6DBC0332EAE7}" type="pres">
      <dgm:prSet presAssocID="{CB67ABF0-D25D-4E37-9B0A-64C2E1747233}" presName="LevelOneTextNode" presStyleLbl="node0" presStyleIdx="0" presStyleCnt="1" custScaleX="51042">
        <dgm:presLayoutVars>
          <dgm:chPref val="3"/>
        </dgm:presLayoutVars>
      </dgm:prSet>
      <dgm:spPr/>
    </dgm:pt>
    <dgm:pt modelId="{4FEDFC5C-A2D9-432A-8D40-A39F7D09EAC4}" type="pres">
      <dgm:prSet presAssocID="{CB67ABF0-D25D-4E37-9B0A-64C2E1747233}" presName="level2hierChild" presStyleCnt="0"/>
      <dgm:spPr/>
    </dgm:pt>
    <dgm:pt modelId="{3CF9217F-99E6-4E96-B5D1-BCD995E89AE5}" type="pres">
      <dgm:prSet presAssocID="{906D07C6-5E53-402D-B41E-570951308B2C}" presName="conn2-1" presStyleLbl="parChTrans1D2" presStyleIdx="0" presStyleCnt="3"/>
      <dgm:spPr/>
    </dgm:pt>
    <dgm:pt modelId="{2BAE8B12-67F2-4772-A248-C7DAA7C3EB0C}" type="pres">
      <dgm:prSet presAssocID="{906D07C6-5E53-402D-B41E-570951308B2C}" presName="connTx" presStyleLbl="parChTrans1D2" presStyleIdx="0" presStyleCnt="3"/>
      <dgm:spPr/>
    </dgm:pt>
    <dgm:pt modelId="{1B489FCA-24FE-409D-BD1C-D20A18358558}" type="pres">
      <dgm:prSet presAssocID="{F80298BF-2162-4CA3-8F10-EBBBFB98F58A}" presName="root2" presStyleCnt="0"/>
      <dgm:spPr/>
    </dgm:pt>
    <dgm:pt modelId="{FB948190-CC1E-480A-8AB0-1D15CC869C58}" type="pres">
      <dgm:prSet presAssocID="{F80298BF-2162-4CA3-8F10-EBBBFB98F58A}" presName="LevelTwoTextNode" presStyleLbl="node2" presStyleIdx="0" presStyleCnt="3" custScaleX="241752">
        <dgm:presLayoutVars>
          <dgm:chPref val="3"/>
        </dgm:presLayoutVars>
      </dgm:prSet>
      <dgm:spPr/>
    </dgm:pt>
    <dgm:pt modelId="{7C1BA247-AF01-4CC8-B872-50893E13D9EC}" type="pres">
      <dgm:prSet presAssocID="{F80298BF-2162-4CA3-8F10-EBBBFB98F58A}" presName="level3hierChild" presStyleCnt="0"/>
      <dgm:spPr/>
    </dgm:pt>
    <dgm:pt modelId="{20C3D164-82A0-43EF-8EBE-0C80BCF4AE39}" type="pres">
      <dgm:prSet presAssocID="{9AB72223-FAC7-44CB-B060-7C4A17025F07}" presName="conn2-1" presStyleLbl="parChTrans1D2" presStyleIdx="1" presStyleCnt="3"/>
      <dgm:spPr/>
    </dgm:pt>
    <dgm:pt modelId="{0E372469-A874-4BA7-BC83-AA63115C7C73}" type="pres">
      <dgm:prSet presAssocID="{9AB72223-FAC7-44CB-B060-7C4A17025F07}" presName="connTx" presStyleLbl="parChTrans1D2" presStyleIdx="1" presStyleCnt="3"/>
      <dgm:spPr/>
    </dgm:pt>
    <dgm:pt modelId="{7E3CAEF9-E9B9-4E25-AEF0-C92B0E4B68D8}" type="pres">
      <dgm:prSet presAssocID="{E5E144C3-F1ED-448F-8618-927A996DDA29}" presName="root2" presStyleCnt="0"/>
      <dgm:spPr/>
    </dgm:pt>
    <dgm:pt modelId="{4DB45356-5D57-48F1-BDD6-7A5979CE626C}" type="pres">
      <dgm:prSet presAssocID="{E5E144C3-F1ED-448F-8618-927A996DDA29}" presName="LevelTwoTextNode" presStyleLbl="node2" presStyleIdx="1" presStyleCnt="3" custScaleX="242990">
        <dgm:presLayoutVars>
          <dgm:chPref val="3"/>
        </dgm:presLayoutVars>
      </dgm:prSet>
      <dgm:spPr/>
    </dgm:pt>
    <dgm:pt modelId="{652835D1-D3C2-4ADE-A5AE-704092CD27D7}" type="pres">
      <dgm:prSet presAssocID="{E5E144C3-F1ED-448F-8618-927A996DDA29}" presName="level3hierChild" presStyleCnt="0"/>
      <dgm:spPr/>
    </dgm:pt>
    <dgm:pt modelId="{058FD003-F733-4A78-8339-950C4D989793}" type="pres">
      <dgm:prSet presAssocID="{2861B62F-0E3B-4346-9E97-DB1EB1C78034}" presName="conn2-1" presStyleLbl="parChTrans1D2" presStyleIdx="2" presStyleCnt="3"/>
      <dgm:spPr/>
    </dgm:pt>
    <dgm:pt modelId="{4A681117-5D5E-4701-8FAA-5FAB6F7E5E74}" type="pres">
      <dgm:prSet presAssocID="{2861B62F-0E3B-4346-9E97-DB1EB1C78034}" presName="connTx" presStyleLbl="parChTrans1D2" presStyleIdx="2" presStyleCnt="3"/>
      <dgm:spPr/>
    </dgm:pt>
    <dgm:pt modelId="{F9A8030F-BF0F-43A9-9DF1-8BED793D6732}" type="pres">
      <dgm:prSet presAssocID="{E24A4643-BB9C-4003-B610-13EFCE0D63C3}" presName="root2" presStyleCnt="0"/>
      <dgm:spPr/>
    </dgm:pt>
    <dgm:pt modelId="{0801C15C-B187-46A8-B339-BA4B1F72E05E}" type="pres">
      <dgm:prSet presAssocID="{E24A4643-BB9C-4003-B610-13EFCE0D63C3}" presName="LevelTwoTextNode" presStyleLbl="node2" presStyleIdx="2" presStyleCnt="3" custScaleX="246085">
        <dgm:presLayoutVars>
          <dgm:chPref val="3"/>
        </dgm:presLayoutVars>
      </dgm:prSet>
      <dgm:spPr/>
    </dgm:pt>
    <dgm:pt modelId="{8628CA5A-2390-4FF7-87BB-B4C0ADE8208F}" type="pres">
      <dgm:prSet presAssocID="{E24A4643-BB9C-4003-B610-13EFCE0D63C3}" presName="level3hierChild" presStyleCnt="0"/>
      <dgm:spPr/>
    </dgm:pt>
  </dgm:ptLst>
  <dgm:cxnLst>
    <dgm:cxn modelId="{51012905-A4FA-4359-B04B-4C8CACB456C6}" srcId="{2DE726C7-07CD-45A7-8E5A-8BDE676A0374}" destId="{CB67ABF0-D25D-4E37-9B0A-64C2E1747233}" srcOrd="0" destOrd="0" parTransId="{8B185C74-D398-43F7-929E-CE93294EFAF4}" sibTransId="{5FDE9A52-F0D9-42F8-B0C3-BAC26324210F}"/>
    <dgm:cxn modelId="{09CFE10D-9A48-4AA1-B46A-CE8F06F5E05E}" type="presOf" srcId="{2861B62F-0E3B-4346-9E97-DB1EB1C78034}" destId="{4A681117-5D5E-4701-8FAA-5FAB6F7E5E74}" srcOrd="1" destOrd="0" presId="urn:microsoft.com/office/officeart/2008/layout/HorizontalMultiLevelHierarchy"/>
    <dgm:cxn modelId="{3536270E-5A46-4480-AE79-88D3F4A11910}" type="presOf" srcId="{CB67ABF0-D25D-4E37-9B0A-64C2E1747233}" destId="{AE69E18E-41A4-4DEC-8A57-6DBC0332EAE7}" srcOrd="0" destOrd="0" presId="urn:microsoft.com/office/officeart/2008/layout/HorizontalMultiLevelHierarchy"/>
    <dgm:cxn modelId="{1B807543-6497-43D8-80EE-AD200880857D}" type="presOf" srcId="{906D07C6-5E53-402D-B41E-570951308B2C}" destId="{2BAE8B12-67F2-4772-A248-C7DAA7C3EB0C}" srcOrd="1" destOrd="0" presId="urn:microsoft.com/office/officeart/2008/layout/HorizontalMultiLevelHierarchy"/>
    <dgm:cxn modelId="{7D8FD566-0224-4C67-A1CC-C98B76E5F4F2}" type="presOf" srcId="{906D07C6-5E53-402D-B41E-570951308B2C}" destId="{3CF9217F-99E6-4E96-B5D1-BCD995E89AE5}" srcOrd="0" destOrd="0" presId="urn:microsoft.com/office/officeart/2008/layout/HorizontalMultiLevelHierarchy"/>
    <dgm:cxn modelId="{1BF0E94A-C00C-4A53-A674-78E9C325DC8A}" type="presOf" srcId="{9AB72223-FAC7-44CB-B060-7C4A17025F07}" destId="{0E372469-A874-4BA7-BC83-AA63115C7C73}" srcOrd="1" destOrd="0" presId="urn:microsoft.com/office/officeart/2008/layout/HorizontalMultiLevelHierarchy"/>
    <dgm:cxn modelId="{10E23371-5E1C-4E48-BBF8-9DADDB68CE2F}" type="presOf" srcId="{9AB72223-FAC7-44CB-B060-7C4A17025F07}" destId="{20C3D164-82A0-43EF-8EBE-0C80BCF4AE39}" srcOrd="0" destOrd="0" presId="urn:microsoft.com/office/officeart/2008/layout/HorizontalMultiLevelHierarchy"/>
    <dgm:cxn modelId="{36D0E656-DCB8-4AAC-9ACC-6316EA02A27D}" type="presOf" srcId="{2861B62F-0E3B-4346-9E97-DB1EB1C78034}" destId="{058FD003-F733-4A78-8339-950C4D989793}" srcOrd="0" destOrd="0" presId="urn:microsoft.com/office/officeart/2008/layout/HorizontalMultiLevelHierarchy"/>
    <dgm:cxn modelId="{6E0D1D8D-632F-4C9B-A6A4-CBDF7881FAFF}" type="presOf" srcId="{2DE726C7-07CD-45A7-8E5A-8BDE676A0374}" destId="{36BD0102-AE3B-4F8C-9949-D92C679F89A3}" srcOrd="0" destOrd="0" presId="urn:microsoft.com/office/officeart/2008/layout/HorizontalMultiLevelHierarchy"/>
    <dgm:cxn modelId="{8550119B-4323-4D5E-945C-E9765F03E65F}" type="presOf" srcId="{E5E144C3-F1ED-448F-8618-927A996DDA29}" destId="{4DB45356-5D57-48F1-BDD6-7A5979CE626C}" srcOrd="0" destOrd="0" presId="urn:microsoft.com/office/officeart/2008/layout/HorizontalMultiLevelHierarchy"/>
    <dgm:cxn modelId="{8CDF1B9C-A052-4EE7-BEF8-2B4F85D68B0D}" srcId="{CB67ABF0-D25D-4E37-9B0A-64C2E1747233}" destId="{F80298BF-2162-4CA3-8F10-EBBBFB98F58A}" srcOrd="0" destOrd="0" parTransId="{906D07C6-5E53-402D-B41E-570951308B2C}" sibTransId="{D34B6091-67E3-499C-A022-7BB87B9E290F}"/>
    <dgm:cxn modelId="{E82232B0-46BE-4505-9CBC-9E57DE1D7C88}" type="presOf" srcId="{E24A4643-BB9C-4003-B610-13EFCE0D63C3}" destId="{0801C15C-B187-46A8-B339-BA4B1F72E05E}" srcOrd="0" destOrd="0" presId="urn:microsoft.com/office/officeart/2008/layout/HorizontalMultiLevelHierarchy"/>
    <dgm:cxn modelId="{CCB446BB-1D7E-4DBB-808A-9FEE8EA1A903}" srcId="{CB67ABF0-D25D-4E37-9B0A-64C2E1747233}" destId="{E24A4643-BB9C-4003-B610-13EFCE0D63C3}" srcOrd="2" destOrd="0" parTransId="{2861B62F-0E3B-4346-9E97-DB1EB1C78034}" sibTransId="{0AA77E6A-719C-440C-AD74-B12E166A9808}"/>
    <dgm:cxn modelId="{775419CD-EC42-4EDB-BF00-27A64B341561}" srcId="{CB67ABF0-D25D-4E37-9B0A-64C2E1747233}" destId="{E5E144C3-F1ED-448F-8618-927A996DDA29}" srcOrd="1" destOrd="0" parTransId="{9AB72223-FAC7-44CB-B060-7C4A17025F07}" sibTransId="{69222619-A770-4173-BDE5-C6769E339E1A}"/>
    <dgm:cxn modelId="{B67C68DC-ADB5-4977-AE94-2D0975792254}" type="presOf" srcId="{F80298BF-2162-4CA3-8F10-EBBBFB98F58A}" destId="{FB948190-CC1E-480A-8AB0-1D15CC869C58}" srcOrd="0" destOrd="0" presId="urn:microsoft.com/office/officeart/2008/layout/HorizontalMultiLevelHierarchy"/>
    <dgm:cxn modelId="{71C92A84-269B-4402-98FA-1D5CF9A43A9B}" type="presParOf" srcId="{36BD0102-AE3B-4F8C-9949-D92C679F89A3}" destId="{F62343A9-896D-497B-9003-34717AFC28F8}" srcOrd="0" destOrd="0" presId="urn:microsoft.com/office/officeart/2008/layout/HorizontalMultiLevelHierarchy"/>
    <dgm:cxn modelId="{DBD804CA-61A1-4BC0-9206-5D6A230448FE}" type="presParOf" srcId="{F62343A9-896D-497B-9003-34717AFC28F8}" destId="{AE69E18E-41A4-4DEC-8A57-6DBC0332EAE7}" srcOrd="0" destOrd="0" presId="urn:microsoft.com/office/officeart/2008/layout/HorizontalMultiLevelHierarchy"/>
    <dgm:cxn modelId="{A814B407-18FB-459C-9B46-2BEB7CE14B25}" type="presParOf" srcId="{F62343A9-896D-497B-9003-34717AFC28F8}" destId="{4FEDFC5C-A2D9-432A-8D40-A39F7D09EAC4}" srcOrd="1" destOrd="0" presId="urn:microsoft.com/office/officeart/2008/layout/HorizontalMultiLevelHierarchy"/>
    <dgm:cxn modelId="{FF837FC5-576E-4AB4-8CA5-6DBD945C4B71}" type="presParOf" srcId="{4FEDFC5C-A2D9-432A-8D40-A39F7D09EAC4}" destId="{3CF9217F-99E6-4E96-B5D1-BCD995E89AE5}" srcOrd="0" destOrd="0" presId="urn:microsoft.com/office/officeart/2008/layout/HorizontalMultiLevelHierarchy"/>
    <dgm:cxn modelId="{E365466A-6730-42D4-B146-EDD22C8B5A2E}" type="presParOf" srcId="{3CF9217F-99E6-4E96-B5D1-BCD995E89AE5}" destId="{2BAE8B12-67F2-4772-A248-C7DAA7C3EB0C}" srcOrd="0" destOrd="0" presId="urn:microsoft.com/office/officeart/2008/layout/HorizontalMultiLevelHierarchy"/>
    <dgm:cxn modelId="{4F2879E4-883C-4F42-B9D6-34EC57CBCFA2}" type="presParOf" srcId="{4FEDFC5C-A2D9-432A-8D40-A39F7D09EAC4}" destId="{1B489FCA-24FE-409D-BD1C-D20A18358558}" srcOrd="1" destOrd="0" presId="urn:microsoft.com/office/officeart/2008/layout/HorizontalMultiLevelHierarchy"/>
    <dgm:cxn modelId="{61F20473-F930-4978-B67D-FC0C268C3112}" type="presParOf" srcId="{1B489FCA-24FE-409D-BD1C-D20A18358558}" destId="{FB948190-CC1E-480A-8AB0-1D15CC869C58}" srcOrd="0" destOrd="0" presId="urn:microsoft.com/office/officeart/2008/layout/HorizontalMultiLevelHierarchy"/>
    <dgm:cxn modelId="{CD9FDB15-75DF-4601-A32B-48E4D3CE334C}" type="presParOf" srcId="{1B489FCA-24FE-409D-BD1C-D20A18358558}" destId="{7C1BA247-AF01-4CC8-B872-50893E13D9EC}" srcOrd="1" destOrd="0" presId="urn:microsoft.com/office/officeart/2008/layout/HorizontalMultiLevelHierarchy"/>
    <dgm:cxn modelId="{CA0647F9-0FF4-4F4E-886A-94AB756C1DA6}" type="presParOf" srcId="{4FEDFC5C-A2D9-432A-8D40-A39F7D09EAC4}" destId="{20C3D164-82A0-43EF-8EBE-0C80BCF4AE39}" srcOrd="2" destOrd="0" presId="urn:microsoft.com/office/officeart/2008/layout/HorizontalMultiLevelHierarchy"/>
    <dgm:cxn modelId="{BBF5DB63-847E-4EFA-B1A6-96B26D105F89}" type="presParOf" srcId="{20C3D164-82A0-43EF-8EBE-0C80BCF4AE39}" destId="{0E372469-A874-4BA7-BC83-AA63115C7C73}" srcOrd="0" destOrd="0" presId="urn:microsoft.com/office/officeart/2008/layout/HorizontalMultiLevelHierarchy"/>
    <dgm:cxn modelId="{9DBF271C-BEFB-4FC8-82A6-D2F9B73840BE}" type="presParOf" srcId="{4FEDFC5C-A2D9-432A-8D40-A39F7D09EAC4}" destId="{7E3CAEF9-E9B9-4E25-AEF0-C92B0E4B68D8}" srcOrd="3" destOrd="0" presId="urn:microsoft.com/office/officeart/2008/layout/HorizontalMultiLevelHierarchy"/>
    <dgm:cxn modelId="{ED352ADF-6E18-40BC-806C-9718C6B2BB30}" type="presParOf" srcId="{7E3CAEF9-E9B9-4E25-AEF0-C92B0E4B68D8}" destId="{4DB45356-5D57-48F1-BDD6-7A5979CE626C}" srcOrd="0" destOrd="0" presId="urn:microsoft.com/office/officeart/2008/layout/HorizontalMultiLevelHierarchy"/>
    <dgm:cxn modelId="{0CFCB325-2B6C-4386-B619-04122F392C65}" type="presParOf" srcId="{7E3CAEF9-E9B9-4E25-AEF0-C92B0E4B68D8}" destId="{652835D1-D3C2-4ADE-A5AE-704092CD27D7}" srcOrd="1" destOrd="0" presId="urn:microsoft.com/office/officeart/2008/layout/HorizontalMultiLevelHierarchy"/>
    <dgm:cxn modelId="{A3F3F51D-83A2-433D-8383-484ADAB72BC9}" type="presParOf" srcId="{4FEDFC5C-A2D9-432A-8D40-A39F7D09EAC4}" destId="{058FD003-F733-4A78-8339-950C4D989793}" srcOrd="4" destOrd="0" presId="urn:microsoft.com/office/officeart/2008/layout/HorizontalMultiLevelHierarchy"/>
    <dgm:cxn modelId="{B21F82AD-0B08-4CC1-880A-3644C734047A}" type="presParOf" srcId="{058FD003-F733-4A78-8339-950C4D989793}" destId="{4A681117-5D5E-4701-8FAA-5FAB6F7E5E74}" srcOrd="0" destOrd="0" presId="urn:microsoft.com/office/officeart/2008/layout/HorizontalMultiLevelHierarchy"/>
    <dgm:cxn modelId="{50036550-91BA-47F4-AB84-735AE02A63A5}" type="presParOf" srcId="{4FEDFC5C-A2D9-432A-8D40-A39F7D09EAC4}" destId="{F9A8030F-BF0F-43A9-9DF1-8BED793D6732}" srcOrd="5" destOrd="0" presId="urn:microsoft.com/office/officeart/2008/layout/HorizontalMultiLevelHierarchy"/>
    <dgm:cxn modelId="{3E4CA9A5-D590-4264-A320-F5BDAF997EA8}" type="presParOf" srcId="{F9A8030F-BF0F-43A9-9DF1-8BED793D6732}" destId="{0801C15C-B187-46A8-B339-BA4B1F72E05E}" srcOrd="0" destOrd="0" presId="urn:microsoft.com/office/officeart/2008/layout/HorizontalMultiLevelHierarchy"/>
    <dgm:cxn modelId="{960193B1-7B66-40D2-AC6F-B50B1E29BF7A}" type="presParOf" srcId="{F9A8030F-BF0F-43A9-9DF1-8BED793D6732}" destId="{8628CA5A-2390-4FF7-87BB-B4C0ADE8208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FD003-F733-4A78-8339-950C4D989793}">
      <dsp:nvSpPr>
        <dsp:cNvPr id="0" name=""/>
        <dsp:cNvSpPr/>
      </dsp:nvSpPr>
      <dsp:spPr>
        <a:xfrm>
          <a:off x="1502892" y="2663337"/>
          <a:ext cx="663916" cy="1265085"/>
        </a:xfrm>
        <a:custGeom>
          <a:avLst/>
          <a:gdLst/>
          <a:ahLst/>
          <a:cxnLst/>
          <a:rect l="0" t="0" r="0" b="0"/>
          <a:pathLst>
            <a:path>
              <a:moveTo>
                <a:pt x="0" y="0"/>
              </a:moveTo>
              <a:lnTo>
                <a:pt x="331958" y="0"/>
              </a:lnTo>
              <a:lnTo>
                <a:pt x="331958" y="1265085"/>
              </a:lnTo>
              <a:lnTo>
                <a:pt x="663916" y="12650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99133" y="3260162"/>
        <a:ext cx="71435" cy="71435"/>
      </dsp:txXfrm>
    </dsp:sp>
    <dsp:sp modelId="{20C3D164-82A0-43EF-8EBE-0C80BCF4AE39}">
      <dsp:nvSpPr>
        <dsp:cNvPr id="0" name=""/>
        <dsp:cNvSpPr/>
      </dsp:nvSpPr>
      <dsp:spPr>
        <a:xfrm>
          <a:off x="1502892" y="2617617"/>
          <a:ext cx="663916" cy="91440"/>
        </a:xfrm>
        <a:custGeom>
          <a:avLst/>
          <a:gdLst/>
          <a:ahLst/>
          <a:cxnLst/>
          <a:rect l="0" t="0" r="0" b="0"/>
          <a:pathLst>
            <a:path>
              <a:moveTo>
                <a:pt x="0" y="45720"/>
              </a:moveTo>
              <a:lnTo>
                <a:pt x="663916"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18253" y="2646739"/>
        <a:ext cx="33195" cy="33195"/>
      </dsp:txXfrm>
    </dsp:sp>
    <dsp:sp modelId="{3CF9217F-99E6-4E96-B5D1-BCD995E89AE5}">
      <dsp:nvSpPr>
        <dsp:cNvPr id="0" name=""/>
        <dsp:cNvSpPr/>
      </dsp:nvSpPr>
      <dsp:spPr>
        <a:xfrm>
          <a:off x="1502892" y="1398252"/>
          <a:ext cx="663916" cy="1265085"/>
        </a:xfrm>
        <a:custGeom>
          <a:avLst/>
          <a:gdLst/>
          <a:ahLst/>
          <a:cxnLst/>
          <a:rect l="0" t="0" r="0" b="0"/>
          <a:pathLst>
            <a:path>
              <a:moveTo>
                <a:pt x="0" y="1265085"/>
              </a:moveTo>
              <a:lnTo>
                <a:pt x="331958" y="1265085"/>
              </a:lnTo>
              <a:lnTo>
                <a:pt x="331958" y="0"/>
              </a:lnTo>
              <a:lnTo>
                <a:pt x="66391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99133" y="1995076"/>
        <a:ext cx="71435" cy="71435"/>
      </dsp:txXfrm>
    </dsp:sp>
    <dsp:sp modelId="{AE69E18E-41A4-4DEC-8A57-6DBC0332EAE7}">
      <dsp:nvSpPr>
        <dsp:cNvPr id="0" name=""/>
        <dsp:cNvSpPr/>
      </dsp:nvSpPr>
      <dsp:spPr>
        <a:xfrm rot="16200000">
          <a:off x="-1418734" y="2405047"/>
          <a:ext cx="5326675" cy="516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vi-VN" sz="3300" kern="1200" dirty="0"/>
            <a:t>Nội dung bài học</a:t>
          </a:r>
          <a:endParaRPr lang="en-US" sz="3300" kern="1200" dirty="0"/>
        </a:p>
      </dsp:txBody>
      <dsp:txXfrm>
        <a:off x="-1418734" y="2405047"/>
        <a:ext cx="5326675" cy="516579"/>
      </dsp:txXfrm>
    </dsp:sp>
    <dsp:sp modelId="{FB948190-CC1E-480A-8AB0-1D15CC869C58}">
      <dsp:nvSpPr>
        <dsp:cNvPr id="0" name=""/>
        <dsp:cNvSpPr/>
      </dsp:nvSpPr>
      <dsp:spPr>
        <a:xfrm>
          <a:off x="2166809" y="892218"/>
          <a:ext cx="8025160" cy="10120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l" defTabSz="1377950">
            <a:lnSpc>
              <a:spcPct val="90000"/>
            </a:lnSpc>
            <a:spcBef>
              <a:spcPct val="0"/>
            </a:spcBef>
            <a:spcAft>
              <a:spcPct val="35000"/>
            </a:spcAft>
            <a:buNone/>
          </a:pPr>
          <a:r>
            <a:rPr lang="vi-VN" sz="3100" kern="1200" dirty="0"/>
            <a:t>	1. Góc giữa hai vectơ</a:t>
          </a:r>
          <a:endParaRPr lang="en-US" sz="3100" kern="1200" dirty="0"/>
        </a:p>
      </dsp:txBody>
      <dsp:txXfrm>
        <a:off x="2166809" y="892218"/>
        <a:ext cx="8025160" cy="1012068"/>
      </dsp:txXfrm>
    </dsp:sp>
    <dsp:sp modelId="{4DB45356-5D57-48F1-BDD6-7A5979CE626C}">
      <dsp:nvSpPr>
        <dsp:cNvPr id="0" name=""/>
        <dsp:cNvSpPr/>
      </dsp:nvSpPr>
      <dsp:spPr>
        <a:xfrm>
          <a:off x="2166809" y="2157303"/>
          <a:ext cx="8066256" cy="10120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l" defTabSz="1377950">
            <a:lnSpc>
              <a:spcPct val="90000"/>
            </a:lnSpc>
            <a:spcBef>
              <a:spcPct val="0"/>
            </a:spcBef>
            <a:spcAft>
              <a:spcPct val="35000"/>
            </a:spcAft>
            <a:buNone/>
          </a:pPr>
          <a:r>
            <a:rPr lang="vi-VN" sz="3100" kern="1200" dirty="0"/>
            <a:t>	2. Tích vô hướng của hai vectơ</a:t>
          </a:r>
          <a:endParaRPr lang="en-US" sz="3100" kern="1200" dirty="0"/>
        </a:p>
      </dsp:txBody>
      <dsp:txXfrm>
        <a:off x="2166809" y="2157303"/>
        <a:ext cx="8066256" cy="1012068"/>
      </dsp:txXfrm>
    </dsp:sp>
    <dsp:sp modelId="{0801C15C-B187-46A8-B339-BA4B1F72E05E}">
      <dsp:nvSpPr>
        <dsp:cNvPr id="0" name=""/>
        <dsp:cNvSpPr/>
      </dsp:nvSpPr>
      <dsp:spPr>
        <a:xfrm>
          <a:off x="2166809" y="3422388"/>
          <a:ext cx="8168997" cy="10120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l" defTabSz="1377950">
            <a:lnSpc>
              <a:spcPct val="90000"/>
            </a:lnSpc>
            <a:spcBef>
              <a:spcPct val="0"/>
            </a:spcBef>
            <a:spcAft>
              <a:spcPct val="35000"/>
            </a:spcAft>
            <a:buNone/>
          </a:pPr>
          <a:r>
            <a:rPr lang="vi-VN" sz="3100" kern="1200" dirty="0"/>
            <a:t>	3. Biểu thức tọa độ</a:t>
          </a:r>
          <a:endParaRPr lang="en-US" sz="3100" kern="1200" dirty="0"/>
        </a:p>
      </dsp:txBody>
      <dsp:txXfrm>
        <a:off x="2166809" y="3422388"/>
        <a:ext cx="8168997" cy="101206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5" Type="http://schemas.openxmlformats.org/officeDocument/2006/relationships/image" Target="../media/image13.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11.wmf"/><Relationship Id="rId7" Type="http://schemas.openxmlformats.org/officeDocument/2006/relationships/image" Target="../media/image5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54.wmf"/><Relationship Id="rId5" Type="http://schemas.openxmlformats.org/officeDocument/2006/relationships/image" Target="../media/image13.wmf"/><Relationship Id="rId4" Type="http://schemas.openxmlformats.org/officeDocument/2006/relationships/image" Target="../media/image12.wmf"/><Relationship Id="rId9"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image" Target="../media/image62.wmf"/><Relationship Id="rId7" Type="http://schemas.openxmlformats.org/officeDocument/2006/relationships/image" Target="../media/image66.wmf"/><Relationship Id="rId2" Type="http://schemas.openxmlformats.org/officeDocument/2006/relationships/image" Target="../media/image61.wmf"/><Relationship Id="rId1" Type="http://schemas.openxmlformats.org/officeDocument/2006/relationships/image" Target="../media/image60.wmf"/><Relationship Id="rId6" Type="http://schemas.openxmlformats.org/officeDocument/2006/relationships/image" Target="../media/image65.wmf"/><Relationship Id="rId5" Type="http://schemas.openxmlformats.org/officeDocument/2006/relationships/image" Target="../media/image64.wmf"/><Relationship Id="rId10" Type="http://schemas.openxmlformats.org/officeDocument/2006/relationships/image" Target="../media/image69.wmf"/><Relationship Id="rId4" Type="http://schemas.openxmlformats.org/officeDocument/2006/relationships/image" Target="../media/image63.wmf"/><Relationship Id="rId9" Type="http://schemas.openxmlformats.org/officeDocument/2006/relationships/image" Target="../media/image6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image" Target="../media/image82.wmf"/><Relationship Id="rId7" Type="http://schemas.openxmlformats.org/officeDocument/2006/relationships/image" Target="../media/image86.wmf"/><Relationship Id="rId2" Type="http://schemas.openxmlformats.org/officeDocument/2006/relationships/image" Target="../media/image81.wmf"/><Relationship Id="rId1" Type="http://schemas.openxmlformats.org/officeDocument/2006/relationships/image" Target="../media/image80.wmf"/><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1C4031-C8B8-411A-BFA9-B55087F8ACB6}"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69E871-E3D6-48A6-B5A7-98A5E0B275B3}" type="slidenum">
              <a:rPr lang="en-US" smtClean="0"/>
              <a:t>‹#›</a:t>
            </a:fld>
            <a:endParaRPr lang="en-US"/>
          </a:p>
        </p:txBody>
      </p:sp>
    </p:spTree>
    <p:extLst>
      <p:ext uri="{BB962C8B-B14F-4D97-AF65-F5344CB8AC3E}">
        <p14:creationId xmlns:p14="http://schemas.microsoft.com/office/powerpoint/2010/main" val="2020844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12468a04dee_0_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12468a04dee_0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508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12</a:t>
            </a:fld>
            <a:endParaRPr lang="zh-CN" altLang="en-US"/>
          </a:p>
        </p:txBody>
      </p:sp>
    </p:spTree>
    <p:extLst>
      <p:ext uri="{BB962C8B-B14F-4D97-AF65-F5344CB8AC3E}">
        <p14:creationId xmlns:p14="http://schemas.microsoft.com/office/powerpoint/2010/main" val="4975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15</a:t>
            </a:fld>
            <a:endParaRPr lang="en-US"/>
          </a:p>
        </p:txBody>
      </p:sp>
    </p:spTree>
    <p:extLst>
      <p:ext uri="{BB962C8B-B14F-4D97-AF65-F5344CB8AC3E}">
        <p14:creationId xmlns:p14="http://schemas.microsoft.com/office/powerpoint/2010/main" val="4215160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12468a04dee_0_10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12468a04dee_0_1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9018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9E871-E3D6-48A6-B5A7-98A5E0B275B3}" type="slidenum">
              <a:rPr lang="en-US" smtClean="0"/>
              <a:t>23</a:t>
            </a:fld>
            <a:endParaRPr lang="en-US"/>
          </a:p>
        </p:txBody>
      </p:sp>
    </p:spTree>
    <p:extLst>
      <p:ext uri="{BB962C8B-B14F-4D97-AF65-F5344CB8AC3E}">
        <p14:creationId xmlns:p14="http://schemas.microsoft.com/office/powerpoint/2010/main" val="1167961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64A0-A9ED-2246-4381-19A5768A13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FB38AD-CDCA-D8FA-3BF9-7F454B8A8D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E69DC3-62DB-6620-98AF-E59F22A4BE66}"/>
              </a:ext>
            </a:extLst>
          </p:cNvPr>
          <p:cNvSpPr>
            <a:spLocks noGrp="1"/>
          </p:cNvSpPr>
          <p:nvPr>
            <p:ph type="dt" sz="half" idx="10"/>
          </p:nvPr>
        </p:nvSpPr>
        <p:spPr/>
        <p:txBody>
          <a:bodyPr/>
          <a:lstStyle/>
          <a:p>
            <a:fld id="{191BFE48-D054-4EC9-B867-0C35E7EE7EE3}" type="datetimeFigureOut">
              <a:rPr lang="en-US" smtClean="0"/>
              <a:t>12/23/2025</a:t>
            </a:fld>
            <a:endParaRPr lang="en-US"/>
          </a:p>
        </p:txBody>
      </p:sp>
      <p:sp>
        <p:nvSpPr>
          <p:cNvPr id="5" name="Footer Placeholder 4">
            <a:extLst>
              <a:ext uri="{FF2B5EF4-FFF2-40B4-BE49-F238E27FC236}">
                <a16:creationId xmlns:a16="http://schemas.microsoft.com/office/drawing/2014/main" id="{D40F69AC-3B41-488C-2144-31F6A5258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B5FD6-40D3-2A13-3D74-EE671420DF9C}"/>
              </a:ext>
            </a:extLst>
          </p:cNvPr>
          <p:cNvSpPr>
            <a:spLocks noGrp="1"/>
          </p:cNvSpPr>
          <p:nvPr>
            <p:ph type="sldNum" sz="quarter" idx="12"/>
          </p:nvPr>
        </p:nvSpPr>
        <p:spPr/>
        <p:txBody>
          <a:bodyPr/>
          <a:lstStyle/>
          <a:p>
            <a:fld id="{5062C112-9E34-483C-B72F-8BCDCBA1DBD1}" type="slidenum">
              <a:rPr lang="en-US" smtClean="0"/>
              <a:t>‹#›</a:t>
            </a:fld>
            <a:endParaRPr lang="en-US"/>
          </a:p>
        </p:txBody>
      </p:sp>
    </p:spTree>
    <p:extLst>
      <p:ext uri="{BB962C8B-B14F-4D97-AF65-F5344CB8AC3E}">
        <p14:creationId xmlns:p14="http://schemas.microsoft.com/office/powerpoint/2010/main" val="2234444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1D47E-5B4A-1BD3-65E2-9352DF7D89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A59DE4-DFA1-2677-1BF0-50A5C59B7A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9D75A-1671-D179-7767-3D81ED77E4CA}"/>
              </a:ext>
            </a:extLst>
          </p:cNvPr>
          <p:cNvSpPr>
            <a:spLocks noGrp="1"/>
          </p:cNvSpPr>
          <p:nvPr>
            <p:ph type="dt" sz="half" idx="10"/>
          </p:nvPr>
        </p:nvSpPr>
        <p:spPr/>
        <p:txBody>
          <a:bodyPr/>
          <a:lstStyle/>
          <a:p>
            <a:fld id="{191BFE48-D054-4EC9-B867-0C35E7EE7EE3}" type="datetimeFigureOut">
              <a:rPr lang="en-US" smtClean="0"/>
              <a:t>12/23/2025</a:t>
            </a:fld>
            <a:endParaRPr lang="en-US"/>
          </a:p>
        </p:txBody>
      </p:sp>
      <p:sp>
        <p:nvSpPr>
          <p:cNvPr id="5" name="Footer Placeholder 4">
            <a:extLst>
              <a:ext uri="{FF2B5EF4-FFF2-40B4-BE49-F238E27FC236}">
                <a16:creationId xmlns:a16="http://schemas.microsoft.com/office/drawing/2014/main" id="{A0433A98-5417-A401-129F-6435781748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7C1DA-8B4A-D19D-7851-9F184B3F504F}"/>
              </a:ext>
            </a:extLst>
          </p:cNvPr>
          <p:cNvSpPr>
            <a:spLocks noGrp="1"/>
          </p:cNvSpPr>
          <p:nvPr>
            <p:ph type="sldNum" sz="quarter" idx="12"/>
          </p:nvPr>
        </p:nvSpPr>
        <p:spPr/>
        <p:txBody>
          <a:bodyPr/>
          <a:lstStyle/>
          <a:p>
            <a:fld id="{5062C112-9E34-483C-B72F-8BCDCBA1DBD1}" type="slidenum">
              <a:rPr lang="en-US" smtClean="0"/>
              <a:t>‹#›</a:t>
            </a:fld>
            <a:endParaRPr lang="en-US"/>
          </a:p>
        </p:txBody>
      </p:sp>
    </p:spTree>
    <p:extLst>
      <p:ext uri="{BB962C8B-B14F-4D97-AF65-F5344CB8AC3E}">
        <p14:creationId xmlns:p14="http://schemas.microsoft.com/office/powerpoint/2010/main" val="2196800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7AB64F-FBB7-E3F9-58B3-2936EFB14D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DDA9CD-3F45-3782-4857-B6D1B9AF15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234DC-27D4-09D8-9B3D-833250692134}"/>
              </a:ext>
            </a:extLst>
          </p:cNvPr>
          <p:cNvSpPr>
            <a:spLocks noGrp="1"/>
          </p:cNvSpPr>
          <p:nvPr>
            <p:ph type="dt" sz="half" idx="10"/>
          </p:nvPr>
        </p:nvSpPr>
        <p:spPr/>
        <p:txBody>
          <a:bodyPr/>
          <a:lstStyle/>
          <a:p>
            <a:fld id="{191BFE48-D054-4EC9-B867-0C35E7EE7EE3}" type="datetimeFigureOut">
              <a:rPr lang="en-US" smtClean="0"/>
              <a:t>12/23/2025</a:t>
            </a:fld>
            <a:endParaRPr lang="en-US"/>
          </a:p>
        </p:txBody>
      </p:sp>
      <p:sp>
        <p:nvSpPr>
          <p:cNvPr id="5" name="Footer Placeholder 4">
            <a:extLst>
              <a:ext uri="{FF2B5EF4-FFF2-40B4-BE49-F238E27FC236}">
                <a16:creationId xmlns:a16="http://schemas.microsoft.com/office/drawing/2014/main" id="{1D10FB0B-DEF7-47CA-E9F4-EB72BF6AA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46B3D-3DCF-7305-3FC9-56FD540CC365}"/>
              </a:ext>
            </a:extLst>
          </p:cNvPr>
          <p:cNvSpPr>
            <a:spLocks noGrp="1"/>
          </p:cNvSpPr>
          <p:nvPr>
            <p:ph type="sldNum" sz="quarter" idx="12"/>
          </p:nvPr>
        </p:nvSpPr>
        <p:spPr/>
        <p:txBody>
          <a:bodyPr/>
          <a:lstStyle/>
          <a:p>
            <a:fld id="{5062C112-9E34-483C-B72F-8BCDCBA1DBD1}" type="slidenum">
              <a:rPr lang="en-US" smtClean="0"/>
              <a:t>‹#›</a:t>
            </a:fld>
            <a:endParaRPr lang="en-US"/>
          </a:p>
        </p:txBody>
      </p:sp>
    </p:spTree>
    <p:extLst>
      <p:ext uri="{BB962C8B-B14F-4D97-AF65-F5344CB8AC3E}">
        <p14:creationId xmlns:p14="http://schemas.microsoft.com/office/powerpoint/2010/main" val="3219959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886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3"/>
            <a:ext cx="2844801" cy="365125"/>
          </a:xfrm>
          <a:prstGeom prst="rect">
            <a:avLst/>
          </a:prstGeom>
        </p:spPr>
        <p:txBody>
          <a:bodyPr lIns="91426" tIns="45713" rIns="91426" bIns="45713"/>
          <a:lstStyle/>
          <a:p>
            <a:fld id="{D15044BE-B3F3-4258-B55D-9238C2EBFDF1}" type="datetimeFigureOut">
              <a:rPr lang="en-US" smtClean="0"/>
              <a:pPr/>
              <a:t>12/23/2025</a:t>
            </a:fld>
            <a:endParaRPr lang="en-US"/>
          </a:p>
        </p:txBody>
      </p:sp>
      <p:sp>
        <p:nvSpPr>
          <p:cNvPr id="5" name="Footer Placeholder 4"/>
          <p:cNvSpPr>
            <a:spLocks noGrp="1"/>
          </p:cNvSpPr>
          <p:nvPr>
            <p:ph type="ftr" sz="quarter" idx="11"/>
          </p:nvPr>
        </p:nvSpPr>
        <p:spPr>
          <a:xfrm>
            <a:off x="4165603" y="6356353"/>
            <a:ext cx="3860801" cy="365125"/>
          </a:xfrm>
          <a:prstGeom prst="rect">
            <a:avLst/>
          </a:prstGeom>
        </p:spPr>
        <p:txBody>
          <a:bodyPr lIns="91426" tIns="45713" rIns="91426" bIns="45713"/>
          <a:lstStyle/>
          <a:p>
            <a:endParaRPr lang="en-US"/>
          </a:p>
        </p:txBody>
      </p:sp>
      <p:sp>
        <p:nvSpPr>
          <p:cNvPr id="6" name="Slide Number Placeholder 5"/>
          <p:cNvSpPr>
            <a:spLocks noGrp="1"/>
          </p:cNvSpPr>
          <p:nvPr>
            <p:ph type="sldNum" sz="quarter" idx="12"/>
          </p:nvPr>
        </p:nvSpPr>
        <p:spPr>
          <a:xfrm>
            <a:off x="8737602" y="6356353"/>
            <a:ext cx="2844801" cy="365125"/>
          </a:xfrm>
          <a:prstGeom prst="rect">
            <a:avLst/>
          </a:prstGeom>
        </p:spPr>
        <p:txBody>
          <a:bodyPr lIns="91426" tIns="45713" rIns="91426" bIns="45713"/>
          <a:lstStyle/>
          <a:p>
            <a:fld id="{E56A0A80-8336-46B1-B89F-89FB7E7362A5}" type="slidenum">
              <a:rPr lang="en-US" smtClean="0"/>
              <a:pPr/>
              <a:t>‹#›</a:t>
            </a:fld>
            <a:endParaRPr lang="en-US"/>
          </a:p>
        </p:txBody>
      </p:sp>
    </p:spTree>
    <p:extLst>
      <p:ext uri="{BB962C8B-B14F-4D97-AF65-F5344CB8AC3E}">
        <p14:creationId xmlns:p14="http://schemas.microsoft.com/office/powerpoint/2010/main" val="3986409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83568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763200" y="1397200"/>
            <a:ext cx="8665600" cy="34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1763200" y="4845200"/>
            <a:ext cx="8665600" cy="615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24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Tree>
    <p:extLst>
      <p:ext uri="{BB962C8B-B14F-4D97-AF65-F5344CB8AC3E}">
        <p14:creationId xmlns:p14="http://schemas.microsoft.com/office/powerpoint/2010/main" val="3258575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13"/>
        <p:cNvGrpSpPr/>
        <p:nvPr/>
      </p:nvGrpSpPr>
      <p:grpSpPr>
        <a:xfrm>
          <a:off x="0" y="0"/>
          <a:ext cx="0" cy="0"/>
          <a:chOff x="0" y="0"/>
          <a:chExt cx="0" cy="0"/>
        </a:xfrm>
      </p:grpSpPr>
      <p:sp>
        <p:nvSpPr>
          <p:cNvPr id="14" name="Google Shape;14;p3"/>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3"/>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3"/>
          <p:cNvSpPr txBox="1">
            <a:spLocks noGrp="1"/>
          </p:cNvSpPr>
          <p:nvPr>
            <p:ph type="title"/>
          </p:nvPr>
        </p:nvSpPr>
        <p:spPr>
          <a:xfrm>
            <a:off x="4189200" y="2800800"/>
            <a:ext cx="3813600" cy="131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4189200" y="1840800"/>
            <a:ext cx="3813600" cy="96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733" b="1">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4189200" y="4114400"/>
            <a:ext cx="3813600" cy="902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Montserrat Medium"/>
              <a:buNone/>
              <a:defRPr sz="2133">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3310988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4"/>
          <p:cNvSpPr txBox="1">
            <a:spLocks noGrp="1"/>
          </p:cNvSpPr>
          <p:nvPr>
            <p:ph type="title"/>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 name="Google Shape;23;p4"/>
          <p:cNvSpPr txBox="1">
            <a:spLocks noGrp="1"/>
          </p:cNvSpPr>
          <p:nvPr>
            <p:ph type="body" idx="1"/>
          </p:nvPr>
        </p:nvSpPr>
        <p:spPr>
          <a:xfrm>
            <a:off x="2789800" y="1622400"/>
            <a:ext cx="6612400" cy="4302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chemeClr val="lt1"/>
              </a:buClr>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grpSp>
        <p:nvGrpSpPr>
          <p:cNvPr id="24" name="Google Shape;24;p4"/>
          <p:cNvGrpSpPr/>
          <p:nvPr/>
        </p:nvGrpSpPr>
        <p:grpSpPr>
          <a:xfrm>
            <a:off x="1873137" y="101607"/>
            <a:ext cx="2233396" cy="199431"/>
            <a:chOff x="4790625" y="1824675"/>
            <a:chExt cx="2392925" cy="213675"/>
          </a:xfrm>
        </p:grpSpPr>
        <p:sp>
          <p:nvSpPr>
            <p:cNvPr id="25" name="Google Shape;25;p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4"/>
          <p:cNvGrpSpPr/>
          <p:nvPr/>
        </p:nvGrpSpPr>
        <p:grpSpPr>
          <a:xfrm>
            <a:off x="101603" y="3844621"/>
            <a:ext cx="286556" cy="307113"/>
            <a:chOff x="424275" y="4593075"/>
            <a:chExt cx="307025" cy="329050"/>
          </a:xfrm>
        </p:grpSpPr>
        <p:sp>
          <p:nvSpPr>
            <p:cNvPr id="31" name="Google Shape;31;p4"/>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4"/>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4"/>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 name="Google Shape;34;p4"/>
          <p:cNvGrpSpPr/>
          <p:nvPr/>
        </p:nvGrpSpPr>
        <p:grpSpPr>
          <a:xfrm>
            <a:off x="101596" y="1127713"/>
            <a:ext cx="462443" cy="2412107"/>
            <a:chOff x="4713875" y="2486650"/>
            <a:chExt cx="495475" cy="2584400"/>
          </a:xfrm>
        </p:grpSpPr>
        <p:sp>
          <p:nvSpPr>
            <p:cNvPr id="35" name="Google Shape;35;p4"/>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4"/>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4"/>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4"/>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4"/>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4"/>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 name="Google Shape;50;p4"/>
          <p:cNvGrpSpPr/>
          <p:nvPr/>
        </p:nvGrpSpPr>
        <p:grpSpPr>
          <a:xfrm>
            <a:off x="101590" y="101614"/>
            <a:ext cx="1466733" cy="721303"/>
            <a:chOff x="823225" y="4003400"/>
            <a:chExt cx="1571500" cy="772825"/>
          </a:xfrm>
        </p:grpSpPr>
        <p:sp>
          <p:nvSpPr>
            <p:cNvPr id="51" name="Google Shape;51;p4"/>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 name="Google Shape;53;p4"/>
          <p:cNvGrpSpPr/>
          <p:nvPr/>
        </p:nvGrpSpPr>
        <p:grpSpPr>
          <a:xfrm>
            <a:off x="11627905" y="4616443"/>
            <a:ext cx="436217" cy="850384"/>
            <a:chOff x="2114275" y="3036050"/>
            <a:chExt cx="467375" cy="911125"/>
          </a:xfrm>
        </p:grpSpPr>
        <p:sp>
          <p:nvSpPr>
            <p:cNvPr id="54" name="Google Shape;54;p4"/>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4"/>
          <p:cNvGrpSpPr/>
          <p:nvPr/>
        </p:nvGrpSpPr>
        <p:grpSpPr>
          <a:xfrm>
            <a:off x="11777560" y="3977541"/>
            <a:ext cx="286557" cy="334087"/>
            <a:chOff x="6571050" y="2495000"/>
            <a:chExt cx="307025" cy="357950"/>
          </a:xfrm>
        </p:grpSpPr>
        <p:sp>
          <p:nvSpPr>
            <p:cNvPr id="58" name="Google Shape;58;p4"/>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 name="Google Shape;61;p4"/>
          <p:cNvGrpSpPr/>
          <p:nvPr/>
        </p:nvGrpSpPr>
        <p:grpSpPr>
          <a:xfrm>
            <a:off x="9994567" y="5771640"/>
            <a:ext cx="2069551" cy="1007136"/>
            <a:chOff x="359700" y="4031500"/>
            <a:chExt cx="2217375" cy="1079075"/>
          </a:xfrm>
        </p:grpSpPr>
        <p:sp>
          <p:nvSpPr>
            <p:cNvPr id="62" name="Google Shape;62;p4"/>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4"/>
          <p:cNvGrpSpPr/>
          <p:nvPr/>
        </p:nvGrpSpPr>
        <p:grpSpPr>
          <a:xfrm>
            <a:off x="7557963" y="6556971"/>
            <a:ext cx="2233396" cy="199429"/>
            <a:chOff x="4790625" y="1824675"/>
            <a:chExt cx="2392925" cy="213675"/>
          </a:xfrm>
        </p:grpSpPr>
        <p:sp>
          <p:nvSpPr>
            <p:cNvPr id="65" name="Google Shape;65;p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42015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0"/>
        <p:cNvGrpSpPr/>
        <p:nvPr/>
      </p:nvGrpSpPr>
      <p:grpSpPr>
        <a:xfrm>
          <a:off x="0" y="0"/>
          <a:ext cx="0" cy="0"/>
          <a:chOff x="0" y="0"/>
          <a:chExt cx="0" cy="0"/>
        </a:xfrm>
      </p:grpSpPr>
      <p:sp>
        <p:nvSpPr>
          <p:cNvPr id="71" name="Google Shape;71;p5"/>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txBox="1">
            <a:spLocks noGrp="1"/>
          </p:cNvSpPr>
          <p:nvPr>
            <p:ph type="title"/>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5"/>
          <p:cNvSpPr txBox="1">
            <a:spLocks noGrp="1"/>
          </p:cNvSpPr>
          <p:nvPr>
            <p:ph type="title" idx="2"/>
          </p:nvPr>
        </p:nvSpPr>
        <p:spPr>
          <a:xfrm>
            <a:off x="1703933" y="3293600"/>
            <a:ext cx="4077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5" name="Google Shape;75;p5"/>
          <p:cNvSpPr txBox="1">
            <a:spLocks noGrp="1"/>
          </p:cNvSpPr>
          <p:nvPr>
            <p:ph type="subTitle" idx="1"/>
          </p:nvPr>
        </p:nvSpPr>
        <p:spPr>
          <a:xfrm>
            <a:off x="1703933" y="3744800"/>
            <a:ext cx="4077200" cy="124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6" name="Google Shape;76;p5"/>
          <p:cNvSpPr txBox="1">
            <a:spLocks noGrp="1"/>
          </p:cNvSpPr>
          <p:nvPr>
            <p:ph type="title" idx="3"/>
          </p:nvPr>
        </p:nvSpPr>
        <p:spPr>
          <a:xfrm>
            <a:off x="6411000" y="3293600"/>
            <a:ext cx="4077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7" name="Google Shape;77;p5"/>
          <p:cNvSpPr txBox="1">
            <a:spLocks noGrp="1"/>
          </p:cNvSpPr>
          <p:nvPr>
            <p:ph type="subTitle" idx="4"/>
          </p:nvPr>
        </p:nvSpPr>
        <p:spPr>
          <a:xfrm>
            <a:off x="6411000" y="3744800"/>
            <a:ext cx="4077200" cy="124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grpSp>
        <p:nvGrpSpPr>
          <p:cNvPr id="78" name="Google Shape;78;p5"/>
          <p:cNvGrpSpPr/>
          <p:nvPr/>
        </p:nvGrpSpPr>
        <p:grpSpPr>
          <a:xfrm>
            <a:off x="101596" y="3032347"/>
            <a:ext cx="462443" cy="2412107"/>
            <a:chOff x="4713875" y="2486650"/>
            <a:chExt cx="495475" cy="2584400"/>
          </a:xfrm>
        </p:grpSpPr>
        <p:sp>
          <p:nvSpPr>
            <p:cNvPr id="79" name="Google Shape;79;p5"/>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5"/>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 name="Google Shape;94;p5"/>
          <p:cNvGrpSpPr/>
          <p:nvPr/>
        </p:nvGrpSpPr>
        <p:grpSpPr>
          <a:xfrm>
            <a:off x="101603" y="2420421"/>
            <a:ext cx="286556" cy="307113"/>
            <a:chOff x="424275" y="4593075"/>
            <a:chExt cx="307025" cy="329050"/>
          </a:xfrm>
        </p:grpSpPr>
        <p:sp>
          <p:nvSpPr>
            <p:cNvPr id="95" name="Google Shape;95;p5"/>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 name="Google Shape;98;p5"/>
          <p:cNvGrpSpPr/>
          <p:nvPr/>
        </p:nvGrpSpPr>
        <p:grpSpPr>
          <a:xfrm flipH="1">
            <a:off x="101600" y="5749273"/>
            <a:ext cx="2044747" cy="1007136"/>
            <a:chOff x="383775" y="4031500"/>
            <a:chExt cx="2190800" cy="1079075"/>
          </a:xfrm>
        </p:grpSpPr>
        <p:sp>
          <p:nvSpPr>
            <p:cNvPr id="99" name="Google Shape;99;p5"/>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5"/>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3477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1"/>
        <p:cNvGrpSpPr/>
        <p:nvPr/>
      </p:nvGrpSpPr>
      <p:grpSpPr>
        <a:xfrm>
          <a:off x="0" y="0"/>
          <a:ext cx="0" cy="0"/>
          <a:chOff x="0" y="0"/>
          <a:chExt cx="0" cy="0"/>
        </a:xfrm>
      </p:grpSpPr>
      <p:sp>
        <p:nvSpPr>
          <p:cNvPr id="102" name="Google Shape;102;p6"/>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txBox="1">
            <a:spLocks noGrp="1"/>
          </p:cNvSpPr>
          <p:nvPr>
            <p:ph type="title"/>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5" name="Google Shape;105;p6"/>
          <p:cNvGrpSpPr/>
          <p:nvPr/>
        </p:nvGrpSpPr>
        <p:grpSpPr>
          <a:xfrm>
            <a:off x="101603" y="5137354"/>
            <a:ext cx="286556" cy="307113"/>
            <a:chOff x="424275" y="4593075"/>
            <a:chExt cx="307025" cy="329050"/>
          </a:xfrm>
        </p:grpSpPr>
        <p:sp>
          <p:nvSpPr>
            <p:cNvPr id="106" name="Google Shape;106;p6"/>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6"/>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 name="Google Shape;109;p6"/>
          <p:cNvGrpSpPr/>
          <p:nvPr/>
        </p:nvGrpSpPr>
        <p:grpSpPr>
          <a:xfrm flipH="1">
            <a:off x="101600" y="5749273"/>
            <a:ext cx="2044747" cy="1007136"/>
            <a:chOff x="383775" y="4031500"/>
            <a:chExt cx="2190800" cy="1079075"/>
          </a:xfrm>
        </p:grpSpPr>
        <p:sp>
          <p:nvSpPr>
            <p:cNvPr id="110" name="Google Shape;110;p6"/>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6"/>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6"/>
          <p:cNvGrpSpPr/>
          <p:nvPr/>
        </p:nvGrpSpPr>
        <p:grpSpPr>
          <a:xfrm flipH="1">
            <a:off x="2451131" y="6556971"/>
            <a:ext cx="2233396" cy="199429"/>
            <a:chOff x="4790625" y="1824675"/>
            <a:chExt cx="2392925" cy="213675"/>
          </a:xfrm>
        </p:grpSpPr>
        <p:sp>
          <p:nvSpPr>
            <p:cNvPr id="113" name="Google Shape;113;p6"/>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6"/>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6"/>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 name="Google Shape;118;p6"/>
          <p:cNvGrpSpPr/>
          <p:nvPr/>
        </p:nvGrpSpPr>
        <p:grpSpPr>
          <a:xfrm>
            <a:off x="10606905" y="101614"/>
            <a:ext cx="1578780" cy="1544993"/>
            <a:chOff x="5301275" y="2528150"/>
            <a:chExt cx="1691550" cy="1655350"/>
          </a:xfrm>
        </p:grpSpPr>
        <p:sp>
          <p:nvSpPr>
            <p:cNvPr id="119" name="Google Shape;119;p6"/>
            <p:cNvSpPr/>
            <p:nvPr/>
          </p:nvSpPr>
          <p:spPr>
            <a:xfrm>
              <a:off x="5362075" y="2582950"/>
              <a:ext cx="1630750" cy="1600550"/>
            </a:xfrm>
            <a:custGeom>
              <a:avLst/>
              <a:gdLst/>
              <a:ahLst/>
              <a:cxnLst/>
              <a:rect l="l" t="t" r="r" b="b"/>
              <a:pathLst>
                <a:path w="65230" h="64022" extrusionOk="0">
                  <a:moveTo>
                    <a:pt x="24378" y="7608"/>
                  </a:moveTo>
                  <a:cubicBezTo>
                    <a:pt x="32676" y="7608"/>
                    <a:pt x="40578" y="11133"/>
                    <a:pt x="46080" y="17334"/>
                  </a:cubicBezTo>
                  <a:cubicBezTo>
                    <a:pt x="55016" y="27334"/>
                    <a:pt x="55716" y="41833"/>
                    <a:pt x="48725" y="52563"/>
                  </a:cubicBezTo>
                  <a:lnTo>
                    <a:pt x="11399" y="10678"/>
                  </a:lnTo>
                  <a:cubicBezTo>
                    <a:pt x="15380" y="8671"/>
                    <a:pt x="19818" y="7608"/>
                    <a:pt x="24378" y="7608"/>
                  </a:cubicBezTo>
                  <a:close/>
                  <a:moveTo>
                    <a:pt x="24379" y="1"/>
                  </a:moveTo>
                  <a:cubicBezTo>
                    <a:pt x="15698" y="1"/>
                    <a:pt x="6985" y="3070"/>
                    <a:pt x="0" y="9310"/>
                  </a:cubicBezTo>
                  <a:lnTo>
                    <a:pt x="48816" y="64022"/>
                  </a:lnTo>
                  <a:cubicBezTo>
                    <a:pt x="63922" y="50557"/>
                    <a:pt x="65229" y="27365"/>
                    <a:pt x="51764" y="12289"/>
                  </a:cubicBezTo>
                  <a:cubicBezTo>
                    <a:pt x="44525" y="4150"/>
                    <a:pt x="34474" y="1"/>
                    <a:pt x="24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a:off x="5301275" y="2528150"/>
              <a:ext cx="1573775" cy="1634850"/>
            </a:xfrm>
            <a:custGeom>
              <a:avLst/>
              <a:gdLst/>
              <a:ahLst/>
              <a:cxnLst/>
              <a:rect l="l" t="t" r="r" b="b"/>
              <a:pathLst>
                <a:path w="62951" h="65394" extrusionOk="0">
                  <a:moveTo>
                    <a:pt x="25168" y="8736"/>
                  </a:moveTo>
                  <a:cubicBezTo>
                    <a:pt x="33314" y="8736"/>
                    <a:pt x="41065" y="12231"/>
                    <a:pt x="46445" y="18280"/>
                  </a:cubicBezTo>
                  <a:cubicBezTo>
                    <a:pt x="54804" y="27642"/>
                    <a:pt x="56020" y="41472"/>
                    <a:pt x="49454" y="52171"/>
                  </a:cubicBezTo>
                  <a:lnTo>
                    <a:pt x="13101" y="11411"/>
                  </a:lnTo>
                  <a:cubicBezTo>
                    <a:pt x="16870" y="9648"/>
                    <a:pt x="21004" y="8736"/>
                    <a:pt x="25168" y="8736"/>
                  </a:cubicBezTo>
                  <a:close/>
                  <a:moveTo>
                    <a:pt x="25229" y="7550"/>
                  </a:moveTo>
                  <a:cubicBezTo>
                    <a:pt x="20609" y="7550"/>
                    <a:pt x="16050" y="8614"/>
                    <a:pt x="11946" y="10681"/>
                  </a:cubicBezTo>
                  <a:lnTo>
                    <a:pt x="11277" y="11015"/>
                  </a:lnTo>
                  <a:lnTo>
                    <a:pt x="49120" y="53448"/>
                  </a:lnTo>
                  <a:lnTo>
                    <a:pt x="49606" y="54025"/>
                  </a:lnTo>
                  <a:lnTo>
                    <a:pt x="50032" y="53387"/>
                  </a:lnTo>
                  <a:cubicBezTo>
                    <a:pt x="57327" y="42201"/>
                    <a:pt x="56233" y="27429"/>
                    <a:pt x="47327" y="17490"/>
                  </a:cubicBezTo>
                  <a:cubicBezTo>
                    <a:pt x="41734" y="11167"/>
                    <a:pt x="33649" y="7550"/>
                    <a:pt x="25229" y="7550"/>
                  </a:cubicBezTo>
                  <a:close/>
                  <a:moveTo>
                    <a:pt x="25178" y="1146"/>
                  </a:moveTo>
                  <a:cubicBezTo>
                    <a:pt x="35118" y="1146"/>
                    <a:pt x="45021" y="5210"/>
                    <a:pt x="52160" y="13174"/>
                  </a:cubicBezTo>
                  <a:cubicBezTo>
                    <a:pt x="58543" y="20408"/>
                    <a:pt x="61765" y="29678"/>
                    <a:pt x="61248" y="39283"/>
                  </a:cubicBezTo>
                  <a:cubicBezTo>
                    <a:pt x="60701" y="48736"/>
                    <a:pt x="56597" y="57399"/>
                    <a:pt x="49637" y="63782"/>
                  </a:cubicBezTo>
                  <a:lnTo>
                    <a:pt x="1581" y="9921"/>
                  </a:lnTo>
                  <a:cubicBezTo>
                    <a:pt x="8382" y="4038"/>
                    <a:pt x="16794" y="1146"/>
                    <a:pt x="25178" y="1146"/>
                  </a:cubicBezTo>
                  <a:close/>
                  <a:moveTo>
                    <a:pt x="25161" y="1"/>
                  </a:moveTo>
                  <a:cubicBezTo>
                    <a:pt x="16336" y="1"/>
                    <a:pt x="7482" y="3108"/>
                    <a:pt x="396" y="9435"/>
                  </a:cubicBezTo>
                  <a:lnTo>
                    <a:pt x="1" y="9800"/>
                  </a:lnTo>
                  <a:lnTo>
                    <a:pt x="49150" y="64968"/>
                  </a:lnTo>
                  <a:lnTo>
                    <a:pt x="49546" y="65393"/>
                  </a:lnTo>
                  <a:lnTo>
                    <a:pt x="50002" y="64968"/>
                  </a:lnTo>
                  <a:cubicBezTo>
                    <a:pt x="57388" y="58372"/>
                    <a:pt x="61795" y="49253"/>
                    <a:pt x="62373" y="39314"/>
                  </a:cubicBezTo>
                  <a:cubicBezTo>
                    <a:pt x="62950" y="29405"/>
                    <a:pt x="59607" y="19830"/>
                    <a:pt x="52980" y="12414"/>
                  </a:cubicBezTo>
                  <a:cubicBezTo>
                    <a:pt x="45629" y="4196"/>
                    <a:pt x="35415" y="1"/>
                    <a:pt x="25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6"/>
          <p:cNvGrpSpPr/>
          <p:nvPr/>
        </p:nvGrpSpPr>
        <p:grpSpPr>
          <a:xfrm>
            <a:off x="11797527" y="3513657"/>
            <a:ext cx="286557" cy="334087"/>
            <a:chOff x="6571050" y="2495000"/>
            <a:chExt cx="307025" cy="357950"/>
          </a:xfrm>
        </p:grpSpPr>
        <p:sp>
          <p:nvSpPr>
            <p:cNvPr id="122" name="Google Shape;122;p6"/>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6"/>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6"/>
          <p:cNvGrpSpPr/>
          <p:nvPr/>
        </p:nvGrpSpPr>
        <p:grpSpPr>
          <a:xfrm>
            <a:off x="11855005" y="1951387"/>
            <a:ext cx="229111" cy="1257480"/>
            <a:chOff x="6952525" y="2517050"/>
            <a:chExt cx="245475" cy="1347300"/>
          </a:xfrm>
        </p:grpSpPr>
        <p:sp>
          <p:nvSpPr>
            <p:cNvPr id="126" name="Google Shape;126;p6"/>
            <p:cNvSpPr/>
            <p:nvPr/>
          </p:nvSpPr>
          <p:spPr>
            <a:xfrm>
              <a:off x="7012550" y="2731325"/>
              <a:ext cx="185450" cy="1119350"/>
            </a:xfrm>
            <a:custGeom>
              <a:avLst/>
              <a:gdLst/>
              <a:ahLst/>
              <a:cxnLst/>
              <a:rect l="l" t="t" r="r" b="b"/>
              <a:pathLst>
                <a:path w="7418" h="44774" extrusionOk="0">
                  <a:moveTo>
                    <a:pt x="1" y="1"/>
                  </a:moveTo>
                  <a:lnTo>
                    <a:pt x="1" y="43649"/>
                  </a:lnTo>
                  <a:cubicBezTo>
                    <a:pt x="1" y="44257"/>
                    <a:pt x="487" y="44774"/>
                    <a:pt x="1095" y="44774"/>
                  </a:cubicBezTo>
                  <a:lnTo>
                    <a:pt x="6323" y="44774"/>
                  </a:lnTo>
                  <a:cubicBezTo>
                    <a:pt x="6931" y="44774"/>
                    <a:pt x="7417" y="44257"/>
                    <a:pt x="7356" y="43710"/>
                  </a:cubicBezTo>
                  <a:lnTo>
                    <a:pt x="7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6"/>
            <p:cNvSpPr/>
            <p:nvPr/>
          </p:nvSpPr>
          <p:spPr>
            <a:xfrm>
              <a:off x="6952525" y="2716900"/>
              <a:ext cx="214325" cy="1147450"/>
            </a:xfrm>
            <a:custGeom>
              <a:avLst/>
              <a:gdLst/>
              <a:ahLst/>
              <a:cxnLst/>
              <a:rect l="l" t="t" r="r" b="b"/>
              <a:pathLst>
                <a:path w="8573" h="45898" extrusionOk="0">
                  <a:moveTo>
                    <a:pt x="7417" y="1155"/>
                  </a:moveTo>
                  <a:lnTo>
                    <a:pt x="7417" y="44287"/>
                  </a:lnTo>
                  <a:cubicBezTo>
                    <a:pt x="7417" y="44560"/>
                    <a:pt x="7204" y="44803"/>
                    <a:pt x="6900" y="44803"/>
                  </a:cubicBezTo>
                  <a:lnTo>
                    <a:pt x="1672" y="44803"/>
                  </a:lnTo>
                  <a:cubicBezTo>
                    <a:pt x="1368" y="44803"/>
                    <a:pt x="1155" y="44591"/>
                    <a:pt x="1155" y="44287"/>
                  </a:cubicBezTo>
                  <a:lnTo>
                    <a:pt x="1155" y="1155"/>
                  </a:lnTo>
                  <a:close/>
                  <a:moveTo>
                    <a:pt x="578" y="0"/>
                  </a:moveTo>
                  <a:cubicBezTo>
                    <a:pt x="274" y="0"/>
                    <a:pt x="0" y="274"/>
                    <a:pt x="0" y="578"/>
                  </a:cubicBezTo>
                  <a:lnTo>
                    <a:pt x="0" y="44226"/>
                  </a:lnTo>
                  <a:cubicBezTo>
                    <a:pt x="0" y="45138"/>
                    <a:pt x="760" y="45898"/>
                    <a:pt x="1672" y="45898"/>
                  </a:cubicBezTo>
                  <a:lnTo>
                    <a:pt x="6900" y="45898"/>
                  </a:lnTo>
                  <a:cubicBezTo>
                    <a:pt x="7812" y="45898"/>
                    <a:pt x="8572" y="45199"/>
                    <a:pt x="8511" y="44287"/>
                  </a:cubicBezTo>
                  <a:lnTo>
                    <a:pt x="8511" y="578"/>
                  </a:lnTo>
                  <a:cubicBezTo>
                    <a:pt x="8511" y="274"/>
                    <a:pt x="8238" y="0"/>
                    <a:pt x="7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6"/>
            <p:cNvSpPr/>
            <p:nvPr/>
          </p:nvSpPr>
          <p:spPr>
            <a:xfrm>
              <a:off x="6966950" y="3655350"/>
              <a:ext cx="184700" cy="28900"/>
            </a:xfrm>
            <a:custGeom>
              <a:avLst/>
              <a:gdLst/>
              <a:ahLst/>
              <a:cxnLst/>
              <a:rect l="l" t="t" r="r" b="b"/>
              <a:pathLst>
                <a:path w="7388" h="1156" extrusionOk="0">
                  <a:moveTo>
                    <a:pt x="1" y="1"/>
                  </a:moveTo>
                  <a:lnTo>
                    <a:pt x="1" y="1156"/>
                  </a:lnTo>
                  <a:lnTo>
                    <a:pt x="7387" y="1156"/>
                  </a:lnTo>
                  <a:lnTo>
                    <a:pt x="7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6"/>
            <p:cNvSpPr/>
            <p:nvPr/>
          </p:nvSpPr>
          <p:spPr>
            <a:xfrm>
              <a:off x="6952525" y="2517050"/>
              <a:ext cx="215075" cy="228750"/>
            </a:xfrm>
            <a:custGeom>
              <a:avLst/>
              <a:gdLst/>
              <a:ahLst/>
              <a:cxnLst/>
              <a:rect l="l" t="t" r="r" b="b"/>
              <a:pathLst>
                <a:path w="8603" h="9150" extrusionOk="0">
                  <a:moveTo>
                    <a:pt x="4256" y="1915"/>
                  </a:moveTo>
                  <a:lnTo>
                    <a:pt x="7083" y="7994"/>
                  </a:lnTo>
                  <a:lnTo>
                    <a:pt x="1490" y="7994"/>
                  </a:lnTo>
                  <a:lnTo>
                    <a:pt x="4256" y="1915"/>
                  </a:lnTo>
                  <a:close/>
                  <a:moveTo>
                    <a:pt x="4317" y="0"/>
                  </a:moveTo>
                  <a:cubicBezTo>
                    <a:pt x="4073" y="0"/>
                    <a:pt x="3861" y="152"/>
                    <a:pt x="3770" y="335"/>
                  </a:cubicBezTo>
                  <a:lnTo>
                    <a:pt x="92" y="8359"/>
                  </a:lnTo>
                  <a:cubicBezTo>
                    <a:pt x="0" y="8511"/>
                    <a:pt x="0" y="8724"/>
                    <a:pt x="122" y="8876"/>
                  </a:cubicBezTo>
                  <a:cubicBezTo>
                    <a:pt x="244" y="9028"/>
                    <a:pt x="426" y="9149"/>
                    <a:pt x="608" y="9149"/>
                  </a:cubicBezTo>
                  <a:lnTo>
                    <a:pt x="7995" y="9149"/>
                  </a:lnTo>
                  <a:cubicBezTo>
                    <a:pt x="8177" y="9149"/>
                    <a:pt x="8329" y="9058"/>
                    <a:pt x="8481" y="8876"/>
                  </a:cubicBezTo>
                  <a:cubicBezTo>
                    <a:pt x="8602" y="8724"/>
                    <a:pt x="8602" y="8541"/>
                    <a:pt x="8511" y="8359"/>
                  </a:cubicBezTo>
                  <a:lnTo>
                    <a:pt x="4833" y="335"/>
                  </a:lnTo>
                  <a:cubicBezTo>
                    <a:pt x="4712" y="91"/>
                    <a:pt x="4529" y="0"/>
                    <a:pt x="4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54721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328FE-1A64-50EE-72A9-DAA53E3E5B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F74E03-7436-D926-DE06-436D01DB64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223AC-5896-A3F0-15C2-CFAB9DA46941}"/>
              </a:ext>
            </a:extLst>
          </p:cNvPr>
          <p:cNvSpPr>
            <a:spLocks noGrp="1"/>
          </p:cNvSpPr>
          <p:nvPr>
            <p:ph type="dt" sz="half" idx="10"/>
          </p:nvPr>
        </p:nvSpPr>
        <p:spPr/>
        <p:txBody>
          <a:bodyPr/>
          <a:lstStyle/>
          <a:p>
            <a:fld id="{191BFE48-D054-4EC9-B867-0C35E7EE7EE3}" type="datetimeFigureOut">
              <a:rPr lang="en-US" smtClean="0"/>
              <a:t>12/23/2025</a:t>
            </a:fld>
            <a:endParaRPr lang="en-US"/>
          </a:p>
        </p:txBody>
      </p:sp>
      <p:sp>
        <p:nvSpPr>
          <p:cNvPr id="5" name="Footer Placeholder 4">
            <a:extLst>
              <a:ext uri="{FF2B5EF4-FFF2-40B4-BE49-F238E27FC236}">
                <a16:creationId xmlns:a16="http://schemas.microsoft.com/office/drawing/2014/main" id="{61C116AE-99B0-FB0B-636A-6C969B1D4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79ED9-990E-C021-E66A-1EA97F13F63F}"/>
              </a:ext>
            </a:extLst>
          </p:cNvPr>
          <p:cNvSpPr>
            <a:spLocks noGrp="1"/>
          </p:cNvSpPr>
          <p:nvPr>
            <p:ph type="sldNum" sz="quarter" idx="12"/>
          </p:nvPr>
        </p:nvSpPr>
        <p:spPr/>
        <p:txBody>
          <a:bodyPr/>
          <a:lstStyle/>
          <a:p>
            <a:fld id="{5062C112-9E34-483C-B72F-8BCDCBA1DBD1}" type="slidenum">
              <a:rPr lang="en-US" smtClean="0"/>
              <a:t>‹#›</a:t>
            </a:fld>
            <a:endParaRPr lang="en-US"/>
          </a:p>
        </p:txBody>
      </p:sp>
    </p:spTree>
    <p:extLst>
      <p:ext uri="{BB962C8B-B14F-4D97-AF65-F5344CB8AC3E}">
        <p14:creationId xmlns:p14="http://schemas.microsoft.com/office/powerpoint/2010/main" val="3611494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0"/>
        <p:cNvGrpSpPr/>
        <p:nvPr/>
      </p:nvGrpSpPr>
      <p:grpSpPr>
        <a:xfrm>
          <a:off x="0" y="0"/>
          <a:ext cx="0" cy="0"/>
          <a:chOff x="0" y="0"/>
          <a:chExt cx="0" cy="0"/>
        </a:xfrm>
      </p:grpSpPr>
      <p:sp>
        <p:nvSpPr>
          <p:cNvPr id="131" name="Google Shape;131;p7"/>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7"/>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7"/>
          <p:cNvSpPr txBox="1">
            <a:spLocks noGrp="1"/>
          </p:cNvSpPr>
          <p:nvPr>
            <p:ph type="subTitle" idx="1"/>
          </p:nvPr>
        </p:nvSpPr>
        <p:spPr>
          <a:xfrm>
            <a:off x="6303996" y="3931800"/>
            <a:ext cx="4310400" cy="1395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34" name="Google Shape;134;p7"/>
          <p:cNvSpPr txBox="1">
            <a:spLocks noGrp="1"/>
          </p:cNvSpPr>
          <p:nvPr>
            <p:ph type="title"/>
          </p:nvPr>
        </p:nvSpPr>
        <p:spPr>
          <a:xfrm>
            <a:off x="6303996" y="1530600"/>
            <a:ext cx="4310400" cy="24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75398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135"/>
        <p:cNvGrpSpPr/>
        <p:nvPr/>
      </p:nvGrpSpPr>
      <p:grpSpPr>
        <a:xfrm>
          <a:off x="0" y="0"/>
          <a:ext cx="0" cy="0"/>
          <a:chOff x="0" y="0"/>
          <a:chExt cx="0" cy="0"/>
        </a:xfrm>
      </p:grpSpPr>
      <p:sp>
        <p:nvSpPr>
          <p:cNvPr id="136" name="Google Shape;136;p8"/>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txBox="1">
            <a:spLocks noGrp="1"/>
          </p:cNvSpPr>
          <p:nvPr>
            <p:ph type="title"/>
          </p:nvPr>
        </p:nvSpPr>
        <p:spPr>
          <a:xfrm>
            <a:off x="960000" y="1613633"/>
            <a:ext cx="10272000" cy="36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200"/>
              <a:buNone/>
              <a:defRPr sz="109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3461701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9"/>
        <p:cNvGrpSpPr/>
        <p:nvPr/>
      </p:nvGrpSpPr>
      <p:grpSpPr>
        <a:xfrm>
          <a:off x="0" y="0"/>
          <a:ext cx="0" cy="0"/>
          <a:chOff x="0" y="0"/>
          <a:chExt cx="0" cy="0"/>
        </a:xfrm>
      </p:grpSpPr>
      <p:sp>
        <p:nvSpPr>
          <p:cNvPr id="140" name="Google Shape;140;p9"/>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9"/>
          <p:cNvSpPr txBox="1">
            <a:spLocks noGrp="1"/>
          </p:cNvSpPr>
          <p:nvPr>
            <p:ph type="subTitle" idx="1"/>
          </p:nvPr>
        </p:nvSpPr>
        <p:spPr>
          <a:xfrm>
            <a:off x="2978100" y="3028800"/>
            <a:ext cx="6235600" cy="188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133">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43" name="Google Shape;143;p9"/>
          <p:cNvSpPr txBox="1">
            <a:spLocks noGrp="1"/>
          </p:cNvSpPr>
          <p:nvPr>
            <p:ph type="title"/>
          </p:nvPr>
        </p:nvSpPr>
        <p:spPr>
          <a:xfrm>
            <a:off x="2978100" y="1941200"/>
            <a:ext cx="6235600" cy="10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4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13510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2"/>
        </a:solidFill>
        <a:effectLst/>
      </p:bgPr>
    </p:bg>
    <p:spTree>
      <p:nvGrpSpPr>
        <p:cNvPr id="1" name="Shape 216"/>
        <p:cNvGrpSpPr/>
        <p:nvPr/>
      </p:nvGrpSpPr>
      <p:grpSpPr>
        <a:xfrm>
          <a:off x="0" y="0"/>
          <a:ext cx="0" cy="0"/>
          <a:chOff x="0" y="0"/>
          <a:chExt cx="0" cy="0"/>
        </a:xfrm>
      </p:grpSpPr>
      <p:sp>
        <p:nvSpPr>
          <p:cNvPr id="217" name="Google Shape;217;p11"/>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1"/>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1"/>
          <p:cNvSpPr txBox="1">
            <a:spLocks noGrp="1"/>
          </p:cNvSpPr>
          <p:nvPr>
            <p:ph type="title" hasCustomPrompt="1"/>
          </p:nvPr>
        </p:nvSpPr>
        <p:spPr>
          <a:xfrm>
            <a:off x="2430967" y="2301000"/>
            <a:ext cx="7330000" cy="18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0"/>
              <a:buNone/>
              <a:defRPr sz="13333"/>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20" name="Google Shape;220;p11"/>
          <p:cNvSpPr txBox="1">
            <a:spLocks noGrp="1"/>
          </p:cNvSpPr>
          <p:nvPr>
            <p:ph type="subTitle" idx="1"/>
          </p:nvPr>
        </p:nvSpPr>
        <p:spPr>
          <a:xfrm>
            <a:off x="2430967" y="4105800"/>
            <a:ext cx="7330000" cy="45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None/>
              <a:defRPr sz="2133">
                <a:solidFill>
                  <a:schemeClr val="dk1"/>
                </a:solidFill>
              </a:defRPr>
            </a:lvl2pPr>
            <a:lvl3pPr lvl="2" algn="ctr" rtl="0">
              <a:lnSpc>
                <a:spcPct val="100000"/>
              </a:lnSpc>
              <a:spcBef>
                <a:spcPts val="0"/>
              </a:spcBef>
              <a:spcAft>
                <a:spcPts val="0"/>
              </a:spcAft>
              <a:buClr>
                <a:schemeClr val="dk1"/>
              </a:buClr>
              <a:buSzPts val="1600"/>
              <a:buNone/>
              <a:defRPr sz="2133">
                <a:solidFill>
                  <a:schemeClr val="dk1"/>
                </a:solidFill>
              </a:defRPr>
            </a:lvl3pPr>
            <a:lvl4pPr lvl="3" algn="ctr" rtl="0">
              <a:lnSpc>
                <a:spcPct val="100000"/>
              </a:lnSpc>
              <a:spcBef>
                <a:spcPts val="0"/>
              </a:spcBef>
              <a:spcAft>
                <a:spcPts val="0"/>
              </a:spcAft>
              <a:buClr>
                <a:schemeClr val="dk1"/>
              </a:buClr>
              <a:buSzPts val="1600"/>
              <a:buNone/>
              <a:defRPr sz="2133">
                <a:solidFill>
                  <a:schemeClr val="dk1"/>
                </a:solidFill>
              </a:defRPr>
            </a:lvl4pPr>
            <a:lvl5pPr lvl="4" algn="ctr" rtl="0">
              <a:lnSpc>
                <a:spcPct val="100000"/>
              </a:lnSpc>
              <a:spcBef>
                <a:spcPts val="0"/>
              </a:spcBef>
              <a:spcAft>
                <a:spcPts val="0"/>
              </a:spcAft>
              <a:buClr>
                <a:schemeClr val="dk1"/>
              </a:buClr>
              <a:buSzPts val="1600"/>
              <a:buNone/>
              <a:defRPr sz="2133">
                <a:solidFill>
                  <a:schemeClr val="dk1"/>
                </a:solidFill>
              </a:defRPr>
            </a:lvl5pPr>
            <a:lvl6pPr lvl="5" algn="ctr" rtl="0">
              <a:lnSpc>
                <a:spcPct val="100000"/>
              </a:lnSpc>
              <a:spcBef>
                <a:spcPts val="0"/>
              </a:spcBef>
              <a:spcAft>
                <a:spcPts val="0"/>
              </a:spcAft>
              <a:buClr>
                <a:schemeClr val="dk1"/>
              </a:buClr>
              <a:buSzPts val="1600"/>
              <a:buNone/>
              <a:defRPr sz="2133">
                <a:solidFill>
                  <a:schemeClr val="dk1"/>
                </a:solidFill>
              </a:defRPr>
            </a:lvl6pPr>
            <a:lvl7pPr lvl="6" algn="ctr" rtl="0">
              <a:lnSpc>
                <a:spcPct val="100000"/>
              </a:lnSpc>
              <a:spcBef>
                <a:spcPts val="0"/>
              </a:spcBef>
              <a:spcAft>
                <a:spcPts val="0"/>
              </a:spcAft>
              <a:buClr>
                <a:schemeClr val="dk1"/>
              </a:buClr>
              <a:buSzPts val="1600"/>
              <a:buNone/>
              <a:defRPr sz="2133">
                <a:solidFill>
                  <a:schemeClr val="dk1"/>
                </a:solidFill>
              </a:defRPr>
            </a:lvl7pPr>
            <a:lvl8pPr lvl="7" algn="ctr" rtl="0">
              <a:lnSpc>
                <a:spcPct val="100000"/>
              </a:lnSpc>
              <a:spcBef>
                <a:spcPts val="0"/>
              </a:spcBef>
              <a:spcAft>
                <a:spcPts val="0"/>
              </a:spcAft>
              <a:buClr>
                <a:schemeClr val="dk1"/>
              </a:buClr>
              <a:buSzPts val="1600"/>
              <a:buNone/>
              <a:defRPr sz="2133">
                <a:solidFill>
                  <a:schemeClr val="dk1"/>
                </a:solidFill>
              </a:defRPr>
            </a:lvl8pPr>
            <a:lvl9pPr lvl="8" algn="ctr" rtl="0">
              <a:lnSpc>
                <a:spcPct val="100000"/>
              </a:lnSpc>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36387941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1"/>
        <p:cNvGrpSpPr/>
        <p:nvPr/>
      </p:nvGrpSpPr>
      <p:grpSpPr>
        <a:xfrm>
          <a:off x="0" y="0"/>
          <a:ext cx="0" cy="0"/>
          <a:chOff x="0" y="0"/>
          <a:chExt cx="0" cy="0"/>
        </a:xfrm>
      </p:grpSpPr>
    </p:spTree>
    <p:extLst>
      <p:ext uri="{BB962C8B-B14F-4D97-AF65-F5344CB8AC3E}">
        <p14:creationId xmlns:p14="http://schemas.microsoft.com/office/powerpoint/2010/main" val="3940400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2"/>
        <p:cNvGrpSpPr/>
        <p:nvPr/>
      </p:nvGrpSpPr>
      <p:grpSpPr>
        <a:xfrm>
          <a:off x="0" y="0"/>
          <a:ext cx="0" cy="0"/>
          <a:chOff x="0" y="0"/>
          <a:chExt cx="0" cy="0"/>
        </a:xfrm>
      </p:grpSpPr>
      <p:sp>
        <p:nvSpPr>
          <p:cNvPr id="223" name="Google Shape;223;p13"/>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txBox="1">
            <a:spLocks noGrp="1"/>
          </p:cNvSpPr>
          <p:nvPr>
            <p:ph type="title"/>
          </p:nvPr>
        </p:nvSpPr>
        <p:spPr>
          <a:xfrm>
            <a:off x="4830996" y="1890833"/>
            <a:ext cx="34900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26" name="Google Shape;226;p13"/>
          <p:cNvSpPr txBox="1">
            <a:spLocks noGrp="1"/>
          </p:cNvSpPr>
          <p:nvPr>
            <p:ph type="title" idx="2" hasCustomPrompt="1"/>
          </p:nvPr>
        </p:nvSpPr>
        <p:spPr>
          <a:xfrm>
            <a:off x="3871000" y="1818833"/>
            <a:ext cx="960000" cy="5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b="1">
                <a:solidFill>
                  <a:schemeClr val="dk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227" name="Google Shape;227;p13"/>
          <p:cNvSpPr txBox="1">
            <a:spLocks noGrp="1"/>
          </p:cNvSpPr>
          <p:nvPr>
            <p:ph type="subTitle" idx="1"/>
          </p:nvPr>
        </p:nvSpPr>
        <p:spPr>
          <a:xfrm>
            <a:off x="4830996" y="2342033"/>
            <a:ext cx="34900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28" name="Google Shape;228;p13"/>
          <p:cNvSpPr txBox="1">
            <a:spLocks noGrp="1"/>
          </p:cNvSpPr>
          <p:nvPr>
            <p:ph type="title" idx="3"/>
          </p:nvPr>
        </p:nvSpPr>
        <p:spPr>
          <a:xfrm>
            <a:off x="4830996" y="3452817"/>
            <a:ext cx="34900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29" name="Google Shape;229;p13"/>
          <p:cNvSpPr txBox="1">
            <a:spLocks noGrp="1"/>
          </p:cNvSpPr>
          <p:nvPr>
            <p:ph type="title" idx="4" hasCustomPrompt="1"/>
          </p:nvPr>
        </p:nvSpPr>
        <p:spPr>
          <a:xfrm>
            <a:off x="3871000" y="3380900"/>
            <a:ext cx="960000" cy="5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b="1">
                <a:solidFill>
                  <a:schemeClr val="dk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230" name="Google Shape;230;p13"/>
          <p:cNvSpPr txBox="1">
            <a:spLocks noGrp="1"/>
          </p:cNvSpPr>
          <p:nvPr>
            <p:ph type="subTitle" idx="5"/>
          </p:nvPr>
        </p:nvSpPr>
        <p:spPr>
          <a:xfrm>
            <a:off x="4830996" y="3904017"/>
            <a:ext cx="34900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31" name="Google Shape;231;p13"/>
          <p:cNvSpPr txBox="1">
            <a:spLocks noGrp="1"/>
          </p:cNvSpPr>
          <p:nvPr>
            <p:ph type="title" idx="6"/>
          </p:nvPr>
        </p:nvSpPr>
        <p:spPr>
          <a:xfrm>
            <a:off x="4830996" y="5014800"/>
            <a:ext cx="34900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2" name="Google Shape;232;p13"/>
          <p:cNvSpPr txBox="1">
            <a:spLocks noGrp="1"/>
          </p:cNvSpPr>
          <p:nvPr>
            <p:ph type="title" idx="7" hasCustomPrompt="1"/>
          </p:nvPr>
        </p:nvSpPr>
        <p:spPr>
          <a:xfrm>
            <a:off x="3871000" y="4942800"/>
            <a:ext cx="960000" cy="5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b="1">
                <a:solidFill>
                  <a:schemeClr val="dk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233" name="Google Shape;233;p13"/>
          <p:cNvSpPr txBox="1">
            <a:spLocks noGrp="1"/>
          </p:cNvSpPr>
          <p:nvPr>
            <p:ph type="subTitle" idx="8"/>
          </p:nvPr>
        </p:nvSpPr>
        <p:spPr>
          <a:xfrm>
            <a:off x="4830996" y="5466000"/>
            <a:ext cx="34900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34" name="Google Shape;234;p13"/>
          <p:cNvSpPr txBox="1">
            <a:spLocks noGrp="1"/>
          </p:cNvSpPr>
          <p:nvPr>
            <p:ph type="title" idx="9"/>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76672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35"/>
        <p:cNvGrpSpPr/>
        <p:nvPr/>
      </p:nvGrpSpPr>
      <p:grpSpPr>
        <a:xfrm>
          <a:off x="0" y="0"/>
          <a:ext cx="0" cy="0"/>
          <a:chOff x="0" y="0"/>
          <a:chExt cx="0" cy="0"/>
        </a:xfrm>
      </p:grpSpPr>
      <p:sp>
        <p:nvSpPr>
          <p:cNvPr id="236" name="Google Shape;236;p14"/>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14"/>
          <p:cNvSpPr txBox="1">
            <a:spLocks noGrp="1"/>
          </p:cNvSpPr>
          <p:nvPr>
            <p:ph type="title"/>
          </p:nvPr>
        </p:nvSpPr>
        <p:spPr>
          <a:xfrm>
            <a:off x="2181400" y="4311400"/>
            <a:ext cx="7829200" cy="78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4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39" name="Google Shape;239;p14"/>
          <p:cNvSpPr txBox="1">
            <a:spLocks noGrp="1"/>
          </p:cNvSpPr>
          <p:nvPr>
            <p:ph type="subTitle" idx="1"/>
          </p:nvPr>
        </p:nvSpPr>
        <p:spPr>
          <a:xfrm>
            <a:off x="2181400" y="1766600"/>
            <a:ext cx="7829200" cy="254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500"/>
              <a:buFont typeface="Montserrat Medium"/>
              <a:buNone/>
              <a:defRPr sz="3733">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2500"/>
              <a:buNone/>
              <a:defRPr sz="3333">
                <a:solidFill>
                  <a:schemeClr val="dk1"/>
                </a:solidFill>
              </a:defRPr>
            </a:lvl2pPr>
            <a:lvl3pPr lvl="2" algn="ctr" rtl="0">
              <a:lnSpc>
                <a:spcPct val="100000"/>
              </a:lnSpc>
              <a:spcBef>
                <a:spcPts val="0"/>
              </a:spcBef>
              <a:spcAft>
                <a:spcPts val="0"/>
              </a:spcAft>
              <a:buClr>
                <a:schemeClr val="dk1"/>
              </a:buClr>
              <a:buSzPts val="2500"/>
              <a:buNone/>
              <a:defRPr sz="3333">
                <a:solidFill>
                  <a:schemeClr val="dk1"/>
                </a:solidFill>
              </a:defRPr>
            </a:lvl3pPr>
            <a:lvl4pPr lvl="3" algn="ctr" rtl="0">
              <a:lnSpc>
                <a:spcPct val="100000"/>
              </a:lnSpc>
              <a:spcBef>
                <a:spcPts val="0"/>
              </a:spcBef>
              <a:spcAft>
                <a:spcPts val="0"/>
              </a:spcAft>
              <a:buClr>
                <a:schemeClr val="dk1"/>
              </a:buClr>
              <a:buSzPts val="2500"/>
              <a:buNone/>
              <a:defRPr sz="3333">
                <a:solidFill>
                  <a:schemeClr val="dk1"/>
                </a:solidFill>
              </a:defRPr>
            </a:lvl4pPr>
            <a:lvl5pPr lvl="4" algn="ctr" rtl="0">
              <a:lnSpc>
                <a:spcPct val="100000"/>
              </a:lnSpc>
              <a:spcBef>
                <a:spcPts val="0"/>
              </a:spcBef>
              <a:spcAft>
                <a:spcPts val="0"/>
              </a:spcAft>
              <a:buClr>
                <a:schemeClr val="dk1"/>
              </a:buClr>
              <a:buSzPts val="2500"/>
              <a:buNone/>
              <a:defRPr sz="3333">
                <a:solidFill>
                  <a:schemeClr val="dk1"/>
                </a:solidFill>
              </a:defRPr>
            </a:lvl5pPr>
            <a:lvl6pPr lvl="5" algn="ctr" rtl="0">
              <a:lnSpc>
                <a:spcPct val="100000"/>
              </a:lnSpc>
              <a:spcBef>
                <a:spcPts val="0"/>
              </a:spcBef>
              <a:spcAft>
                <a:spcPts val="0"/>
              </a:spcAft>
              <a:buClr>
                <a:schemeClr val="dk1"/>
              </a:buClr>
              <a:buSzPts val="2500"/>
              <a:buNone/>
              <a:defRPr sz="3333">
                <a:solidFill>
                  <a:schemeClr val="dk1"/>
                </a:solidFill>
              </a:defRPr>
            </a:lvl6pPr>
            <a:lvl7pPr lvl="6" algn="ctr" rtl="0">
              <a:lnSpc>
                <a:spcPct val="100000"/>
              </a:lnSpc>
              <a:spcBef>
                <a:spcPts val="0"/>
              </a:spcBef>
              <a:spcAft>
                <a:spcPts val="0"/>
              </a:spcAft>
              <a:buClr>
                <a:schemeClr val="dk1"/>
              </a:buClr>
              <a:buSzPts val="2500"/>
              <a:buNone/>
              <a:defRPr sz="3333">
                <a:solidFill>
                  <a:schemeClr val="dk1"/>
                </a:solidFill>
              </a:defRPr>
            </a:lvl7pPr>
            <a:lvl8pPr lvl="7" algn="ctr" rtl="0">
              <a:lnSpc>
                <a:spcPct val="100000"/>
              </a:lnSpc>
              <a:spcBef>
                <a:spcPts val="0"/>
              </a:spcBef>
              <a:spcAft>
                <a:spcPts val="0"/>
              </a:spcAft>
              <a:buClr>
                <a:schemeClr val="dk1"/>
              </a:buClr>
              <a:buSzPts val="2500"/>
              <a:buNone/>
              <a:defRPr sz="3333">
                <a:solidFill>
                  <a:schemeClr val="dk1"/>
                </a:solidFill>
              </a:defRPr>
            </a:lvl8pPr>
            <a:lvl9pPr lvl="8" algn="ctr" rtl="0">
              <a:lnSpc>
                <a:spcPct val="100000"/>
              </a:lnSpc>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3455914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40"/>
        <p:cNvGrpSpPr/>
        <p:nvPr/>
      </p:nvGrpSpPr>
      <p:grpSpPr>
        <a:xfrm>
          <a:off x="0" y="0"/>
          <a:ext cx="0" cy="0"/>
          <a:chOff x="0" y="0"/>
          <a:chExt cx="0" cy="0"/>
        </a:xfrm>
      </p:grpSpPr>
      <p:sp>
        <p:nvSpPr>
          <p:cNvPr id="241" name="Google Shape;241;p15"/>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5"/>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5"/>
          <p:cNvSpPr txBox="1">
            <a:spLocks noGrp="1"/>
          </p:cNvSpPr>
          <p:nvPr>
            <p:ph type="title"/>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44" name="Google Shape;244;p15"/>
          <p:cNvGrpSpPr/>
          <p:nvPr/>
        </p:nvGrpSpPr>
        <p:grpSpPr>
          <a:xfrm>
            <a:off x="101603" y="2282877"/>
            <a:ext cx="286556" cy="307113"/>
            <a:chOff x="424275" y="4593075"/>
            <a:chExt cx="307025" cy="329050"/>
          </a:xfrm>
        </p:grpSpPr>
        <p:sp>
          <p:nvSpPr>
            <p:cNvPr id="245" name="Google Shape;245;p15"/>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5"/>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5"/>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15"/>
          <p:cNvGrpSpPr/>
          <p:nvPr/>
        </p:nvGrpSpPr>
        <p:grpSpPr>
          <a:xfrm>
            <a:off x="11621127" y="2415807"/>
            <a:ext cx="286557" cy="334087"/>
            <a:chOff x="6571050" y="2495000"/>
            <a:chExt cx="307025" cy="357950"/>
          </a:xfrm>
        </p:grpSpPr>
        <p:sp>
          <p:nvSpPr>
            <p:cNvPr id="249" name="Google Shape;249;p15"/>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5"/>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5"/>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15"/>
          <p:cNvGrpSpPr/>
          <p:nvPr/>
        </p:nvGrpSpPr>
        <p:grpSpPr>
          <a:xfrm>
            <a:off x="11621147" y="3054713"/>
            <a:ext cx="462443" cy="2412107"/>
            <a:chOff x="4713875" y="2486650"/>
            <a:chExt cx="495475" cy="2584400"/>
          </a:xfrm>
        </p:grpSpPr>
        <p:sp>
          <p:nvSpPr>
            <p:cNvPr id="253" name="Google Shape;253;p15"/>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5"/>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5"/>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5"/>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5"/>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5"/>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5"/>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5"/>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5"/>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5"/>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5"/>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5"/>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5"/>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 name="Google Shape;268;p15"/>
          <p:cNvGrpSpPr/>
          <p:nvPr/>
        </p:nvGrpSpPr>
        <p:grpSpPr>
          <a:xfrm>
            <a:off x="101604" y="1127687"/>
            <a:ext cx="436217" cy="850384"/>
            <a:chOff x="2114275" y="3036050"/>
            <a:chExt cx="467375" cy="911125"/>
          </a:xfrm>
        </p:grpSpPr>
        <p:sp>
          <p:nvSpPr>
            <p:cNvPr id="269" name="Google Shape;269;p15"/>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5"/>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5"/>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 name="Google Shape;272;p15"/>
          <p:cNvGrpSpPr/>
          <p:nvPr/>
        </p:nvGrpSpPr>
        <p:grpSpPr>
          <a:xfrm>
            <a:off x="101590" y="101614"/>
            <a:ext cx="1466733" cy="721303"/>
            <a:chOff x="823225" y="4003400"/>
            <a:chExt cx="1571500" cy="772825"/>
          </a:xfrm>
        </p:grpSpPr>
        <p:sp>
          <p:nvSpPr>
            <p:cNvPr id="273" name="Google Shape;273;p15"/>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5"/>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5" name="Google Shape;275;p15"/>
          <p:cNvGrpSpPr/>
          <p:nvPr/>
        </p:nvGrpSpPr>
        <p:grpSpPr>
          <a:xfrm>
            <a:off x="9994567" y="5771640"/>
            <a:ext cx="2069551" cy="1007136"/>
            <a:chOff x="359700" y="4031500"/>
            <a:chExt cx="2217375" cy="1079075"/>
          </a:xfrm>
        </p:grpSpPr>
        <p:sp>
          <p:nvSpPr>
            <p:cNvPr id="276" name="Google Shape;276;p15"/>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28687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278"/>
        <p:cNvGrpSpPr/>
        <p:nvPr/>
      </p:nvGrpSpPr>
      <p:grpSpPr>
        <a:xfrm>
          <a:off x="0" y="0"/>
          <a:ext cx="0" cy="0"/>
          <a:chOff x="0" y="0"/>
          <a:chExt cx="0" cy="0"/>
        </a:xfrm>
      </p:grpSpPr>
      <p:sp>
        <p:nvSpPr>
          <p:cNvPr id="279" name="Google Shape;279;p16"/>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16"/>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16"/>
          <p:cNvSpPr txBox="1">
            <a:spLocks noGrp="1"/>
          </p:cNvSpPr>
          <p:nvPr>
            <p:ph type="subTitle" idx="1"/>
          </p:nvPr>
        </p:nvSpPr>
        <p:spPr>
          <a:xfrm>
            <a:off x="2244000" y="4126800"/>
            <a:ext cx="7704000" cy="902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2133">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82" name="Google Shape;282;p16"/>
          <p:cNvSpPr txBox="1">
            <a:spLocks noGrp="1"/>
          </p:cNvSpPr>
          <p:nvPr>
            <p:ph type="title"/>
          </p:nvPr>
        </p:nvSpPr>
        <p:spPr>
          <a:xfrm>
            <a:off x="2244000" y="1828400"/>
            <a:ext cx="7704000" cy="229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09674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3"/>
        <p:cNvGrpSpPr/>
        <p:nvPr/>
      </p:nvGrpSpPr>
      <p:grpSpPr>
        <a:xfrm>
          <a:off x="0" y="0"/>
          <a:ext cx="0" cy="0"/>
          <a:chOff x="0" y="0"/>
          <a:chExt cx="0" cy="0"/>
        </a:xfrm>
      </p:grpSpPr>
      <p:sp>
        <p:nvSpPr>
          <p:cNvPr id="284" name="Google Shape;284;p17"/>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7"/>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7"/>
          <p:cNvSpPr txBox="1">
            <a:spLocks noGrp="1"/>
          </p:cNvSpPr>
          <p:nvPr>
            <p:ph type="subTitle" idx="1"/>
          </p:nvPr>
        </p:nvSpPr>
        <p:spPr>
          <a:xfrm>
            <a:off x="960000" y="3572600"/>
            <a:ext cx="3720000" cy="1395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87" name="Google Shape;287;p17"/>
          <p:cNvSpPr txBox="1">
            <a:spLocks noGrp="1"/>
          </p:cNvSpPr>
          <p:nvPr>
            <p:ph type="title"/>
          </p:nvPr>
        </p:nvSpPr>
        <p:spPr>
          <a:xfrm>
            <a:off x="960000" y="1889800"/>
            <a:ext cx="3720000" cy="16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88" name="Google Shape;288;p17"/>
          <p:cNvGrpSpPr/>
          <p:nvPr/>
        </p:nvGrpSpPr>
        <p:grpSpPr>
          <a:xfrm>
            <a:off x="9994567" y="5771640"/>
            <a:ext cx="2069551" cy="1007136"/>
            <a:chOff x="359700" y="4031500"/>
            <a:chExt cx="2217375" cy="1079075"/>
          </a:xfrm>
        </p:grpSpPr>
        <p:sp>
          <p:nvSpPr>
            <p:cNvPr id="289" name="Google Shape;289;p17"/>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7"/>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1" name="Google Shape;291;p17"/>
          <p:cNvGrpSpPr/>
          <p:nvPr/>
        </p:nvGrpSpPr>
        <p:grpSpPr>
          <a:xfrm>
            <a:off x="7456370" y="6579338"/>
            <a:ext cx="2233396" cy="199429"/>
            <a:chOff x="4790625" y="1824675"/>
            <a:chExt cx="2392925" cy="213675"/>
          </a:xfrm>
        </p:grpSpPr>
        <p:sp>
          <p:nvSpPr>
            <p:cNvPr id="292" name="Google Shape;292;p17"/>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7"/>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7"/>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7"/>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7"/>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 name="Google Shape;297;p17"/>
          <p:cNvGrpSpPr/>
          <p:nvPr/>
        </p:nvGrpSpPr>
        <p:grpSpPr>
          <a:xfrm>
            <a:off x="101594" y="3844640"/>
            <a:ext cx="286556" cy="334087"/>
            <a:chOff x="6571050" y="2495000"/>
            <a:chExt cx="307025" cy="357950"/>
          </a:xfrm>
        </p:grpSpPr>
        <p:sp>
          <p:nvSpPr>
            <p:cNvPr id="298" name="Google Shape;298;p17"/>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7"/>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7"/>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7"/>
          <p:cNvGrpSpPr/>
          <p:nvPr/>
        </p:nvGrpSpPr>
        <p:grpSpPr>
          <a:xfrm>
            <a:off x="101613" y="1127713"/>
            <a:ext cx="462443" cy="2412107"/>
            <a:chOff x="4713875" y="2486650"/>
            <a:chExt cx="495475" cy="2584400"/>
          </a:xfrm>
        </p:grpSpPr>
        <p:sp>
          <p:nvSpPr>
            <p:cNvPr id="302" name="Google Shape;302;p17"/>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7"/>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7"/>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7"/>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7"/>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7"/>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7"/>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7"/>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7"/>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7"/>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7"/>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7"/>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7"/>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7"/>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7"/>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 name="Google Shape;317;p17"/>
          <p:cNvGrpSpPr/>
          <p:nvPr/>
        </p:nvGrpSpPr>
        <p:grpSpPr>
          <a:xfrm>
            <a:off x="101590" y="101614"/>
            <a:ext cx="1466733" cy="721303"/>
            <a:chOff x="823225" y="4003400"/>
            <a:chExt cx="1571500" cy="772825"/>
          </a:xfrm>
        </p:grpSpPr>
        <p:sp>
          <p:nvSpPr>
            <p:cNvPr id="318" name="Google Shape;318;p17"/>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7"/>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 name="Google Shape;320;p17"/>
          <p:cNvGrpSpPr/>
          <p:nvPr/>
        </p:nvGrpSpPr>
        <p:grpSpPr>
          <a:xfrm>
            <a:off x="11777571" y="5159721"/>
            <a:ext cx="286557" cy="307113"/>
            <a:chOff x="424275" y="4593075"/>
            <a:chExt cx="307025" cy="329050"/>
          </a:xfrm>
        </p:grpSpPr>
        <p:sp>
          <p:nvSpPr>
            <p:cNvPr id="321" name="Google Shape;321;p17"/>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7"/>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7"/>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9842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F22C-FF4C-1B8C-8329-45DB54FE13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3D0CC5-2D08-6C3A-5E0E-D66B2285D4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C447C8-FB30-05BA-FB66-CFDC223C2CD7}"/>
              </a:ext>
            </a:extLst>
          </p:cNvPr>
          <p:cNvSpPr>
            <a:spLocks noGrp="1"/>
          </p:cNvSpPr>
          <p:nvPr>
            <p:ph type="dt" sz="half" idx="10"/>
          </p:nvPr>
        </p:nvSpPr>
        <p:spPr/>
        <p:txBody>
          <a:bodyPr/>
          <a:lstStyle/>
          <a:p>
            <a:fld id="{191BFE48-D054-4EC9-B867-0C35E7EE7EE3}" type="datetimeFigureOut">
              <a:rPr lang="en-US" smtClean="0"/>
              <a:t>12/23/2025</a:t>
            </a:fld>
            <a:endParaRPr lang="en-US"/>
          </a:p>
        </p:txBody>
      </p:sp>
      <p:sp>
        <p:nvSpPr>
          <p:cNvPr id="5" name="Footer Placeholder 4">
            <a:extLst>
              <a:ext uri="{FF2B5EF4-FFF2-40B4-BE49-F238E27FC236}">
                <a16:creationId xmlns:a16="http://schemas.microsoft.com/office/drawing/2014/main" id="{17FF9D69-7165-FB77-C3CD-3AE266031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03ADA-6A19-D20D-95F1-5B5775BAB279}"/>
              </a:ext>
            </a:extLst>
          </p:cNvPr>
          <p:cNvSpPr>
            <a:spLocks noGrp="1"/>
          </p:cNvSpPr>
          <p:nvPr>
            <p:ph type="sldNum" sz="quarter" idx="12"/>
          </p:nvPr>
        </p:nvSpPr>
        <p:spPr/>
        <p:txBody>
          <a:bodyPr/>
          <a:lstStyle/>
          <a:p>
            <a:fld id="{5062C112-9E34-483C-B72F-8BCDCBA1DBD1}" type="slidenum">
              <a:rPr lang="en-US" smtClean="0"/>
              <a:t>‹#›</a:t>
            </a:fld>
            <a:endParaRPr lang="en-US"/>
          </a:p>
        </p:txBody>
      </p:sp>
    </p:spTree>
    <p:extLst>
      <p:ext uri="{BB962C8B-B14F-4D97-AF65-F5344CB8AC3E}">
        <p14:creationId xmlns:p14="http://schemas.microsoft.com/office/powerpoint/2010/main" val="4170826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24"/>
        <p:cNvGrpSpPr/>
        <p:nvPr/>
      </p:nvGrpSpPr>
      <p:grpSpPr>
        <a:xfrm>
          <a:off x="0" y="0"/>
          <a:ext cx="0" cy="0"/>
          <a:chOff x="0" y="0"/>
          <a:chExt cx="0" cy="0"/>
        </a:xfrm>
      </p:grpSpPr>
      <p:sp>
        <p:nvSpPr>
          <p:cNvPr id="325" name="Google Shape;325;p18"/>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8"/>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8"/>
          <p:cNvSpPr txBox="1">
            <a:spLocks noGrp="1"/>
          </p:cNvSpPr>
          <p:nvPr>
            <p:ph type="subTitle" idx="1"/>
          </p:nvPr>
        </p:nvSpPr>
        <p:spPr>
          <a:xfrm>
            <a:off x="5898303" y="3213400"/>
            <a:ext cx="3960000" cy="1395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28" name="Google Shape;328;p18"/>
          <p:cNvSpPr txBox="1">
            <a:spLocks noGrp="1"/>
          </p:cNvSpPr>
          <p:nvPr>
            <p:ph type="title"/>
          </p:nvPr>
        </p:nvSpPr>
        <p:spPr>
          <a:xfrm>
            <a:off x="5898303" y="2249000"/>
            <a:ext cx="3960000" cy="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29" name="Google Shape;329;p18"/>
          <p:cNvGrpSpPr/>
          <p:nvPr/>
        </p:nvGrpSpPr>
        <p:grpSpPr>
          <a:xfrm>
            <a:off x="101603" y="4186987"/>
            <a:ext cx="229111" cy="1257480"/>
            <a:chOff x="6952525" y="2517050"/>
            <a:chExt cx="245475" cy="1347300"/>
          </a:xfrm>
        </p:grpSpPr>
        <p:sp>
          <p:nvSpPr>
            <p:cNvPr id="330" name="Google Shape;330;p18"/>
            <p:cNvSpPr/>
            <p:nvPr/>
          </p:nvSpPr>
          <p:spPr>
            <a:xfrm>
              <a:off x="7012550" y="2731325"/>
              <a:ext cx="185450" cy="1119350"/>
            </a:xfrm>
            <a:custGeom>
              <a:avLst/>
              <a:gdLst/>
              <a:ahLst/>
              <a:cxnLst/>
              <a:rect l="l" t="t" r="r" b="b"/>
              <a:pathLst>
                <a:path w="7418" h="44774" extrusionOk="0">
                  <a:moveTo>
                    <a:pt x="1" y="1"/>
                  </a:moveTo>
                  <a:lnTo>
                    <a:pt x="1" y="43649"/>
                  </a:lnTo>
                  <a:cubicBezTo>
                    <a:pt x="1" y="44257"/>
                    <a:pt x="487" y="44774"/>
                    <a:pt x="1095" y="44774"/>
                  </a:cubicBezTo>
                  <a:lnTo>
                    <a:pt x="6323" y="44774"/>
                  </a:lnTo>
                  <a:cubicBezTo>
                    <a:pt x="6931" y="44774"/>
                    <a:pt x="7417" y="44257"/>
                    <a:pt x="7356" y="43710"/>
                  </a:cubicBezTo>
                  <a:lnTo>
                    <a:pt x="7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8"/>
            <p:cNvSpPr/>
            <p:nvPr/>
          </p:nvSpPr>
          <p:spPr>
            <a:xfrm>
              <a:off x="6952525" y="2716900"/>
              <a:ext cx="214325" cy="1147450"/>
            </a:xfrm>
            <a:custGeom>
              <a:avLst/>
              <a:gdLst/>
              <a:ahLst/>
              <a:cxnLst/>
              <a:rect l="l" t="t" r="r" b="b"/>
              <a:pathLst>
                <a:path w="8573" h="45898" extrusionOk="0">
                  <a:moveTo>
                    <a:pt x="7417" y="1155"/>
                  </a:moveTo>
                  <a:lnTo>
                    <a:pt x="7417" y="44287"/>
                  </a:lnTo>
                  <a:cubicBezTo>
                    <a:pt x="7417" y="44560"/>
                    <a:pt x="7204" y="44803"/>
                    <a:pt x="6900" y="44803"/>
                  </a:cubicBezTo>
                  <a:lnTo>
                    <a:pt x="1672" y="44803"/>
                  </a:lnTo>
                  <a:cubicBezTo>
                    <a:pt x="1368" y="44803"/>
                    <a:pt x="1155" y="44591"/>
                    <a:pt x="1155" y="44287"/>
                  </a:cubicBezTo>
                  <a:lnTo>
                    <a:pt x="1155" y="1155"/>
                  </a:lnTo>
                  <a:close/>
                  <a:moveTo>
                    <a:pt x="578" y="0"/>
                  </a:moveTo>
                  <a:cubicBezTo>
                    <a:pt x="274" y="0"/>
                    <a:pt x="0" y="274"/>
                    <a:pt x="0" y="578"/>
                  </a:cubicBezTo>
                  <a:lnTo>
                    <a:pt x="0" y="44226"/>
                  </a:lnTo>
                  <a:cubicBezTo>
                    <a:pt x="0" y="45138"/>
                    <a:pt x="760" y="45898"/>
                    <a:pt x="1672" y="45898"/>
                  </a:cubicBezTo>
                  <a:lnTo>
                    <a:pt x="6900" y="45898"/>
                  </a:lnTo>
                  <a:cubicBezTo>
                    <a:pt x="7812" y="45898"/>
                    <a:pt x="8572" y="45199"/>
                    <a:pt x="8511" y="44287"/>
                  </a:cubicBezTo>
                  <a:lnTo>
                    <a:pt x="8511" y="578"/>
                  </a:lnTo>
                  <a:cubicBezTo>
                    <a:pt x="8511" y="274"/>
                    <a:pt x="8238" y="0"/>
                    <a:pt x="7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8"/>
            <p:cNvSpPr/>
            <p:nvPr/>
          </p:nvSpPr>
          <p:spPr>
            <a:xfrm>
              <a:off x="6966950" y="3655350"/>
              <a:ext cx="184700" cy="28900"/>
            </a:xfrm>
            <a:custGeom>
              <a:avLst/>
              <a:gdLst/>
              <a:ahLst/>
              <a:cxnLst/>
              <a:rect l="l" t="t" r="r" b="b"/>
              <a:pathLst>
                <a:path w="7388" h="1156" extrusionOk="0">
                  <a:moveTo>
                    <a:pt x="1" y="1"/>
                  </a:moveTo>
                  <a:lnTo>
                    <a:pt x="1" y="1156"/>
                  </a:lnTo>
                  <a:lnTo>
                    <a:pt x="7387" y="1156"/>
                  </a:lnTo>
                  <a:lnTo>
                    <a:pt x="7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6952525" y="2517050"/>
              <a:ext cx="215075" cy="228750"/>
            </a:xfrm>
            <a:custGeom>
              <a:avLst/>
              <a:gdLst/>
              <a:ahLst/>
              <a:cxnLst/>
              <a:rect l="l" t="t" r="r" b="b"/>
              <a:pathLst>
                <a:path w="8603" h="9150" extrusionOk="0">
                  <a:moveTo>
                    <a:pt x="4256" y="1915"/>
                  </a:moveTo>
                  <a:lnTo>
                    <a:pt x="7083" y="7994"/>
                  </a:lnTo>
                  <a:lnTo>
                    <a:pt x="1490" y="7994"/>
                  </a:lnTo>
                  <a:lnTo>
                    <a:pt x="4256" y="1915"/>
                  </a:lnTo>
                  <a:close/>
                  <a:moveTo>
                    <a:pt x="4317" y="0"/>
                  </a:moveTo>
                  <a:cubicBezTo>
                    <a:pt x="4073" y="0"/>
                    <a:pt x="3861" y="152"/>
                    <a:pt x="3770" y="335"/>
                  </a:cubicBezTo>
                  <a:lnTo>
                    <a:pt x="92" y="8359"/>
                  </a:lnTo>
                  <a:cubicBezTo>
                    <a:pt x="0" y="8511"/>
                    <a:pt x="0" y="8724"/>
                    <a:pt x="122" y="8876"/>
                  </a:cubicBezTo>
                  <a:cubicBezTo>
                    <a:pt x="244" y="9028"/>
                    <a:pt x="426" y="9149"/>
                    <a:pt x="608" y="9149"/>
                  </a:cubicBezTo>
                  <a:lnTo>
                    <a:pt x="7995" y="9149"/>
                  </a:lnTo>
                  <a:cubicBezTo>
                    <a:pt x="8177" y="9149"/>
                    <a:pt x="8329" y="9058"/>
                    <a:pt x="8481" y="8876"/>
                  </a:cubicBezTo>
                  <a:cubicBezTo>
                    <a:pt x="8602" y="8724"/>
                    <a:pt x="8602" y="8541"/>
                    <a:pt x="8511" y="8359"/>
                  </a:cubicBezTo>
                  <a:lnTo>
                    <a:pt x="4833" y="335"/>
                  </a:lnTo>
                  <a:cubicBezTo>
                    <a:pt x="4712" y="91"/>
                    <a:pt x="4529" y="0"/>
                    <a:pt x="4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4" name="Google Shape;334;p18"/>
          <p:cNvGrpSpPr/>
          <p:nvPr/>
        </p:nvGrpSpPr>
        <p:grpSpPr>
          <a:xfrm>
            <a:off x="101603" y="3575087"/>
            <a:ext cx="286556" cy="307113"/>
            <a:chOff x="424275" y="4593075"/>
            <a:chExt cx="307025" cy="329050"/>
          </a:xfrm>
        </p:grpSpPr>
        <p:sp>
          <p:nvSpPr>
            <p:cNvPr id="335" name="Google Shape;335;p18"/>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8"/>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 name="Google Shape;338;p18"/>
          <p:cNvGrpSpPr/>
          <p:nvPr/>
        </p:nvGrpSpPr>
        <p:grpSpPr>
          <a:xfrm flipH="1">
            <a:off x="101600" y="5749273"/>
            <a:ext cx="2044747" cy="1007136"/>
            <a:chOff x="383775" y="4031500"/>
            <a:chExt cx="2190800" cy="1079075"/>
          </a:xfrm>
        </p:grpSpPr>
        <p:sp>
          <p:nvSpPr>
            <p:cNvPr id="339" name="Google Shape;339;p18"/>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8"/>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567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41"/>
        <p:cNvGrpSpPr/>
        <p:nvPr/>
      </p:nvGrpSpPr>
      <p:grpSpPr>
        <a:xfrm>
          <a:off x="0" y="0"/>
          <a:ext cx="0" cy="0"/>
          <a:chOff x="0" y="0"/>
          <a:chExt cx="0" cy="0"/>
        </a:xfrm>
      </p:grpSpPr>
      <p:sp>
        <p:nvSpPr>
          <p:cNvPr id="342" name="Google Shape;342;p19"/>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9"/>
          <p:cNvSpPr txBox="1">
            <a:spLocks noGrp="1"/>
          </p:cNvSpPr>
          <p:nvPr>
            <p:ph type="subTitle" idx="1"/>
          </p:nvPr>
        </p:nvSpPr>
        <p:spPr>
          <a:xfrm>
            <a:off x="2087169" y="3213400"/>
            <a:ext cx="3849600" cy="1395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45" name="Google Shape;345;p19"/>
          <p:cNvSpPr txBox="1">
            <a:spLocks noGrp="1"/>
          </p:cNvSpPr>
          <p:nvPr>
            <p:ph type="title"/>
          </p:nvPr>
        </p:nvSpPr>
        <p:spPr>
          <a:xfrm>
            <a:off x="2087169" y="2249000"/>
            <a:ext cx="3849600" cy="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46" name="Google Shape;346;p19"/>
          <p:cNvGrpSpPr/>
          <p:nvPr/>
        </p:nvGrpSpPr>
        <p:grpSpPr>
          <a:xfrm>
            <a:off x="11621127" y="2415807"/>
            <a:ext cx="286557" cy="334087"/>
            <a:chOff x="6571050" y="2495000"/>
            <a:chExt cx="307025" cy="357950"/>
          </a:xfrm>
        </p:grpSpPr>
        <p:sp>
          <p:nvSpPr>
            <p:cNvPr id="347" name="Google Shape;347;p19"/>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9"/>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9"/>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19"/>
          <p:cNvGrpSpPr/>
          <p:nvPr/>
        </p:nvGrpSpPr>
        <p:grpSpPr>
          <a:xfrm>
            <a:off x="11621147" y="3054713"/>
            <a:ext cx="462443" cy="2412107"/>
            <a:chOff x="4713875" y="2486650"/>
            <a:chExt cx="495475" cy="2584400"/>
          </a:xfrm>
        </p:grpSpPr>
        <p:sp>
          <p:nvSpPr>
            <p:cNvPr id="351" name="Google Shape;351;p19"/>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9"/>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9"/>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9"/>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9"/>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9"/>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9"/>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9"/>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9"/>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9"/>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9"/>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9"/>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9"/>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9"/>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9"/>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 name="Google Shape;366;p19"/>
          <p:cNvGrpSpPr/>
          <p:nvPr/>
        </p:nvGrpSpPr>
        <p:grpSpPr>
          <a:xfrm>
            <a:off x="9994567" y="5771640"/>
            <a:ext cx="2069551" cy="1007136"/>
            <a:chOff x="359700" y="4031500"/>
            <a:chExt cx="2217375" cy="1079075"/>
          </a:xfrm>
        </p:grpSpPr>
        <p:sp>
          <p:nvSpPr>
            <p:cNvPr id="367" name="Google Shape;367;p19"/>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9"/>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1547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69"/>
        <p:cNvGrpSpPr/>
        <p:nvPr/>
      </p:nvGrpSpPr>
      <p:grpSpPr>
        <a:xfrm>
          <a:off x="0" y="0"/>
          <a:ext cx="0" cy="0"/>
          <a:chOff x="0" y="0"/>
          <a:chExt cx="0" cy="0"/>
        </a:xfrm>
      </p:grpSpPr>
      <p:sp>
        <p:nvSpPr>
          <p:cNvPr id="370" name="Google Shape;370;p20"/>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20"/>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0"/>
          <p:cNvSpPr txBox="1">
            <a:spLocks noGrp="1"/>
          </p:cNvSpPr>
          <p:nvPr>
            <p:ph type="title"/>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20"/>
          <p:cNvSpPr txBox="1">
            <a:spLocks noGrp="1"/>
          </p:cNvSpPr>
          <p:nvPr>
            <p:ph type="body" idx="1"/>
          </p:nvPr>
        </p:nvSpPr>
        <p:spPr>
          <a:xfrm>
            <a:off x="960000" y="1622400"/>
            <a:ext cx="5136000" cy="1607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lt1"/>
              </a:buClr>
              <a:buSzPts val="1200"/>
              <a:buChar char="●"/>
              <a:defRPr sz="1600"/>
            </a:lvl1pPr>
            <a:lvl2pPr marL="1219170" lvl="1" indent="-406390" rtl="0">
              <a:lnSpc>
                <a:spcPct val="115000"/>
              </a:lnSpc>
              <a:spcBef>
                <a:spcPts val="0"/>
              </a:spcBef>
              <a:spcAft>
                <a:spcPts val="0"/>
              </a:spcAft>
              <a:buSzPts val="1200"/>
              <a:buChar char="○"/>
              <a:defRPr sz="1600"/>
            </a:lvl2pPr>
            <a:lvl3pPr marL="1828754" lvl="2" indent="-406390" rtl="0">
              <a:lnSpc>
                <a:spcPct val="115000"/>
              </a:lnSpc>
              <a:spcBef>
                <a:spcPts val="0"/>
              </a:spcBef>
              <a:spcAft>
                <a:spcPts val="0"/>
              </a:spcAft>
              <a:buSzPts val="1200"/>
              <a:buChar char="■"/>
              <a:defRPr sz="1600"/>
            </a:lvl3pPr>
            <a:lvl4pPr marL="2438339" lvl="3" indent="-406390" rtl="0">
              <a:lnSpc>
                <a:spcPct val="115000"/>
              </a:lnSpc>
              <a:spcBef>
                <a:spcPts val="0"/>
              </a:spcBef>
              <a:spcAft>
                <a:spcPts val="0"/>
              </a:spcAft>
              <a:buSzPts val="1200"/>
              <a:buChar char="●"/>
              <a:defRPr sz="1600"/>
            </a:lvl4pPr>
            <a:lvl5pPr marL="3047924" lvl="4" indent="-406390" rtl="0">
              <a:lnSpc>
                <a:spcPct val="115000"/>
              </a:lnSpc>
              <a:spcBef>
                <a:spcPts val="0"/>
              </a:spcBef>
              <a:spcAft>
                <a:spcPts val="0"/>
              </a:spcAft>
              <a:buSzPts val="1200"/>
              <a:buChar char="○"/>
              <a:defRPr sz="1600"/>
            </a:lvl5pPr>
            <a:lvl6pPr marL="3657509" lvl="5" indent="-406390" rtl="0">
              <a:lnSpc>
                <a:spcPct val="115000"/>
              </a:lnSpc>
              <a:spcBef>
                <a:spcPts val="0"/>
              </a:spcBef>
              <a:spcAft>
                <a:spcPts val="0"/>
              </a:spcAft>
              <a:buSzPts val="1200"/>
              <a:buChar char="■"/>
              <a:defRPr sz="1600"/>
            </a:lvl6pPr>
            <a:lvl7pPr marL="4267093" lvl="6" indent="-406390" rtl="0">
              <a:lnSpc>
                <a:spcPct val="115000"/>
              </a:lnSpc>
              <a:spcBef>
                <a:spcPts val="0"/>
              </a:spcBef>
              <a:spcAft>
                <a:spcPts val="0"/>
              </a:spcAft>
              <a:buSzPts val="1200"/>
              <a:buChar char="●"/>
              <a:defRPr sz="1600"/>
            </a:lvl7pPr>
            <a:lvl8pPr marL="4876678" lvl="7" indent="-406390" rtl="0">
              <a:lnSpc>
                <a:spcPct val="115000"/>
              </a:lnSpc>
              <a:spcBef>
                <a:spcPts val="0"/>
              </a:spcBef>
              <a:spcAft>
                <a:spcPts val="0"/>
              </a:spcAft>
              <a:buSzPts val="1200"/>
              <a:buChar char="○"/>
              <a:defRPr sz="1600"/>
            </a:lvl8pPr>
            <a:lvl9pPr marL="5486263" lvl="8" indent="-406390" rtl="0">
              <a:lnSpc>
                <a:spcPct val="115000"/>
              </a:lnSpc>
              <a:spcBef>
                <a:spcPts val="0"/>
              </a:spcBef>
              <a:spcAft>
                <a:spcPts val="0"/>
              </a:spcAft>
              <a:buSzPts val="1200"/>
              <a:buChar char="■"/>
              <a:defRPr sz="1600"/>
            </a:lvl9pPr>
          </a:lstStyle>
          <a:p>
            <a:endParaRPr/>
          </a:p>
        </p:txBody>
      </p:sp>
      <p:grpSp>
        <p:nvGrpSpPr>
          <p:cNvPr id="374" name="Google Shape;374;p20"/>
          <p:cNvGrpSpPr/>
          <p:nvPr/>
        </p:nvGrpSpPr>
        <p:grpSpPr>
          <a:xfrm>
            <a:off x="1873137" y="101607"/>
            <a:ext cx="2233396" cy="199431"/>
            <a:chOff x="4790625" y="1824675"/>
            <a:chExt cx="2392925" cy="213675"/>
          </a:xfrm>
        </p:grpSpPr>
        <p:sp>
          <p:nvSpPr>
            <p:cNvPr id="375" name="Google Shape;375;p20"/>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0"/>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0"/>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0"/>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0"/>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0" name="Google Shape;380;p20"/>
          <p:cNvGrpSpPr/>
          <p:nvPr/>
        </p:nvGrpSpPr>
        <p:grpSpPr>
          <a:xfrm>
            <a:off x="101603" y="3844621"/>
            <a:ext cx="286556" cy="307113"/>
            <a:chOff x="424275" y="4593075"/>
            <a:chExt cx="307025" cy="329050"/>
          </a:xfrm>
        </p:grpSpPr>
        <p:sp>
          <p:nvSpPr>
            <p:cNvPr id="381" name="Google Shape;381;p20"/>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0"/>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0"/>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20"/>
          <p:cNvGrpSpPr/>
          <p:nvPr/>
        </p:nvGrpSpPr>
        <p:grpSpPr>
          <a:xfrm>
            <a:off x="101596" y="1127713"/>
            <a:ext cx="462443" cy="2412107"/>
            <a:chOff x="4713875" y="2486650"/>
            <a:chExt cx="495475" cy="2584400"/>
          </a:xfrm>
        </p:grpSpPr>
        <p:sp>
          <p:nvSpPr>
            <p:cNvPr id="385" name="Google Shape;385;p20"/>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0"/>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0"/>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0"/>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0"/>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0"/>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0"/>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0"/>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0"/>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0"/>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0"/>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0"/>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0"/>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0"/>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0" name="Google Shape;400;p20"/>
          <p:cNvGrpSpPr/>
          <p:nvPr/>
        </p:nvGrpSpPr>
        <p:grpSpPr>
          <a:xfrm>
            <a:off x="101590" y="101614"/>
            <a:ext cx="1466733" cy="721303"/>
            <a:chOff x="823225" y="4003400"/>
            <a:chExt cx="1571500" cy="772825"/>
          </a:xfrm>
        </p:grpSpPr>
        <p:sp>
          <p:nvSpPr>
            <p:cNvPr id="401" name="Google Shape;401;p20"/>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0"/>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 name="Google Shape;403;p20"/>
          <p:cNvGrpSpPr/>
          <p:nvPr/>
        </p:nvGrpSpPr>
        <p:grpSpPr>
          <a:xfrm>
            <a:off x="11627905" y="4616443"/>
            <a:ext cx="436217" cy="850384"/>
            <a:chOff x="2114275" y="3036050"/>
            <a:chExt cx="467375" cy="911125"/>
          </a:xfrm>
        </p:grpSpPr>
        <p:sp>
          <p:nvSpPr>
            <p:cNvPr id="404" name="Google Shape;404;p20"/>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0"/>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0"/>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 name="Google Shape;407;p20"/>
          <p:cNvGrpSpPr/>
          <p:nvPr/>
        </p:nvGrpSpPr>
        <p:grpSpPr>
          <a:xfrm>
            <a:off x="11777560" y="3977541"/>
            <a:ext cx="286557" cy="334087"/>
            <a:chOff x="6571050" y="2495000"/>
            <a:chExt cx="307025" cy="357950"/>
          </a:xfrm>
        </p:grpSpPr>
        <p:sp>
          <p:nvSpPr>
            <p:cNvPr id="408" name="Google Shape;408;p20"/>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0"/>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0"/>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 name="Google Shape;411;p20"/>
          <p:cNvGrpSpPr/>
          <p:nvPr/>
        </p:nvGrpSpPr>
        <p:grpSpPr>
          <a:xfrm>
            <a:off x="9994567" y="5771640"/>
            <a:ext cx="2069551" cy="1007136"/>
            <a:chOff x="359700" y="4031500"/>
            <a:chExt cx="2217375" cy="1079075"/>
          </a:xfrm>
        </p:grpSpPr>
        <p:sp>
          <p:nvSpPr>
            <p:cNvPr id="412" name="Google Shape;412;p20"/>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0"/>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4" name="Google Shape;414;p20"/>
          <p:cNvGrpSpPr/>
          <p:nvPr/>
        </p:nvGrpSpPr>
        <p:grpSpPr>
          <a:xfrm>
            <a:off x="7557963" y="6556971"/>
            <a:ext cx="2233396" cy="199429"/>
            <a:chOff x="4790625" y="1824675"/>
            <a:chExt cx="2392925" cy="213675"/>
          </a:xfrm>
        </p:grpSpPr>
        <p:sp>
          <p:nvSpPr>
            <p:cNvPr id="415" name="Google Shape;415;p20"/>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0"/>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0"/>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0"/>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0"/>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0806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20"/>
        <p:cNvGrpSpPr/>
        <p:nvPr/>
      </p:nvGrpSpPr>
      <p:grpSpPr>
        <a:xfrm>
          <a:off x="0" y="0"/>
          <a:ext cx="0" cy="0"/>
          <a:chOff x="0" y="0"/>
          <a:chExt cx="0" cy="0"/>
        </a:xfrm>
      </p:grpSpPr>
      <p:sp>
        <p:nvSpPr>
          <p:cNvPr id="421" name="Google Shape;421;p21"/>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1"/>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1"/>
          <p:cNvSpPr txBox="1">
            <a:spLocks noGrp="1"/>
          </p:cNvSpPr>
          <p:nvPr>
            <p:ph type="title"/>
          </p:nvPr>
        </p:nvSpPr>
        <p:spPr>
          <a:xfrm>
            <a:off x="2304000" y="4392816"/>
            <a:ext cx="312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24" name="Google Shape;424;p21"/>
          <p:cNvSpPr txBox="1">
            <a:spLocks noGrp="1"/>
          </p:cNvSpPr>
          <p:nvPr>
            <p:ph type="subTitle" idx="1"/>
          </p:nvPr>
        </p:nvSpPr>
        <p:spPr>
          <a:xfrm>
            <a:off x="2304000" y="4844016"/>
            <a:ext cx="31200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425" name="Google Shape;425;p21"/>
          <p:cNvSpPr txBox="1">
            <a:spLocks noGrp="1"/>
          </p:cNvSpPr>
          <p:nvPr>
            <p:ph type="title" idx="2"/>
          </p:nvPr>
        </p:nvSpPr>
        <p:spPr>
          <a:xfrm>
            <a:off x="6768000" y="4392800"/>
            <a:ext cx="312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26" name="Google Shape;426;p21"/>
          <p:cNvSpPr txBox="1">
            <a:spLocks noGrp="1"/>
          </p:cNvSpPr>
          <p:nvPr>
            <p:ph type="subTitle" idx="3"/>
          </p:nvPr>
        </p:nvSpPr>
        <p:spPr>
          <a:xfrm>
            <a:off x="6768000" y="4844020"/>
            <a:ext cx="31200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427" name="Google Shape;427;p21"/>
          <p:cNvSpPr txBox="1">
            <a:spLocks noGrp="1"/>
          </p:cNvSpPr>
          <p:nvPr>
            <p:ph type="title" idx="4"/>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28" name="Google Shape;428;p21"/>
          <p:cNvGrpSpPr/>
          <p:nvPr/>
        </p:nvGrpSpPr>
        <p:grpSpPr>
          <a:xfrm>
            <a:off x="8068697" y="101603"/>
            <a:ext cx="2233396" cy="199431"/>
            <a:chOff x="6242648" y="540003"/>
            <a:chExt cx="1675047" cy="149573"/>
          </a:xfrm>
        </p:grpSpPr>
        <p:sp>
          <p:nvSpPr>
            <p:cNvPr id="429" name="Google Shape;429;p21"/>
            <p:cNvSpPr/>
            <p:nvPr/>
          </p:nvSpPr>
          <p:spPr>
            <a:xfrm>
              <a:off x="6393183" y="550188"/>
              <a:ext cx="1514415" cy="129273"/>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1"/>
            <p:cNvSpPr/>
            <p:nvPr/>
          </p:nvSpPr>
          <p:spPr>
            <a:xfrm>
              <a:off x="6383085" y="540615"/>
              <a:ext cx="1534610" cy="14896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1"/>
            <p:cNvSpPr/>
            <p:nvPr/>
          </p:nvSpPr>
          <p:spPr>
            <a:xfrm>
              <a:off x="6242648" y="540003"/>
              <a:ext cx="160125" cy="149573"/>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1"/>
            <p:cNvSpPr/>
            <p:nvPr/>
          </p:nvSpPr>
          <p:spPr>
            <a:xfrm>
              <a:off x="6383085" y="604980"/>
              <a:ext cx="1407490" cy="19688"/>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1"/>
            <p:cNvSpPr/>
            <p:nvPr/>
          </p:nvSpPr>
          <p:spPr>
            <a:xfrm>
              <a:off x="7770870" y="550188"/>
              <a:ext cx="19705" cy="129273"/>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4" name="Google Shape;434;p21"/>
          <p:cNvGrpSpPr/>
          <p:nvPr/>
        </p:nvGrpSpPr>
        <p:grpSpPr>
          <a:xfrm flipH="1">
            <a:off x="101600" y="5749273"/>
            <a:ext cx="2044747" cy="1007136"/>
            <a:chOff x="383775" y="4031500"/>
            <a:chExt cx="2190800" cy="1079075"/>
          </a:xfrm>
        </p:grpSpPr>
        <p:sp>
          <p:nvSpPr>
            <p:cNvPr id="435" name="Google Shape;435;p21"/>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1"/>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7" name="Google Shape;437;p21"/>
          <p:cNvGrpSpPr/>
          <p:nvPr/>
        </p:nvGrpSpPr>
        <p:grpSpPr>
          <a:xfrm>
            <a:off x="101613" y="3032347"/>
            <a:ext cx="462443" cy="2412107"/>
            <a:chOff x="4713875" y="2486650"/>
            <a:chExt cx="495475" cy="2584400"/>
          </a:xfrm>
        </p:grpSpPr>
        <p:sp>
          <p:nvSpPr>
            <p:cNvPr id="438" name="Google Shape;438;p21"/>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1"/>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 name="Google Shape;453;p21"/>
          <p:cNvGrpSpPr/>
          <p:nvPr/>
        </p:nvGrpSpPr>
        <p:grpSpPr>
          <a:xfrm>
            <a:off x="101603" y="2420421"/>
            <a:ext cx="286556" cy="307113"/>
            <a:chOff x="424275" y="4593075"/>
            <a:chExt cx="307025" cy="329050"/>
          </a:xfrm>
        </p:grpSpPr>
        <p:sp>
          <p:nvSpPr>
            <p:cNvPr id="454" name="Google Shape;454;p21"/>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1"/>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1"/>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21"/>
          <p:cNvGrpSpPr/>
          <p:nvPr/>
        </p:nvGrpSpPr>
        <p:grpSpPr>
          <a:xfrm>
            <a:off x="11624394" y="1951407"/>
            <a:ext cx="286557" cy="334087"/>
            <a:chOff x="6571050" y="2495000"/>
            <a:chExt cx="307025" cy="357950"/>
          </a:xfrm>
        </p:grpSpPr>
        <p:sp>
          <p:nvSpPr>
            <p:cNvPr id="458" name="Google Shape;458;p21"/>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1"/>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1"/>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1"/>
          <p:cNvGrpSpPr/>
          <p:nvPr/>
        </p:nvGrpSpPr>
        <p:grpSpPr>
          <a:xfrm>
            <a:off x="10606905" y="101614"/>
            <a:ext cx="1578780" cy="1544993"/>
            <a:chOff x="5301275" y="2528150"/>
            <a:chExt cx="1691550" cy="1655350"/>
          </a:xfrm>
        </p:grpSpPr>
        <p:sp>
          <p:nvSpPr>
            <p:cNvPr id="462" name="Google Shape;462;p21"/>
            <p:cNvSpPr/>
            <p:nvPr/>
          </p:nvSpPr>
          <p:spPr>
            <a:xfrm>
              <a:off x="5362075" y="2582950"/>
              <a:ext cx="1630750" cy="1600550"/>
            </a:xfrm>
            <a:custGeom>
              <a:avLst/>
              <a:gdLst/>
              <a:ahLst/>
              <a:cxnLst/>
              <a:rect l="l" t="t" r="r" b="b"/>
              <a:pathLst>
                <a:path w="65230" h="64022" extrusionOk="0">
                  <a:moveTo>
                    <a:pt x="24378" y="7608"/>
                  </a:moveTo>
                  <a:cubicBezTo>
                    <a:pt x="32676" y="7608"/>
                    <a:pt x="40578" y="11133"/>
                    <a:pt x="46080" y="17334"/>
                  </a:cubicBezTo>
                  <a:cubicBezTo>
                    <a:pt x="55016" y="27334"/>
                    <a:pt x="55716" y="41833"/>
                    <a:pt x="48725" y="52563"/>
                  </a:cubicBezTo>
                  <a:lnTo>
                    <a:pt x="11399" y="10678"/>
                  </a:lnTo>
                  <a:cubicBezTo>
                    <a:pt x="15380" y="8671"/>
                    <a:pt x="19818" y="7608"/>
                    <a:pt x="24378" y="7608"/>
                  </a:cubicBezTo>
                  <a:close/>
                  <a:moveTo>
                    <a:pt x="24379" y="1"/>
                  </a:moveTo>
                  <a:cubicBezTo>
                    <a:pt x="15698" y="1"/>
                    <a:pt x="6985" y="3070"/>
                    <a:pt x="0" y="9310"/>
                  </a:cubicBezTo>
                  <a:lnTo>
                    <a:pt x="48816" y="64022"/>
                  </a:lnTo>
                  <a:cubicBezTo>
                    <a:pt x="63922" y="50557"/>
                    <a:pt x="65229" y="27365"/>
                    <a:pt x="51764" y="12289"/>
                  </a:cubicBezTo>
                  <a:cubicBezTo>
                    <a:pt x="44525" y="4150"/>
                    <a:pt x="34474" y="1"/>
                    <a:pt x="243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1"/>
            <p:cNvSpPr/>
            <p:nvPr/>
          </p:nvSpPr>
          <p:spPr>
            <a:xfrm>
              <a:off x="5301275" y="2528150"/>
              <a:ext cx="1573775" cy="1634850"/>
            </a:xfrm>
            <a:custGeom>
              <a:avLst/>
              <a:gdLst/>
              <a:ahLst/>
              <a:cxnLst/>
              <a:rect l="l" t="t" r="r" b="b"/>
              <a:pathLst>
                <a:path w="62951" h="65394" extrusionOk="0">
                  <a:moveTo>
                    <a:pt x="25168" y="8736"/>
                  </a:moveTo>
                  <a:cubicBezTo>
                    <a:pt x="33314" y="8736"/>
                    <a:pt x="41065" y="12231"/>
                    <a:pt x="46445" y="18280"/>
                  </a:cubicBezTo>
                  <a:cubicBezTo>
                    <a:pt x="54804" y="27642"/>
                    <a:pt x="56020" y="41472"/>
                    <a:pt x="49454" y="52171"/>
                  </a:cubicBezTo>
                  <a:lnTo>
                    <a:pt x="13101" y="11411"/>
                  </a:lnTo>
                  <a:cubicBezTo>
                    <a:pt x="16870" y="9648"/>
                    <a:pt x="21004" y="8736"/>
                    <a:pt x="25168" y="8736"/>
                  </a:cubicBezTo>
                  <a:close/>
                  <a:moveTo>
                    <a:pt x="25229" y="7550"/>
                  </a:moveTo>
                  <a:cubicBezTo>
                    <a:pt x="20609" y="7550"/>
                    <a:pt x="16050" y="8614"/>
                    <a:pt x="11946" y="10681"/>
                  </a:cubicBezTo>
                  <a:lnTo>
                    <a:pt x="11277" y="11015"/>
                  </a:lnTo>
                  <a:lnTo>
                    <a:pt x="49120" y="53448"/>
                  </a:lnTo>
                  <a:lnTo>
                    <a:pt x="49606" y="54025"/>
                  </a:lnTo>
                  <a:lnTo>
                    <a:pt x="50032" y="53387"/>
                  </a:lnTo>
                  <a:cubicBezTo>
                    <a:pt x="57327" y="42201"/>
                    <a:pt x="56233" y="27429"/>
                    <a:pt x="47327" y="17490"/>
                  </a:cubicBezTo>
                  <a:cubicBezTo>
                    <a:pt x="41734" y="11167"/>
                    <a:pt x="33649" y="7550"/>
                    <a:pt x="25229" y="7550"/>
                  </a:cubicBezTo>
                  <a:close/>
                  <a:moveTo>
                    <a:pt x="25178" y="1146"/>
                  </a:moveTo>
                  <a:cubicBezTo>
                    <a:pt x="35118" y="1146"/>
                    <a:pt x="45021" y="5210"/>
                    <a:pt x="52160" y="13174"/>
                  </a:cubicBezTo>
                  <a:cubicBezTo>
                    <a:pt x="58543" y="20408"/>
                    <a:pt x="61765" y="29678"/>
                    <a:pt x="61248" y="39283"/>
                  </a:cubicBezTo>
                  <a:cubicBezTo>
                    <a:pt x="60701" y="48736"/>
                    <a:pt x="56597" y="57399"/>
                    <a:pt x="49637" y="63782"/>
                  </a:cubicBezTo>
                  <a:lnTo>
                    <a:pt x="1581" y="9921"/>
                  </a:lnTo>
                  <a:cubicBezTo>
                    <a:pt x="8382" y="4038"/>
                    <a:pt x="16794" y="1146"/>
                    <a:pt x="25178" y="1146"/>
                  </a:cubicBezTo>
                  <a:close/>
                  <a:moveTo>
                    <a:pt x="25161" y="1"/>
                  </a:moveTo>
                  <a:cubicBezTo>
                    <a:pt x="16336" y="1"/>
                    <a:pt x="7482" y="3108"/>
                    <a:pt x="396" y="9435"/>
                  </a:cubicBezTo>
                  <a:lnTo>
                    <a:pt x="1" y="9800"/>
                  </a:lnTo>
                  <a:lnTo>
                    <a:pt x="49150" y="64968"/>
                  </a:lnTo>
                  <a:lnTo>
                    <a:pt x="49546" y="65393"/>
                  </a:lnTo>
                  <a:lnTo>
                    <a:pt x="50002" y="64968"/>
                  </a:lnTo>
                  <a:cubicBezTo>
                    <a:pt x="57388" y="58372"/>
                    <a:pt x="61795" y="49253"/>
                    <a:pt x="62373" y="39314"/>
                  </a:cubicBezTo>
                  <a:cubicBezTo>
                    <a:pt x="62950" y="29405"/>
                    <a:pt x="59607" y="19830"/>
                    <a:pt x="52980" y="12414"/>
                  </a:cubicBezTo>
                  <a:cubicBezTo>
                    <a:pt x="45629" y="4196"/>
                    <a:pt x="35415" y="1"/>
                    <a:pt x="25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9152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64"/>
        <p:cNvGrpSpPr/>
        <p:nvPr/>
      </p:nvGrpSpPr>
      <p:grpSpPr>
        <a:xfrm>
          <a:off x="0" y="0"/>
          <a:ext cx="0" cy="0"/>
          <a:chOff x="0" y="0"/>
          <a:chExt cx="0" cy="0"/>
        </a:xfrm>
      </p:grpSpPr>
      <p:sp>
        <p:nvSpPr>
          <p:cNvPr id="465" name="Google Shape;465;p22"/>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22"/>
          <p:cNvSpPr txBox="1">
            <a:spLocks noGrp="1"/>
          </p:cNvSpPr>
          <p:nvPr>
            <p:ph type="title"/>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8" name="Google Shape;468;p22"/>
          <p:cNvSpPr txBox="1">
            <a:spLocks noGrp="1"/>
          </p:cNvSpPr>
          <p:nvPr>
            <p:ph type="body" idx="1"/>
          </p:nvPr>
        </p:nvSpPr>
        <p:spPr>
          <a:xfrm>
            <a:off x="960000" y="1622400"/>
            <a:ext cx="5136000" cy="4515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06390" rtl="0">
              <a:lnSpc>
                <a:spcPct val="115000"/>
              </a:lnSpc>
              <a:spcBef>
                <a:spcPts val="0"/>
              </a:spcBef>
              <a:spcAft>
                <a:spcPts val="0"/>
              </a:spcAft>
              <a:buSzPts val="1200"/>
              <a:buChar char="○"/>
              <a:defRPr sz="1600"/>
            </a:lvl2pPr>
            <a:lvl3pPr marL="1828754" lvl="2" indent="-406390" rtl="0">
              <a:lnSpc>
                <a:spcPct val="115000"/>
              </a:lnSpc>
              <a:spcBef>
                <a:spcPts val="0"/>
              </a:spcBef>
              <a:spcAft>
                <a:spcPts val="0"/>
              </a:spcAft>
              <a:buSzPts val="1200"/>
              <a:buChar char="■"/>
              <a:defRPr sz="1600"/>
            </a:lvl3pPr>
            <a:lvl4pPr marL="2438339" lvl="3" indent="-406390" rtl="0">
              <a:lnSpc>
                <a:spcPct val="115000"/>
              </a:lnSpc>
              <a:spcBef>
                <a:spcPts val="0"/>
              </a:spcBef>
              <a:spcAft>
                <a:spcPts val="0"/>
              </a:spcAft>
              <a:buSzPts val="1200"/>
              <a:buChar char="●"/>
              <a:defRPr sz="1600"/>
            </a:lvl4pPr>
            <a:lvl5pPr marL="3047924" lvl="4" indent="-406390" rtl="0">
              <a:lnSpc>
                <a:spcPct val="115000"/>
              </a:lnSpc>
              <a:spcBef>
                <a:spcPts val="0"/>
              </a:spcBef>
              <a:spcAft>
                <a:spcPts val="0"/>
              </a:spcAft>
              <a:buSzPts val="1200"/>
              <a:buChar char="○"/>
              <a:defRPr sz="1600"/>
            </a:lvl5pPr>
            <a:lvl6pPr marL="3657509" lvl="5" indent="-406390" rtl="0">
              <a:lnSpc>
                <a:spcPct val="115000"/>
              </a:lnSpc>
              <a:spcBef>
                <a:spcPts val="0"/>
              </a:spcBef>
              <a:spcAft>
                <a:spcPts val="0"/>
              </a:spcAft>
              <a:buSzPts val="1200"/>
              <a:buChar char="■"/>
              <a:defRPr sz="1600"/>
            </a:lvl6pPr>
            <a:lvl7pPr marL="4267093" lvl="6" indent="-406390" rtl="0">
              <a:lnSpc>
                <a:spcPct val="115000"/>
              </a:lnSpc>
              <a:spcBef>
                <a:spcPts val="0"/>
              </a:spcBef>
              <a:spcAft>
                <a:spcPts val="0"/>
              </a:spcAft>
              <a:buSzPts val="1200"/>
              <a:buChar char="●"/>
              <a:defRPr sz="1600"/>
            </a:lvl7pPr>
            <a:lvl8pPr marL="4876678" lvl="7" indent="-406390" rtl="0">
              <a:lnSpc>
                <a:spcPct val="115000"/>
              </a:lnSpc>
              <a:spcBef>
                <a:spcPts val="0"/>
              </a:spcBef>
              <a:spcAft>
                <a:spcPts val="0"/>
              </a:spcAft>
              <a:buSzPts val="1200"/>
              <a:buChar char="○"/>
              <a:defRPr sz="1600"/>
            </a:lvl8pPr>
            <a:lvl9pPr marL="5486263" lvl="8" indent="-406390" rtl="0">
              <a:lnSpc>
                <a:spcPct val="115000"/>
              </a:lnSpc>
              <a:spcBef>
                <a:spcPts val="0"/>
              </a:spcBef>
              <a:spcAft>
                <a:spcPts val="0"/>
              </a:spcAft>
              <a:buSzPts val="1200"/>
              <a:buChar char="■"/>
              <a:defRPr sz="1600"/>
            </a:lvl9pPr>
          </a:lstStyle>
          <a:p>
            <a:endParaRPr/>
          </a:p>
        </p:txBody>
      </p:sp>
      <p:sp>
        <p:nvSpPr>
          <p:cNvPr id="469" name="Google Shape;469;p22"/>
          <p:cNvSpPr txBox="1">
            <a:spLocks noGrp="1"/>
          </p:cNvSpPr>
          <p:nvPr>
            <p:ph type="body" idx="2"/>
          </p:nvPr>
        </p:nvSpPr>
        <p:spPr>
          <a:xfrm>
            <a:off x="6096000" y="2292767"/>
            <a:ext cx="5136000" cy="3845600"/>
          </a:xfrm>
          <a:prstGeom prst="rect">
            <a:avLst/>
          </a:prstGeom>
          <a:noFill/>
          <a:ln>
            <a:noFill/>
          </a:ln>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lt1"/>
              </a:buClr>
              <a:buSzPts val="1200"/>
              <a:buFont typeface="Montserrat Medium"/>
              <a:buChar char="●"/>
              <a:defRPr sz="2933">
                <a:solidFill>
                  <a:schemeClr val="lt1"/>
                </a:solidFill>
                <a:latin typeface="Exo 2 Black"/>
                <a:ea typeface="Exo 2 Black"/>
                <a:cs typeface="Exo 2 Black"/>
                <a:sym typeface="Exo 2 Black"/>
              </a:defRPr>
            </a:lvl1pPr>
            <a:lvl2pPr marL="1219170" lvl="1"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2pPr>
            <a:lvl3pPr marL="1828754" lvl="2"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3pPr>
            <a:lvl4pPr marL="2438339" lvl="3"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4pPr>
            <a:lvl5pPr marL="3047924" lvl="4"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5pPr>
            <a:lvl6pPr marL="3657509" lvl="5"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6pPr>
            <a:lvl7pPr marL="4267093" lvl="6"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7pPr>
            <a:lvl8pPr marL="4876678" lvl="7"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8pPr>
            <a:lvl9pPr marL="5486263" lvl="8" indent="-406390" rtl="0">
              <a:lnSpc>
                <a:spcPct val="115000"/>
              </a:lnSpc>
              <a:spcBef>
                <a:spcPts val="0"/>
              </a:spcBef>
              <a:spcAft>
                <a:spcPts val="0"/>
              </a:spcAft>
              <a:buClr>
                <a:schemeClr val="dk1"/>
              </a:buClr>
              <a:buSzPts val="1200"/>
              <a:buFont typeface="Montserrat Medium"/>
              <a:buChar char="■"/>
              <a:defRPr sz="1600">
                <a:latin typeface="Montserrat Medium"/>
                <a:ea typeface="Montserrat Medium"/>
                <a:cs typeface="Montserrat Medium"/>
                <a:sym typeface="Montserrat Medium"/>
              </a:defRPr>
            </a:lvl9pPr>
          </a:lstStyle>
          <a:p>
            <a:endParaRPr/>
          </a:p>
        </p:txBody>
      </p:sp>
      <p:grpSp>
        <p:nvGrpSpPr>
          <p:cNvPr id="470" name="Google Shape;470;p22"/>
          <p:cNvGrpSpPr/>
          <p:nvPr/>
        </p:nvGrpSpPr>
        <p:grpSpPr>
          <a:xfrm>
            <a:off x="101596" y="1127713"/>
            <a:ext cx="462443" cy="2412107"/>
            <a:chOff x="4713875" y="2486650"/>
            <a:chExt cx="495475" cy="2584400"/>
          </a:xfrm>
        </p:grpSpPr>
        <p:sp>
          <p:nvSpPr>
            <p:cNvPr id="471" name="Google Shape;471;p22"/>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2"/>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2"/>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2"/>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2"/>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2"/>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2"/>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2"/>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2"/>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2"/>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2"/>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2"/>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2"/>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2"/>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2"/>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6" name="Google Shape;486;p22"/>
          <p:cNvGrpSpPr/>
          <p:nvPr/>
        </p:nvGrpSpPr>
        <p:grpSpPr>
          <a:xfrm>
            <a:off x="101603" y="3844644"/>
            <a:ext cx="286556" cy="307113"/>
            <a:chOff x="424275" y="4593075"/>
            <a:chExt cx="307025" cy="329050"/>
          </a:xfrm>
        </p:grpSpPr>
        <p:sp>
          <p:nvSpPr>
            <p:cNvPr id="487" name="Google Shape;487;p22"/>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2"/>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2"/>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 name="Google Shape;490;p22"/>
          <p:cNvGrpSpPr/>
          <p:nvPr/>
        </p:nvGrpSpPr>
        <p:grpSpPr>
          <a:xfrm>
            <a:off x="101590" y="101614"/>
            <a:ext cx="1466733" cy="721303"/>
            <a:chOff x="823225" y="4003400"/>
            <a:chExt cx="1571500" cy="772825"/>
          </a:xfrm>
        </p:grpSpPr>
        <p:sp>
          <p:nvSpPr>
            <p:cNvPr id="491" name="Google Shape;491;p22"/>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2"/>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43101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93"/>
        <p:cNvGrpSpPr/>
        <p:nvPr/>
      </p:nvGrpSpPr>
      <p:grpSpPr>
        <a:xfrm>
          <a:off x="0" y="0"/>
          <a:ext cx="0" cy="0"/>
          <a:chOff x="0" y="0"/>
          <a:chExt cx="0" cy="0"/>
        </a:xfrm>
      </p:grpSpPr>
      <p:sp>
        <p:nvSpPr>
          <p:cNvPr id="494" name="Google Shape;494;p23"/>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3"/>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3"/>
          <p:cNvSpPr txBox="1">
            <a:spLocks noGrp="1"/>
          </p:cNvSpPr>
          <p:nvPr>
            <p:ph type="title"/>
          </p:nvPr>
        </p:nvSpPr>
        <p:spPr>
          <a:xfrm>
            <a:off x="960000" y="3432000"/>
            <a:ext cx="312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7" name="Google Shape;497;p23"/>
          <p:cNvSpPr txBox="1">
            <a:spLocks noGrp="1"/>
          </p:cNvSpPr>
          <p:nvPr>
            <p:ph type="subTitle" idx="1"/>
          </p:nvPr>
        </p:nvSpPr>
        <p:spPr>
          <a:xfrm>
            <a:off x="960000" y="3883200"/>
            <a:ext cx="3120000" cy="960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498" name="Google Shape;498;p23"/>
          <p:cNvSpPr txBox="1">
            <a:spLocks noGrp="1"/>
          </p:cNvSpPr>
          <p:nvPr>
            <p:ph type="title" idx="2"/>
          </p:nvPr>
        </p:nvSpPr>
        <p:spPr>
          <a:xfrm>
            <a:off x="8112000" y="3432000"/>
            <a:ext cx="312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9" name="Google Shape;499;p23"/>
          <p:cNvSpPr txBox="1">
            <a:spLocks noGrp="1"/>
          </p:cNvSpPr>
          <p:nvPr>
            <p:ph type="subTitle" idx="3"/>
          </p:nvPr>
        </p:nvSpPr>
        <p:spPr>
          <a:xfrm>
            <a:off x="8112000" y="3883200"/>
            <a:ext cx="3120000" cy="960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00" name="Google Shape;500;p23"/>
          <p:cNvSpPr txBox="1">
            <a:spLocks noGrp="1"/>
          </p:cNvSpPr>
          <p:nvPr>
            <p:ph type="title" idx="4"/>
          </p:nvPr>
        </p:nvSpPr>
        <p:spPr>
          <a:xfrm>
            <a:off x="4536000" y="3432000"/>
            <a:ext cx="3120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01" name="Google Shape;501;p23"/>
          <p:cNvSpPr txBox="1">
            <a:spLocks noGrp="1"/>
          </p:cNvSpPr>
          <p:nvPr>
            <p:ph type="subTitle" idx="5"/>
          </p:nvPr>
        </p:nvSpPr>
        <p:spPr>
          <a:xfrm>
            <a:off x="4536000" y="3883209"/>
            <a:ext cx="3120000" cy="960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02" name="Google Shape;502;p23"/>
          <p:cNvSpPr txBox="1">
            <a:spLocks noGrp="1"/>
          </p:cNvSpPr>
          <p:nvPr>
            <p:ph type="title" idx="6"/>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03" name="Google Shape;503;p23"/>
          <p:cNvGrpSpPr/>
          <p:nvPr/>
        </p:nvGrpSpPr>
        <p:grpSpPr>
          <a:xfrm>
            <a:off x="11627905" y="4616443"/>
            <a:ext cx="436217" cy="850384"/>
            <a:chOff x="2114275" y="3036050"/>
            <a:chExt cx="467375" cy="911125"/>
          </a:xfrm>
        </p:grpSpPr>
        <p:sp>
          <p:nvSpPr>
            <p:cNvPr id="504" name="Google Shape;504;p23"/>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3"/>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3"/>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23"/>
          <p:cNvGrpSpPr/>
          <p:nvPr/>
        </p:nvGrpSpPr>
        <p:grpSpPr>
          <a:xfrm>
            <a:off x="11777560" y="3977541"/>
            <a:ext cx="286557" cy="334087"/>
            <a:chOff x="6571050" y="2495000"/>
            <a:chExt cx="307025" cy="357950"/>
          </a:xfrm>
        </p:grpSpPr>
        <p:sp>
          <p:nvSpPr>
            <p:cNvPr id="508" name="Google Shape;508;p23"/>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3"/>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3"/>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1" name="Google Shape;511;p23"/>
          <p:cNvGrpSpPr/>
          <p:nvPr/>
        </p:nvGrpSpPr>
        <p:grpSpPr>
          <a:xfrm>
            <a:off x="9994567" y="5771640"/>
            <a:ext cx="2069551" cy="1007136"/>
            <a:chOff x="359700" y="4031500"/>
            <a:chExt cx="2217375" cy="1079075"/>
          </a:xfrm>
        </p:grpSpPr>
        <p:sp>
          <p:nvSpPr>
            <p:cNvPr id="512" name="Google Shape;512;p23"/>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3"/>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4" name="Google Shape;514;p23"/>
          <p:cNvGrpSpPr/>
          <p:nvPr/>
        </p:nvGrpSpPr>
        <p:grpSpPr>
          <a:xfrm>
            <a:off x="7557963" y="6556971"/>
            <a:ext cx="2233396" cy="199429"/>
            <a:chOff x="4790625" y="1824675"/>
            <a:chExt cx="2392925" cy="213675"/>
          </a:xfrm>
        </p:grpSpPr>
        <p:sp>
          <p:nvSpPr>
            <p:cNvPr id="515" name="Google Shape;515;p23"/>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3"/>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3"/>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3"/>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3"/>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5985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20"/>
        <p:cNvGrpSpPr/>
        <p:nvPr/>
      </p:nvGrpSpPr>
      <p:grpSpPr>
        <a:xfrm>
          <a:off x="0" y="0"/>
          <a:ext cx="0" cy="0"/>
          <a:chOff x="0" y="0"/>
          <a:chExt cx="0" cy="0"/>
        </a:xfrm>
      </p:grpSpPr>
      <p:sp>
        <p:nvSpPr>
          <p:cNvPr id="521" name="Google Shape;521;p24"/>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4"/>
          <p:cNvSpPr txBox="1">
            <a:spLocks noGrp="1"/>
          </p:cNvSpPr>
          <p:nvPr>
            <p:ph type="title"/>
          </p:nvPr>
        </p:nvSpPr>
        <p:spPr>
          <a:xfrm>
            <a:off x="2388800" y="2757033"/>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4" name="Google Shape;524;p24"/>
          <p:cNvSpPr txBox="1">
            <a:spLocks noGrp="1"/>
          </p:cNvSpPr>
          <p:nvPr>
            <p:ph type="subTitle" idx="1"/>
          </p:nvPr>
        </p:nvSpPr>
        <p:spPr>
          <a:xfrm>
            <a:off x="2388800" y="3208233"/>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25" name="Google Shape;525;p24"/>
          <p:cNvSpPr txBox="1">
            <a:spLocks noGrp="1"/>
          </p:cNvSpPr>
          <p:nvPr>
            <p:ph type="title" idx="2"/>
          </p:nvPr>
        </p:nvSpPr>
        <p:spPr>
          <a:xfrm>
            <a:off x="6812800" y="2757033"/>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6" name="Google Shape;526;p24"/>
          <p:cNvSpPr txBox="1">
            <a:spLocks noGrp="1"/>
          </p:cNvSpPr>
          <p:nvPr>
            <p:ph type="subTitle" idx="3"/>
          </p:nvPr>
        </p:nvSpPr>
        <p:spPr>
          <a:xfrm>
            <a:off x="6812800" y="3208233"/>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27" name="Google Shape;527;p24"/>
          <p:cNvSpPr txBox="1">
            <a:spLocks noGrp="1"/>
          </p:cNvSpPr>
          <p:nvPr>
            <p:ph type="title" idx="4"/>
          </p:nvPr>
        </p:nvSpPr>
        <p:spPr>
          <a:xfrm>
            <a:off x="2388800" y="5009033"/>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8" name="Google Shape;528;p24"/>
          <p:cNvSpPr txBox="1">
            <a:spLocks noGrp="1"/>
          </p:cNvSpPr>
          <p:nvPr>
            <p:ph type="subTitle" idx="5"/>
          </p:nvPr>
        </p:nvSpPr>
        <p:spPr>
          <a:xfrm>
            <a:off x="2388800" y="5460233"/>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29" name="Google Shape;529;p24"/>
          <p:cNvSpPr txBox="1">
            <a:spLocks noGrp="1"/>
          </p:cNvSpPr>
          <p:nvPr>
            <p:ph type="title" idx="6"/>
          </p:nvPr>
        </p:nvSpPr>
        <p:spPr>
          <a:xfrm>
            <a:off x="6812800" y="5009033"/>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0" name="Google Shape;530;p24"/>
          <p:cNvSpPr txBox="1">
            <a:spLocks noGrp="1"/>
          </p:cNvSpPr>
          <p:nvPr>
            <p:ph type="subTitle" idx="7"/>
          </p:nvPr>
        </p:nvSpPr>
        <p:spPr>
          <a:xfrm>
            <a:off x="6812800" y="5460233"/>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31" name="Google Shape;531;p24"/>
          <p:cNvSpPr txBox="1">
            <a:spLocks noGrp="1"/>
          </p:cNvSpPr>
          <p:nvPr>
            <p:ph type="title" idx="8"/>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32" name="Google Shape;532;p24"/>
          <p:cNvGrpSpPr/>
          <p:nvPr/>
        </p:nvGrpSpPr>
        <p:grpSpPr>
          <a:xfrm>
            <a:off x="11621127" y="2415807"/>
            <a:ext cx="286557" cy="334087"/>
            <a:chOff x="6571050" y="2495000"/>
            <a:chExt cx="307025" cy="357950"/>
          </a:xfrm>
        </p:grpSpPr>
        <p:sp>
          <p:nvSpPr>
            <p:cNvPr id="533" name="Google Shape;533;p24"/>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6" name="Google Shape;536;p24"/>
          <p:cNvGrpSpPr/>
          <p:nvPr/>
        </p:nvGrpSpPr>
        <p:grpSpPr>
          <a:xfrm>
            <a:off x="11621147" y="3054713"/>
            <a:ext cx="462443" cy="2412107"/>
            <a:chOff x="4713875" y="2486650"/>
            <a:chExt cx="495475" cy="2584400"/>
          </a:xfrm>
        </p:grpSpPr>
        <p:sp>
          <p:nvSpPr>
            <p:cNvPr id="537" name="Google Shape;537;p24"/>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24"/>
          <p:cNvGrpSpPr/>
          <p:nvPr/>
        </p:nvGrpSpPr>
        <p:grpSpPr>
          <a:xfrm>
            <a:off x="9994567" y="5771640"/>
            <a:ext cx="2069551" cy="1007136"/>
            <a:chOff x="359700" y="4031500"/>
            <a:chExt cx="2217375" cy="1079075"/>
          </a:xfrm>
        </p:grpSpPr>
        <p:sp>
          <p:nvSpPr>
            <p:cNvPr id="553" name="Google Shape;553;p24"/>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54942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55"/>
        <p:cNvGrpSpPr/>
        <p:nvPr/>
      </p:nvGrpSpPr>
      <p:grpSpPr>
        <a:xfrm>
          <a:off x="0" y="0"/>
          <a:ext cx="0" cy="0"/>
          <a:chOff x="0" y="0"/>
          <a:chExt cx="0" cy="0"/>
        </a:xfrm>
      </p:grpSpPr>
      <p:sp>
        <p:nvSpPr>
          <p:cNvPr id="556" name="Google Shape;556;p25"/>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25"/>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5"/>
          <p:cNvSpPr txBox="1">
            <a:spLocks noGrp="1"/>
          </p:cNvSpPr>
          <p:nvPr>
            <p:ph type="title"/>
          </p:nvPr>
        </p:nvSpPr>
        <p:spPr>
          <a:xfrm>
            <a:off x="2646400" y="2289185"/>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59" name="Google Shape;559;p25"/>
          <p:cNvSpPr txBox="1">
            <a:spLocks noGrp="1"/>
          </p:cNvSpPr>
          <p:nvPr>
            <p:ph type="subTitle" idx="1"/>
          </p:nvPr>
        </p:nvSpPr>
        <p:spPr>
          <a:xfrm>
            <a:off x="2646400" y="2740385"/>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60" name="Google Shape;560;p25"/>
          <p:cNvSpPr txBox="1">
            <a:spLocks noGrp="1"/>
          </p:cNvSpPr>
          <p:nvPr>
            <p:ph type="title" idx="2"/>
          </p:nvPr>
        </p:nvSpPr>
        <p:spPr>
          <a:xfrm>
            <a:off x="7331200" y="2289185"/>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61" name="Google Shape;561;p25"/>
          <p:cNvSpPr txBox="1">
            <a:spLocks noGrp="1"/>
          </p:cNvSpPr>
          <p:nvPr>
            <p:ph type="subTitle" idx="3"/>
          </p:nvPr>
        </p:nvSpPr>
        <p:spPr>
          <a:xfrm>
            <a:off x="7331200" y="2740385"/>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62" name="Google Shape;562;p25"/>
          <p:cNvSpPr txBox="1">
            <a:spLocks noGrp="1"/>
          </p:cNvSpPr>
          <p:nvPr>
            <p:ph type="title" idx="4"/>
          </p:nvPr>
        </p:nvSpPr>
        <p:spPr>
          <a:xfrm>
            <a:off x="2646400" y="4242800"/>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63" name="Google Shape;563;p25"/>
          <p:cNvSpPr txBox="1">
            <a:spLocks noGrp="1"/>
          </p:cNvSpPr>
          <p:nvPr>
            <p:ph type="subTitle" idx="5"/>
          </p:nvPr>
        </p:nvSpPr>
        <p:spPr>
          <a:xfrm>
            <a:off x="2646400" y="4694000"/>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64" name="Google Shape;564;p25"/>
          <p:cNvSpPr txBox="1">
            <a:spLocks noGrp="1"/>
          </p:cNvSpPr>
          <p:nvPr>
            <p:ph type="title" idx="6"/>
          </p:nvPr>
        </p:nvSpPr>
        <p:spPr>
          <a:xfrm>
            <a:off x="7331200" y="4242800"/>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65" name="Google Shape;565;p25"/>
          <p:cNvSpPr txBox="1">
            <a:spLocks noGrp="1"/>
          </p:cNvSpPr>
          <p:nvPr>
            <p:ph type="subTitle" idx="7"/>
          </p:nvPr>
        </p:nvSpPr>
        <p:spPr>
          <a:xfrm>
            <a:off x="7331200" y="4694000"/>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66" name="Google Shape;566;p25"/>
          <p:cNvSpPr txBox="1">
            <a:spLocks noGrp="1"/>
          </p:cNvSpPr>
          <p:nvPr>
            <p:ph type="title" idx="8"/>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67" name="Google Shape;567;p25"/>
          <p:cNvGrpSpPr/>
          <p:nvPr/>
        </p:nvGrpSpPr>
        <p:grpSpPr>
          <a:xfrm>
            <a:off x="11627905" y="4616443"/>
            <a:ext cx="436217" cy="850384"/>
            <a:chOff x="2114275" y="3036050"/>
            <a:chExt cx="467375" cy="911125"/>
          </a:xfrm>
        </p:grpSpPr>
        <p:sp>
          <p:nvSpPr>
            <p:cNvPr id="568" name="Google Shape;568;p25"/>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5"/>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1" name="Google Shape;571;p25"/>
          <p:cNvGrpSpPr/>
          <p:nvPr/>
        </p:nvGrpSpPr>
        <p:grpSpPr>
          <a:xfrm>
            <a:off x="9994567" y="5771640"/>
            <a:ext cx="2069551" cy="1007136"/>
            <a:chOff x="359700" y="4031500"/>
            <a:chExt cx="2217375" cy="1079075"/>
          </a:xfrm>
        </p:grpSpPr>
        <p:sp>
          <p:nvSpPr>
            <p:cNvPr id="572" name="Google Shape;572;p25"/>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 name="Google Shape;574;p25"/>
          <p:cNvGrpSpPr/>
          <p:nvPr/>
        </p:nvGrpSpPr>
        <p:grpSpPr>
          <a:xfrm>
            <a:off x="7557963" y="6556971"/>
            <a:ext cx="2233396" cy="199429"/>
            <a:chOff x="4790625" y="1824675"/>
            <a:chExt cx="2392925" cy="213675"/>
          </a:xfrm>
        </p:grpSpPr>
        <p:sp>
          <p:nvSpPr>
            <p:cNvPr id="575" name="Google Shape;575;p25"/>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25"/>
          <p:cNvGrpSpPr/>
          <p:nvPr/>
        </p:nvGrpSpPr>
        <p:grpSpPr>
          <a:xfrm>
            <a:off x="11777560" y="3977541"/>
            <a:ext cx="286557" cy="334087"/>
            <a:chOff x="6571050" y="2495000"/>
            <a:chExt cx="307025" cy="357950"/>
          </a:xfrm>
        </p:grpSpPr>
        <p:sp>
          <p:nvSpPr>
            <p:cNvPr id="581" name="Google Shape;581;p25"/>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3128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584"/>
        <p:cNvGrpSpPr/>
        <p:nvPr/>
      </p:nvGrpSpPr>
      <p:grpSpPr>
        <a:xfrm>
          <a:off x="0" y="0"/>
          <a:ext cx="0" cy="0"/>
          <a:chOff x="0" y="0"/>
          <a:chExt cx="0" cy="0"/>
        </a:xfrm>
      </p:grpSpPr>
      <p:sp>
        <p:nvSpPr>
          <p:cNvPr id="585" name="Google Shape;585;p26"/>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 name="Google Shape;586;p26"/>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26"/>
          <p:cNvSpPr txBox="1">
            <a:spLocks noGrp="1"/>
          </p:cNvSpPr>
          <p:nvPr>
            <p:ph type="title"/>
          </p:nvPr>
        </p:nvSpPr>
        <p:spPr>
          <a:xfrm>
            <a:off x="1544000" y="2445768"/>
            <a:ext cx="29952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88" name="Google Shape;588;p26"/>
          <p:cNvSpPr txBox="1">
            <a:spLocks noGrp="1"/>
          </p:cNvSpPr>
          <p:nvPr>
            <p:ph type="subTitle" idx="1"/>
          </p:nvPr>
        </p:nvSpPr>
        <p:spPr>
          <a:xfrm>
            <a:off x="1544000" y="2896968"/>
            <a:ext cx="2995200" cy="672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89" name="Google Shape;589;p26"/>
          <p:cNvSpPr txBox="1">
            <a:spLocks noGrp="1"/>
          </p:cNvSpPr>
          <p:nvPr>
            <p:ph type="title" idx="2"/>
          </p:nvPr>
        </p:nvSpPr>
        <p:spPr>
          <a:xfrm>
            <a:off x="7652800" y="2445768"/>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90" name="Google Shape;590;p26"/>
          <p:cNvSpPr txBox="1">
            <a:spLocks noGrp="1"/>
          </p:cNvSpPr>
          <p:nvPr>
            <p:ph type="subTitle" idx="3"/>
          </p:nvPr>
        </p:nvSpPr>
        <p:spPr>
          <a:xfrm>
            <a:off x="7652800" y="2896968"/>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1" name="Google Shape;591;p26"/>
          <p:cNvSpPr txBox="1">
            <a:spLocks noGrp="1"/>
          </p:cNvSpPr>
          <p:nvPr>
            <p:ph type="title" idx="4"/>
          </p:nvPr>
        </p:nvSpPr>
        <p:spPr>
          <a:xfrm>
            <a:off x="1544000" y="3854684"/>
            <a:ext cx="29952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92" name="Google Shape;592;p26"/>
          <p:cNvSpPr txBox="1">
            <a:spLocks noGrp="1"/>
          </p:cNvSpPr>
          <p:nvPr>
            <p:ph type="subTitle" idx="5"/>
          </p:nvPr>
        </p:nvSpPr>
        <p:spPr>
          <a:xfrm>
            <a:off x="1544000" y="4305884"/>
            <a:ext cx="2995200" cy="672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3" name="Google Shape;593;p26"/>
          <p:cNvSpPr txBox="1">
            <a:spLocks noGrp="1"/>
          </p:cNvSpPr>
          <p:nvPr>
            <p:ph type="title" idx="6"/>
          </p:nvPr>
        </p:nvSpPr>
        <p:spPr>
          <a:xfrm>
            <a:off x="7652800" y="3854684"/>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94" name="Google Shape;594;p26"/>
          <p:cNvSpPr txBox="1">
            <a:spLocks noGrp="1"/>
          </p:cNvSpPr>
          <p:nvPr>
            <p:ph type="subTitle" idx="7"/>
          </p:nvPr>
        </p:nvSpPr>
        <p:spPr>
          <a:xfrm>
            <a:off x="7652800" y="4305884"/>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95" name="Google Shape;595;p26"/>
          <p:cNvSpPr txBox="1">
            <a:spLocks noGrp="1"/>
          </p:cNvSpPr>
          <p:nvPr>
            <p:ph type="title" idx="8"/>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96" name="Google Shape;596;p26"/>
          <p:cNvGrpSpPr/>
          <p:nvPr/>
        </p:nvGrpSpPr>
        <p:grpSpPr>
          <a:xfrm>
            <a:off x="11624394" y="1951407"/>
            <a:ext cx="286557" cy="334087"/>
            <a:chOff x="6571050" y="2495000"/>
            <a:chExt cx="307025" cy="357950"/>
          </a:xfrm>
        </p:grpSpPr>
        <p:sp>
          <p:nvSpPr>
            <p:cNvPr id="597" name="Google Shape;597;p26"/>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6"/>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6"/>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26"/>
          <p:cNvGrpSpPr/>
          <p:nvPr/>
        </p:nvGrpSpPr>
        <p:grpSpPr>
          <a:xfrm>
            <a:off x="8068697" y="101603"/>
            <a:ext cx="2233396" cy="199431"/>
            <a:chOff x="6242648" y="540003"/>
            <a:chExt cx="1675047" cy="149573"/>
          </a:xfrm>
        </p:grpSpPr>
        <p:sp>
          <p:nvSpPr>
            <p:cNvPr id="601" name="Google Shape;601;p26"/>
            <p:cNvSpPr/>
            <p:nvPr/>
          </p:nvSpPr>
          <p:spPr>
            <a:xfrm>
              <a:off x="6393183" y="550188"/>
              <a:ext cx="1514415" cy="129273"/>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6"/>
            <p:cNvSpPr/>
            <p:nvPr/>
          </p:nvSpPr>
          <p:spPr>
            <a:xfrm>
              <a:off x="6383085" y="540615"/>
              <a:ext cx="1534610" cy="14896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6"/>
            <p:cNvSpPr/>
            <p:nvPr/>
          </p:nvSpPr>
          <p:spPr>
            <a:xfrm>
              <a:off x="6242648" y="540003"/>
              <a:ext cx="160125" cy="149573"/>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6"/>
            <p:cNvSpPr/>
            <p:nvPr/>
          </p:nvSpPr>
          <p:spPr>
            <a:xfrm>
              <a:off x="6383085" y="604980"/>
              <a:ext cx="1407490" cy="19688"/>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6"/>
            <p:cNvSpPr/>
            <p:nvPr/>
          </p:nvSpPr>
          <p:spPr>
            <a:xfrm>
              <a:off x="7770870" y="550188"/>
              <a:ext cx="19705" cy="129273"/>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6" name="Google Shape;606;p26"/>
          <p:cNvGrpSpPr/>
          <p:nvPr/>
        </p:nvGrpSpPr>
        <p:grpSpPr>
          <a:xfrm>
            <a:off x="10606905" y="101614"/>
            <a:ext cx="1578780" cy="1544993"/>
            <a:chOff x="5301275" y="2528150"/>
            <a:chExt cx="1691550" cy="1655350"/>
          </a:xfrm>
        </p:grpSpPr>
        <p:sp>
          <p:nvSpPr>
            <p:cNvPr id="607" name="Google Shape;607;p26"/>
            <p:cNvSpPr/>
            <p:nvPr/>
          </p:nvSpPr>
          <p:spPr>
            <a:xfrm>
              <a:off x="5362075" y="2582950"/>
              <a:ext cx="1630750" cy="1600550"/>
            </a:xfrm>
            <a:custGeom>
              <a:avLst/>
              <a:gdLst/>
              <a:ahLst/>
              <a:cxnLst/>
              <a:rect l="l" t="t" r="r" b="b"/>
              <a:pathLst>
                <a:path w="65230" h="64022" extrusionOk="0">
                  <a:moveTo>
                    <a:pt x="24378" y="7608"/>
                  </a:moveTo>
                  <a:cubicBezTo>
                    <a:pt x="32676" y="7608"/>
                    <a:pt x="40578" y="11133"/>
                    <a:pt x="46080" y="17334"/>
                  </a:cubicBezTo>
                  <a:cubicBezTo>
                    <a:pt x="55016" y="27334"/>
                    <a:pt x="55716" y="41833"/>
                    <a:pt x="48725" y="52563"/>
                  </a:cubicBezTo>
                  <a:lnTo>
                    <a:pt x="11399" y="10678"/>
                  </a:lnTo>
                  <a:cubicBezTo>
                    <a:pt x="15380" y="8671"/>
                    <a:pt x="19818" y="7608"/>
                    <a:pt x="24378" y="7608"/>
                  </a:cubicBezTo>
                  <a:close/>
                  <a:moveTo>
                    <a:pt x="24379" y="1"/>
                  </a:moveTo>
                  <a:cubicBezTo>
                    <a:pt x="15698" y="1"/>
                    <a:pt x="6985" y="3070"/>
                    <a:pt x="0" y="9310"/>
                  </a:cubicBezTo>
                  <a:lnTo>
                    <a:pt x="48816" y="64022"/>
                  </a:lnTo>
                  <a:cubicBezTo>
                    <a:pt x="63922" y="50557"/>
                    <a:pt x="65229" y="27365"/>
                    <a:pt x="51764" y="12289"/>
                  </a:cubicBezTo>
                  <a:cubicBezTo>
                    <a:pt x="44525" y="4150"/>
                    <a:pt x="34474" y="1"/>
                    <a:pt x="243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6"/>
            <p:cNvSpPr/>
            <p:nvPr/>
          </p:nvSpPr>
          <p:spPr>
            <a:xfrm>
              <a:off x="5301275" y="2528150"/>
              <a:ext cx="1573775" cy="1634850"/>
            </a:xfrm>
            <a:custGeom>
              <a:avLst/>
              <a:gdLst/>
              <a:ahLst/>
              <a:cxnLst/>
              <a:rect l="l" t="t" r="r" b="b"/>
              <a:pathLst>
                <a:path w="62951" h="65394" extrusionOk="0">
                  <a:moveTo>
                    <a:pt x="25168" y="8736"/>
                  </a:moveTo>
                  <a:cubicBezTo>
                    <a:pt x="33314" y="8736"/>
                    <a:pt x="41065" y="12231"/>
                    <a:pt x="46445" y="18280"/>
                  </a:cubicBezTo>
                  <a:cubicBezTo>
                    <a:pt x="54804" y="27642"/>
                    <a:pt x="56020" y="41472"/>
                    <a:pt x="49454" y="52171"/>
                  </a:cubicBezTo>
                  <a:lnTo>
                    <a:pt x="13101" y="11411"/>
                  </a:lnTo>
                  <a:cubicBezTo>
                    <a:pt x="16870" y="9648"/>
                    <a:pt x="21004" y="8736"/>
                    <a:pt x="25168" y="8736"/>
                  </a:cubicBezTo>
                  <a:close/>
                  <a:moveTo>
                    <a:pt x="25229" y="7550"/>
                  </a:moveTo>
                  <a:cubicBezTo>
                    <a:pt x="20609" y="7550"/>
                    <a:pt x="16050" y="8614"/>
                    <a:pt x="11946" y="10681"/>
                  </a:cubicBezTo>
                  <a:lnTo>
                    <a:pt x="11277" y="11015"/>
                  </a:lnTo>
                  <a:lnTo>
                    <a:pt x="49120" y="53448"/>
                  </a:lnTo>
                  <a:lnTo>
                    <a:pt x="49606" y="54025"/>
                  </a:lnTo>
                  <a:lnTo>
                    <a:pt x="50032" y="53387"/>
                  </a:lnTo>
                  <a:cubicBezTo>
                    <a:pt x="57327" y="42201"/>
                    <a:pt x="56233" y="27429"/>
                    <a:pt x="47327" y="17490"/>
                  </a:cubicBezTo>
                  <a:cubicBezTo>
                    <a:pt x="41734" y="11167"/>
                    <a:pt x="33649" y="7550"/>
                    <a:pt x="25229" y="7550"/>
                  </a:cubicBezTo>
                  <a:close/>
                  <a:moveTo>
                    <a:pt x="25178" y="1146"/>
                  </a:moveTo>
                  <a:cubicBezTo>
                    <a:pt x="35118" y="1146"/>
                    <a:pt x="45021" y="5210"/>
                    <a:pt x="52160" y="13174"/>
                  </a:cubicBezTo>
                  <a:cubicBezTo>
                    <a:pt x="58543" y="20408"/>
                    <a:pt x="61765" y="29678"/>
                    <a:pt x="61248" y="39283"/>
                  </a:cubicBezTo>
                  <a:cubicBezTo>
                    <a:pt x="60701" y="48736"/>
                    <a:pt x="56597" y="57399"/>
                    <a:pt x="49637" y="63782"/>
                  </a:cubicBezTo>
                  <a:lnTo>
                    <a:pt x="1581" y="9921"/>
                  </a:lnTo>
                  <a:cubicBezTo>
                    <a:pt x="8382" y="4038"/>
                    <a:pt x="16794" y="1146"/>
                    <a:pt x="25178" y="1146"/>
                  </a:cubicBezTo>
                  <a:close/>
                  <a:moveTo>
                    <a:pt x="25161" y="1"/>
                  </a:moveTo>
                  <a:cubicBezTo>
                    <a:pt x="16336" y="1"/>
                    <a:pt x="7482" y="3108"/>
                    <a:pt x="396" y="9435"/>
                  </a:cubicBezTo>
                  <a:lnTo>
                    <a:pt x="1" y="9800"/>
                  </a:lnTo>
                  <a:lnTo>
                    <a:pt x="49150" y="64968"/>
                  </a:lnTo>
                  <a:lnTo>
                    <a:pt x="49546" y="65393"/>
                  </a:lnTo>
                  <a:lnTo>
                    <a:pt x="50002" y="64968"/>
                  </a:lnTo>
                  <a:cubicBezTo>
                    <a:pt x="57388" y="58372"/>
                    <a:pt x="61795" y="49253"/>
                    <a:pt x="62373" y="39314"/>
                  </a:cubicBezTo>
                  <a:cubicBezTo>
                    <a:pt x="62950" y="29405"/>
                    <a:pt x="59607" y="19830"/>
                    <a:pt x="52980" y="12414"/>
                  </a:cubicBezTo>
                  <a:cubicBezTo>
                    <a:pt x="45629" y="4196"/>
                    <a:pt x="35415" y="1"/>
                    <a:pt x="25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 name="Google Shape;609;p26"/>
          <p:cNvGrpSpPr/>
          <p:nvPr/>
        </p:nvGrpSpPr>
        <p:grpSpPr>
          <a:xfrm flipH="1">
            <a:off x="101600" y="5749273"/>
            <a:ext cx="2044747" cy="1007136"/>
            <a:chOff x="383775" y="4031500"/>
            <a:chExt cx="2190800" cy="1079075"/>
          </a:xfrm>
        </p:grpSpPr>
        <p:sp>
          <p:nvSpPr>
            <p:cNvPr id="610" name="Google Shape;610;p26"/>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6"/>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 name="Google Shape;612;p26"/>
          <p:cNvGrpSpPr/>
          <p:nvPr/>
        </p:nvGrpSpPr>
        <p:grpSpPr>
          <a:xfrm>
            <a:off x="101613" y="3032347"/>
            <a:ext cx="462443" cy="2412107"/>
            <a:chOff x="4713875" y="2486650"/>
            <a:chExt cx="495475" cy="2584400"/>
          </a:xfrm>
        </p:grpSpPr>
        <p:sp>
          <p:nvSpPr>
            <p:cNvPr id="613" name="Google Shape;613;p26"/>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6"/>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6"/>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6"/>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6"/>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6"/>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6"/>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6"/>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6"/>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6"/>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6"/>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 name="Google Shape;628;p26"/>
          <p:cNvGrpSpPr/>
          <p:nvPr/>
        </p:nvGrpSpPr>
        <p:grpSpPr>
          <a:xfrm>
            <a:off x="101603" y="2420421"/>
            <a:ext cx="286556" cy="307113"/>
            <a:chOff x="424275" y="4593075"/>
            <a:chExt cx="307025" cy="329050"/>
          </a:xfrm>
        </p:grpSpPr>
        <p:sp>
          <p:nvSpPr>
            <p:cNvPr id="629" name="Google Shape;629;p26"/>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28308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32"/>
        <p:cNvGrpSpPr/>
        <p:nvPr/>
      </p:nvGrpSpPr>
      <p:grpSpPr>
        <a:xfrm>
          <a:off x="0" y="0"/>
          <a:ext cx="0" cy="0"/>
          <a:chOff x="0" y="0"/>
          <a:chExt cx="0" cy="0"/>
        </a:xfrm>
      </p:grpSpPr>
      <p:sp>
        <p:nvSpPr>
          <p:cNvPr id="633" name="Google Shape;633;p27"/>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7"/>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7"/>
          <p:cNvSpPr txBox="1">
            <a:spLocks noGrp="1"/>
          </p:cNvSpPr>
          <p:nvPr>
            <p:ph type="title"/>
          </p:nvPr>
        </p:nvSpPr>
        <p:spPr>
          <a:xfrm>
            <a:off x="960000" y="2755200"/>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36" name="Google Shape;636;p27"/>
          <p:cNvSpPr txBox="1">
            <a:spLocks noGrp="1"/>
          </p:cNvSpPr>
          <p:nvPr>
            <p:ph type="subTitle" idx="1"/>
          </p:nvPr>
        </p:nvSpPr>
        <p:spPr>
          <a:xfrm>
            <a:off x="960000" y="3206400"/>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637" name="Google Shape;637;p27"/>
          <p:cNvSpPr txBox="1">
            <a:spLocks noGrp="1"/>
          </p:cNvSpPr>
          <p:nvPr>
            <p:ph type="title" idx="2"/>
          </p:nvPr>
        </p:nvSpPr>
        <p:spPr>
          <a:xfrm>
            <a:off x="4598400" y="2755200"/>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38" name="Google Shape;638;p27"/>
          <p:cNvSpPr txBox="1">
            <a:spLocks noGrp="1"/>
          </p:cNvSpPr>
          <p:nvPr>
            <p:ph type="subTitle" idx="3"/>
          </p:nvPr>
        </p:nvSpPr>
        <p:spPr>
          <a:xfrm>
            <a:off x="4598400" y="3206400"/>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639" name="Google Shape;639;p27"/>
          <p:cNvSpPr txBox="1">
            <a:spLocks noGrp="1"/>
          </p:cNvSpPr>
          <p:nvPr>
            <p:ph type="title" idx="4"/>
          </p:nvPr>
        </p:nvSpPr>
        <p:spPr>
          <a:xfrm>
            <a:off x="960000" y="5011200"/>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40" name="Google Shape;640;p27"/>
          <p:cNvSpPr txBox="1">
            <a:spLocks noGrp="1"/>
          </p:cNvSpPr>
          <p:nvPr>
            <p:ph type="subTitle" idx="5"/>
          </p:nvPr>
        </p:nvSpPr>
        <p:spPr>
          <a:xfrm>
            <a:off x="960000" y="5462400"/>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641" name="Google Shape;641;p27"/>
          <p:cNvSpPr txBox="1">
            <a:spLocks noGrp="1"/>
          </p:cNvSpPr>
          <p:nvPr>
            <p:ph type="title" idx="6"/>
          </p:nvPr>
        </p:nvSpPr>
        <p:spPr>
          <a:xfrm>
            <a:off x="4598400" y="5011200"/>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42" name="Google Shape;642;p27"/>
          <p:cNvSpPr txBox="1">
            <a:spLocks noGrp="1"/>
          </p:cNvSpPr>
          <p:nvPr>
            <p:ph type="subTitle" idx="7"/>
          </p:nvPr>
        </p:nvSpPr>
        <p:spPr>
          <a:xfrm>
            <a:off x="4598400" y="5462400"/>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643" name="Google Shape;643;p27"/>
          <p:cNvSpPr txBox="1">
            <a:spLocks noGrp="1"/>
          </p:cNvSpPr>
          <p:nvPr>
            <p:ph type="title" idx="8"/>
          </p:nvPr>
        </p:nvSpPr>
        <p:spPr>
          <a:xfrm>
            <a:off x="8236793" y="2755200"/>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44" name="Google Shape;644;p27"/>
          <p:cNvSpPr txBox="1">
            <a:spLocks noGrp="1"/>
          </p:cNvSpPr>
          <p:nvPr>
            <p:ph type="subTitle" idx="9"/>
          </p:nvPr>
        </p:nvSpPr>
        <p:spPr>
          <a:xfrm>
            <a:off x="8236793" y="3206400"/>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645" name="Google Shape;645;p27"/>
          <p:cNvSpPr txBox="1">
            <a:spLocks noGrp="1"/>
          </p:cNvSpPr>
          <p:nvPr>
            <p:ph type="title" idx="13"/>
          </p:nvPr>
        </p:nvSpPr>
        <p:spPr>
          <a:xfrm>
            <a:off x="8236793" y="5011200"/>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46" name="Google Shape;646;p27"/>
          <p:cNvSpPr txBox="1">
            <a:spLocks noGrp="1"/>
          </p:cNvSpPr>
          <p:nvPr>
            <p:ph type="subTitle" idx="14"/>
          </p:nvPr>
        </p:nvSpPr>
        <p:spPr>
          <a:xfrm>
            <a:off x="8236793" y="5462400"/>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647" name="Google Shape;647;p27"/>
          <p:cNvSpPr txBox="1">
            <a:spLocks noGrp="1"/>
          </p:cNvSpPr>
          <p:nvPr>
            <p:ph type="title" idx="15"/>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48" name="Google Shape;648;p27"/>
          <p:cNvGrpSpPr/>
          <p:nvPr/>
        </p:nvGrpSpPr>
        <p:grpSpPr>
          <a:xfrm>
            <a:off x="101596" y="3032347"/>
            <a:ext cx="462443" cy="2412107"/>
            <a:chOff x="4713875" y="2486650"/>
            <a:chExt cx="495475" cy="2584400"/>
          </a:xfrm>
        </p:grpSpPr>
        <p:sp>
          <p:nvSpPr>
            <p:cNvPr id="649" name="Google Shape;649;p27"/>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7"/>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7"/>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7"/>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7"/>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7"/>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7"/>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7"/>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7"/>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7"/>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7"/>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7"/>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4" name="Google Shape;664;p27"/>
          <p:cNvGrpSpPr/>
          <p:nvPr/>
        </p:nvGrpSpPr>
        <p:grpSpPr>
          <a:xfrm>
            <a:off x="101603" y="2420421"/>
            <a:ext cx="286556" cy="307113"/>
            <a:chOff x="424275" y="4593075"/>
            <a:chExt cx="307025" cy="329050"/>
          </a:xfrm>
        </p:grpSpPr>
        <p:sp>
          <p:nvSpPr>
            <p:cNvPr id="665" name="Google Shape;665;p27"/>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7"/>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7"/>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8" name="Google Shape;668;p27"/>
          <p:cNvGrpSpPr/>
          <p:nvPr/>
        </p:nvGrpSpPr>
        <p:grpSpPr>
          <a:xfrm flipH="1">
            <a:off x="101600" y="5749273"/>
            <a:ext cx="2044747" cy="1007136"/>
            <a:chOff x="383775" y="4031500"/>
            <a:chExt cx="2190800" cy="1079075"/>
          </a:xfrm>
        </p:grpSpPr>
        <p:sp>
          <p:nvSpPr>
            <p:cNvPr id="669" name="Google Shape;669;p27"/>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799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8AC98-82BA-5C77-F052-B4207807C1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4F4A3D-DF10-8FD3-0908-128319F7AB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397203-64BE-B6E5-AFAA-0C4E99372F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9259F5-8DF1-F43C-DE5C-5337CA90A8C6}"/>
              </a:ext>
            </a:extLst>
          </p:cNvPr>
          <p:cNvSpPr>
            <a:spLocks noGrp="1"/>
          </p:cNvSpPr>
          <p:nvPr>
            <p:ph type="dt" sz="half" idx="10"/>
          </p:nvPr>
        </p:nvSpPr>
        <p:spPr/>
        <p:txBody>
          <a:bodyPr/>
          <a:lstStyle/>
          <a:p>
            <a:fld id="{191BFE48-D054-4EC9-B867-0C35E7EE7EE3}" type="datetimeFigureOut">
              <a:rPr lang="en-US" smtClean="0"/>
              <a:t>12/23/2025</a:t>
            </a:fld>
            <a:endParaRPr lang="en-US"/>
          </a:p>
        </p:txBody>
      </p:sp>
      <p:sp>
        <p:nvSpPr>
          <p:cNvPr id="6" name="Footer Placeholder 5">
            <a:extLst>
              <a:ext uri="{FF2B5EF4-FFF2-40B4-BE49-F238E27FC236}">
                <a16:creationId xmlns:a16="http://schemas.microsoft.com/office/drawing/2014/main" id="{93132F06-199E-2F8C-1BA0-97E910DFE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DBB1DA-7C98-9D1A-F900-7D1DDFB533C1}"/>
              </a:ext>
            </a:extLst>
          </p:cNvPr>
          <p:cNvSpPr>
            <a:spLocks noGrp="1"/>
          </p:cNvSpPr>
          <p:nvPr>
            <p:ph type="sldNum" sz="quarter" idx="12"/>
          </p:nvPr>
        </p:nvSpPr>
        <p:spPr/>
        <p:txBody>
          <a:bodyPr/>
          <a:lstStyle/>
          <a:p>
            <a:fld id="{5062C112-9E34-483C-B72F-8BCDCBA1DBD1}" type="slidenum">
              <a:rPr lang="en-US" smtClean="0"/>
              <a:t>‹#›</a:t>
            </a:fld>
            <a:endParaRPr lang="en-US"/>
          </a:p>
        </p:txBody>
      </p:sp>
    </p:spTree>
    <p:extLst>
      <p:ext uri="{BB962C8B-B14F-4D97-AF65-F5344CB8AC3E}">
        <p14:creationId xmlns:p14="http://schemas.microsoft.com/office/powerpoint/2010/main" val="3206501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71"/>
        <p:cNvGrpSpPr/>
        <p:nvPr/>
      </p:nvGrpSpPr>
      <p:grpSpPr>
        <a:xfrm>
          <a:off x="0" y="0"/>
          <a:ext cx="0" cy="0"/>
          <a:chOff x="0" y="0"/>
          <a:chExt cx="0" cy="0"/>
        </a:xfrm>
      </p:grpSpPr>
      <p:sp>
        <p:nvSpPr>
          <p:cNvPr id="672" name="Google Shape;672;p28"/>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txBox="1">
            <a:spLocks noGrp="1"/>
          </p:cNvSpPr>
          <p:nvPr>
            <p:ph type="title"/>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5" name="Google Shape;675;p28"/>
          <p:cNvSpPr txBox="1">
            <a:spLocks noGrp="1"/>
          </p:cNvSpPr>
          <p:nvPr>
            <p:ph type="title" idx="2"/>
          </p:nvPr>
        </p:nvSpPr>
        <p:spPr>
          <a:xfrm>
            <a:off x="1867200" y="1890800"/>
            <a:ext cx="29952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76" name="Google Shape;676;p28"/>
          <p:cNvSpPr txBox="1">
            <a:spLocks noGrp="1"/>
          </p:cNvSpPr>
          <p:nvPr>
            <p:ph type="subTitle" idx="1"/>
          </p:nvPr>
        </p:nvSpPr>
        <p:spPr>
          <a:xfrm>
            <a:off x="1867200" y="2342000"/>
            <a:ext cx="2995200" cy="672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677" name="Google Shape;677;p28"/>
          <p:cNvSpPr txBox="1">
            <a:spLocks noGrp="1"/>
          </p:cNvSpPr>
          <p:nvPr>
            <p:ph type="title" idx="3"/>
          </p:nvPr>
        </p:nvSpPr>
        <p:spPr>
          <a:xfrm>
            <a:off x="7331200" y="1891200"/>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78" name="Google Shape;678;p28"/>
          <p:cNvSpPr txBox="1">
            <a:spLocks noGrp="1"/>
          </p:cNvSpPr>
          <p:nvPr>
            <p:ph type="subTitle" idx="4"/>
          </p:nvPr>
        </p:nvSpPr>
        <p:spPr>
          <a:xfrm>
            <a:off x="7331200" y="2342400"/>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679" name="Google Shape;679;p28"/>
          <p:cNvSpPr txBox="1">
            <a:spLocks noGrp="1"/>
          </p:cNvSpPr>
          <p:nvPr>
            <p:ph type="title" idx="5"/>
          </p:nvPr>
        </p:nvSpPr>
        <p:spPr>
          <a:xfrm>
            <a:off x="1867200" y="3450800"/>
            <a:ext cx="29952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80" name="Google Shape;680;p28"/>
          <p:cNvSpPr txBox="1">
            <a:spLocks noGrp="1"/>
          </p:cNvSpPr>
          <p:nvPr>
            <p:ph type="subTitle" idx="6"/>
          </p:nvPr>
        </p:nvSpPr>
        <p:spPr>
          <a:xfrm>
            <a:off x="1867200" y="3902000"/>
            <a:ext cx="2995200" cy="672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681" name="Google Shape;681;p28"/>
          <p:cNvSpPr txBox="1">
            <a:spLocks noGrp="1"/>
          </p:cNvSpPr>
          <p:nvPr>
            <p:ph type="title" idx="7"/>
          </p:nvPr>
        </p:nvSpPr>
        <p:spPr>
          <a:xfrm>
            <a:off x="1867200" y="5011200"/>
            <a:ext cx="29952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82" name="Google Shape;682;p28"/>
          <p:cNvSpPr txBox="1">
            <a:spLocks noGrp="1"/>
          </p:cNvSpPr>
          <p:nvPr>
            <p:ph type="subTitle" idx="8"/>
          </p:nvPr>
        </p:nvSpPr>
        <p:spPr>
          <a:xfrm>
            <a:off x="1867200" y="5462400"/>
            <a:ext cx="2995200" cy="672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683" name="Google Shape;683;p28"/>
          <p:cNvSpPr txBox="1">
            <a:spLocks noGrp="1"/>
          </p:cNvSpPr>
          <p:nvPr>
            <p:ph type="title" idx="9"/>
          </p:nvPr>
        </p:nvSpPr>
        <p:spPr>
          <a:xfrm>
            <a:off x="7331200" y="3450800"/>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84" name="Google Shape;684;p28"/>
          <p:cNvSpPr txBox="1">
            <a:spLocks noGrp="1"/>
          </p:cNvSpPr>
          <p:nvPr>
            <p:ph type="subTitle" idx="13"/>
          </p:nvPr>
        </p:nvSpPr>
        <p:spPr>
          <a:xfrm>
            <a:off x="7331200" y="3902000"/>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685" name="Google Shape;685;p28"/>
          <p:cNvSpPr txBox="1">
            <a:spLocks noGrp="1"/>
          </p:cNvSpPr>
          <p:nvPr>
            <p:ph type="title" idx="14"/>
          </p:nvPr>
        </p:nvSpPr>
        <p:spPr>
          <a:xfrm>
            <a:off x="7331200" y="5011200"/>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86" name="Google Shape;686;p28"/>
          <p:cNvSpPr txBox="1">
            <a:spLocks noGrp="1"/>
          </p:cNvSpPr>
          <p:nvPr>
            <p:ph type="subTitle" idx="15"/>
          </p:nvPr>
        </p:nvSpPr>
        <p:spPr>
          <a:xfrm>
            <a:off x="7331200" y="5462400"/>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grpSp>
        <p:nvGrpSpPr>
          <p:cNvPr id="687" name="Google Shape;687;p28"/>
          <p:cNvGrpSpPr/>
          <p:nvPr/>
        </p:nvGrpSpPr>
        <p:grpSpPr>
          <a:xfrm>
            <a:off x="101596" y="3032347"/>
            <a:ext cx="462443" cy="2412107"/>
            <a:chOff x="4713875" y="2486650"/>
            <a:chExt cx="495475" cy="2584400"/>
          </a:xfrm>
        </p:grpSpPr>
        <p:sp>
          <p:nvSpPr>
            <p:cNvPr id="688" name="Google Shape;688;p28"/>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3" name="Google Shape;703;p28"/>
          <p:cNvGrpSpPr/>
          <p:nvPr/>
        </p:nvGrpSpPr>
        <p:grpSpPr>
          <a:xfrm>
            <a:off x="101603" y="2420421"/>
            <a:ext cx="286556" cy="307113"/>
            <a:chOff x="424275" y="4593075"/>
            <a:chExt cx="307025" cy="329050"/>
          </a:xfrm>
        </p:grpSpPr>
        <p:sp>
          <p:nvSpPr>
            <p:cNvPr id="704" name="Google Shape;704;p28"/>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8"/>
          <p:cNvGrpSpPr/>
          <p:nvPr/>
        </p:nvGrpSpPr>
        <p:grpSpPr>
          <a:xfrm flipH="1">
            <a:off x="101600" y="5749273"/>
            <a:ext cx="2044747" cy="1007136"/>
            <a:chOff x="383775" y="4031500"/>
            <a:chExt cx="2190800" cy="1079075"/>
          </a:xfrm>
        </p:grpSpPr>
        <p:sp>
          <p:nvSpPr>
            <p:cNvPr id="708" name="Google Shape;708;p28"/>
            <p:cNvSpPr/>
            <p:nvPr/>
          </p:nvSpPr>
          <p:spPr>
            <a:xfrm>
              <a:off x="434836"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383775"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80924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2"/>
        </a:solidFill>
        <a:effectLst/>
      </p:bgPr>
    </p:bg>
    <p:spTree>
      <p:nvGrpSpPr>
        <p:cNvPr id="1" name="Shape 710"/>
        <p:cNvGrpSpPr/>
        <p:nvPr/>
      </p:nvGrpSpPr>
      <p:grpSpPr>
        <a:xfrm>
          <a:off x="0" y="0"/>
          <a:ext cx="0" cy="0"/>
          <a:chOff x="0" y="0"/>
          <a:chExt cx="0" cy="0"/>
        </a:xfrm>
      </p:grpSpPr>
      <p:sp>
        <p:nvSpPr>
          <p:cNvPr id="711" name="Google Shape;711;p29"/>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29"/>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3" name="Google Shape;713;p29"/>
          <p:cNvSpPr txBox="1">
            <a:spLocks noGrp="1"/>
          </p:cNvSpPr>
          <p:nvPr>
            <p:ph type="title" hasCustomPrompt="1"/>
          </p:nvPr>
        </p:nvSpPr>
        <p:spPr>
          <a:xfrm>
            <a:off x="2426733" y="1679700"/>
            <a:ext cx="7338400" cy="11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714" name="Google Shape;714;p29"/>
          <p:cNvSpPr txBox="1">
            <a:spLocks noGrp="1"/>
          </p:cNvSpPr>
          <p:nvPr>
            <p:ph type="subTitle" idx="1"/>
          </p:nvPr>
        </p:nvSpPr>
        <p:spPr>
          <a:xfrm>
            <a:off x="2426733" y="2807705"/>
            <a:ext cx="7338400" cy="45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9pPr>
          </a:lstStyle>
          <a:p>
            <a:endParaRPr/>
          </a:p>
        </p:txBody>
      </p:sp>
      <p:sp>
        <p:nvSpPr>
          <p:cNvPr id="715" name="Google Shape;715;p29"/>
          <p:cNvSpPr txBox="1">
            <a:spLocks noGrp="1"/>
          </p:cNvSpPr>
          <p:nvPr>
            <p:ph type="title" idx="2" hasCustomPrompt="1"/>
          </p:nvPr>
        </p:nvSpPr>
        <p:spPr>
          <a:xfrm>
            <a:off x="2426733" y="3599093"/>
            <a:ext cx="7338400" cy="11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716" name="Google Shape;716;p29"/>
          <p:cNvSpPr txBox="1">
            <a:spLocks noGrp="1"/>
          </p:cNvSpPr>
          <p:nvPr>
            <p:ph type="subTitle" idx="3"/>
          </p:nvPr>
        </p:nvSpPr>
        <p:spPr>
          <a:xfrm>
            <a:off x="2426733" y="4727099"/>
            <a:ext cx="7338400" cy="45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600"/>
              <a:buFont typeface="Montserrat Medium"/>
              <a:buNone/>
              <a:defRPr sz="2133">
                <a:solidFill>
                  <a:schemeClr val="dk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457097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717"/>
        <p:cNvGrpSpPr/>
        <p:nvPr/>
      </p:nvGrpSpPr>
      <p:grpSpPr>
        <a:xfrm>
          <a:off x="0" y="0"/>
          <a:ext cx="0" cy="0"/>
          <a:chOff x="0" y="0"/>
          <a:chExt cx="0" cy="0"/>
        </a:xfrm>
      </p:grpSpPr>
      <p:sp>
        <p:nvSpPr>
          <p:cNvPr id="718" name="Google Shape;718;p30"/>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30"/>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30"/>
          <p:cNvSpPr txBox="1">
            <a:spLocks noGrp="1"/>
          </p:cNvSpPr>
          <p:nvPr>
            <p:ph type="title"/>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21" name="Google Shape;721;p30"/>
          <p:cNvSpPr txBox="1">
            <a:spLocks noGrp="1"/>
          </p:cNvSpPr>
          <p:nvPr>
            <p:ph type="title" idx="2"/>
          </p:nvPr>
        </p:nvSpPr>
        <p:spPr>
          <a:xfrm>
            <a:off x="2760139" y="2668800"/>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22" name="Google Shape;722;p30"/>
          <p:cNvSpPr txBox="1">
            <a:spLocks noGrp="1"/>
          </p:cNvSpPr>
          <p:nvPr>
            <p:ph type="subTitle" idx="1"/>
          </p:nvPr>
        </p:nvSpPr>
        <p:spPr>
          <a:xfrm>
            <a:off x="2760139" y="3120000"/>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23" name="Google Shape;723;p30"/>
          <p:cNvSpPr txBox="1">
            <a:spLocks noGrp="1"/>
          </p:cNvSpPr>
          <p:nvPr>
            <p:ph type="title" idx="3" hasCustomPrompt="1"/>
          </p:nvPr>
        </p:nvSpPr>
        <p:spPr>
          <a:xfrm>
            <a:off x="960000" y="1987200"/>
            <a:ext cx="1800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rtl="0">
              <a:spcBef>
                <a:spcPts val="0"/>
              </a:spcBef>
              <a:spcAft>
                <a:spcPts val="0"/>
              </a:spcAft>
              <a:buSzPts val="3000"/>
              <a:buFont typeface="Archivo Black"/>
              <a:buNone/>
              <a:defRPr sz="4000" b="1">
                <a:latin typeface="Archivo Black"/>
                <a:ea typeface="Archivo Black"/>
                <a:cs typeface="Archivo Black"/>
                <a:sym typeface="Archivo Black"/>
              </a:defRPr>
            </a:lvl2pPr>
            <a:lvl3pPr lvl="2" rtl="0">
              <a:spcBef>
                <a:spcPts val="0"/>
              </a:spcBef>
              <a:spcAft>
                <a:spcPts val="0"/>
              </a:spcAft>
              <a:buSzPts val="3000"/>
              <a:buFont typeface="Archivo Black"/>
              <a:buNone/>
              <a:defRPr sz="4000" b="1">
                <a:latin typeface="Archivo Black"/>
                <a:ea typeface="Archivo Black"/>
                <a:cs typeface="Archivo Black"/>
                <a:sym typeface="Archivo Black"/>
              </a:defRPr>
            </a:lvl3pPr>
            <a:lvl4pPr lvl="3" rtl="0">
              <a:spcBef>
                <a:spcPts val="0"/>
              </a:spcBef>
              <a:spcAft>
                <a:spcPts val="0"/>
              </a:spcAft>
              <a:buSzPts val="3000"/>
              <a:buFont typeface="Archivo Black"/>
              <a:buNone/>
              <a:defRPr sz="4000" b="1">
                <a:latin typeface="Archivo Black"/>
                <a:ea typeface="Archivo Black"/>
                <a:cs typeface="Archivo Black"/>
                <a:sym typeface="Archivo Black"/>
              </a:defRPr>
            </a:lvl4pPr>
            <a:lvl5pPr lvl="4" rtl="0">
              <a:spcBef>
                <a:spcPts val="0"/>
              </a:spcBef>
              <a:spcAft>
                <a:spcPts val="0"/>
              </a:spcAft>
              <a:buSzPts val="3000"/>
              <a:buFont typeface="Archivo Black"/>
              <a:buNone/>
              <a:defRPr sz="4000" b="1">
                <a:latin typeface="Archivo Black"/>
                <a:ea typeface="Archivo Black"/>
                <a:cs typeface="Archivo Black"/>
                <a:sym typeface="Archivo Black"/>
              </a:defRPr>
            </a:lvl5pPr>
            <a:lvl6pPr lvl="5" rtl="0">
              <a:spcBef>
                <a:spcPts val="0"/>
              </a:spcBef>
              <a:spcAft>
                <a:spcPts val="0"/>
              </a:spcAft>
              <a:buSzPts val="3000"/>
              <a:buFont typeface="Archivo Black"/>
              <a:buNone/>
              <a:defRPr sz="4000" b="1">
                <a:latin typeface="Archivo Black"/>
                <a:ea typeface="Archivo Black"/>
                <a:cs typeface="Archivo Black"/>
                <a:sym typeface="Archivo Black"/>
              </a:defRPr>
            </a:lvl6pPr>
            <a:lvl7pPr lvl="6" rtl="0">
              <a:spcBef>
                <a:spcPts val="0"/>
              </a:spcBef>
              <a:spcAft>
                <a:spcPts val="0"/>
              </a:spcAft>
              <a:buSzPts val="3000"/>
              <a:buFont typeface="Archivo Black"/>
              <a:buNone/>
              <a:defRPr sz="4000" b="1">
                <a:latin typeface="Archivo Black"/>
                <a:ea typeface="Archivo Black"/>
                <a:cs typeface="Archivo Black"/>
                <a:sym typeface="Archivo Black"/>
              </a:defRPr>
            </a:lvl7pPr>
            <a:lvl8pPr lvl="7" rtl="0">
              <a:spcBef>
                <a:spcPts val="0"/>
              </a:spcBef>
              <a:spcAft>
                <a:spcPts val="0"/>
              </a:spcAft>
              <a:buSzPts val="3000"/>
              <a:buFont typeface="Archivo Black"/>
              <a:buNone/>
              <a:defRPr sz="4000" b="1">
                <a:latin typeface="Archivo Black"/>
                <a:ea typeface="Archivo Black"/>
                <a:cs typeface="Archivo Black"/>
                <a:sym typeface="Archivo Black"/>
              </a:defRPr>
            </a:lvl8pPr>
            <a:lvl9pPr lvl="8" rtl="0">
              <a:spcBef>
                <a:spcPts val="0"/>
              </a:spcBef>
              <a:spcAft>
                <a:spcPts val="0"/>
              </a:spcAft>
              <a:buSzPts val="3000"/>
              <a:buFont typeface="Archivo Black"/>
              <a:buNone/>
              <a:defRPr sz="4000" b="1">
                <a:latin typeface="Archivo Black"/>
                <a:ea typeface="Archivo Black"/>
                <a:cs typeface="Archivo Black"/>
                <a:sym typeface="Archivo Black"/>
              </a:defRPr>
            </a:lvl9pPr>
          </a:lstStyle>
          <a:p>
            <a:r>
              <a:t>xx%</a:t>
            </a:r>
          </a:p>
        </p:txBody>
      </p:sp>
      <p:sp>
        <p:nvSpPr>
          <p:cNvPr id="724" name="Google Shape;724;p30"/>
          <p:cNvSpPr txBox="1">
            <a:spLocks noGrp="1"/>
          </p:cNvSpPr>
          <p:nvPr>
            <p:ph type="title" idx="4"/>
          </p:nvPr>
        </p:nvSpPr>
        <p:spPr>
          <a:xfrm>
            <a:off x="8236800" y="2668800"/>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25" name="Google Shape;725;p30"/>
          <p:cNvSpPr txBox="1">
            <a:spLocks noGrp="1"/>
          </p:cNvSpPr>
          <p:nvPr>
            <p:ph type="subTitle" idx="5"/>
          </p:nvPr>
        </p:nvSpPr>
        <p:spPr>
          <a:xfrm>
            <a:off x="8236800" y="3120000"/>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26" name="Google Shape;726;p30"/>
          <p:cNvSpPr txBox="1">
            <a:spLocks noGrp="1"/>
          </p:cNvSpPr>
          <p:nvPr>
            <p:ph type="title" idx="6" hasCustomPrompt="1"/>
          </p:nvPr>
        </p:nvSpPr>
        <p:spPr>
          <a:xfrm>
            <a:off x="6436800" y="1987200"/>
            <a:ext cx="1800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rtl="0">
              <a:spcBef>
                <a:spcPts val="0"/>
              </a:spcBef>
              <a:spcAft>
                <a:spcPts val="0"/>
              </a:spcAft>
              <a:buSzPts val="3000"/>
              <a:buFont typeface="Archivo Black"/>
              <a:buNone/>
              <a:defRPr sz="4000" b="1">
                <a:latin typeface="Archivo Black"/>
                <a:ea typeface="Archivo Black"/>
                <a:cs typeface="Archivo Black"/>
                <a:sym typeface="Archivo Black"/>
              </a:defRPr>
            </a:lvl2pPr>
            <a:lvl3pPr lvl="2" rtl="0">
              <a:spcBef>
                <a:spcPts val="0"/>
              </a:spcBef>
              <a:spcAft>
                <a:spcPts val="0"/>
              </a:spcAft>
              <a:buSzPts val="3000"/>
              <a:buFont typeface="Archivo Black"/>
              <a:buNone/>
              <a:defRPr sz="4000" b="1">
                <a:latin typeface="Archivo Black"/>
                <a:ea typeface="Archivo Black"/>
                <a:cs typeface="Archivo Black"/>
                <a:sym typeface="Archivo Black"/>
              </a:defRPr>
            </a:lvl3pPr>
            <a:lvl4pPr lvl="3" rtl="0">
              <a:spcBef>
                <a:spcPts val="0"/>
              </a:spcBef>
              <a:spcAft>
                <a:spcPts val="0"/>
              </a:spcAft>
              <a:buSzPts val="3000"/>
              <a:buFont typeface="Archivo Black"/>
              <a:buNone/>
              <a:defRPr sz="4000" b="1">
                <a:latin typeface="Archivo Black"/>
                <a:ea typeface="Archivo Black"/>
                <a:cs typeface="Archivo Black"/>
                <a:sym typeface="Archivo Black"/>
              </a:defRPr>
            </a:lvl4pPr>
            <a:lvl5pPr lvl="4" rtl="0">
              <a:spcBef>
                <a:spcPts val="0"/>
              </a:spcBef>
              <a:spcAft>
                <a:spcPts val="0"/>
              </a:spcAft>
              <a:buSzPts val="3000"/>
              <a:buFont typeface="Archivo Black"/>
              <a:buNone/>
              <a:defRPr sz="4000" b="1">
                <a:latin typeface="Archivo Black"/>
                <a:ea typeface="Archivo Black"/>
                <a:cs typeface="Archivo Black"/>
                <a:sym typeface="Archivo Black"/>
              </a:defRPr>
            </a:lvl5pPr>
            <a:lvl6pPr lvl="5" rtl="0">
              <a:spcBef>
                <a:spcPts val="0"/>
              </a:spcBef>
              <a:spcAft>
                <a:spcPts val="0"/>
              </a:spcAft>
              <a:buSzPts val="3000"/>
              <a:buFont typeface="Archivo Black"/>
              <a:buNone/>
              <a:defRPr sz="4000" b="1">
                <a:latin typeface="Archivo Black"/>
                <a:ea typeface="Archivo Black"/>
                <a:cs typeface="Archivo Black"/>
                <a:sym typeface="Archivo Black"/>
              </a:defRPr>
            </a:lvl6pPr>
            <a:lvl7pPr lvl="6" rtl="0">
              <a:spcBef>
                <a:spcPts val="0"/>
              </a:spcBef>
              <a:spcAft>
                <a:spcPts val="0"/>
              </a:spcAft>
              <a:buSzPts val="3000"/>
              <a:buFont typeface="Archivo Black"/>
              <a:buNone/>
              <a:defRPr sz="4000" b="1">
                <a:latin typeface="Archivo Black"/>
                <a:ea typeface="Archivo Black"/>
                <a:cs typeface="Archivo Black"/>
                <a:sym typeface="Archivo Black"/>
              </a:defRPr>
            </a:lvl7pPr>
            <a:lvl8pPr lvl="7" rtl="0">
              <a:spcBef>
                <a:spcPts val="0"/>
              </a:spcBef>
              <a:spcAft>
                <a:spcPts val="0"/>
              </a:spcAft>
              <a:buSzPts val="3000"/>
              <a:buFont typeface="Archivo Black"/>
              <a:buNone/>
              <a:defRPr sz="4000" b="1">
                <a:latin typeface="Archivo Black"/>
                <a:ea typeface="Archivo Black"/>
                <a:cs typeface="Archivo Black"/>
                <a:sym typeface="Archivo Black"/>
              </a:defRPr>
            </a:lvl8pPr>
            <a:lvl9pPr lvl="8" rtl="0">
              <a:spcBef>
                <a:spcPts val="0"/>
              </a:spcBef>
              <a:spcAft>
                <a:spcPts val="0"/>
              </a:spcAft>
              <a:buSzPts val="3000"/>
              <a:buFont typeface="Archivo Black"/>
              <a:buNone/>
              <a:defRPr sz="4000" b="1">
                <a:latin typeface="Archivo Black"/>
                <a:ea typeface="Archivo Black"/>
                <a:cs typeface="Archivo Black"/>
                <a:sym typeface="Archivo Black"/>
              </a:defRPr>
            </a:lvl9pPr>
          </a:lstStyle>
          <a:p>
            <a:r>
              <a:t>xx%</a:t>
            </a:r>
          </a:p>
        </p:txBody>
      </p:sp>
      <p:sp>
        <p:nvSpPr>
          <p:cNvPr id="727" name="Google Shape;727;p30"/>
          <p:cNvSpPr txBox="1">
            <a:spLocks noGrp="1"/>
          </p:cNvSpPr>
          <p:nvPr>
            <p:ph type="title" idx="7"/>
          </p:nvPr>
        </p:nvSpPr>
        <p:spPr>
          <a:xfrm>
            <a:off x="2760139" y="5011200"/>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28" name="Google Shape;728;p30"/>
          <p:cNvSpPr txBox="1">
            <a:spLocks noGrp="1"/>
          </p:cNvSpPr>
          <p:nvPr>
            <p:ph type="subTitle" idx="8"/>
          </p:nvPr>
        </p:nvSpPr>
        <p:spPr>
          <a:xfrm>
            <a:off x="2760139" y="5462400"/>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29" name="Google Shape;729;p30"/>
          <p:cNvSpPr txBox="1">
            <a:spLocks noGrp="1"/>
          </p:cNvSpPr>
          <p:nvPr>
            <p:ph type="title" idx="9" hasCustomPrompt="1"/>
          </p:nvPr>
        </p:nvSpPr>
        <p:spPr>
          <a:xfrm>
            <a:off x="960000" y="4329600"/>
            <a:ext cx="1800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rtl="0">
              <a:spcBef>
                <a:spcPts val="0"/>
              </a:spcBef>
              <a:spcAft>
                <a:spcPts val="0"/>
              </a:spcAft>
              <a:buSzPts val="3000"/>
              <a:buFont typeface="Archivo Black"/>
              <a:buNone/>
              <a:defRPr sz="4000" b="1">
                <a:latin typeface="Archivo Black"/>
                <a:ea typeface="Archivo Black"/>
                <a:cs typeface="Archivo Black"/>
                <a:sym typeface="Archivo Black"/>
              </a:defRPr>
            </a:lvl2pPr>
            <a:lvl3pPr lvl="2" rtl="0">
              <a:spcBef>
                <a:spcPts val="0"/>
              </a:spcBef>
              <a:spcAft>
                <a:spcPts val="0"/>
              </a:spcAft>
              <a:buSzPts val="3000"/>
              <a:buFont typeface="Archivo Black"/>
              <a:buNone/>
              <a:defRPr sz="4000" b="1">
                <a:latin typeface="Archivo Black"/>
                <a:ea typeface="Archivo Black"/>
                <a:cs typeface="Archivo Black"/>
                <a:sym typeface="Archivo Black"/>
              </a:defRPr>
            </a:lvl3pPr>
            <a:lvl4pPr lvl="3" rtl="0">
              <a:spcBef>
                <a:spcPts val="0"/>
              </a:spcBef>
              <a:spcAft>
                <a:spcPts val="0"/>
              </a:spcAft>
              <a:buSzPts val="3000"/>
              <a:buFont typeface="Archivo Black"/>
              <a:buNone/>
              <a:defRPr sz="4000" b="1">
                <a:latin typeface="Archivo Black"/>
                <a:ea typeface="Archivo Black"/>
                <a:cs typeface="Archivo Black"/>
                <a:sym typeface="Archivo Black"/>
              </a:defRPr>
            </a:lvl4pPr>
            <a:lvl5pPr lvl="4" rtl="0">
              <a:spcBef>
                <a:spcPts val="0"/>
              </a:spcBef>
              <a:spcAft>
                <a:spcPts val="0"/>
              </a:spcAft>
              <a:buSzPts val="3000"/>
              <a:buFont typeface="Archivo Black"/>
              <a:buNone/>
              <a:defRPr sz="4000" b="1">
                <a:latin typeface="Archivo Black"/>
                <a:ea typeface="Archivo Black"/>
                <a:cs typeface="Archivo Black"/>
                <a:sym typeface="Archivo Black"/>
              </a:defRPr>
            </a:lvl5pPr>
            <a:lvl6pPr lvl="5" rtl="0">
              <a:spcBef>
                <a:spcPts val="0"/>
              </a:spcBef>
              <a:spcAft>
                <a:spcPts val="0"/>
              </a:spcAft>
              <a:buSzPts val="3000"/>
              <a:buFont typeface="Archivo Black"/>
              <a:buNone/>
              <a:defRPr sz="4000" b="1">
                <a:latin typeface="Archivo Black"/>
                <a:ea typeface="Archivo Black"/>
                <a:cs typeface="Archivo Black"/>
                <a:sym typeface="Archivo Black"/>
              </a:defRPr>
            </a:lvl6pPr>
            <a:lvl7pPr lvl="6" rtl="0">
              <a:spcBef>
                <a:spcPts val="0"/>
              </a:spcBef>
              <a:spcAft>
                <a:spcPts val="0"/>
              </a:spcAft>
              <a:buSzPts val="3000"/>
              <a:buFont typeface="Archivo Black"/>
              <a:buNone/>
              <a:defRPr sz="4000" b="1">
                <a:latin typeface="Archivo Black"/>
                <a:ea typeface="Archivo Black"/>
                <a:cs typeface="Archivo Black"/>
                <a:sym typeface="Archivo Black"/>
              </a:defRPr>
            </a:lvl7pPr>
            <a:lvl8pPr lvl="7" rtl="0">
              <a:spcBef>
                <a:spcPts val="0"/>
              </a:spcBef>
              <a:spcAft>
                <a:spcPts val="0"/>
              </a:spcAft>
              <a:buSzPts val="3000"/>
              <a:buFont typeface="Archivo Black"/>
              <a:buNone/>
              <a:defRPr sz="4000" b="1">
                <a:latin typeface="Archivo Black"/>
                <a:ea typeface="Archivo Black"/>
                <a:cs typeface="Archivo Black"/>
                <a:sym typeface="Archivo Black"/>
              </a:defRPr>
            </a:lvl8pPr>
            <a:lvl9pPr lvl="8" rtl="0">
              <a:spcBef>
                <a:spcPts val="0"/>
              </a:spcBef>
              <a:spcAft>
                <a:spcPts val="0"/>
              </a:spcAft>
              <a:buSzPts val="3000"/>
              <a:buFont typeface="Archivo Black"/>
              <a:buNone/>
              <a:defRPr sz="4000" b="1">
                <a:latin typeface="Archivo Black"/>
                <a:ea typeface="Archivo Black"/>
                <a:cs typeface="Archivo Black"/>
                <a:sym typeface="Archivo Black"/>
              </a:defRPr>
            </a:lvl9pPr>
          </a:lstStyle>
          <a:p>
            <a:r>
              <a:t>xx%</a:t>
            </a:r>
          </a:p>
        </p:txBody>
      </p:sp>
      <p:sp>
        <p:nvSpPr>
          <p:cNvPr id="730" name="Google Shape;730;p30"/>
          <p:cNvSpPr txBox="1">
            <a:spLocks noGrp="1"/>
          </p:cNvSpPr>
          <p:nvPr>
            <p:ph type="title" idx="13"/>
          </p:nvPr>
        </p:nvSpPr>
        <p:spPr>
          <a:xfrm>
            <a:off x="8236800" y="5011200"/>
            <a:ext cx="2995200" cy="451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31" name="Google Shape;731;p30"/>
          <p:cNvSpPr txBox="1">
            <a:spLocks noGrp="1"/>
          </p:cNvSpPr>
          <p:nvPr>
            <p:ph type="subTitle" idx="14"/>
          </p:nvPr>
        </p:nvSpPr>
        <p:spPr>
          <a:xfrm>
            <a:off x="8236800" y="5462400"/>
            <a:ext cx="2995200" cy="67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32" name="Google Shape;732;p30"/>
          <p:cNvSpPr txBox="1">
            <a:spLocks noGrp="1"/>
          </p:cNvSpPr>
          <p:nvPr>
            <p:ph type="title" idx="15" hasCustomPrompt="1"/>
          </p:nvPr>
        </p:nvSpPr>
        <p:spPr>
          <a:xfrm>
            <a:off x="6436800" y="4329600"/>
            <a:ext cx="1800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rtl="0">
              <a:spcBef>
                <a:spcPts val="0"/>
              </a:spcBef>
              <a:spcAft>
                <a:spcPts val="0"/>
              </a:spcAft>
              <a:buSzPts val="3000"/>
              <a:buFont typeface="Archivo Black"/>
              <a:buNone/>
              <a:defRPr sz="4000" b="1">
                <a:latin typeface="Archivo Black"/>
                <a:ea typeface="Archivo Black"/>
                <a:cs typeface="Archivo Black"/>
                <a:sym typeface="Archivo Black"/>
              </a:defRPr>
            </a:lvl2pPr>
            <a:lvl3pPr lvl="2" rtl="0">
              <a:spcBef>
                <a:spcPts val="0"/>
              </a:spcBef>
              <a:spcAft>
                <a:spcPts val="0"/>
              </a:spcAft>
              <a:buSzPts val="3000"/>
              <a:buFont typeface="Archivo Black"/>
              <a:buNone/>
              <a:defRPr sz="4000" b="1">
                <a:latin typeface="Archivo Black"/>
                <a:ea typeface="Archivo Black"/>
                <a:cs typeface="Archivo Black"/>
                <a:sym typeface="Archivo Black"/>
              </a:defRPr>
            </a:lvl3pPr>
            <a:lvl4pPr lvl="3" rtl="0">
              <a:spcBef>
                <a:spcPts val="0"/>
              </a:spcBef>
              <a:spcAft>
                <a:spcPts val="0"/>
              </a:spcAft>
              <a:buSzPts val="3000"/>
              <a:buFont typeface="Archivo Black"/>
              <a:buNone/>
              <a:defRPr sz="4000" b="1">
                <a:latin typeface="Archivo Black"/>
                <a:ea typeface="Archivo Black"/>
                <a:cs typeface="Archivo Black"/>
                <a:sym typeface="Archivo Black"/>
              </a:defRPr>
            </a:lvl4pPr>
            <a:lvl5pPr lvl="4" rtl="0">
              <a:spcBef>
                <a:spcPts val="0"/>
              </a:spcBef>
              <a:spcAft>
                <a:spcPts val="0"/>
              </a:spcAft>
              <a:buSzPts val="3000"/>
              <a:buFont typeface="Archivo Black"/>
              <a:buNone/>
              <a:defRPr sz="4000" b="1">
                <a:latin typeface="Archivo Black"/>
                <a:ea typeface="Archivo Black"/>
                <a:cs typeface="Archivo Black"/>
                <a:sym typeface="Archivo Black"/>
              </a:defRPr>
            </a:lvl5pPr>
            <a:lvl6pPr lvl="5" rtl="0">
              <a:spcBef>
                <a:spcPts val="0"/>
              </a:spcBef>
              <a:spcAft>
                <a:spcPts val="0"/>
              </a:spcAft>
              <a:buSzPts val="3000"/>
              <a:buFont typeface="Archivo Black"/>
              <a:buNone/>
              <a:defRPr sz="4000" b="1">
                <a:latin typeface="Archivo Black"/>
                <a:ea typeface="Archivo Black"/>
                <a:cs typeface="Archivo Black"/>
                <a:sym typeface="Archivo Black"/>
              </a:defRPr>
            </a:lvl6pPr>
            <a:lvl7pPr lvl="6" rtl="0">
              <a:spcBef>
                <a:spcPts val="0"/>
              </a:spcBef>
              <a:spcAft>
                <a:spcPts val="0"/>
              </a:spcAft>
              <a:buSzPts val="3000"/>
              <a:buFont typeface="Archivo Black"/>
              <a:buNone/>
              <a:defRPr sz="4000" b="1">
                <a:latin typeface="Archivo Black"/>
                <a:ea typeface="Archivo Black"/>
                <a:cs typeface="Archivo Black"/>
                <a:sym typeface="Archivo Black"/>
              </a:defRPr>
            </a:lvl7pPr>
            <a:lvl8pPr lvl="7" rtl="0">
              <a:spcBef>
                <a:spcPts val="0"/>
              </a:spcBef>
              <a:spcAft>
                <a:spcPts val="0"/>
              </a:spcAft>
              <a:buSzPts val="3000"/>
              <a:buFont typeface="Archivo Black"/>
              <a:buNone/>
              <a:defRPr sz="4000" b="1">
                <a:latin typeface="Archivo Black"/>
                <a:ea typeface="Archivo Black"/>
                <a:cs typeface="Archivo Black"/>
                <a:sym typeface="Archivo Black"/>
              </a:defRPr>
            </a:lvl8pPr>
            <a:lvl9pPr lvl="8" rtl="0">
              <a:spcBef>
                <a:spcPts val="0"/>
              </a:spcBef>
              <a:spcAft>
                <a:spcPts val="0"/>
              </a:spcAft>
              <a:buSzPts val="3000"/>
              <a:buFont typeface="Archivo Black"/>
              <a:buNone/>
              <a:defRPr sz="4000" b="1">
                <a:latin typeface="Archivo Black"/>
                <a:ea typeface="Archivo Black"/>
                <a:cs typeface="Archivo Black"/>
                <a:sym typeface="Archivo Black"/>
              </a:defRPr>
            </a:lvl9pPr>
          </a:lstStyle>
          <a:p>
            <a:r>
              <a:t>xx%</a:t>
            </a:r>
          </a:p>
        </p:txBody>
      </p:sp>
      <p:grpSp>
        <p:nvGrpSpPr>
          <p:cNvPr id="733" name="Google Shape;733;p30"/>
          <p:cNvGrpSpPr/>
          <p:nvPr/>
        </p:nvGrpSpPr>
        <p:grpSpPr>
          <a:xfrm>
            <a:off x="101596" y="1127713"/>
            <a:ext cx="462443" cy="2412107"/>
            <a:chOff x="4713875" y="2486650"/>
            <a:chExt cx="495475" cy="2584400"/>
          </a:xfrm>
        </p:grpSpPr>
        <p:sp>
          <p:nvSpPr>
            <p:cNvPr id="734" name="Google Shape;734;p30"/>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0"/>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0"/>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30"/>
          <p:cNvGrpSpPr/>
          <p:nvPr/>
        </p:nvGrpSpPr>
        <p:grpSpPr>
          <a:xfrm>
            <a:off x="101603" y="3844644"/>
            <a:ext cx="286556" cy="307113"/>
            <a:chOff x="424275" y="4593075"/>
            <a:chExt cx="307025" cy="329050"/>
          </a:xfrm>
        </p:grpSpPr>
        <p:sp>
          <p:nvSpPr>
            <p:cNvPr id="750" name="Google Shape;750;p30"/>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30"/>
          <p:cNvGrpSpPr/>
          <p:nvPr/>
        </p:nvGrpSpPr>
        <p:grpSpPr>
          <a:xfrm>
            <a:off x="101590" y="101614"/>
            <a:ext cx="1466733" cy="721303"/>
            <a:chOff x="823225" y="4003400"/>
            <a:chExt cx="1571500" cy="772825"/>
          </a:xfrm>
        </p:grpSpPr>
        <p:sp>
          <p:nvSpPr>
            <p:cNvPr id="754" name="Google Shape;754;p30"/>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30"/>
          <p:cNvGrpSpPr/>
          <p:nvPr/>
        </p:nvGrpSpPr>
        <p:grpSpPr>
          <a:xfrm>
            <a:off x="11627905" y="4616443"/>
            <a:ext cx="436217" cy="850384"/>
            <a:chOff x="2114275" y="3036050"/>
            <a:chExt cx="467375" cy="911125"/>
          </a:xfrm>
        </p:grpSpPr>
        <p:sp>
          <p:nvSpPr>
            <p:cNvPr id="757" name="Google Shape;757;p30"/>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0" name="Google Shape;760;p30"/>
          <p:cNvGrpSpPr/>
          <p:nvPr/>
        </p:nvGrpSpPr>
        <p:grpSpPr>
          <a:xfrm>
            <a:off x="11777560" y="3977541"/>
            <a:ext cx="286557" cy="334087"/>
            <a:chOff x="6571050" y="2495000"/>
            <a:chExt cx="307025" cy="357950"/>
          </a:xfrm>
        </p:grpSpPr>
        <p:sp>
          <p:nvSpPr>
            <p:cNvPr id="761" name="Google Shape;761;p30"/>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30"/>
          <p:cNvGrpSpPr/>
          <p:nvPr/>
        </p:nvGrpSpPr>
        <p:grpSpPr>
          <a:xfrm>
            <a:off x="9994567" y="5771640"/>
            <a:ext cx="2069551" cy="1007136"/>
            <a:chOff x="359700" y="4031500"/>
            <a:chExt cx="2217375" cy="1079075"/>
          </a:xfrm>
        </p:grpSpPr>
        <p:sp>
          <p:nvSpPr>
            <p:cNvPr id="765" name="Google Shape;765;p30"/>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7" name="Google Shape;767;p30"/>
          <p:cNvGrpSpPr/>
          <p:nvPr/>
        </p:nvGrpSpPr>
        <p:grpSpPr>
          <a:xfrm>
            <a:off x="7557963" y="6556971"/>
            <a:ext cx="2233396" cy="199429"/>
            <a:chOff x="4790625" y="1824675"/>
            <a:chExt cx="2392925" cy="213675"/>
          </a:xfrm>
        </p:grpSpPr>
        <p:sp>
          <p:nvSpPr>
            <p:cNvPr id="768" name="Google Shape;768;p30"/>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0666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773"/>
        <p:cNvGrpSpPr/>
        <p:nvPr/>
      </p:nvGrpSpPr>
      <p:grpSpPr>
        <a:xfrm>
          <a:off x="0" y="0"/>
          <a:ext cx="0" cy="0"/>
          <a:chOff x="0" y="0"/>
          <a:chExt cx="0" cy="0"/>
        </a:xfrm>
      </p:grpSpPr>
      <p:sp>
        <p:nvSpPr>
          <p:cNvPr id="774" name="Google Shape;774;p31"/>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31"/>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31"/>
          <p:cNvSpPr txBox="1">
            <a:spLocks noGrp="1"/>
          </p:cNvSpPr>
          <p:nvPr>
            <p:ph type="title"/>
          </p:nvPr>
        </p:nvSpPr>
        <p:spPr>
          <a:xfrm>
            <a:off x="960000" y="5014800"/>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77" name="Google Shape;777;p31"/>
          <p:cNvSpPr txBox="1">
            <a:spLocks noGrp="1"/>
          </p:cNvSpPr>
          <p:nvPr>
            <p:ph type="subTitle" idx="1"/>
          </p:nvPr>
        </p:nvSpPr>
        <p:spPr>
          <a:xfrm>
            <a:off x="960000" y="5466000"/>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78" name="Google Shape;778;p31"/>
          <p:cNvSpPr txBox="1">
            <a:spLocks noGrp="1"/>
          </p:cNvSpPr>
          <p:nvPr>
            <p:ph type="title" idx="2"/>
          </p:nvPr>
        </p:nvSpPr>
        <p:spPr>
          <a:xfrm>
            <a:off x="4598400" y="5014800"/>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79" name="Google Shape;779;p31"/>
          <p:cNvSpPr txBox="1">
            <a:spLocks noGrp="1"/>
          </p:cNvSpPr>
          <p:nvPr>
            <p:ph type="subTitle" idx="3"/>
          </p:nvPr>
        </p:nvSpPr>
        <p:spPr>
          <a:xfrm>
            <a:off x="4598400" y="5466000"/>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80" name="Google Shape;780;p31"/>
          <p:cNvSpPr txBox="1">
            <a:spLocks noGrp="1"/>
          </p:cNvSpPr>
          <p:nvPr>
            <p:ph type="title" idx="4"/>
          </p:nvPr>
        </p:nvSpPr>
        <p:spPr>
          <a:xfrm>
            <a:off x="8236793" y="5014800"/>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81" name="Google Shape;781;p31"/>
          <p:cNvSpPr txBox="1">
            <a:spLocks noGrp="1"/>
          </p:cNvSpPr>
          <p:nvPr>
            <p:ph type="subTitle" idx="5"/>
          </p:nvPr>
        </p:nvSpPr>
        <p:spPr>
          <a:xfrm>
            <a:off x="8236793" y="5466000"/>
            <a:ext cx="2995200" cy="67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Medium"/>
              <a:buNone/>
              <a:defRPr sz="1867">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782" name="Google Shape;782;p31"/>
          <p:cNvSpPr txBox="1">
            <a:spLocks noGrp="1"/>
          </p:cNvSpPr>
          <p:nvPr>
            <p:ph type="title" idx="6"/>
          </p:nvPr>
        </p:nvSpPr>
        <p:spPr>
          <a:xfrm>
            <a:off x="960000" y="720000"/>
            <a:ext cx="10272000" cy="9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83" name="Google Shape;783;p31"/>
          <p:cNvSpPr txBox="1">
            <a:spLocks noGrp="1"/>
          </p:cNvSpPr>
          <p:nvPr>
            <p:ph type="title" idx="7" hasCustomPrompt="1"/>
          </p:nvPr>
        </p:nvSpPr>
        <p:spPr>
          <a:xfrm>
            <a:off x="960000" y="4563533"/>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rtl="0">
              <a:spcBef>
                <a:spcPts val="0"/>
              </a:spcBef>
              <a:spcAft>
                <a:spcPts val="0"/>
              </a:spcAft>
              <a:buSzPts val="3000"/>
              <a:buFont typeface="Archivo Black"/>
              <a:buNone/>
              <a:defRPr sz="4000" b="1">
                <a:latin typeface="Archivo Black"/>
                <a:ea typeface="Archivo Black"/>
                <a:cs typeface="Archivo Black"/>
                <a:sym typeface="Archivo Black"/>
              </a:defRPr>
            </a:lvl2pPr>
            <a:lvl3pPr lvl="2" rtl="0">
              <a:spcBef>
                <a:spcPts val="0"/>
              </a:spcBef>
              <a:spcAft>
                <a:spcPts val="0"/>
              </a:spcAft>
              <a:buSzPts val="3000"/>
              <a:buFont typeface="Archivo Black"/>
              <a:buNone/>
              <a:defRPr sz="4000" b="1">
                <a:latin typeface="Archivo Black"/>
                <a:ea typeface="Archivo Black"/>
                <a:cs typeface="Archivo Black"/>
                <a:sym typeface="Archivo Black"/>
              </a:defRPr>
            </a:lvl3pPr>
            <a:lvl4pPr lvl="3" rtl="0">
              <a:spcBef>
                <a:spcPts val="0"/>
              </a:spcBef>
              <a:spcAft>
                <a:spcPts val="0"/>
              </a:spcAft>
              <a:buSzPts val="3000"/>
              <a:buFont typeface="Archivo Black"/>
              <a:buNone/>
              <a:defRPr sz="4000" b="1">
                <a:latin typeface="Archivo Black"/>
                <a:ea typeface="Archivo Black"/>
                <a:cs typeface="Archivo Black"/>
                <a:sym typeface="Archivo Black"/>
              </a:defRPr>
            </a:lvl4pPr>
            <a:lvl5pPr lvl="4" rtl="0">
              <a:spcBef>
                <a:spcPts val="0"/>
              </a:spcBef>
              <a:spcAft>
                <a:spcPts val="0"/>
              </a:spcAft>
              <a:buSzPts val="3000"/>
              <a:buFont typeface="Archivo Black"/>
              <a:buNone/>
              <a:defRPr sz="4000" b="1">
                <a:latin typeface="Archivo Black"/>
                <a:ea typeface="Archivo Black"/>
                <a:cs typeface="Archivo Black"/>
                <a:sym typeface="Archivo Black"/>
              </a:defRPr>
            </a:lvl5pPr>
            <a:lvl6pPr lvl="5" rtl="0">
              <a:spcBef>
                <a:spcPts val="0"/>
              </a:spcBef>
              <a:spcAft>
                <a:spcPts val="0"/>
              </a:spcAft>
              <a:buSzPts val="3000"/>
              <a:buFont typeface="Archivo Black"/>
              <a:buNone/>
              <a:defRPr sz="4000" b="1">
                <a:latin typeface="Archivo Black"/>
                <a:ea typeface="Archivo Black"/>
                <a:cs typeface="Archivo Black"/>
                <a:sym typeface="Archivo Black"/>
              </a:defRPr>
            </a:lvl6pPr>
            <a:lvl7pPr lvl="6" rtl="0">
              <a:spcBef>
                <a:spcPts val="0"/>
              </a:spcBef>
              <a:spcAft>
                <a:spcPts val="0"/>
              </a:spcAft>
              <a:buSzPts val="3000"/>
              <a:buFont typeface="Archivo Black"/>
              <a:buNone/>
              <a:defRPr sz="4000" b="1">
                <a:latin typeface="Archivo Black"/>
                <a:ea typeface="Archivo Black"/>
                <a:cs typeface="Archivo Black"/>
                <a:sym typeface="Archivo Black"/>
              </a:defRPr>
            </a:lvl7pPr>
            <a:lvl8pPr lvl="7" rtl="0">
              <a:spcBef>
                <a:spcPts val="0"/>
              </a:spcBef>
              <a:spcAft>
                <a:spcPts val="0"/>
              </a:spcAft>
              <a:buSzPts val="3000"/>
              <a:buFont typeface="Archivo Black"/>
              <a:buNone/>
              <a:defRPr sz="4000" b="1">
                <a:latin typeface="Archivo Black"/>
                <a:ea typeface="Archivo Black"/>
                <a:cs typeface="Archivo Black"/>
                <a:sym typeface="Archivo Black"/>
              </a:defRPr>
            </a:lvl8pPr>
            <a:lvl9pPr lvl="8" rtl="0">
              <a:spcBef>
                <a:spcPts val="0"/>
              </a:spcBef>
              <a:spcAft>
                <a:spcPts val="0"/>
              </a:spcAft>
              <a:buSzPts val="3000"/>
              <a:buFont typeface="Archivo Black"/>
              <a:buNone/>
              <a:defRPr sz="4000" b="1">
                <a:latin typeface="Archivo Black"/>
                <a:ea typeface="Archivo Black"/>
                <a:cs typeface="Archivo Black"/>
                <a:sym typeface="Archivo Black"/>
              </a:defRPr>
            </a:lvl9pPr>
          </a:lstStyle>
          <a:p>
            <a:r>
              <a:t>xx%</a:t>
            </a:r>
          </a:p>
        </p:txBody>
      </p:sp>
      <p:sp>
        <p:nvSpPr>
          <p:cNvPr id="784" name="Google Shape;784;p31"/>
          <p:cNvSpPr txBox="1">
            <a:spLocks noGrp="1"/>
          </p:cNvSpPr>
          <p:nvPr>
            <p:ph type="title" idx="8" hasCustomPrompt="1"/>
          </p:nvPr>
        </p:nvSpPr>
        <p:spPr>
          <a:xfrm>
            <a:off x="4598400" y="4563533"/>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rtl="0">
              <a:spcBef>
                <a:spcPts val="0"/>
              </a:spcBef>
              <a:spcAft>
                <a:spcPts val="0"/>
              </a:spcAft>
              <a:buSzPts val="3000"/>
              <a:buFont typeface="Archivo Black"/>
              <a:buNone/>
              <a:defRPr sz="4000" b="1">
                <a:latin typeface="Archivo Black"/>
                <a:ea typeface="Archivo Black"/>
                <a:cs typeface="Archivo Black"/>
                <a:sym typeface="Archivo Black"/>
              </a:defRPr>
            </a:lvl2pPr>
            <a:lvl3pPr lvl="2" rtl="0">
              <a:spcBef>
                <a:spcPts val="0"/>
              </a:spcBef>
              <a:spcAft>
                <a:spcPts val="0"/>
              </a:spcAft>
              <a:buSzPts val="3000"/>
              <a:buFont typeface="Archivo Black"/>
              <a:buNone/>
              <a:defRPr sz="4000" b="1">
                <a:latin typeface="Archivo Black"/>
                <a:ea typeface="Archivo Black"/>
                <a:cs typeface="Archivo Black"/>
                <a:sym typeface="Archivo Black"/>
              </a:defRPr>
            </a:lvl3pPr>
            <a:lvl4pPr lvl="3" rtl="0">
              <a:spcBef>
                <a:spcPts val="0"/>
              </a:spcBef>
              <a:spcAft>
                <a:spcPts val="0"/>
              </a:spcAft>
              <a:buSzPts val="3000"/>
              <a:buFont typeface="Archivo Black"/>
              <a:buNone/>
              <a:defRPr sz="4000" b="1">
                <a:latin typeface="Archivo Black"/>
                <a:ea typeface="Archivo Black"/>
                <a:cs typeface="Archivo Black"/>
                <a:sym typeface="Archivo Black"/>
              </a:defRPr>
            </a:lvl4pPr>
            <a:lvl5pPr lvl="4" rtl="0">
              <a:spcBef>
                <a:spcPts val="0"/>
              </a:spcBef>
              <a:spcAft>
                <a:spcPts val="0"/>
              </a:spcAft>
              <a:buSzPts val="3000"/>
              <a:buFont typeface="Archivo Black"/>
              <a:buNone/>
              <a:defRPr sz="4000" b="1">
                <a:latin typeface="Archivo Black"/>
                <a:ea typeface="Archivo Black"/>
                <a:cs typeface="Archivo Black"/>
                <a:sym typeface="Archivo Black"/>
              </a:defRPr>
            </a:lvl5pPr>
            <a:lvl6pPr lvl="5" rtl="0">
              <a:spcBef>
                <a:spcPts val="0"/>
              </a:spcBef>
              <a:spcAft>
                <a:spcPts val="0"/>
              </a:spcAft>
              <a:buSzPts val="3000"/>
              <a:buFont typeface="Archivo Black"/>
              <a:buNone/>
              <a:defRPr sz="4000" b="1">
                <a:latin typeface="Archivo Black"/>
                <a:ea typeface="Archivo Black"/>
                <a:cs typeface="Archivo Black"/>
                <a:sym typeface="Archivo Black"/>
              </a:defRPr>
            </a:lvl6pPr>
            <a:lvl7pPr lvl="6" rtl="0">
              <a:spcBef>
                <a:spcPts val="0"/>
              </a:spcBef>
              <a:spcAft>
                <a:spcPts val="0"/>
              </a:spcAft>
              <a:buSzPts val="3000"/>
              <a:buFont typeface="Archivo Black"/>
              <a:buNone/>
              <a:defRPr sz="4000" b="1">
                <a:latin typeface="Archivo Black"/>
                <a:ea typeface="Archivo Black"/>
                <a:cs typeface="Archivo Black"/>
                <a:sym typeface="Archivo Black"/>
              </a:defRPr>
            </a:lvl7pPr>
            <a:lvl8pPr lvl="7" rtl="0">
              <a:spcBef>
                <a:spcPts val="0"/>
              </a:spcBef>
              <a:spcAft>
                <a:spcPts val="0"/>
              </a:spcAft>
              <a:buSzPts val="3000"/>
              <a:buFont typeface="Archivo Black"/>
              <a:buNone/>
              <a:defRPr sz="4000" b="1">
                <a:latin typeface="Archivo Black"/>
                <a:ea typeface="Archivo Black"/>
                <a:cs typeface="Archivo Black"/>
                <a:sym typeface="Archivo Black"/>
              </a:defRPr>
            </a:lvl8pPr>
            <a:lvl9pPr lvl="8" rtl="0">
              <a:spcBef>
                <a:spcPts val="0"/>
              </a:spcBef>
              <a:spcAft>
                <a:spcPts val="0"/>
              </a:spcAft>
              <a:buSzPts val="3000"/>
              <a:buFont typeface="Archivo Black"/>
              <a:buNone/>
              <a:defRPr sz="4000" b="1">
                <a:latin typeface="Archivo Black"/>
                <a:ea typeface="Archivo Black"/>
                <a:cs typeface="Archivo Black"/>
                <a:sym typeface="Archivo Black"/>
              </a:defRPr>
            </a:lvl9pPr>
          </a:lstStyle>
          <a:p>
            <a:r>
              <a:t>xx%</a:t>
            </a:r>
          </a:p>
        </p:txBody>
      </p:sp>
      <p:sp>
        <p:nvSpPr>
          <p:cNvPr id="785" name="Google Shape;785;p31"/>
          <p:cNvSpPr txBox="1">
            <a:spLocks noGrp="1"/>
          </p:cNvSpPr>
          <p:nvPr>
            <p:ph type="title" idx="9" hasCustomPrompt="1"/>
          </p:nvPr>
        </p:nvSpPr>
        <p:spPr>
          <a:xfrm>
            <a:off x="8236807" y="4563600"/>
            <a:ext cx="29952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lvl1pPr>
            <a:lvl2pPr lvl="1" rtl="0">
              <a:spcBef>
                <a:spcPts val="0"/>
              </a:spcBef>
              <a:spcAft>
                <a:spcPts val="0"/>
              </a:spcAft>
              <a:buSzPts val="3000"/>
              <a:buFont typeface="Archivo Black"/>
              <a:buNone/>
              <a:defRPr sz="4000" b="1">
                <a:latin typeface="Archivo Black"/>
                <a:ea typeface="Archivo Black"/>
                <a:cs typeface="Archivo Black"/>
                <a:sym typeface="Archivo Black"/>
              </a:defRPr>
            </a:lvl2pPr>
            <a:lvl3pPr lvl="2" rtl="0">
              <a:spcBef>
                <a:spcPts val="0"/>
              </a:spcBef>
              <a:spcAft>
                <a:spcPts val="0"/>
              </a:spcAft>
              <a:buSzPts val="3000"/>
              <a:buFont typeface="Archivo Black"/>
              <a:buNone/>
              <a:defRPr sz="4000" b="1">
                <a:latin typeface="Archivo Black"/>
                <a:ea typeface="Archivo Black"/>
                <a:cs typeface="Archivo Black"/>
                <a:sym typeface="Archivo Black"/>
              </a:defRPr>
            </a:lvl3pPr>
            <a:lvl4pPr lvl="3" rtl="0">
              <a:spcBef>
                <a:spcPts val="0"/>
              </a:spcBef>
              <a:spcAft>
                <a:spcPts val="0"/>
              </a:spcAft>
              <a:buSzPts val="3000"/>
              <a:buFont typeface="Archivo Black"/>
              <a:buNone/>
              <a:defRPr sz="4000" b="1">
                <a:latin typeface="Archivo Black"/>
                <a:ea typeface="Archivo Black"/>
                <a:cs typeface="Archivo Black"/>
                <a:sym typeface="Archivo Black"/>
              </a:defRPr>
            </a:lvl4pPr>
            <a:lvl5pPr lvl="4" rtl="0">
              <a:spcBef>
                <a:spcPts val="0"/>
              </a:spcBef>
              <a:spcAft>
                <a:spcPts val="0"/>
              </a:spcAft>
              <a:buSzPts val="3000"/>
              <a:buFont typeface="Archivo Black"/>
              <a:buNone/>
              <a:defRPr sz="4000" b="1">
                <a:latin typeface="Archivo Black"/>
                <a:ea typeface="Archivo Black"/>
                <a:cs typeface="Archivo Black"/>
                <a:sym typeface="Archivo Black"/>
              </a:defRPr>
            </a:lvl5pPr>
            <a:lvl6pPr lvl="5" rtl="0">
              <a:spcBef>
                <a:spcPts val="0"/>
              </a:spcBef>
              <a:spcAft>
                <a:spcPts val="0"/>
              </a:spcAft>
              <a:buSzPts val="3000"/>
              <a:buFont typeface="Archivo Black"/>
              <a:buNone/>
              <a:defRPr sz="4000" b="1">
                <a:latin typeface="Archivo Black"/>
                <a:ea typeface="Archivo Black"/>
                <a:cs typeface="Archivo Black"/>
                <a:sym typeface="Archivo Black"/>
              </a:defRPr>
            </a:lvl6pPr>
            <a:lvl7pPr lvl="6" rtl="0">
              <a:spcBef>
                <a:spcPts val="0"/>
              </a:spcBef>
              <a:spcAft>
                <a:spcPts val="0"/>
              </a:spcAft>
              <a:buSzPts val="3000"/>
              <a:buFont typeface="Archivo Black"/>
              <a:buNone/>
              <a:defRPr sz="4000" b="1">
                <a:latin typeface="Archivo Black"/>
                <a:ea typeface="Archivo Black"/>
                <a:cs typeface="Archivo Black"/>
                <a:sym typeface="Archivo Black"/>
              </a:defRPr>
            </a:lvl7pPr>
            <a:lvl8pPr lvl="7" rtl="0">
              <a:spcBef>
                <a:spcPts val="0"/>
              </a:spcBef>
              <a:spcAft>
                <a:spcPts val="0"/>
              </a:spcAft>
              <a:buSzPts val="3000"/>
              <a:buFont typeface="Archivo Black"/>
              <a:buNone/>
              <a:defRPr sz="4000" b="1">
                <a:latin typeface="Archivo Black"/>
                <a:ea typeface="Archivo Black"/>
                <a:cs typeface="Archivo Black"/>
                <a:sym typeface="Archivo Black"/>
              </a:defRPr>
            </a:lvl8pPr>
            <a:lvl9pPr lvl="8" rtl="0">
              <a:spcBef>
                <a:spcPts val="0"/>
              </a:spcBef>
              <a:spcAft>
                <a:spcPts val="0"/>
              </a:spcAft>
              <a:buSzPts val="3000"/>
              <a:buFont typeface="Archivo Black"/>
              <a:buNone/>
              <a:defRPr sz="4000" b="1">
                <a:latin typeface="Archivo Black"/>
                <a:ea typeface="Archivo Black"/>
                <a:cs typeface="Archivo Black"/>
                <a:sym typeface="Archivo Black"/>
              </a:defRPr>
            </a:lvl9pPr>
          </a:lstStyle>
          <a:p>
            <a:r>
              <a:t>xx%</a:t>
            </a:r>
          </a:p>
        </p:txBody>
      </p:sp>
      <p:grpSp>
        <p:nvGrpSpPr>
          <p:cNvPr id="786" name="Google Shape;786;p31"/>
          <p:cNvGrpSpPr/>
          <p:nvPr/>
        </p:nvGrpSpPr>
        <p:grpSpPr>
          <a:xfrm>
            <a:off x="101596" y="1127713"/>
            <a:ext cx="462443" cy="2412107"/>
            <a:chOff x="4713875" y="2486650"/>
            <a:chExt cx="495475" cy="2584400"/>
          </a:xfrm>
        </p:grpSpPr>
        <p:sp>
          <p:nvSpPr>
            <p:cNvPr id="787" name="Google Shape;787;p31"/>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1"/>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1"/>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1"/>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1"/>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1"/>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1"/>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1"/>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1"/>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1"/>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1"/>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1"/>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1"/>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1"/>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1"/>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2" name="Google Shape;802;p31"/>
          <p:cNvGrpSpPr/>
          <p:nvPr/>
        </p:nvGrpSpPr>
        <p:grpSpPr>
          <a:xfrm>
            <a:off x="101603" y="3844644"/>
            <a:ext cx="286556" cy="307113"/>
            <a:chOff x="424275" y="4593075"/>
            <a:chExt cx="307025" cy="329050"/>
          </a:xfrm>
        </p:grpSpPr>
        <p:sp>
          <p:nvSpPr>
            <p:cNvPr id="803" name="Google Shape;803;p31"/>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1"/>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1"/>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6" name="Google Shape;806;p31"/>
          <p:cNvGrpSpPr/>
          <p:nvPr/>
        </p:nvGrpSpPr>
        <p:grpSpPr>
          <a:xfrm>
            <a:off x="101590" y="101614"/>
            <a:ext cx="1466733" cy="721303"/>
            <a:chOff x="823225" y="4003400"/>
            <a:chExt cx="1571500" cy="772825"/>
          </a:xfrm>
        </p:grpSpPr>
        <p:sp>
          <p:nvSpPr>
            <p:cNvPr id="807" name="Google Shape;807;p31"/>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1"/>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9" name="Google Shape;809;p31"/>
          <p:cNvGrpSpPr/>
          <p:nvPr/>
        </p:nvGrpSpPr>
        <p:grpSpPr>
          <a:xfrm>
            <a:off x="11627905" y="4616443"/>
            <a:ext cx="436217" cy="850384"/>
            <a:chOff x="2114275" y="3036050"/>
            <a:chExt cx="467375" cy="911125"/>
          </a:xfrm>
        </p:grpSpPr>
        <p:sp>
          <p:nvSpPr>
            <p:cNvPr id="810" name="Google Shape;810;p31"/>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1"/>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1"/>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3" name="Google Shape;813;p31"/>
          <p:cNvGrpSpPr/>
          <p:nvPr/>
        </p:nvGrpSpPr>
        <p:grpSpPr>
          <a:xfrm>
            <a:off x="9994567" y="5771640"/>
            <a:ext cx="2069551" cy="1007136"/>
            <a:chOff x="359700" y="4031500"/>
            <a:chExt cx="2217375" cy="1079075"/>
          </a:xfrm>
        </p:grpSpPr>
        <p:sp>
          <p:nvSpPr>
            <p:cNvPr id="814" name="Google Shape;814;p31"/>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1"/>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31"/>
          <p:cNvGrpSpPr/>
          <p:nvPr/>
        </p:nvGrpSpPr>
        <p:grpSpPr>
          <a:xfrm>
            <a:off x="7557963" y="6556971"/>
            <a:ext cx="2233396" cy="199429"/>
            <a:chOff x="4790625" y="1824675"/>
            <a:chExt cx="2392925" cy="213675"/>
          </a:xfrm>
        </p:grpSpPr>
        <p:sp>
          <p:nvSpPr>
            <p:cNvPr id="817" name="Google Shape;817;p31"/>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1"/>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1"/>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1"/>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1"/>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31"/>
          <p:cNvGrpSpPr/>
          <p:nvPr/>
        </p:nvGrpSpPr>
        <p:grpSpPr>
          <a:xfrm>
            <a:off x="11777560" y="3977541"/>
            <a:ext cx="286557" cy="334087"/>
            <a:chOff x="6571050" y="2495000"/>
            <a:chExt cx="307025" cy="357950"/>
          </a:xfrm>
        </p:grpSpPr>
        <p:sp>
          <p:nvSpPr>
            <p:cNvPr id="823" name="Google Shape;823;p31"/>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1"/>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1"/>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5268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32"/>
        <p:cNvGrpSpPr/>
        <p:nvPr/>
      </p:nvGrpSpPr>
      <p:grpSpPr>
        <a:xfrm>
          <a:off x="0" y="0"/>
          <a:ext cx="0" cy="0"/>
          <a:chOff x="0" y="0"/>
          <a:chExt cx="0" cy="0"/>
        </a:xfrm>
      </p:grpSpPr>
      <p:sp>
        <p:nvSpPr>
          <p:cNvPr id="833" name="Google Shape;833;p33"/>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4" name="Google Shape;834;p33"/>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5" name="Google Shape;835;p33"/>
          <p:cNvGrpSpPr/>
          <p:nvPr/>
        </p:nvGrpSpPr>
        <p:grpSpPr>
          <a:xfrm>
            <a:off x="10619421" y="4783294"/>
            <a:ext cx="1470980" cy="1973113"/>
            <a:chOff x="393738" y="1475915"/>
            <a:chExt cx="1103235" cy="1479835"/>
          </a:xfrm>
        </p:grpSpPr>
        <p:sp>
          <p:nvSpPr>
            <p:cNvPr id="836" name="Google Shape;836;p33"/>
            <p:cNvSpPr/>
            <p:nvPr/>
          </p:nvSpPr>
          <p:spPr>
            <a:xfrm>
              <a:off x="445345" y="1522202"/>
              <a:ext cx="1051627" cy="1433548"/>
            </a:xfrm>
            <a:custGeom>
              <a:avLst/>
              <a:gdLst/>
              <a:ahLst/>
              <a:cxnLst/>
              <a:rect l="l" t="t" r="r" b="b"/>
              <a:pathLst>
                <a:path w="60093" h="81917" extrusionOk="0">
                  <a:moveTo>
                    <a:pt x="4195" y="0"/>
                  </a:moveTo>
                  <a:cubicBezTo>
                    <a:pt x="1885" y="0"/>
                    <a:pt x="0" y="1885"/>
                    <a:pt x="0" y="4195"/>
                  </a:cubicBezTo>
                  <a:lnTo>
                    <a:pt x="0" y="77752"/>
                  </a:lnTo>
                  <a:cubicBezTo>
                    <a:pt x="0" y="80062"/>
                    <a:pt x="1885" y="81916"/>
                    <a:pt x="4195" y="81916"/>
                  </a:cubicBezTo>
                  <a:lnTo>
                    <a:pt x="60092" y="81916"/>
                  </a:lnTo>
                  <a:lnTo>
                    <a:pt x="60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3"/>
            <p:cNvSpPr/>
            <p:nvPr/>
          </p:nvSpPr>
          <p:spPr>
            <a:xfrm>
              <a:off x="393738" y="1475915"/>
              <a:ext cx="1071315" cy="1453235"/>
            </a:xfrm>
            <a:custGeom>
              <a:avLst/>
              <a:gdLst/>
              <a:ahLst/>
              <a:cxnLst/>
              <a:rect l="l" t="t" r="r" b="b"/>
              <a:pathLst>
                <a:path w="61218" h="83042" extrusionOk="0">
                  <a:moveTo>
                    <a:pt x="60063" y="1125"/>
                  </a:moveTo>
                  <a:lnTo>
                    <a:pt x="60063" y="81947"/>
                  </a:lnTo>
                  <a:lnTo>
                    <a:pt x="4742" y="81947"/>
                  </a:lnTo>
                  <a:cubicBezTo>
                    <a:pt x="2736" y="81947"/>
                    <a:pt x="1125" y="80306"/>
                    <a:pt x="1125" y="78330"/>
                  </a:cubicBezTo>
                  <a:lnTo>
                    <a:pt x="1125" y="4742"/>
                  </a:lnTo>
                  <a:cubicBezTo>
                    <a:pt x="1125" y="2736"/>
                    <a:pt x="2767" y="1125"/>
                    <a:pt x="4742" y="1125"/>
                  </a:cubicBezTo>
                  <a:close/>
                  <a:moveTo>
                    <a:pt x="4742" y="1"/>
                  </a:moveTo>
                  <a:cubicBezTo>
                    <a:pt x="2128" y="1"/>
                    <a:pt x="1" y="2128"/>
                    <a:pt x="1" y="4742"/>
                  </a:cubicBezTo>
                  <a:lnTo>
                    <a:pt x="1" y="78300"/>
                  </a:lnTo>
                  <a:cubicBezTo>
                    <a:pt x="1" y="80914"/>
                    <a:pt x="2128" y="83041"/>
                    <a:pt x="4742" y="83041"/>
                  </a:cubicBezTo>
                  <a:lnTo>
                    <a:pt x="61218" y="83041"/>
                  </a:lnTo>
                  <a:lnTo>
                    <a:pt x="612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3"/>
            <p:cNvSpPr/>
            <p:nvPr/>
          </p:nvSpPr>
          <p:spPr>
            <a:xfrm>
              <a:off x="586290" y="1485488"/>
              <a:ext cx="20230" cy="1428770"/>
            </a:xfrm>
            <a:custGeom>
              <a:avLst/>
              <a:gdLst/>
              <a:ahLst/>
              <a:cxnLst/>
              <a:rect l="l" t="t" r="r" b="b"/>
              <a:pathLst>
                <a:path w="1156" h="81644" extrusionOk="0">
                  <a:moveTo>
                    <a:pt x="1" y="1"/>
                  </a:moveTo>
                  <a:lnTo>
                    <a:pt x="1" y="81643"/>
                  </a:lnTo>
                  <a:lnTo>
                    <a:pt x="1156" y="81643"/>
                  </a:lnTo>
                  <a:lnTo>
                    <a:pt x="1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3"/>
            <p:cNvSpPr/>
            <p:nvPr/>
          </p:nvSpPr>
          <p:spPr>
            <a:xfrm>
              <a:off x="783638" y="1853058"/>
              <a:ext cx="486203" cy="19688"/>
            </a:xfrm>
            <a:custGeom>
              <a:avLst/>
              <a:gdLst/>
              <a:ahLst/>
              <a:cxnLst/>
              <a:rect l="l" t="t" r="r" b="b"/>
              <a:pathLst>
                <a:path w="27783" h="1125" extrusionOk="0">
                  <a:moveTo>
                    <a:pt x="578" y="0"/>
                  </a:moveTo>
                  <a:cubicBezTo>
                    <a:pt x="274" y="0"/>
                    <a:pt x="1" y="243"/>
                    <a:pt x="1" y="547"/>
                  </a:cubicBezTo>
                  <a:cubicBezTo>
                    <a:pt x="1" y="851"/>
                    <a:pt x="274" y="1125"/>
                    <a:pt x="578" y="1125"/>
                  </a:cubicBezTo>
                  <a:lnTo>
                    <a:pt x="27174" y="1125"/>
                  </a:lnTo>
                  <a:cubicBezTo>
                    <a:pt x="27539" y="1125"/>
                    <a:pt x="27782" y="851"/>
                    <a:pt x="27782" y="547"/>
                  </a:cubicBezTo>
                  <a:cubicBezTo>
                    <a:pt x="27782" y="243"/>
                    <a:pt x="27539" y="0"/>
                    <a:pt x="27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3"/>
            <p:cNvSpPr/>
            <p:nvPr/>
          </p:nvSpPr>
          <p:spPr>
            <a:xfrm>
              <a:off x="783638" y="1933908"/>
              <a:ext cx="486203" cy="20230"/>
            </a:xfrm>
            <a:custGeom>
              <a:avLst/>
              <a:gdLst/>
              <a:ahLst/>
              <a:cxnLst/>
              <a:rect l="l" t="t" r="r" b="b"/>
              <a:pathLst>
                <a:path w="27783" h="1156" extrusionOk="0">
                  <a:moveTo>
                    <a:pt x="578" y="0"/>
                  </a:moveTo>
                  <a:cubicBezTo>
                    <a:pt x="274" y="0"/>
                    <a:pt x="1" y="274"/>
                    <a:pt x="1" y="578"/>
                  </a:cubicBezTo>
                  <a:cubicBezTo>
                    <a:pt x="1" y="882"/>
                    <a:pt x="274" y="1155"/>
                    <a:pt x="578" y="1155"/>
                  </a:cubicBezTo>
                  <a:lnTo>
                    <a:pt x="27174" y="1155"/>
                  </a:lnTo>
                  <a:cubicBezTo>
                    <a:pt x="27539" y="1155"/>
                    <a:pt x="27782" y="882"/>
                    <a:pt x="27782" y="578"/>
                  </a:cubicBezTo>
                  <a:cubicBezTo>
                    <a:pt x="27782" y="274"/>
                    <a:pt x="27539" y="0"/>
                    <a:pt x="27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3"/>
            <p:cNvSpPr/>
            <p:nvPr/>
          </p:nvSpPr>
          <p:spPr>
            <a:xfrm>
              <a:off x="783638" y="2015283"/>
              <a:ext cx="486203" cy="19705"/>
            </a:xfrm>
            <a:custGeom>
              <a:avLst/>
              <a:gdLst/>
              <a:ahLst/>
              <a:cxnLst/>
              <a:rect l="l" t="t" r="r" b="b"/>
              <a:pathLst>
                <a:path w="27783" h="1126" extrusionOk="0">
                  <a:moveTo>
                    <a:pt x="578" y="1"/>
                  </a:moveTo>
                  <a:cubicBezTo>
                    <a:pt x="274" y="1"/>
                    <a:pt x="1" y="244"/>
                    <a:pt x="1" y="548"/>
                  </a:cubicBezTo>
                  <a:cubicBezTo>
                    <a:pt x="1" y="852"/>
                    <a:pt x="274" y="1125"/>
                    <a:pt x="578" y="1125"/>
                  </a:cubicBezTo>
                  <a:lnTo>
                    <a:pt x="27174" y="1125"/>
                  </a:lnTo>
                  <a:cubicBezTo>
                    <a:pt x="27539" y="1125"/>
                    <a:pt x="27752" y="852"/>
                    <a:pt x="27782" y="548"/>
                  </a:cubicBezTo>
                  <a:cubicBezTo>
                    <a:pt x="27782" y="244"/>
                    <a:pt x="27539" y="1"/>
                    <a:pt x="2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3"/>
            <p:cNvSpPr/>
            <p:nvPr/>
          </p:nvSpPr>
          <p:spPr>
            <a:xfrm>
              <a:off x="783638" y="2096133"/>
              <a:ext cx="486203" cy="20230"/>
            </a:xfrm>
            <a:custGeom>
              <a:avLst/>
              <a:gdLst/>
              <a:ahLst/>
              <a:cxnLst/>
              <a:rect l="l" t="t" r="r" b="b"/>
              <a:pathLst>
                <a:path w="27783" h="1156" extrusionOk="0">
                  <a:moveTo>
                    <a:pt x="578" y="1"/>
                  </a:moveTo>
                  <a:cubicBezTo>
                    <a:pt x="274" y="1"/>
                    <a:pt x="1" y="275"/>
                    <a:pt x="1" y="578"/>
                  </a:cubicBezTo>
                  <a:cubicBezTo>
                    <a:pt x="1" y="882"/>
                    <a:pt x="274" y="1156"/>
                    <a:pt x="578" y="1156"/>
                  </a:cubicBezTo>
                  <a:lnTo>
                    <a:pt x="27174" y="1156"/>
                  </a:lnTo>
                  <a:cubicBezTo>
                    <a:pt x="27539" y="1156"/>
                    <a:pt x="27782" y="882"/>
                    <a:pt x="27782" y="578"/>
                  </a:cubicBezTo>
                  <a:cubicBezTo>
                    <a:pt x="27782" y="275"/>
                    <a:pt x="27539" y="1"/>
                    <a:pt x="27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33"/>
          <p:cNvGrpSpPr/>
          <p:nvPr/>
        </p:nvGrpSpPr>
        <p:grpSpPr>
          <a:xfrm>
            <a:off x="9991191" y="4815197"/>
            <a:ext cx="323447" cy="633384"/>
            <a:chOff x="6833975" y="3957025"/>
            <a:chExt cx="346550" cy="678625"/>
          </a:xfrm>
        </p:grpSpPr>
        <p:sp>
          <p:nvSpPr>
            <p:cNvPr id="844" name="Google Shape;844;p33"/>
            <p:cNvSpPr/>
            <p:nvPr/>
          </p:nvSpPr>
          <p:spPr>
            <a:xfrm>
              <a:off x="6833975" y="4212350"/>
              <a:ext cx="303225" cy="376175"/>
            </a:xfrm>
            <a:custGeom>
              <a:avLst/>
              <a:gdLst/>
              <a:ahLst/>
              <a:cxnLst/>
              <a:rect l="l" t="t" r="r" b="b"/>
              <a:pathLst>
                <a:path w="12129" h="15047" extrusionOk="0">
                  <a:moveTo>
                    <a:pt x="1" y="1"/>
                  </a:moveTo>
                  <a:lnTo>
                    <a:pt x="1" y="15047"/>
                  </a:lnTo>
                  <a:lnTo>
                    <a:pt x="12129" y="15047"/>
                  </a:lnTo>
                  <a:lnTo>
                    <a:pt x="12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3"/>
            <p:cNvSpPr/>
            <p:nvPr/>
          </p:nvSpPr>
          <p:spPr>
            <a:xfrm>
              <a:off x="6833975" y="3957025"/>
              <a:ext cx="303225" cy="255350"/>
            </a:xfrm>
            <a:custGeom>
              <a:avLst/>
              <a:gdLst/>
              <a:ahLst/>
              <a:cxnLst/>
              <a:rect l="l" t="t" r="r" b="b"/>
              <a:pathLst>
                <a:path w="12129" h="10214" extrusionOk="0">
                  <a:moveTo>
                    <a:pt x="1" y="1"/>
                  </a:moveTo>
                  <a:lnTo>
                    <a:pt x="1" y="10214"/>
                  </a:lnTo>
                  <a:lnTo>
                    <a:pt x="12129" y="10214"/>
                  </a:lnTo>
                  <a:lnTo>
                    <a:pt x="1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3"/>
            <p:cNvSpPr/>
            <p:nvPr/>
          </p:nvSpPr>
          <p:spPr>
            <a:xfrm>
              <a:off x="6849175" y="3985150"/>
              <a:ext cx="331350" cy="650500"/>
            </a:xfrm>
            <a:custGeom>
              <a:avLst/>
              <a:gdLst/>
              <a:ahLst/>
              <a:cxnLst/>
              <a:rect l="l" t="t" r="r" b="b"/>
              <a:pathLst>
                <a:path w="13254" h="26020" extrusionOk="0">
                  <a:moveTo>
                    <a:pt x="12129" y="1156"/>
                  </a:moveTo>
                  <a:lnTo>
                    <a:pt x="12129" y="24895"/>
                  </a:lnTo>
                  <a:lnTo>
                    <a:pt x="1156" y="24895"/>
                  </a:lnTo>
                  <a:lnTo>
                    <a:pt x="1156" y="1156"/>
                  </a:lnTo>
                  <a:close/>
                  <a:moveTo>
                    <a:pt x="1" y="1"/>
                  </a:moveTo>
                  <a:lnTo>
                    <a:pt x="1" y="26019"/>
                  </a:lnTo>
                  <a:lnTo>
                    <a:pt x="13253" y="26019"/>
                  </a:lnTo>
                  <a:lnTo>
                    <a:pt x="132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7" name="Google Shape;847;p33"/>
          <p:cNvGrpSpPr/>
          <p:nvPr/>
        </p:nvGrpSpPr>
        <p:grpSpPr>
          <a:xfrm>
            <a:off x="106776" y="101613"/>
            <a:ext cx="1706437" cy="1902880"/>
            <a:chOff x="5321800" y="3042900"/>
            <a:chExt cx="1828325" cy="2038800"/>
          </a:xfrm>
        </p:grpSpPr>
        <p:sp>
          <p:nvSpPr>
            <p:cNvPr id="848" name="Google Shape;848;p33"/>
            <p:cNvSpPr/>
            <p:nvPr/>
          </p:nvSpPr>
          <p:spPr>
            <a:xfrm flipH="1">
              <a:off x="5404625" y="3080875"/>
              <a:ext cx="1745500" cy="1986375"/>
            </a:xfrm>
            <a:custGeom>
              <a:avLst/>
              <a:gdLst/>
              <a:ahLst/>
              <a:cxnLst/>
              <a:rect l="l" t="t" r="r" b="b"/>
              <a:pathLst>
                <a:path w="69820" h="79455" extrusionOk="0">
                  <a:moveTo>
                    <a:pt x="9484" y="25199"/>
                  </a:moveTo>
                  <a:lnTo>
                    <a:pt x="48816" y="69941"/>
                  </a:lnTo>
                  <a:lnTo>
                    <a:pt x="9484" y="69941"/>
                  </a:lnTo>
                  <a:lnTo>
                    <a:pt x="9484" y="25199"/>
                  </a:lnTo>
                  <a:close/>
                  <a:moveTo>
                    <a:pt x="0" y="1"/>
                  </a:moveTo>
                  <a:lnTo>
                    <a:pt x="0" y="79455"/>
                  </a:lnTo>
                  <a:lnTo>
                    <a:pt x="69819" y="7945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3"/>
            <p:cNvSpPr/>
            <p:nvPr/>
          </p:nvSpPr>
          <p:spPr>
            <a:xfrm flipH="1">
              <a:off x="5321800" y="3042900"/>
              <a:ext cx="1791850" cy="2038800"/>
            </a:xfrm>
            <a:custGeom>
              <a:avLst/>
              <a:gdLst/>
              <a:ahLst/>
              <a:cxnLst/>
              <a:rect l="l" t="t" r="r" b="b"/>
              <a:pathLst>
                <a:path w="71674" h="81552" extrusionOk="0">
                  <a:moveTo>
                    <a:pt x="10639" y="28238"/>
                  </a:moveTo>
                  <a:lnTo>
                    <a:pt x="48147" y="70913"/>
                  </a:lnTo>
                  <a:lnTo>
                    <a:pt x="10639" y="70913"/>
                  </a:lnTo>
                  <a:lnTo>
                    <a:pt x="10639" y="28238"/>
                  </a:lnTo>
                  <a:close/>
                  <a:moveTo>
                    <a:pt x="9514" y="25198"/>
                  </a:moveTo>
                  <a:lnTo>
                    <a:pt x="9514" y="72038"/>
                  </a:lnTo>
                  <a:lnTo>
                    <a:pt x="50640" y="72038"/>
                  </a:lnTo>
                  <a:lnTo>
                    <a:pt x="9514" y="25198"/>
                  </a:lnTo>
                  <a:close/>
                  <a:moveTo>
                    <a:pt x="1155" y="3040"/>
                  </a:moveTo>
                  <a:lnTo>
                    <a:pt x="69150" y="80396"/>
                  </a:lnTo>
                  <a:lnTo>
                    <a:pt x="1155" y="80396"/>
                  </a:lnTo>
                  <a:lnTo>
                    <a:pt x="1155" y="3040"/>
                  </a:lnTo>
                  <a:close/>
                  <a:moveTo>
                    <a:pt x="0" y="0"/>
                  </a:moveTo>
                  <a:lnTo>
                    <a:pt x="0" y="81551"/>
                  </a:lnTo>
                  <a:lnTo>
                    <a:pt x="71673" y="8155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0" name="Google Shape;850;p33"/>
          <p:cNvGrpSpPr/>
          <p:nvPr/>
        </p:nvGrpSpPr>
        <p:grpSpPr>
          <a:xfrm>
            <a:off x="2201870" y="747020"/>
            <a:ext cx="229111" cy="1257480"/>
            <a:chOff x="6952525" y="2517050"/>
            <a:chExt cx="245475" cy="1347300"/>
          </a:xfrm>
        </p:grpSpPr>
        <p:sp>
          <p:nvSpPr>
            <p:cNvPr id="851" name="Google Shape;851;p33"/>
            <p:cNvSpPr/>
            <p:nvPr/>
          </p:nvSpPr>
          <p:spPr>
            <a:xfrm>
              <a:off x="7012550" y="2731325"/>
              <a:ext cx="185450" cy="1119350"/>
            </a:xfrm>
            <a:custGeom>
              <a:avLst/>
              <a:gdLst/>
              <a:ahLst/>
              <a:cxnLst/>
              <a:rect l="l" t="t" r="r" b="b"/>
              <a:pathLst>
                <a:path w="7418" h="44774" extrusionOk="0">
                  <a:moveTo>
                    <a:pt x="1" y="1"/>
                  </a:moveTo>
                  <a:lnTo>
                    <a:pt x="1" y="43649"/>
                  </a:lnTo>
                  <a:cubicBezTo>
                    <a:pt x="1" y="44257"/>
                    <a:pt x="487" y="44774"/>
                    <a:pt x="1095" y="44774"/>
                  </a:cubicBezTo>
                  <a:lnTo>
                    <a:pt x="6323" y="44774"/>
                  </a:lnTo>
                  <a:cubicBezTo>
                    <a:pt x="6931" y="44774"/>
                    <a:pt x="7417" y="44257"/>
                    <a:pt x="7356" y="43710"/>
                  </a:cubicBezTo>
                  <a:lnTo>
                    <a:pt x="73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3"/>
            <p:cNvSpPr/>
            <p:nvPr/>
          </p:nvSpPr>
          <p:spPr>
            <a:xfrm>
              <a:off x="6952525" y="2716900"/>
              <a:ext cx="214325" cy="1147450"/>
            </a:xfrm>
            <a:custGeom>
              <a:avLst/>
              <a:gdLst/>
              <a:ahLst/>
              <a:cxnLst/>
              <a:rect l="l" t="t" r="r" b="b"/>
              <a:pathLst>
                <a:path w="8573" h="45898" extrusionOk="0">
                  <a:moveTo>
                    <a:pt x="7417" y="1155"/>
                  </a:moveTo>
                  <a:lnTo>
                    <a:pt x="7417" y="44287"/>
                  </a:lnTo>
                  <a:cubicBezTo>
                    <a:pt x="7417" y="44560"/>
                    <a:pt x="7204" y="44803"/>
                    <a:pt x="6900" y="44803"/>
                  </a:cubicBezTo>
                  <a:lnTo>
                    <a:pt x="1672" y="44803"/>
                  </a:lnTo>
                  <a:cubicBezTo>
                    <a:pt x="1368" y="44803"/>
                    <a:pt x="1155" y="44591"/>
                    <a:pt x="1155" y="44287"/>
                  </a:cubicBezTo>
                  <a:lnTo>
                    <a:pt x="1155" y="1155"/>
                  </a:lnTo>
                  <a:close/>
                  <a:moveTo>
                    <a:pt x="578" y="0"/>
                  </a:moveTo>
                  <a:cubicBezTo>
                    <a:pt x="274" y="0"/>
                    <a:pt x="0" y="274"/>
                    <a:pt x="0" y="578"/>
                  </a:cubicBezTo>
                  <a:lnTo>
                    <a:pt x="0" y="44226"/>
                  </a:lnTo>
                  <a:cubicBezTo>
                    <a:pt x="0" y="45138"/>
                    <a:pt x="760" y="45898"/>
                    <a:pt x="1672" y="45898"/>
                  </a:cubicBezTo>
                  <a:lnTo>
                    <a:pt x="6900" y="45898"/>
                  </a:lnTo>
                  <a:cubicBezTo>
                    <a:pt x="7812" y="45898"/>
                    <a:pt x="8572" y="45199"/>
                    <a:pt x="8511" y="44287"/>
                  </a:cubicBezTo>
                  <a:lnTo>
                    <a:pt x="8511" y="578"/>
                  </a:lnTo>
                  <a:cubicBezTo>
                    <a:pt x="8511" y="274"/>
                    <a:pt x="8238" y="0"/>
                    <a:pt x="7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3"/>
            <p:cNvSpPr/>
            <p:nvPr/>
          </p:nvSpPr>
          <p:spPr>
            <a:xfrm>
              <a:off x="6966950" y="3655350"/>
              <a:ext cx="184700" cy="28900"/>
            </a:xfrm>
            <a:custGeom>
              <a:avLst/>
              <a:gdLst/>
              <a:ahLst/>
              <a:cxnLst/>
              <a:rect l="l" t="t" r="r" b="b"/>
              <a:pathLst>
                <a:path w="7388" h="1156" extrusionOk="0">
                  <a:moveTo>
                    <a:pt x="1" y="1"/>
                  </a:moveTo>
                  <a:lnTo>
                    <a:pt x="1" y="1156"/>
                  </a:lnTo>
                  <a:lnTo>
                    <a:pt x="7387" y="1156"/>
                  </a:lnTo>
                  <a:lnTo>
                    <a:pt x="7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3"/>
            <p:cNvSpPr/>
            <p:nvPr/>
          </p:nvSpPr>
          <p:spPr>
            <a:xfrm>
              <a:off x="6952525" y="2517050"/>
              <a:ext cx="215075" cy="228750"/>
            </a:xfrm>
            <a:custGeom>
              <a:avLst/>
              <a:gdLst/>
              <a:ahLst/>
              <a:cxnLst/>
              <a:rect l="l" t="t" r="r" b="b"/>
              <a:pathLst>
                <a:path w="8603" h="9150" extrusionOk="0">
                  <a:moveTo>
                    <a:pt x="4256" y="1915"/>
                  </a:moveTo>
                  <a:lnTo>
                    <a:pt x="7083" y="7994"/>
                  </a:lnTo>
                  <a:lnTo>
                    <a:pt x="1490" y="7994"/>
                  </a:lnTo>
                  <a:lnTo>
                    <a:pt x="4256" y="1915"/>
                  </a:lnTo>
                  <a:close/>
                  <a:moveTo>
                    <a:pt x="4317" y="0"/>
                  </a:moveTo>
                  <a:cubicBezTo>
                    <a:pt x="4073" y="0"/>
                    <a:pt x="3861" y="152"/>
                    <a:pt x="3770" y="335"/>
                  </a:cubicBezTo>
                  <a:lnTo>
                    <a:pt x="92" y="8359"/>
                  </a:lnTo>
                  <a:cubicBezTo>
                    <a:pt x="0" y="8511"/>
                    <a:pt x="0" y="8724"/>
                    <a:pt x="122" y="8876"/>
                  </a:cubicBezTo>
                  <a:cubicBezTo>
                    <a:pt x="244" y="9028"/>
                    <a:pt x="426" y="9149"/>
                    <a:pt x="608" y="9149"/>
                  </a:cubicBezTo>
                  <a:lnTo>
                    <a:pt x="7995" y="9149"/>
                  </a:lnTo>
                  <a:cubicBezTo>
                    <a:pt x="8177" y="9149"/>
                    <a:pt x="8329" y="9058"/>
                    <a:pt x="8481" y="8876"/>
                  </a:cubicBezTo>
                  <a:cubicBezTo>
                    <a:pt x="8602" y="8724"/>
                    <a:pt x="8602" y="8541"/>
                    <a:pt x="8511" y="8359"/>
                  </a:cubicBezTo>
                  <a:lnTo>
                    <a:pt x="4833" y="335"/>
                  </a:lnTo>
                  <a:cubicBezTo>
                    <a:pt x="4712" y="91"/>
                    <a:pt x="4529" y="0"/>
                    <a:pt x="4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5" name="Google Shape;855;p33"/>
          <p:cNvGrpSpPr/>
          <p:nvPr/>
        </p:nvGrpSpPr>
        <p:grpSpPr>
          <a:xfrm>
            <a:off x="8081230" y="5938570"/>
            <a:ext cx="2233396" cy="199431"/>
            <a:chOff x="4790625" y="1824675"/>
            <a:chExt cx="2392925" cy="213675"/>
          </a:xfrm>
        </p:grpSpPr>
        <p:sp>
          <p:nvSpPr>
            <p:cNvPr id="856" name="Google Shape;856;p33"/>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3"/>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3"/>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3"/>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3"/>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33"/>
          <p:cNvGrpSpPr/>
          <p:nvPr/>
        </p:nvGrpSpPr>
        <p:grpSpPr>
          <a:xfrm>
            <a:off x="959998" y="2309287"/>
            <a:ext cx="329116" cy="516343"/>
            <a:chOff x="404525" y="4002625"/>
            <a:chExt cx="352625" cy="553225"/>
          </a:xfrm>
        </p:grpSpPr>
        <p:sp>
          <p:nvSpPr>
            <p:cNvPr id="862" name="Google Shape;862;p33"/>
            <p:cNvSpPr/>
            <p:nvPr/>
          </p:nvSpPr>
          <p:spPr>
            <a:xfrm>
              <a:off x="449375" y="4049750"/>
              <a:ext cx="307775" cy="506100"/>
            </a:xfrm>
            <a:custGeom>
              <a:avLst/>
              <a:gdLst/>
              <a:ahLst/>
              <a:cxnLst/>
              <a:rect l="l" t="t" r="r" b="b"/>
              <a:pathLst>
                <a:path w="12311" h="20244" extrusionOk="0">
                  <a:moveTo>
                    <a:pt x="0" y="0"/>
                  </a:moveTo>
                  <a:lnTo>
                    <a:pt x="0" y="20244"/>
                  </a:lnTo>
                  <a:lnTo>
                    <a:pt x="12310" y="20244"/>
                  </a:lnTo>
                  <a:lnTo>
                    <a:pt x="123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3"/>
            <p:cNvSpPr/>
            <p:nvPr/>
          </p:nvSpPr>
          <p:spPr>
            <a:xfrm>
              <a:off x="510925" y="4017075"/>
              <a:ext cx="124625" cy="506850"/>
            </a:xfrm>
            <a:custGeom>
              <a:avLst/>
              <a:gdLst/>
              <a:ahLst/>
              <a:cxnLst/>
              <a:rect l="l" t="t" r="r" b="b"/>
              <a:pathLst>
                <a:path w="4985" h="20274" extrusionOk="0">
                  <a:moveTo>
                    <a:pt x="0" y="0"/>
                  </a:moveTo>
                  <a:lnTo>
                    <a:pt x="0" y="20274"/>
                  </a:lnTo>
                  <a:lnTo>
                    <a:pt x="4985" y="20274"/>
                  </a:lnTo>
                  <a:lnTo>
                    <a:pt x="49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3"/>
            <p:cNvSpPr/>
            <p:nvPr/>
          </p:nvSpPr>
          <p:spPr>
            <a:xfrm>
              <a:off x="404525" y="4002625"/>
              <a:ext cx="337425" cy="534225"/>
            </a:xfrm>
            <a:custGeom>
              <a:avLst/>
              <a:gdLst/>
              <a:ahLst/>
              <a:cxnLst/>
              <a:rect l="l" t="t" r="r" b="b"/>
              <a:pathLst>
                <a:path w="13497" h="21369" extrusionOk="0">
                  <a:moveTo>
                    <a:pt x="12341" y="1125"/>
                  </a:moveTo>
                  <a:lnTo>
                    <a:pt x="12341" y="20244"/>
                  </a:lnTo>
                  <a:lnTo>
                    <a:pt x="1125" y="20244"/>
                  </a:lnTo>
                  <a:lnTo>
                    <a:pt x="1125" y="1125"/>
                  </a:lnTo>
                  <a:close/>
                  <a:moveTo>
                    <a:pt x="578" y="1"/>
                  </a:moveTo>
                  <a:cubicBezTo>
                    <a:pt x="274" y="1"/>
                    <a:pt x="1" y="244"/>
                    <a:pt x="1" y="548"/>
                  </a:cubicBezTo>
                  <a:lnTo>
                    <a:pt x="1" y="20822"/>
                  </a:lnTo>
                  <a:cubicBezTo>
                    <a:pt x="1" y="21126"/>
                    <a:pt x="274" y="21369"/>
                    <a:pt x="578" y="21369"/>
                  </a:cubicBezTo>
                  <a:lnTo>
                    <a:pt x="12919" y="21369"/>
                  </a:lnTo>
                  <a:cubicBezTo>
                    <a:pt x="13223" y="21369"/>
                    <a:pt x="13496" y="21156"/>
                    <a:pt x="13436" y="20822"/>
                  </a:cubicBezTo>
                  <a:lnTo>
                    <a:pt x="13436" y="548"/>
                  </a:lnTo>
                  <a:cubicBezTo>
                    <a:pt x="13436" y="244"/>
                    <a:pt x="13192" y="1"/>
                    <a:pt x="12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3"/>
            <p:cNvSpPr/>
            <p:nvPr/>
          </p:nvSpPr>
          <p:spPr>
            <a:xfrm>
              <a:off x="496475" y="4002625"/>
              <a:ext cx="152775" cy="534225"/>
            </a:xfrm>
            <a:custGeom>
              <a:avLst/>
              <a:gdLst/>
              <a:ahLst/>
              <a:cxnLst/>
              <a:rect l="l" t="t" r="r" b="b"/>
              <a:pathLst>
                <a:path w="6111" h="21369" extrusionOk="0">
                  <a:moveTo>
                    <a:pt x="4985" y="1125"/>
                  </a:moveTo>
                  <a:lnTo>
                    <a:pt x="4985" y="20244"/>
                  </a:lnTo>
                  <a:lnTo>
                    <a:pt x="1156" y="20244"/>
                  </a:lnTo>
                  <a:lnTo>
                    <a:pt x="1156" y="1125"/>
                  </a:lnTo>
                  <a:close/>
                  <a:moveTo>
                    <a:pt x="578" y="1"/>
                  </a:moveTo>
                  <a:cubicBezTo>
                    <a:pt x="274" y="1"/>
                    <a:pt x="1" y="244"/>
                    <a:pt x="1" y="548"/>
                  </a:cubicBezTo>
                  <a:lnTo>
                    <a:pt x="1" y="20822"/>
                  </a:lnTo>
                  <a:cubicBezTo>
                    <a:pt x="1" y="21126"/>
                    <a:pt x="274" y="21369"/>
                    <a:pt x="578" y="21369"/>
                  </a:cubicBezTo>
                  <a:lnTo>
                    <a:pt x="5563" y="21369"/>
                  </a:lnTo>
                  <a:cubicBezTo>
                    <a:pt x="5867" y="21369"/>
                    <a:pt x="6110" y="21156"/>
                    <a:pt x="6110" y="20822"/>
                  </a:cubicBezTo>
                  <a:lnTo>
                    <a:pt x="6110" y="548"/>
                  </a:lnTo>
                  <a:cubicBezTo>
                    <a:pt x="6110" y="244"/>
                    <a:pt x="5837" y="1"/>
                    <a:pt x="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3"/>
            <p:cNvSpPr/>
            <p:nvPr/>
          </p:nvSpPr>
          <p:spPr>
            <a:xfrm>
              <a:off x="496475" y="4172850"/>
              <a:ext cx="154275" cy="154275"/>
            </a:xfrm>
            <a:custGeom>
              <a:avLst/>
              <a:gdLst/>
              <a:ahLst/>
              <a:cxnLst/>
              <a:rect l="l" t="t" r="r" b="b"/>
              <a:pathLst>
                <a:path w="6171" h="6171" extrusionOk="0">
                  <a:moveTo>
                    <a:pt x="3071" y="1186"/>
                  </a:moveTo>
                  <a:cubicBezTo>
                    <a:pt x="4104" y="1186"/>
                    <a:pt x="4985" y="2037"/>
                    <a:pt x="5016" y="3131"/>
                  </a:cubicBezTo>
                  <a:cubicBezTo>
                    <a:pt x="5016" y="4195"/>
                    <a:pt x="4134" y="5076"/>
                    <a:pt x="3071" y="5076"/>
                  </a:cubicBezTo>
                  <a:cubicBezTo>
                    <a:pt x="2007" y="5076"/>
                    <a:pt x="1125" y="4195"/>
                    <a:pt x="1125" y="3131"/>
                  </a:cubicBezTo>
                  <a:cubicBezTo>
                    <a:pt x="1125" y="2067"/>
                    <a:pt x="2007" y="1186"/>
                    <a:pt x="3071" y="1186"/>
                  </a:cubicBezTo>
                  <a:close/>
                  <a:moveTo>
                    <a:pt x="3071" y="0"/>
                  </a:moveTo>
                  <a:cubicBezTo>
                    <a:pt x="1368" y="0"/>
                    <a:pt x="1" y="1429"/>
                    <a:pt x="1" y="3101"/>
                  </a:cubicBezTo>
                  <a:cubicBezTo>
                    <a:pt x="1" y="4803"/>
                    <a:pt x="1399" y="6171"/>
                    <a:pt x="3071" y="6171"/>
                  </a:cubicBezTo>
                  <a:cubicBezTo>
                    <a:pt x="4742" y="6171"/>
                    <a:pt x="6110" y="4803"/>
                    <a:pt x="6171" y="3101"/>
                  </a:cubicBezTo>
                  <a:cubicBezTo>
                    <a:pt x="6171" y="1398"/>
                    <a:pt x="4742" y="0"/>
                    <a:pt x="30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33"/>
          <p:cNvGrpSpPr/>
          <p:nvPr/>
        </p:nvGrpSpPr>
        <p:grpSpPr>
          <a:xfrm>
            <a:off x="106770" y="2309288"/>
            <a:ext cx="286556" cy="307113"/>
            <a:chOff x="424275" y="4593075"/>
            <a:chExt cx="307025" cy="329050"/>
          </a:xfrm>
        </p:grpSpPr>
        <p:sp>
          <p:nvSpPr>
            <p:cNvPr id="868" name="Google Shape;868;p33"/>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3"/>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3"/>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33"/>
          <p:cNvGrpSpPr/>
          <p:nvPr/>
        </p:nvGrpSpPr>
        <p:grpSpPr>
          <a:xfrm>
            <a:off x="11803860" y="4144407"/>
            <a:ext cx="286557" cy="334087"/>
            <a:chOff x="6571050" y="2495000"/>
            <a:chExt cx="307025" cy="357950"/>
          </a:xfrm>
        </p:grpSpPr>
        <p:sp>
          <p:nvSpPr>
            <p:cNvPr id="872" name="Google Shape;872;p33"/>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3"/>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3"/>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5" name="Google Shape;875;p33"/>
          <p:cNvGrpSpPr/>
          <p:nvPr/>
        </p:nvGrpSpPr>
        <p:grpSpPr>
          <a:xfrm>
            <a:off x="10769547" y="2066380"/>
            <a:ext cx="462443" cy="2412107"/>
            <a:chOff x="4713875" y="2486650"/>
            <a:chExt cx="495475" cy="2584400"/>
          </a:xfrm>
        </p:grpSpPr>
        <p:sp>
          <p:nvSpPr>
            <p:cNvPr id="876" name="Google Shape;876;p33"/>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3"/>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3"/>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3"/>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3"/>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3"/>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3"/>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3"/>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3"/>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3"/>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3"/>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3"/>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3"/>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3"/>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3"/>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395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891"/>
        <p:cNvGrpSpPr/>
        <p:nvPr/>
      </p:nvGrpSpPr>
      <p:grpSpPr>
        <a:xfrm>
          <a:off x="0" y="0"/>
          <a:ext cx="0" cy="0"/>
          <a:chOff x="0" y="0"/>
          <a:chExt cx="0" cy="0"/>
        </a:xfrm>
      </p:grpSpPr>
      <p:sp>
        <p:nvSpPr>
          <p:cNvPr id="892" name="Google Shape;892;p34"/>
          <p:cNvSpPr/>
          <p:nvPr/>
        </p:nvSpPr>
        <p:spPr>
          <a:xfrm>
            <a:off x="770800" y="530200"/>
            <a:ext cx="10752000" cy="589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4"/>
          <p:cNvSpPr/>
          <p:nvPr/>
        </p:nvSpPr>
        <p:spPr>
          <a:xfrm>
            <a:off x="669200" y="428600"/>
            <a:ext cx="10752000" cy="589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4" name="Google Shape;894;p34"/>
          <p:cNvGrpSpPr/>
          <p:nvPr/>
        </p:nvGrpSpPr>
        <p:grpSpPr>
          <a:xfrm>
            <a:off x="101617" y="4366630"/>
            <a:ext cx="1990847" cy="2389777"/>
            <a:chOff x="2444075" y="2506775"/>
            <a:chExt cx="2133050" cy="2560475"/>
          </a:xfrm>
        </p:grpSpPr>
        <p:sp>
          <p:nvSpPr>
            <p:cNvPr id="895" name="Google Shape;895;p34"/>
            <p:cNvSpPr/>
            <p:nvPr/>
          </p:nvSpPr>
          <p:spPr>
            <a:xfrm>
              <a:off x="4219950" y="2777675"/>
              <a:ext cx="307775" cy="56275"/>
            </a:xfrm>
            <a:custGeom>
              <a:avLst/>
              <a:gdLst/>
              <a:ahLst/>
              <a:cxnLst/>
              <a:rect l="l" t="t" r="r" b="b"/>
              <a:pathLst>
                <a:path w="12311" h="2251" extrusionOk="0">
                  <a:moveTo>
                    <a:pt x="0" y="1"/>
                  </a:moveTo>
                  <a:lnTo>
                    <a:pt x="0" y="2250"/>
                  </a:lnTo>
                  <a:lnTo>
                    <a:pt x="12311" y="2250"/>
                  </a:lnTo>
                  <a:lnTo>
                    <a:pt x="87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4"/>
            <p:cNvSpPr/>
            <p:nvPr/>
          </p:nvSpPr>
          <p:spPr>
            <a:xfrm>
              <a:off x="4205500" y="2764000"/>
              <a:ext cx="371625" cy="84375"/>
            </a:xfrm>
            <a:custGeom>
              <a:avLst/>
              <a:gdLst/>
              <a:ahLst/>
              <a:cxnLst/>
              <a:rect l="l" t="t" r="r" b="b"/>
              <a:pathLst>
                <a:path w="14865" h="3375" extrusionOk="0">
                  <a:moveTo>
                    <a:pt x="9150" y="1125"/>
                  </a:moveTo>
                  <a:lnTo>
                    <a:pt x="10913" y="2220"/>
                  </a:lnTo>
                  <a:lnTo>
                    <a:pt x="1186" y="2220"/>
                  </a:lnTo>
                  <a:lnTo>
                    <a:pt x="1186" y="1125"/>
                  </a:lnTo>
                  <a:close/>
                  <a:moveTo>
                    <a:pt x="1" y="1"/>
                  </a:moveTo>
                  <a:lnTo>
                    <a:pt x="1" y="3375"/>
                  </a:lnTo>
                  <a:lnTo>
                    <a:pt x="14864" y="3375"/>
                  </a:lnTo>
                  <a:lnTo>
                    <a:pt x="9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4"/>
            <p:cNvSpPr/>
            <p:nvPr/>
          </p:nvSpPr>
          <p:spPr>
            <a:xfrm>
              <a:off x="2826300" y="2722225"/>
              <a:ext cx="1393675" cy="111725"/>
            </a:xfrm>
            <a:custGeom>
              <a:avLst/>
              <a:gdLst/>
              <a:ahLst/>
              <a:cxnLst/>
              <a:rect l="l" t="t" r="r" b="b"/>
              <a:pathLst>
                <a:path w="55747" h="4469" extrusionOk="0">
                  <a:moveTo>
                    <a:pt x="1" y="0"/>
                  </a:moveTo>
                  <a:lnTo>
                    <a:pt x="1" y="4468"/>
                  </a:lnTo>
                  <a:lnTo>
                    <a:pt x="55746" y="4468"/>
                  </a:lnTo>
                  <a:lnTo>
                    <a:pt x="55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4"/>
            <p:cNvSpPr/>
            <p:nvPr/>
          </p:nvSpPr>
          <p:spPr>
            <a:xfrm>
              <a:off x="2812625" y="2707775"/>
              <a:ext cx="1421775" cy="140600"/>
            </a:xfrm>
            <a:custGeom>
              <a:avLst/>
              <a:gdLst/>
              <a:ahLst/>
              <a:cxnLst/>
              <a:rect l="l" t="t" r="r" b="b"/>
              <a:pathLst>
                <a:path w="56871" h="5624" extrusionOk="0">
                  <a:moveTo>
                    <a:pt x="55716" y="1125"/>
                  </a:moveTo>
                  <a:lnTo>
                    <a:pt x="55716" y="4469"/>
                  </a:lnTo>
                  <a:lnTo>
                    <a:pt x="1125" y="4469"/>
                  </a:lnTo>
                  <a:lnTo>
                    <a:pt x="1125" y="1125"/>
                  </a:lnTo>
                  <a:close/>
                  <a:moveTo>
                    <a:pt x="1" y="1"/>
                  </a:moveTo>
                  <a:lnTo>
                    <a:pt x="1" y="5624"/>
                  </a:lnTo>
                  <a:lnTo>
                    <a:pt x="56871" y="5624"/>
                  </a:lnTo>
                  <a:lnTo>
                    <a:pt x="568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4"/>
            <p:cNvSpPr/>
            <p:nvPr/>
          </p:nvSpPr>
          <p:spPr>
            <a:xfrm>
              <a:off x="2750325" y="2833925"/>
              <a:ext cx="120075" cy="1721925"/>
            </a:xfrm>
            <a:custGeom>
              <a:avLst/>
              <a:gdLst/>
              <a:ahLst/>
              <a:cxnLst/>
              <a:rect l="l" t="t" r="r" b="b"/>
              <a:pathLst>
                <a:path w="4803" h="68877" extrusionOk="0">
                  <a:moveTo>
                    <a:pt x="0" y="0"/>
                  </a:moveTo>
                  <a:lnTo>
                    <a:pt x="0" y="68877"/>
                  </a:lnTo>
                  <a:lnTo>
                    <a:pt x="4803" y="68877"/>
                  </a:lnTo>
                  <a:lnTo>
                    <a:pt x="48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4"/>
            <p:cNvSpPr/>
            <p:nvPr/>
          </p:nvSpPr>
          <p:spPr>
            <a:xfrm>
              <a:off x="2736650" y="2819475"/>
              <a:ext cx="148200" cy="1750825"/>
            </a:xfrm>
            <a:custGeom>
              <a:avLst/>
              <a:gdLst/>
              <a:ahLst/>
              <a:cxnLst/>
              <a:rect l="l" t="t" r="r" b="b"/>
              <a:pathLst>
                <a:path w="5928" h="70033" extrusionOk="0">
                  <a:moveTo>
                    <a:pt x="4772" y="1156"/>
                  </a:moveTo>
                  <a:lnTo>
                    <a:pt x="4772" y="68907"/>
                  </a:lnTo>
                  <a:lnTo>
                    <a:pt x="1125" y="68907"/>
                  </a:lnTo>
                  <a:lnTo>
                    <a:pt x="1125" y="1156"/>
                  </a:lnTo>
                  <a:close/>
                  <a:moveTo>
                    <a:pt x="0" y="1"/>
                  </a:moveTo>
                  <a:lnTo>
                    <a:pt x="0" y="70032"/>
                  </a:lnTo>
                  <a:lnTo>
                    <a:pt x="5927" y="70032"/>
                  </a:lnTo>
                  <a:lnTo>
                    <a:pt x="59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4"/>
            <p:cNvSpPr/>
            <p:nvPr/>
          </p:nvSpPr>
          <p:spPr>
            <a:xfrm>
              <a:off x="2667500" y="4102925"/>
              <a:ext cx="277375" cy="277400"/>
            </a:xfrm>
            <a:custGeom>
              <a:avLst/>
              <a:gdLst/>
              <a:ahLst/>
              <a:cxnLst/>
              <a:rect l="l" t="t" r="r" b="b"/>
              <a:pathLst>
                <a:path w="11095" h="11096" extrusionOk="0">
                  <a:moveTo>
                    <a:pt x="5562" y="1"/>
                  </a:moveTo>
                  <a:cubicBezTo>
                    <a:pt x="2493" y="1"/>
                    <a:pt x="0" y="2493"/>
                    <a:pt x="0" y="5563"/>
                  </a:cubicBezTo>
                  <a:cubicBezTo>
                    <a:pt x="0" y="8603"/>
                    <a:pt x="2493" y="11095"/>
                    <a:pt x="5562" y="11095"/>
                  </a:cubicBezTo>
                  <a:cubicBezTo>
                    <a:pt x="8632" y="11095"/>
                    <a:pt x="11094" y="8603"/>
                    <a:pt x="11094" y="5563"/>
                  </a:cubicBezTo>
                  <a:cubicBezTo>
                    <a:pt x="11094" y="2493"/>
                    <a:pt x="8632" y="1"/>
                    <a:pt x="5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4"/>
            <p:cNvSpPr/>
            <p:nvPr/>
          </p:nvSpPr>
          <p:spPr>
            <a:xfrm>
              <a:off x="2653800" y="4088500"/>
              <a:ext cx="307025" cy="306250"/>
            </a:xfrm>
            <a:custGeom>
              <a:avLst/>
              <a:gdLst/>
              <a:ahLst/>
              <a:cxnLst/>
              <a:rect l="l" t="t" r="r" b="b"/>
              <a:pathLst>
                <a:path w="12281" h="12250" extrusionOk="0">
                  <a:moveTo>
                    <a:pt x="6110" y="1155"/>
                  </a:moveTo>
                  <a:cubicBezTo>
                    <a:pt x="8876" y="1155"/>
                    <a:pt x="11095" y="3374"/>
                    <a:pt x="11095" y="6140"/>
                  </a:cubicBezTo>
                  <a:cubicBezTo>
                    <a:pt x="11095" y="8876"/>
                    <a:pt x="8846" y="11095"/>
                    <a:pt x="6110" y="11095"/>
                  </a:cubicBezTo>
                  <a:cubicBezTo>
                    <a:pt x="3375" y="11095"/>
                    <a:pt x="1126" y="8876"/>
                    <a:pt x="1126" y="6140"/>
                  </a:cubicBezTo>
                  <a:cubicBezTo>
                    <a:pt x="1126" y="3374"/>
                    <a:pt x="3375" y="1155"/>
                    <a:pt x="6110" y="1155"/>
                  </a:cubicBezTo>
                  <a:close/>
                  <a:moveTo>
                    <a:pt x="6110" y="0"/>
                  </a:moveTo>
                  <a:cubicBezTo>
                    <a:pt x="2737" y="0"/>
                    <a:pt x="1" y="2736"/>
                    <a:pt x="1" y="6140"/>
                  </a:cubicBezTo>
                  <a:cubicBezTo>
                    <a:pt x="1" y="9514"/>
                    <a:pt x="2737" y="12250"/>
                    <a:pt x="6110" y="12250"/>
                  </a:cubicBezTo>
                  <a:cubicBezTo>
                    <a:pt x="9484" y="12250"/>
                    <a:pt x="12281" y="9514"/>
                    <a:pt x="12220" y="6140"/>
                  </a:cubicBezTo>
                  <a:cubicBezTo>
                    <a:pt x="12220" y="2736"/>
                    <a:pt x="9484" y="0"/>
                    <a:pt x="6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4"/>
            <p:cNvSpPr/>
            <p:nvPr/>
          </p:nvSpPr>
          <p:spPr>
            <a:xfrm>
              <a:off x="3660675" y="2639375"/>
              <a:ext cx="277375" cy="277400"/>
            </a:xfrm>
            <a:custGeom>
              <a:avLst/>
              <a:gdLst/>
              <a:ahLst/>
              <a:cxnLst/>
              <a:rect l="l" t="t" r="r" b="b"/>
              <a:pathLst>
                <a:path w="11095" h="11096" extrusionOk="0">
                  <a:moveTo>
                    <a:pt x="5532" y="1"/>
                  </a:moveTo>
                  <a:cubicBezTo>
                    <a:pt x="2462" y="1"/>
                    <a:pt x="0" y="2463"/>
                    <a:pt x="0" y="5533"/>
                  </a:cubicBezTo>
                  <a:cubicBezTo>
                    <a:pt x="0" y="8603"/>
                    <a:pt x="2462" y="11095"/>
                    <a:pt x="5532" y="11095"/>
                  </a:cubicBezTo>
                  <a:cubicBezTo>
                    <a:pt x="8602" y="11095"/>
                    <a:pt x="11095" y="8603"/>
                    <a:pt x="11095" y="5533"/>
                  </a:cubicBezTo>
                  <a:cubicBezTo>
                    <a:pt x="11095" y="2463"/>
                    <a:pt x="8602" y="1"/>
                    <a:pt x="5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4"/>
            <p:cNvSpPr/>
            <p:nvPr/>
          </p:nvSpPr>
          <p:spPr>
            <a:xfrm>
              <a:off x="3646225" y="2625700"/>
              <a:ext cx="306275" cy="306275"/>
            </a:xfrm>
            <a:custGeom>
              <a:avLst/>
              <a:gdLst/>
              <a:ahLst/>
              <a:cxnLst/>
              <a:rect l="l" t="t" r="r" b="b"/>
              <a:pathLst>
                <a:path w="12251" h="12251" extrusionOk="0">
                  <a:moveTo>
                    <a:pt x="6110" y="1125"/>
                  </a:moveTo>
                  <a:cubicBezTo>
                    <a:pt x="8846" y="1125"/>
                    <a:pt x="11095" y="3344"/>
                    <a:pt x="11095" y="6080"/>
                  </a:cubicBezTo>
                  <a:cubicBezTo>
                    <a:pt x="11095" y="8816"/>
                    <a:pt x="8846" y="11065"/>
                    <a:pt x="6110" y="11065"/>
                  </a:cubicBezTo>
                  <a:cubicBezTo>
                    <a:pt x="3375" y="11065"/>
                    <a:pt x="1125" y="8816"/>
                    <a:pt x="1125" y="6080"/>
                  </a:cubicBezTo>
                  <a:cubicBezTo>
                    <a:pt x="1125" y="3344"/>
                    <a:pt x="3375" y="1125"/>
                    <a:pt x="6110" y="1125"/>
                  </a:cubicBezTo>
                  <a:close/>
                  <a:moveTo>
                    <a:pt x="6110" y="1"/>
                  </a:moveTo>
                  <a:cubicBezTo>
                    <a:pt x="2736" y="1"/>
                    <a:pt x="1" y="2736"/>
                    <a:pt x="1" y="6141"/>
                  </a:cubicBezTo>
                  <a:cubicBezTo>
                    <a:pt x="1" y="9515"/>
                    <a:pt x="2736" y="12250"/>
                    <a:pt x="6110" y="12250"/>
                  </a:cubicBezTo>
                  <a:cubicBezTo>
                    <a:pt x="9515" y="12250"/>
                    <a:pt x="12250" y="9484"/>
                    <a:pt x="12250" y="6141"/>
                  </a:cubicBezTo>
                  <a:cubicBezTo>
                    <a:pt x="12250" y="2736"/>
                    <a:pt x="9484" y="1"/>
                    <a:pt x="6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4"/>
            <p:cNvSpPr/>
            <p:nvPr/>
          </p:nvSpPr>
          <p:spPr>
            <a:xfrm>
              <a:off x="2460050" y="2520650"/>
              <a:ext cx="351075" cy="340650"/>
            </a:xfrm>
            <a:custGeom>
              <a:avLst/>
              <a:gdLst/>
              <a:ahLst/>
              <a:cxnLst/>
              <a:rect l="l" t="t" r="r" b="b"/>
              <a:pathLst>
                <a:path w="14043" h="13626" extrusionOk="0">
                  <a:moveTo>
                    <a:pt x="4715" y="1"/>
                  </a:moveTo>
                  <a:cubicBezTo>
                    <a:pt x="3610" y="1"/>
                    <a:pt x="2508" y="419"/>
                    <a:pt x="1672" y="1254"/>
                  </a:cubicBezTo>
                  <a:cubicBezTo>
                    <a:pt x="0" y="2957"/>
                    <a:pt x="0" y="5692"/>
                    <a:pt x="1672" y="7364"/>
                  </a:cubicBezTo>
                  <a:lnTo>
                    <a:pt x="7933" y="13625"/>
                  </a:lnTo>
                  <a:lnTo>
                    <a:pt x="14043" y="7516"/>
                  </a:lnTo>
                  <a:lnTo>
                    <a:pt x="7781" y="1254"/>
                  </a:lnTo>
                  <a:cubicBezTo>
                    <a:pt x="6930" y="419"/>
                    <a:pt x="5821" y="1"/>
                    <a:pt x="4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4"/>
            <p:cNvSpPr/>
            <p:nvPr/>
          </p:nvSpPr>
          <p:spPr>
            <a:xfrm>
              <a:off x="2444075" y="2506775"/>
              <a:ext cx="387575" cy="375800"/>
            </a:xfrm>
            <a:custGeom>
              <a:avLst/>
              <a:gdLst/>
              <a:ahLst/>
              <a:cxnLst/>
              <a:rect l="l" t="t" r="r" b="b"/>
              <a:pathLst>
                <a:path w="15503" h="15032" extrusionOk="0">
                  <a:moveTo>
                    <a:pt x="5350" y="1110"/>
                  </a:moveTo>
                  <a:cubicBezTo>
                    <a:pt x="6323" y="1110"/>
                    <a:pt x="7296" y="1506"/>
                    <a:pt x="7995" y="2235"/>
                  </a:cubicBezTo>
                  <a:lnTo>
                    <a:pt x="13892" y="8101"/>
                  </a:lnTo>
                  <a:lnTo>
                    <a:pt x="8572" y="13421"/>
                  </a:lnTo>
                  <a:lnTo>
                    <a:pt x="2676" y="7554"/>
                  </a:lnTo>
                  <a:cubicBezTo>
                    <a:pt x="1247" y="6065"/>
                    <a:pt x="1247" y="3664"/>
                    <a:pt x="2676" y="2235"/>
                  </a:cubicBezTo>
                  <a:cubicBezTo>
                    <a:pt x="3405" y="1506"/>
                    <a:pt x="4408" y="1110"/>
                    <a:pt x="5350" y="1110"/>
                  </a:cubicBezTo>
                  <a:close/>
                  <a:moveTo>
                    <a:pt x="5350" y="1"/>
                  </a:moveTo>
                  <a:cubicBezTo>
                    <a:pt x="4097" y="1"/>
                    <a:pt x="2843" y="472"/>
                    <a:pt x="1885" y="1414"/>
                  </a:cubicBezTo>
                  <a:cubicBezTo>
                    <a:pt x="1" y="3329"/>
                    <a:pt x="1" y="6430"/>
                    <a:pt x="1885" y="8345"/>
                  </a:cubicBezTo>
                  <a:lnTo>
                    <a:pt x="8572" y="15032"/>
                  </a:lnTo>
                  <a:lnTo>
                    <a:pt x="15503" y="8101"/>
                  </a:lnTo>
                  <a:lnTo>
                    <a:pt x="8815" y="1414"/>
                  </a:lnTo>
                  <a:cubicBezTo>
                    <a:pt x="7858" y="472"/>
                    <a:pt x="6604"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4"/>
            <p:cNvSpPr/>
            <p:nvPr/>
          </p:nvSpPr>
          <p:spPr>
            <a:xfrm>
              <a:off x="2779950" y="4555825"/>
              <a:ext cx="90450" cy="326025"/>
            </a:xfrm>
            <a:custGeom>
              <a:avLst/>
              <a:gdLst/>
              <a:ahLst/>
              <a:cxnLst/>
              <a:rect l="l" t="t" r="r" b="b"/>
              <a:pathLst>
                <a:path w="3618" h="13041" extrusionOk="0">
                  <a:moveTo>
                    <a:pt x="1" y="1"/>
                  </a:moveTo>
                  <a:lnTo>
                    <a:pt x="1" y="13040"/>
                  </a:lnTo>
                  <a:lnTo>
                    <a:pt x="3618" y="13040"/>
                  </a:lnTo>
                  <a:lnTo>
                    <a:pt x="3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4"/>
            <p:cNvSpPr/>
            <p:nvPr/>
          </p:nvSpPr>
          <p:spPr>
            <a:xfrm>
              <a:off x="2765525" y="4542150"/>
              <a:ext cx="119325" cy="354125"/>
            </a:xfrm>
            <a:custGeom>
              <a:avLst/>
              <a:gdLst/>
              <a:ahLst/>
              <a:cxnLst/>
              <a:rect l="l" t="t" r="r" b="b"/>
              <a:pathLst>
                <a:path w="4773" h="14165" extrusionOk="0">
                  <a:moveTo>
                    <a:pt x="3617" y="1125"/>
                  </a:moveTo>
                  <a:lnTo>
                    <a:pt x="3617" y="13010"/>
                  </a:lnTo>
                  <a:lnTo>
                    <a:pt x="1155" y="13010"/>
                  </a:lnTo>
                  <a:lnTo>
                    <a:pt x="1155" y="1125"/>
                  </a:lnTo>
                  <a:close/>
                  <a:moveTo>
                    <a:pt x="0" y="0"/>
                  </a:moveTo>
                  <a:lnTo>
                    <a:pt x="0" y="14165"/>
                  </a:lnTo>
                  <a:lnTo>
                    <a:pt x="4772" y="14165"/>
                  </a:lnTo>
                  <a:lnTo>
                    <a:pt x="4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4"/>
            <p:cNvSpPr/>
            <p:nvPr/>
          </p:nvSpPr>
          <p:spPr>
            <a:xfrm>
              <a:off x="2855950" y="4881825"/>
              <a:ext cx="28900" cy="185425"/>
            </a:xfrm>
            <a:custGeom>
              <a:avLst/>
              <a:gdLst/>
              <a:ahLst/>
              <a:cxnLst/>
              <a:rect l="l" t="t" r="r" b="b"/>
              <a:pathLst>
                <a:path w="1156" h="7417" extrusionOk="0">
                  <a:moveTo>
                    <a:pt x="0" y="0"/>
                  </a:moveTo>
                  <a:lnTo>
                    <a:pt x="0" y="7417"/>
                  </a:lnTo>
                  <a:lnTo>
                    <a:pt x="1155" y="7417"/>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4"/>
            <p:cNvSpPr/>
            <p:nvPr/>
          </p:nvSpPr>
          <p:spPr>
            <a:xfrm>
              <a:off x="2618850" y="2625700"/>
              <a:ext cx="415700" cy="416450"/>
            </a:xfrm>
            <a:custGeom>
              <a:avLst/>
              <a:gdLst/>
              <a:ahLst/>
              <a:cxnLst/>
              <a:rect l="l" t="t" r="r" b="b"/>
              <a:pathLst>
                <a:path w="16628" h="16658" extrusionOk="0">
                  <a:moveTo>
                    <a:pt x="8299" y="1"/>
                  </a:moveTo>
                  <a:cubicBezTo>
                    <a:pt x="3709" y="1"/>
                    <a:pt x="1" y="3740"/>
                    <a:pt x="1" y="8329"/>
                  </a:cubicBezTo>
                  <a:cubicBezTo>
                    <a:pt x="1" y="12919"/>
                    <a:pt x="3709" y="16658"/>
                    <a:pt x="8299" y="16658"/>
                  </a:cubicBezTo>
                  <a:cubicBezTo>
                    <a:pt x="12889" y="16658"/>
                    <a:pt x="16627" y="12919"/>
                    <a:pt x="16627" y="8329"/>
                  </a:cubicBezTo>
                  <a:cubicBezTo>
                    <a:pt x="16627" y="3740"/>
                    <a:pt x="12889" y="1"/>
                    <a:pt x="82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4"/>
            <p:cNvSpPr/>
            <p:nvPr/>
          </p:nvSpPr>
          <p:spPr>
            <a:xfrm>
              <a:off x="2604425" y="2611275"/>
              <a:ext cx="444550" cy="445325"/>
            </a:xfrm>
            <a:custGeom>
              <a:avLst/>
              <a:gdLst/>
              <a:ahLst/>
              <a:cxnLst/>
              <a:rect l="l" t="t" r="r" b="b"/>
              <a:pathLst>
                <a:path w="17782" h="17813" extrusionOk="0">
                  <a:moveTo>
                    <a:pt x="8876" y="1155"/>
                  </a:moveTo>
                  <a:cubicBezTo>
                    <a:pt x="13131" y="1155"/>
                    <a:pt x="16627" y="4651"/>
                    <a:pt x="16627" y="8906"/>
                  </a:cubicBezTo>
                  <a:cubicBezTo>
                    <a:pt x="16627" y="13162"/>
                    <a:pt x="13131" y="16657"/>
                    <a:pt x="8876" y="16657"/>
                  </a:cubicBezTo>
                  <a:cubicBezTo>
                    <a:pt x="4620" y="16657"/>
                    <a:pt x="1125" y="13162"/>
                    <a:pt x="1125" y="8906"/>
                  </a:cubicBezTo>
                  <a:cubicBezTo>
                    <a:pt x="1125" y="4651"/>
                    <a:pt x="4620" y="1155"/>
                    <a:pt x="8876" y="1155"/>
                  </a:cubicBezTo>
                  <a:close/>
                  <a:moveTo>
                    <a:pt x="8876" y="0"/>
                  </a:moveTo>
                  <a:cubicBezTo>
                    <a:pt x="3982" y="0"/>
                    <a:pt x="0" y="4013"/>
                    <a:pt x="0" y="8906"/>
                  </a:cubicBezTo>
                  <a:cubicBezTo>
                    <a:pt x="0" y="13800"/>
                    <a:pt x="3982" y="17812"/>
                    <a:pt x="8876" y="17812"/>
                  </a:cubicBezTo>
                  <a:cubicBezTo>
                    <a:pt x="13769" y="17812"/>
                    <a:pt x="17782" y="13800"/>
                    <a:pt x="17782" y="8906"/>
                  </a:cubicBezTo>
                  <a:cubicBezTo>
                    <a:pt x="17782" y="4013"/>
                    <a:pt x="13769"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4"/>
            <p:cNvSpPr/>
            <p:nvPr/>
          </p:nvSpPr>
          <p:spPr>
            <a:xfrm>
              <a:off x="2718400" y="2726025"/>
              <a:ext cx="216600" cy="216575"/>
            </a:xfrm>
            <a:custGeom>
              <a:avLst/>
              <a:gdLst/>
              <a:ahLst/>
              <a:cxnLst/>
              <a:rect l="l" t="t" r="r" b="b"/>
              <a:pathLst>
                <a:path w="8664" h="8663" extrusionOk="0">
                  <a:moveTo>
                    <a:pt x="4317" y="0"/>
                  </a:moveTo>
                  <a:cubicBezTo>
                    <a:pt x="1946" y="0"/>
                    <a:pt x="1" y="1915"/>
                    <a:pt x="1" y="4316"/>
                  </a:cubicBezTo>
                  <a:cubicBezTo>
                    <a:pt x="1" y="6717"/>
                    <a:pt x="1946" y="8663"/>
                    <a:pt x="4317" y="8663"/>
                  </a:cubicBezTo>
                  <a:cubicBezTo>
                    <a:pt x="6718" y="8663"/>
                    <a:pt x="8663" y="6717"/>
                    <a:pt x="8663" y="4316"/>
                  </a:cubicBezTo>
                  <a:cubicBezTo>
                    <a:pt x="8663" y="1915"/>
                    <a:pt x="6718" y="0"/>
                    <a:pt x="4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4"/>
            <p:cNvSpPr/>
            <p:nvPr/>
          </p:nvSpPr>
          <p:spPr>
            <a:xfrm>
              <a:off x="2703975" y="2711575"/>
              <a:ext cx="244700" cy="244700"/>
            </a:xfrm>
            <a:custGeom>
              <a:avLst/>
              <a:gdLst/>
              <a:ahLst/>
              <a:cxnLst/>
              <a:rect l="l" t="t" r="r" b="b"/>
              <a:pathLst>
                <a:path w="9788" h="9788" extrusionOk="0">
                  <a:moveTo>
                    <a:pt x="4894" y="1186"/>
                  </a:moveTo>
                  <a:cubicBezTo>
                    <a:pt x="6961" y="1186"/>
                    <a:pt x="8632" y="2858"/>
                    <a:pt x="8663" y="4925"/>
                  </a:cubicBezTo>
                  <a:cubicBezTo>
                    <a:pt x="8663" y="7022"/>
                    <a:pt x="6961" y="8694"/>
                    <a:pt x="4894" y="8694"/>
                  </a:cubicBezTo>
                  <a:cubicBezTo>
                    <a:pt x="2827" y="8694"/>
                    <a:pt x="1155" y="6992"/>
                    <a:pt x="1155" y="4925"/>
                  </a:cubicBezTo>
                  <a:cubicBezTo>
                    <a:pt x="1155" y="2858"/>
                    <a:pt x="2857" y="1186"/>
                    <a:pt x="4894" y="1186"/>
                  </a:cubicBezTo>
                  <a:close/>
                  <a:moveTo>
                    <a:pt x="4894" y="1"/>
                  </a:moveTo>
                  <a:cubicBezTo>
                    <a:pt x="2219" y="1"/>
                    <a:pt x="0" y="2189"/>
                    <a:pt x="0" y="4894"/>
                  </a:cubicBezTo>
                  <a:cubicBezTo>
                    <a:pt x="0" y="7599"/>
                    <a:pt x="2189" y="9788"/>
                    <a:pt x="4894" y="9788"/>
                  </a:cubicBezTo>
                  <a:cubicBezTo>
                    <a:pt x="7599" y="9788"/>
                    <a:pt x="9757" y="7599"/>
                    <a:pt x="9787" y="4894"/>
                  </a:cubicBezTo>
                  <a:cubicBezTo>
                    <a:pt x="9787" y="2189"/>
                    <a:pt x="7599" y="1"/>
                    <a:pt x="4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4" name="Google Shape;914;p34"/>
          <p:cNvGrpSpPr/>
          <p:nvPr/>
        </p:nvGrpSpPr>
        <p:grpSpPr>
          <a:xfrm>
            <a:off x="960005" y="3324820"/>
            <a:ext cx="436217" cy="850384"/>
            <a:chOff x="2114275" y="3036050"/>
            <a:chExt cx="467375" cy="911125"/>
          </a:xfrm>
        </p:grpSpPr>
        <p:sp>
          <p:nvSpPr>
            <p:cNvPr id="915" name="Google Shape;915;p34"/>
            <p:cNvSpPr/>
            <p:nvPr/>
          </p:nvSpPr>
          <p:spPr>
            <a:xfrm>
              <a:off x="2174325" y="3440300"/>
              <a:ext cx="407325" cy="506875"/>
            </a:xfrm>
            <a:custGeom>
              <a:avLst/>
              <a:gdLst/>
              <a:ahLst/>
              <a:cxnLst/>
              <a:rect l="l" t="t" r="r" b="b"/>
              <a:pathLst>
                <a:path w="16293" h="20275" extrusionOk="0">
                  <a:moveTo>
                    <a:pt x="0" y="1"/>
                  </a:moveTo>
                  <a:lnTo>
                    <a:pt x="0" y="20275"/>
                  </a:lnTo>
                  <a:lnTo>
                    <a:pt x="16292" y="20275"/>
                  </a:lnTo>
                  <a:lnTo>
                    <a:pt x="162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4"/>
            <p:cNvSpPr/>
            <p:nvPr/>
          </p:nvSpPr>
          <p:spPr>
            <a:xfrm>
              <a:off x="2174325" y="3096075"/>
              <a:ext cx="407325" cy="343500"/>
            </a:xfrm>
            <a:custGeom>
              <a:avLst/>
              <a:gdLst/>
              <a:ahLst/>
              <a:cxnLst/>
              <a:rect l="l" t="t" r="r" b="b"/>
              <a:pathLst>
                <a:path w="16293" h="13740" extrusionOk="0">
                  <a:moveTo>
                    <a:pt x="0" y="1"/>
                  </a:moveTo>
                  <a:lnTo>
                    <a:pt x="0" y="13740"/>
                  </a:lnTo>
                  <a:lnTo>
                    <a:pt x="16292" y="13740"/>
                  </a:lnTo>
                  <a:lnTo>
                    <a:pt x="16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4"/>
            <p:cNvSpPr/>
            <p:nvPr/>
          </p:nvSpPr>
          <p:spPr>
            <a:xfrm>
              <a:off x="2114275" y="3036050"/>
              <a:ext cx="436225" cy="866300"/>
            </a:xfrm>
            <a:custGeom>
              <a:avLst/>
              <a:gdLst/>
              <a:ahLst/>
              <a:cxnLst/>
              <a:rect l="l" t="t" r="r" b="b"/>
              <a:pathLst>
                <a:path w="17449" h="34652" extrusionOk="0">
                  <a:moveTo>
                    <a:pt x="16263" y="1155"/>
                  </a:moveTo>
                  <a:lnTo>
                    <a:pt x="16263" y="33527"/>
                  </a:lnTo>
                  <a:lnTo>
                    <a:pt x="1095" y="33527"/>
                  </a:lnTo>
                  <a:lnTo>
                    <a:pt x="1095" y="1155"/>
                  </a:lnTo>
                  <a:close/>
                  <a:moveTo>
                    <a:pt x="1" y="0"/>
                  </a:moveTo>
                  <a:lnTo>
                    <a:pt x="1" y="34651"/>
                  </a:lnTo>
                  <a:lnTo>
                    <a:pt x="17448" y="34651"/>
                  </a:lnTo>
                  <a:lnTo>
                    <a:pt x="1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8" name="Google Shape;918;p34"/>
          <p:cNvGrpSpPr/>
          <p:nvPr/>
        </p:nvGrpSpPr>
        <p:grpSpPr>
          <a:xfrm>
            <a:off x="960003" y="5873237"/>
            <a:ext cx="2233396" cy="199431"/>
            <a:chOff x="4790625" y="1824675"/>
            <a:chExt cx="2392925" cy="213675"/>
          </a:xfrm>
        </p:grpSpPr>
        <p:sp>
          <p:nvSpPr>
            <p:cNvPr id="919" name="Google Shape;919;p3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34"/>
          <p:cNvGrpSpPr/>
          <p:nvPr/>
        </p:nvGrpSpPr>
        <p:grpSpPr>
          <a:xfrm>
            <a:off x="101603" y="3754710"/>
            <a:ext cx="286556" cy="307113"/>
            <a:chOff x="424275" y="4593075"/>
            <a:chExt cx="307025" cy="329050"/>
          </a:xfrm>
        </p:grpSpPr>
        <p:sp>
          <p:nvSpPr>
            <p:cNvPr id="925" name="Google Shape;925;p34"/>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4"/>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4"/>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8" name="Google Shape;928;p34"/>
          <p:cNvGrpSpPr/>
          <p:nvPr/>
        </p:nvGrpSpPr>
        <p:grpSpPr>
          <a:xfrm>
            <a:off x="960003" y="4948713"/>
            <a:ext cx="1466733" cy="721304"/>
            <a:chOff x="823225" y="4003400"/>
            <a:chExt cx="1571500" cy="772825"/>
          </a:xfrm>
        </p:grpSpPr>
        <p:sp>
          <p:nvSpPr>
            <p:cNvPr id="929" name="Google Shape;929;p34"/>
            <p:cNvSpPr/>
            <p:nvPr/>
          </p:nvSpPr>
          <p:spPr>
            <a:xfrm>
              <a:off x="865025" y="4054300"/>
              <a:ext cx="1493975" cy="721925"/>
            </a:xfrm>
            <a:custGeom>
              <a:avLst/>
              <a:gdLst/>
              <a:ahLst/>
              <a:cxnLst/>
              <a:rect l="l" t="t" r="r" b="b"/>
              <a:pathLst>
                <a:path w="59759" h="28877" extrusionOk="0">
                  <a:moveTo>
                    <a:pt x="34895" y="5715"/>
                  </a:moveTo>
                  <a:lnTo>
                    <a:pt x="5715" y="19818"/>
                  </a:lnTo>
                  <a:lnTo>
                    <a:pt x="5715" y="5715"/>
                  </a:lnTo>
                  <a:close/>
                  <a:moveTo>
                    <a:pt x="0" y="1"/>
                  </a:moveTo>
                  <a:lnTo>
                    <a:pt x="0" y="28876"/>
                  </a:lnTo>
                  <a:lnTo>
                    <a:pt x="59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4"/>
            <p:cNvSpPr/>
            <p:nvPr/>
          </p:nvSpPr>
          <p:spPr>
            <a:xfrm>
              <a:off x="823225" y="4003400"/>
              <a:ext cx="1571500" cy="759150"/>
            </a:xfrm>
            <a:custGeom>
              <a:avLst/>
              <a:gdLst/>
              <a:ahLst/>
              <a:cxnLst/>
              <a:rect l="l" t="t" r="r" b="b"/>
              <a:pathLst>
                <a:path w="62860" h="30366" extrusionOk="0">
                  <a:moveTo>
                    <a:pt x="32980" y="6839"/>
                  </a:moveTo>
                  <a:lnTo>
                    <a:pt x="6840" y="19453"/>
                  </a:lnTo>
                  <a:lnTo>
                    <a:pt x="6840" y="6839"/>
                  </a:lnTo>
                  <a:close/>
                  <a:moveTo>
                    <a:pt x="5685" y="5684"/>
                  </a:moveTo>
                  <a:lnTo>
                    <a:pt x="5685" y="21277"/>
                  </a:lnTo>
                  <a:lnTo>
                    <a:pt x="37965" y="5684"/>
                  </a:lnTo>
                  <a:close/>
                  <a:moveTo>
                    <a:pt x="57874" y="1125"/>
                  </a:moveTo>
                  <a:lnTo>
                    <a:pt x="1125" y="28541"/>
                  </a:lnTo>
                  <a:lnTo>
                    <a:pt x="1125" y="1125"/>
                  </a:lnTo>
                  <a:close/>
                  <a:moveTo>
                    <a:pt x="1" y="0"/>
                  </a:moveTo>
                  <a:lnTo>
                    <a:pt x="1" y="30365"/>
                  </a:lnTo>
                  <a:lnTo>
                    <a:pt x="628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1" name="Google Shape;931;p34"/>
          <p:cNvGrpSpPr/>
          <p:nvPr/>
        </p:nvGrpSpPr>
        <p:grpSpPr>
          <a:xfrm>
            <a:off x="10672621" y="101593"/>
            <a:ext cx="1417780" cy="1939747"/>
            <a:chOff x="3064150" y="3027700"/>
            <a:chExt cx="1519050" cy="2078300"/>
          </a:xfrm>
        </p:grpSpPr>
        <p:sp>
          <p:nvSpPr>
            <p:cNvPr id="932" name="Google Shape;932;p34"/>
            <p:cNvSpPr/>
            <p:nvPr/>
          </p:nvSpPr>
          <p:spPr>
            <a:xfrm>
              <a:off x="3118875" y="3080875"/>
              <a:ext cx="1464325" cy="2025125"/>
            </a:xfrm>
            <a:custGeom>
              <a:avLst/>
              <a:gdLst/>
              <a:ahLst/>
              <a:cxnLst/>
              <a:rect l="l" t="t" r="r" b="b"/>
              <a:pathLst>
                <a:path w="58573" h="81005" extrusionOk="0">
                  <a:moveTo>
                    <a:pt x="5107" y="1"/>
                  </a:moveTo>
                  <a:cubicBezTo>
                    <a:pt x="2280" y="1"/>
                    <a:pt x="0" y="2280"/>
                    <a:pt x="0" y="5107"/>
                  </a:cubicBezTo>
                  <a:lnTo>
                    <a:pt x="0" y="75929"/>
                  </a:lnTo>
                  <a:cubicBezTo>
                    <a:pt x="0" y="78725"/>
                    <a:pt x="2280" y="81005"/>
                    <a:pt x="5107" y="81005"/>
                  </a:cubicBezTo>
                  <a:lnTo>
                    <a:pt x="53466" y="81005"/>
                  </a:lnTo>
                  <a:cubicBezTo>
                    <a:pt x="56293" y="81005"/>
                    <a:pt x="58573" y="78725"/>
                    <a:pt x="58573" y="75929"/>
                  </a:cubicBezTo>
                  <a:lnTo>
                    <a:pt x="58573" y="5107"/>
                  </a:lnTo>
                  <a:cubicBezTo>
                    <a:pt x="58573" y="2280"/>
                    <a:pt x="56293" y="1"/>
                    <a:pt x="534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4"/>
            <p:cNvSpPr/>
            <p:nvPr/>
          </p:nvSpPr>
          <p:spPr>
            <a:xfrm>
              <a:off x="3202450" y="3658400"/>
              <a:ext cx="258400" cy="250775"/>
            </a:xfrm>
            <a:custGeom>
              <a:avLst/>
              <a:gdLst/>
              <a:ahLst/>
              <a:cxnLst/>
              <a:rect l="l" t="t" r="r" b="b"/>
              <a:pathLst>
                <a:path w="10336" h="10031" extrusionOk="0">
                  <a:moveTo>
                    <a:pt x="1034" y="0"/>
                  </a:moveTo>
                  <a:cubicBezTo>
                    <a:pt x="457" y="0"/>
                    <a:pt x="1" y="456"/>
                    <a:pt x="1" y="1034"/>
                  </a:cubicBezTo>
                  <a:lnTo>
                    <a:pt x="1" y="8998"/>
                  </a:lnTo>
                  <a:cubicBezTo>
                    <a:pt x="1" y="9575"/>
                    <a:pt x="457" y="10031"/>
                    <a:pt x="1034" y="10031"/>
                  </a:cubicBezTo>
                  <a:lnTo>
                    <a:pt x="9332" y="10031"/>
                  </a:lnTo>
                  <a:cubicBezTo>
                    <a:pt x="9879" y="10031"/>
                    <a:pt x="10335" y="9575"/>
                    <a:pt x="10335" y="8998"/>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3542875" y="3658400"/>
              <a:ext cx="258400" cy="250775"/>
            </a:xfrm>
            <a:custGeom>
              <a:avLst/>
              <a:gdLst/>
              <a:ahLst/>
              <a:cxnLst/>
              <a:rect l="l" t="t" r="r" b="b"/>
              <a:pathLst>
                <a:path w="10336" h="10031" extrusionOk="0">
                  <a:moveTo>
                    <a:pt x="1034" y="0"/>
                  </a:moveTo>
                  <a:cubicBezTo>
                    <a:pt x="457" y="0"/>
                    <a:pt x="1" y="456"/>
                    <a:pt x="1" y="1034"/>
                  </a:cubicBezTo>
                  <a:lnTo>
                    <a:pt x="1" y="8998"/>
                  </a:lnTo>
                  <a:cubicBezTo>
                    <a:pt x="1" y="9575"/>
                    <a:pt x="457" y="10031"/>
                    <a:pt x="1034" y="10031"/>
                  </a:cubicBezTo>
                  <a:lnTo>
                    <a:pt x="9302" y="10031"/>
                  </a:lnTo>
                  <a:cubicBezTo>
                    <a:pt x="9880" y="10031"/>
                    <a:pt x="10335" y="9575"/>
                    <a:pt x="10335" y="8998"/>
                  </a:cubicBezTo>
                  <a:lnTo>
                    <a:pt x="10335" y="1034"/>
                  </a:lnTo>
                  <a:cubicBezTo>
                    <a:pt x="10335" y="456"/>
                    <a:pt x="988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3882550" y="3658400"/>
              <a:ext cx="258400" cy="250775"/>
            </a:xfrm>
            <a:custGeom>
              <a:avLst/>
              <a:gdLst/>
              <a:ahLst/>
              <a:cxnLst/>
              <a:rect l="l" t="t" r="r" b="b"/>
              <a:pathLst>
                <a:path w="10336" h="10031" extrusionOk="0">
                  <a:moveTo>
                    <a:pt x="1034" y="0"/>
                  </a:moveTo>
                  <a:cubicBezTo>
                    <a:pt x="457" y="0"/>
                    <a:pt x="1" y="456"/>
                    <a:pt x="1" y="1034"/>
                  </a:cubicBezTo>
                  <a:lnTo>
                    <a:pt x="1" y="8998"/>
                  </a:lnTo>
                  <a:cubicBezTo>
                    <a:pt x="1" y="9575"/>
                    <a:pt x="457" y="10031"/>
                    <a:pt x="1034" y="10031"/>
                  </a:cubicBezTo>
                  <a:lnTo>
                    <a:pt x="9332" y="10031"/>
                  </a:lnTo>
                  <a:cubicBezTo>
                    <a:pt x="9879" y="10031"/>
                    <a:pt x="10335" y="9575"/>
                    <a:pt x="10335" y="8998"/>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4223000" y="3658400"/>
              <a:ext cx="258375" cy="250775"/>
            </a:xfrm>
            <a:custGeom>
              <a:avLst/>
              <a:gdLst/>
              <a:ahLst/>
              <a:cxnLst/>
              <a:rect l="l" t="t" r="r" b="b"/>
              <a:pathLst>
                <a:path w="10335" h="10031" extrusionOk="0">
                  <a:moveTo>
                    <a:pt x="1034" y="0"/>
                  </a:moveTo>
                  <a:cubicBezTo>
                    <a:pt x="456" y="0"/>
                    <a:pt x="0" y="456"/>
                    <a:pt x="0" y="1034"/>
                  </a:cubicBezTo>
                  <a:lnTo>
                    <a:pt x="0" y="8998"/>
                  </a:lnTo>
                  <a:cubicBezTo>
                    <a:pt x="0" y="9575"/>
                    <a:pt x="456" y="10031"/>
                    <a:pt x="1034" y="10031"/>
                  </a:cubicBezTo>
                  <a:lnTo>
                    <a:pt x="9301" y="10031"/>
                  </a:lnTo>
                  <a:cubicBezTo>
                    <a:pt x="9879" y="10031"/>
                    <a:pt x="10335" y="9575"/>
                    <a:pt x="10335" y="8998"/>
                  </a:cubicBezTo>
                  <a:lnTo>
                    <a:pt x="10335" y="1034"/>
                  </a:lnTo>
                  <a:cubicBezTo>
                    <a:pt x="10335" y="456"/>
                    <a:pt x="9879" y="0"/>
                    <a:pt x="9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3202450" y="399580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4"/>
            <p:cNvSpPr/>
            <p:nvPr/>
          </p:nvSpPr>
          <p:spPr>
            <a:xfrm>
              <a:off x="3542875" y="399580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02" y="10031"/>
                  </a:lnTo>
                  <a:cubicBezTo>
                    <a:pt x="9880" y="10031"/>
                    <a:pt x="10335" y="9575"/>
                    <a:pt x="10335" y="8997"/>
                  </a:cubicBezTo>
                  <a:lnTo>
                    <a:pt x="10335" y="1034"/>
                  </a:lnTo>
                  <a:cubicBezTo>
                    <a:pt x="10335" y="456"/>
                    <a:pt x="988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a:off x="3882550" y="399580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4"/>
            <p:cNvSpPr/>
            <p:nvPr/>
          </p:nvSpPr>
          <p:spPr>
            <a:xfrm>
              <a:off x="4223000" y="3995800"/>
              <a:ext cx="258375" cy="250775"/>
            </a:xfrm>
            <a:custGeom>
              <a:avLst/>
              <a:gdLst/>
              <a:ahLst/>
              <a:cxnLst/>
              <a:rect l="l" t="t" r="r" b="b"/>
              <a:pathLst>
                <a:path w="10335" h="10031" extrusionOk="0">
                  <a:moveTo>
                    <a:pt x="1034" y="0"/>
                  </a:moveTo>
                  <a:cubicBezTo>
                    <a:pt x="456" y="0"/>
                    <a:pt x="0" y="456"/>
                    <a:pt x="0" y="1034"/>
                  </a:cubicBezTo>
                  <a:lnTo>
                    <a:pt x="0" y="8997"/>
                  </a:lnTo>
                  <a:cubicBezTo>
                    <a:pt x="0" y="9575"/>
                    <a:pt x="456" y="10031"/>
                    <a:pt x="1034" y="10031"/>
                  </a:cubicBezTo>
                  <a:lnTo>
                    <a:pt x="9301" y="10031"/>
                  </a:lnTo>
                  <a:cubicBezTo>
                    <a:pt x="9879" y="10031"/>
                    <a:pt x="10335" y="9575"/>
                    <a:pt x="10335" y="8997"/>
                  </a:cubicBezTo>
                  <a:lnTo>
                    <a:pt x="10335" y="1034"/>
                  </a:lnTo>
                  <a:cubicBezTo>
                    <a:pt x="10335" y="456"/>
                    <a:pt x="9879" y="0"/>
                    <a:pt x="9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4"/>
            <p:cNvSpPr/>
            <p:nvPr/>
          </p:nvSpPr>
          <p:spPr>
            <a:xfrm>
              <a:off x="3202450" y="433395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4"/>
            <p:cNvSpPr/>
            <p:nvPr/>
          </p:nvSpPr>
          <p:spPr>
            <a:xfrm>
              <a:off x="3542875" y="433395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02" y="10031"/>
                  </a:lnTo>
                  <a:cubicBezTo>
                    <a:pt x="9880" y="10031"/>
                    <a:pt x="10335" y="9575"/>
                    <a:pt x="10335" y="8997"/>
                  </a:cubicBezTo>
                  <a:lnTo>
                    <a:pt x="10335" y="1034"/>
                  </a:lnTo>
                  <a:cubicBezTo>
                    <a:pt x="10335" y="456"/>
                    <a:pt x="9880" y="0"/>
                    <a:pt x="9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4"/>
            <p:cNvSpPr/>
            <p:nvPr/>
          </p:nvSpPr>
          <p:spPr>
            <a:xfrm>
              <a:off x="3882550" y="4333950"/>
              <a:ext cx="258400" cy="250775"/>
            </a:xfrm>
            <a:custGeom>
              <a:avLst/>
              <a:gdLst/>
              <a:ahLst/>
              <a:cxnLst/>
              <a:rect l="l" t="t" r="r" b="b"/>
              <a:pathLst>
                <a:path w="10336" h="10031" extrusionOk="0">
                  <a:moveTo>
                    <a:pt x="1034" y="0"/>
                  </a:moveTo>
                  <a:cubicBezTo>
                    <a:pt x="457" y="0"/>
                    <a:pt x="1" y="456"/>
                    <a:pt x="1" y="1034"/>
                  </a:cubicBezTo>
                  <a:lnTo>
                    <a:pt x="1" y="8997"/>
                  </a:lnTo>
                  <a:cubicBezTo>
                    <a:pt x="1" y="9575"/>
                    <a:pt x="457" y="10031"/>
                    <a:pt x="1034" y="10031"/>
                  </a:cubicBezTo>
                  <a:lnTo>
                    <a:pt x="9332" y="10031"/>
                  </a:lnTo>
                  <a:cubicBezTo>
                    <a:pt x="9879" y="10031"/>
                    <a:pt x="10335" y="9575"/>
                    <a:pt x="10335" y="8997"/>
                  </a:cubicBezTo>
                  <a:lnTo>
                    <a:pt x="10335" y="1034"/>
                  </a:lnTo>
                  <a:cubicBezTo>
                    <a:pt x="10335" y="456"/>
                    <a:pt x="9879" y="0"/>
                    <a:pt x="93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4"/>
            <p:cNvSpPr/>
            <p:nvPr/>
          </p:nvSpPr>
          <p:spPr>
            <a:xfrm>
              <a:off x="4223000" y="4333950"/>
              <a:ext cx="258375" cy="250775"/>
            </a:xfrm>
            <a:custGeom>
              <a:avLst/>
              <a:gdLst/>
              <a:ahLst/>
              <a:cxnLst/>
              <a:rect l="l" t="t" r="r" b="b"/>
              <a:pathLst>
                <a:path w="10335" h="10031" extrusionOk="0">
                  <a:moveTo>
                    <a:pt x="1034" y="0"/>
                  </a:moveTo>
                  <a:cubicBezTo>
                    <a:pt x="456" y="0"/>
                    <a:pt x="0" y="456"/>
                    <a:pt x="0" y="1034"/>
                  </a:cubicBezTo>
                  <a:lnTo>
                    <a:pt x="0" y="8997"/>
                  </a:lnTo>
                  <a:cubicBezTo>
                    <a:pt x="0" y="9575"/>
                    <a:pt x="456" y="10031"/>
                    <a:pt x="1034" y="10031"/>
                  </a:cubicBezTo>
                  <a:lnTo>
                    <a:pt x="9301" y="10031"/>
                  </a:lnTo>
                  <a:cubicBezTo>
                    <a:pt x="9879" y="10031"/>
                    <a:pt x="10335" y="9575"/>
                    <a:pt x="10335" y="8997"/>
                  </a:cubicBezTo>
                  <a:lnTo>
                    <a:pt x="10335" y="1034"/>
                  </a:lnTo>
                  <a:cubicBezTo>
                    <a:pt x="10335" y="456"/>
                    <a:pt x="9879" y="0"/>
                    <a:pt x="9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4"/>
            <p:cNvSpPr/>
            <p:nvPr/>
          </p:nvSpPr>
          <p:spPr>
            <a:xfrm>
              <a:off x="3202450" y="4671325"/>
              <a:ext cx="258400" cy="250800"/>
            </a:xfrm>
            <a:custGeom>
              <a:avLst/>
              <a:gdLst/>
              <a:ahLst/>
              <a:cxnLst/>
              <a:rect l="l" t="t" r="r" b="b"/>
              <a:pathLst>
                <a:path w="10336" h="10032" extrusionOk="0">
                  <a:moveTo>
                    <a:pt x="1034" y="1"/>
                  </a:moveTo>
                  <a:cubicBezTo>
                    <a:pt x="457" y="1"/>
                    <a:pt x="1" y="457"/>
                    <a:pt x="1" y="1004"/>
                  </a:cubicBezTo>
                  <a:lnTo>
                    <a:pt x="1" y="8998"/>
                  </a:lnTo>
                  <a:cubicBezTo>
                    <a:pt x="1" y="9575"/>
                    <a:pt x="457" y="10031"/>
                    <a:pt x="1034" y="10031"/>
                  </a:cubicBezTo>
                  <a:lnTo>
                    <a:pt x="9332" y="10031"/>
                  </a:lnTo>
                  <a:cubicBezTo>
                    <a:pt x="9879" y="10031"/>
                    <a:pt x="10335" y="9575"/>
                    <a:pt x="10335" y="8998"/>
                  </a:cubicBezTo>
                  <a:lnTo>
                    <a:pt x="10335" y="1004"/>
                  </a:lnTo>
                  <a:cubicBezTo>
                    <a:pt x="10335" y="457"/>
                    <a:pt x="9879" y="1"/>
                    <a:pt x="9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4"/>
            <p:cNvSpPr/>
            <p:nvPr/>
          </p:nvSpPr>
          <p:spPr>
            <a:xfrm>
              <a:off x="3542875" y="4671325"/>
              <a:ext cx="258400" cy="250800"/>
            </a:xfrm>
            <a:custGeom>
              <a:avLst/>
              <a:gdLst/>
              <a:ahLst/>
              <a:cxnLst/>
              <a:rect l="l" t="t" r="r" b="b"/>
              <a:pathLst>
                <a:path w="10336" h="10032" extrusionOk="0">
                  <a:moveTo>
                    <a:pt x="1034" y="1"/>
                  </a:moveTo>
                  <a:cubicBezTo>
                    <a:pt x="457" y="1"/>
                    <a:pt x="1" y="457"/>
                    <a:pt x="1" y="1004"/>
                  </a:cubicBezTo>
                  <a:lnTo>
                    <a:pt x="1" y="8998"/>
                  </a:lnTo>
                  <a:cubicBezTo>
                    <a:pt x="1" y="9575"/>
                    <a:pt x="457" y="10031"/>
                    <a:pt x="1034" y="10031"/>
                  </a:cubicBezTo>
                  <a:lnTo>
                    <a:pt x="9302" y="10031"/>
                  </a:lnTo>
                  <a:cubicBezTo>
                    <a:pt x="9880" y="10031"/>
                    <a:pt x="10335" y="9575"/>
                    <a:pt x="10335" y="8998"/>
                  </a:cubicBezTo>
                  <a:lnTo>
                    <a:pt x="10335" y="1004"/>
                  </a:lnTo>
                  <a:cubicBezTo>
                    <a:pt x="10335" y="457"/>
                    <a:pt x="9880" y="1"/>
                    <a:pt x="9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4"/>
            <p:cNvSpPr/>
            <p:nvPr/>
          </p:nvSpPr>
          <p:spPr>
            <a:xfrm>
              <a:off x="3882550" y="4671325"/>
              <a:ext cx="258400" cy="250800"/>
            </a:xfrm>
            <a:custGeom>
              <a:avLst/>
              <a:gdLst/>
              <a:ahLst/>
              <a:cxnLst/>
              <a:rect l="l" t="t" r="r" b="b"/>
              <a:pathLst>
                <a:path w="10336" h="10032" extrusionOk="0">
                  <a:moveTo>
                    <a:pt x="1034" y="1"/>
                  </a:moveTo>
                  <a:cubicBezTo>
                    <a:pt x="457" y="1"/>
                    <a:pt x="1" y="457"/>
                    <a:pt x="1" y="1004"/>
                  </a:cubicBezTo>
                  <a:lnTo>
                    <a:pt x="1" y="8998"/>
                  </a:lnTo>
                  <a:cubicBezTo>
                    <a:pt x="1" y="9575"/>
                    <a:pt x="457" y="10031"/>
                    <a:pt x="1034" y="10031"/>
                  </a:cubicBezTo>
                  <a:lnTo>
                    <a:pt x="9332" y="10031"/>
                  </a:lnTo>
                  <a:cubicBezTo>
                    <a:pt x="9879" y="10031"/>
                    <a:pt x="10335" y="9575"/>
                    <a:pt x="10335" y="8998"/>
                  </a:cubicBezTo>
                  <a:lnTo>
                    <a:pt x="10335" y="1004"/>
                  </a:lnTo>
                  <a:cubicBezTo>
                    <a:pt x="10335" y="457"/>
                    <a:pt x="9879" y="1"/>
                    <a:pt x="9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4"/>
            <p:cNvSpPr/>
            <p:nvPr/>
          </p:nvSpPr>
          <p:spPr>
            <a:xfrm>
              <a:off x="4223000" y="4671325"/>
              <a:ext cx="258375" cy="250800"/>
            </a:xfrm>
            <a:custGeom>
              <a:avLst/>
              <a:gdLst/>
              <a:ahLst/>
              <a:cxnLst/>
              <a:rect l="l" t="t" r="r" b="b"/>
              <a:pathLst>
                <a:path w="10335" h="10032" extrusionOk="0">
                  <a:moveTo>
                    <a:pt x="1034" y="1"/>
                  </a:moveTo>
                  <a:cubicBezTo>
                    <a:pt x="456" y="1"/>
                    <a:pt x="0" y="457"/>
                    <a:pt x="0" y="1004"/>
                  </a:cubicBezTo>
                  <a:lnTo>
                    <a:pt x="0" y="8998"/>
                  </a:lnTo>
                  <a:cubicBezTo>
                    <a:pt x="0" y="9575"/>
                    <a:pt x="456" y="10031"/>
                    <a:pt x="1034" y="10031"/>
                  </a:cubicBezTo>
                  <a:lnTo>
                    <a:pt x="9301" y="10031"/>
                  </a:lnTo>
                  <a:cubicBezTo>
                    <a:pt x="9879" y="10031"/>
                    <a:pt x="10335" y="9575"/>
                    <a:pt x="10335" y="8998"/>
                  </a:cubicBezTo>
                  <a:lnTo>
                    <a:pt x="10335" y="1004"/>
                  </a:lnTo>
                  <a:cubicBezTo>
                    <a:pt x="10335" y="457"/>
                    <a:pt x="9879" y="1"/>
                    <a:pt x="9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4"/>
            <p:cNvSpPr/>
            <p:nvPr/>
          </p:nvSpPr>
          <p:spPr>
            <a:xfrm>
              <a:off x="3064150" y="3027700"/>
              <a:ext cx="1492450" cy="2054000"/>
            </a:xfrm>
            <a:custGeom>
              <a:avLst/>
              <a:gdLst/>
              <a:ahLst/>
              <a:cxnLst/>
              <a:rect l="l" t="t" r="r" b="b"/>
              <a:pathLst>
                <a:path w="59698" h="82160" extrusionOk="0">
                  <a:moveTo>
                    <a:pt x="54014" y="1155"/>
                  </a:moveTo>
                  <a:cubicBezTo>
                    <a:pt x="56537" y="1155"/>
                    <a:pt x="58543" y="3161"/>
                    <a:pt x="58543" y="5654"/>
                  </a:cubicBezTo>
                  <a:lnTo>
                    <a:pt x="58543" y="76475"/>
                  </a:lnTo>
                  <a:cubicBezTo>
                    <a:pt x="58543" y="78998"/>
                    <a:pt x="56537" y="81004"/>
                    <a:pt x="54014" y="81004"/>
                  </a:cubicBezTo>
                  <a:lnTo>
                    <a:pt x="5654" y="81004"/>
                  </a:lnTo>
                  <a:cubicBezTo>
                    <a:pt x="3162" y="81004"/>
                    <a:pt x="1125" y="78998"/>
                    <a:pt x="1125" y="76475"/>
                  </a:cubicBezTo>
                  <a:lnTo>
                    <a:pt x="1125" y="5654"/>
                  </a:lnTo>
                  <a:cubicBezTo>
                    <a:pt x="1125" y="3161"/>
                    <a:pt x="3131" y="1155"/>
                    <a:pt x="5654" y="1155"/>
                  </a:cubicBezTo>
                  <a:close/>
                  <a:moveTo>
                    <a:pt x="5654" y="0"/>
                  </a:moveTo>
                  <a:cubicBezTo>
                    <a:pt x="2554" y="0"/>
                    <a:pt x="1" y="2553"/>
                    <a:pt x="1" y="5654"/>
                  </a:cubicBezTo>
                  <a:lnTo>
                    <a:pt x="1" y="76475"/>
                  </a:lnTo>
                  <a:cubicBezTo>
                    <a:pt x="1" y="79606"/>
                    <a:pt x="2554" y="82159"/>
                    <a:pt x="5654" y="82159"/>
                  </a:cubicBezTo>
                  <a:lnTo>
                    <a:pt x="54014" y="82159"/>
                  </a:lnTo>
                  <a:cubicBezTo>
                    <a:pt x="57145" y="82159"/>
                    <a:pt x="59698" y="79606"/>
                    <a:pt x="59698" y="76475"/>
                  </a:cubicBezTo>
                  <a:lnTo>
                    <a:pt x="59698" y="5654"/>
                  </a:lnTo>
                  <a:cubicBezTo>
                    <a:pt x="59698" y="2553"/>
                    <a:pt x="57145" y="0"/>
                    <a:pt x="54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4"/>
            <p:cNvSpPr/>
            <p:nvPr/>
          </p:nvSpPr>
          <p:spPr>
            <a:xfrm>
              <a:off x="3216900" y="3216900"/>
              <a:ext cx="1273600" cy="314625"/>
            </a:xfrm>
            <a:custGeom>
              <a:avLst/>
              <a:gdLst/>
              <a:ahLst/>
              <a:cxnLst/>
              <a:rect l="l" t="t" r="r" b="b"/>
              <a:pathLst>
                <a:path w="50944" h="12585" extrusionOk="0">
                  <a:moveTo>
                    <a:pt x="1338" y="1"/>
                  </a:moveTo>
                  <a:cubicBezTo>
                    <a:pt x="608" y="1"/>
                    <a:pt x="0" y="609"/>
                    <a:pt x="0" y="1308"/>
                  </a:cubicBezTo>
                  <a:lnTo>
                    <a:pt x="0" y="11247"/>
                  </a:lnTo>
                  <a:cubicBezTo>
                    <a:pt x="0" y="11946"/>
                    <a:pt x="608" y="12584"/>
                    <a:pt x="1338" y="12584"/>
                  </a:cubicBezTo>
                  <a:lnTo>
                    <a:pt x="49636" y="12584"/>
                  </a:lnTo>
                  <a:cubicBezTo>
                    <a:pt x="50335" y="12584"/>
                    <a:pt x="50943" y="11946"/>
                    <a:pt x="50943" y="11247"/>
                  </a:cubicBezTo>
                  <a:lnTo>
                    <a:pt x="50943" y="1308"/>
                  </a:lnTo>
                  <a:cubicBezTo>
                    <a:pt x="50943" y="609"/>
                    <a:pt x="50335" y="1"/>
                    <a:pt x="49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4"/>
            <p:cNvSpPr/>
            <p:nvPr/>
          </p:nvSpPr>
          <p:spPr>
            <a:xfrm>
              <a:off x="3159150" y="3160675"/>
              <a:ext cx="1302475" cy="343500"/>
            </a:xfrm>
            <a:custGeom>
              <a:avLst/>
              <a:gdLst/>
              <a:ahLst/>
              <a:cxnLst/>
              <a:rect l="l" t="t" r="r" b="b"/>
              <a:pathLst>
                <a:path w="52099" h="13740" extrusionOk="0">
                  <a:moveTo>
                    <a:pt x="50214" y="1155"/>
                  </a:moveTo>
                  <a:cubicBezTo>
                    <a:pt x="50609" y="1155"/>
                    <a:pt x="50943" y="1490"/>
                    <a:pt x="50943" y="1854"/>
                  </a:cubicBezTo>
                  <a:lnTo>
                    <a:pt x="50943" y="11885"/>
                  </a:lnTo>
                  <a:cubicBezTo>
                    <a:pt x="50943" y="12280"/>
                    <a:pt x="50609" y="12615"/>
                    <a:pt x="50214" y="12615"/>
                  </a:cubicBezTo>
                  <a:lnTo>
                    <a:pt x="1854" y="12615"/>
                  </a:lnTo>
                  <a:cubicBezTo>
                    <a:pt x="1459" y="12615"/>
                    <a:pt x="1125" y="12280"/>
                    <a:pt x="1125" y="11885"/>
                  </a:cubicBezTo>
                  <a:lnTo>
                    <a:pt x="1125" y="1854"/>
                  </a:lnTo>
                  <a:cubicBezTo>
                    <a:pt x="1125" y="1490"/>
                    <a:pt x="1459" y="1155"/>
                    <a:pt x="1854" y="1155"/>
                  </a:cubicBezTo>
                  <a:close/>
                  <a:moveTo>
                    <a:pt x="1854" y="0"/>
                  </a:moveTo>
                  <a:cubicBezTo>
                    <a:pt x="821" y="0"/>
                    <a:pt x="0" y="851"/>
                    <a:pt x="0" y="1854"/>
                  </a:cubicBezTo>
                  <a:lnTo>
                    <a:pt x="0" y="11885"/>
                  </a:lnTo>
                  <a:cubicBezTo>
                    <a:pt x="0" y="12918"/>
                    <a:pt x="821" y="13739"/>
                    <a:pt x="1854" y="13739"/>
                  </a:cubicBezTo>
                  <a:lnTo>
                    <a:pt x="50214" y="13739"/>
                  </a:lnTo>
                  <a:cubicBezTo>
                    <a:pt x="51247" y="13739"/>
                    <a:pt x="52098" y="12918"/>
                    <a:pt x="52098" y="11885"/>
                  </a:cubicBezTo>
                  <a:lnTo>
                    <a:pt x="52098" y="1854"/>
                  </a:lnTo>
                  <a:cubicBezTo>
                    <a:pt x="52098" y="851"/>
                    <a:pt x="51247" y="0"/>
                    <a:pt x="50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4"/>
            <p:cNvSpPr/>
            <p:nvPr/>
          </p:nvSpPr>
          <p:spPr>
            <a:xfrm>
              <a:off x="3159150" y="3615850"/>
              <a:ext cx="286500" cy="278900"/>
            </a:xfrm>
            <a:custGeom>
              <a:avLst/>
              <a:gdLst/>
              <a:ahLst/>
              <a:cxnLst/>
              <a:rect l="l" t="t" r="r" b="b"/>
              <a:pathLst>
                <a:path w="11460" h="11156" extrusionOk="0">
                  <a:moveTo>
                    <a:pt x="9909" y="1095"/>
                  </a:moveTo>
                  <a:cubicBezTo>
                    <a:pt x="10183" y="1095"/>
                    <a:pt x="10365" y="1277"/>
                    <a:pt x="10365" y="1550"/>
                  </a:cubicBezTo>
                  <a:lnTo>
                    <a:pt x="10365" y="9545"/>
                  </a:lnTo>
                  <a:cubicBezTo>
                    <a:pt x="10365" y="9788"/>
                    <a:pt x="10183" y="10000"/>
                    <a:pt x="9909" y="10000"/>
                  </a:cubicBezTo>
                  <a:lnTo>
                    <a:pt x="1641" y="10000"/>
                  </a:lnTo>
                  <a:cubicBezTo>
                    <a:pt x="1368" y="10000"/>
                    <a:pt x="1186" y="9788"/>
                    <a:pt x="1186" y="9545"/>
                  </a:cubicBezTo>
                  <a:lnTo>
                    <a:pt x="1186" y="1550"/>
                  </a:lnTo>
                  <a:cubicBezTo>
                    <a:pt x="1186" y="1277"/>
                    <a:pt x="1368" y="1095"/>
                    <a:pt x="1641" y="1095"/>
                  </a:cubicBezTo>
                  <a:close/>
                  <a:moveTo>
                    <a:pt x="1581" y="0"/>
                  </a:moveTo>
                  <a:cubicBezTo>
                    <a:pt x="699" y="0"/>
                    <a:pt x="0" y="730"/>
                    <a:pt x="0" y="1581"/>
                  </a:cubicBezTo>
                  <a:lnTo>
                    <a:pt x="0" y="9575"/>
                  </a:lnTo>
                  <a:cubicBezTo>
                    <a:pt x="0" y="10456"/>
                    <a:pt x="699" y="11155"/>
                    <a:pt x="1581" y="11155"/>
                  </a:cubicBezTo>
                  <a:lnTo>
                    <a:pt x="9879" y="11155"/>
                  </a:lnTo>
                  <a:cubicBezTo>
                    <a:pt x="10791" y="11155"/>
                    <a:pt x="11459" y="10456"/>
                    <a:pt x="11459" y="9575"/>
                  </a:cubicBezTo>
                  <a:lnTo>
                    <a:pt x="11459" y="1581"/>
                  </a:lnTo>
                  <a:cubicBezTo>
                    <a:pt x="11459" y="730"/>
                    <a:pt x="1076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4"/>
            <p:cNvSpPr/>
            <p:nvPr/>
          </p:nvSpPr>
          <p:spPr>
            <a:xfrm>
              <a:off x="3500325" y="3615850"/>
              <a:ext cx="286500" cy="278900"/>
            </a:xfrm>
            <a:custGeom>
              <a:avLst/>
              <a:gdLst/>
              <a:ahLst/>
              <a:cxnLst/>
              <a:rect l="l" t="t" r="r" b="b"/>
              <a:pathLst>
                <a:path w="11460" h="11156" extrusionOk="0">
                  <a:moveTo>
                    <a:pt x="9879" y="1095"/>
                  </a:moveTo>
                  <a:cubicBezTo>
                    <a:pt x="10123" y="1095"/>
                    <a:pt x="10335" y="1277"/>
                    <a:pt x="10335" y="1550"/>
                  </a:cubicBezTo>
                  <a:lnTo>
                    <a:pt x="10335" y="9545"/>
                  </a:lnTo>
                  <a:cubicBezTo>
                    <a:pt x="10335" y="9788"/>
                    <a:pt x="10123" y="10000"/>
                    <a:pt x="9879" y="10000"/>
                  </a:cubicBezTo>
                  <a:lnTo>
                    <a:pt x="1581" y="10000"/>
                  </a:lnTo>
                  <a:cubicBezTo>
                    <a:pt x="1308" y="10000"/>
                    <a:pt x="1125" y="9788"/>
                    <a:pt x="1125" y="9545"/>
                  </a:cubicBezTo>
                  <a:lnTo>
                    <a:pt x="1125" y="1550"/>
                  </a:lnTo>
                  <a:cubicBezTo>
                    <a:pt x="1125" y="1277"/>
                    <a:pt x="1308" y="1095"/>
                    <a:pt x="1581" y="1095"/>
                  </a:cubicBezTo>
                  <a:close/>
                  <a:moveTo>
                    <a:pt x="1581" y="0"/>
                  </a:moveTo>
                  <a:cubicBezTo>
                    <a:pt x="700" y="0"/>
                    <a:pt x="1" y="730"/>
                    <a:pt x="1" y="1581"/>
                  </a:cubicBezTo>
                  <a:lnTo>
                    <a:pt x="1" y="9575"/>
                  </a:lnTo>
                  <a:cubicBezTo>
                    <a:pt x="1" y="10456"/>
                    <a:pt x="700" y="11155"/>
                    <a:pt x="1581" y="11155"/>
                  </a:cubicBezTo>
                  <a:lnTo>
                    <a:pt x="9879" y="11155"/>
                  </a:lnTo>
                  <a:cubicBezTo>
                    <a:pt x="10730" y="11155"/>
                    <a:pt x="11460" y="10456"/>
                    <a:pt x="11460" y="9575"/>
                  </a:cubicBezTo>
                  <a:lnTo>
                    <a:pt x="11460" y="1581"/>
                  </a:lnTo>
                  <a:cubicBezTo>
                    <a:pt x="11460" y="730"/>
                    <a:pt x="1073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4"/>
            <p:cNvSpPr/>
            <p:nvPr/>
          </p:nvSpPr>
          <p:spPr>
            <a:xfrm>
              <a:off x="3840000" y="3615850"/>
              <a:ext cx="287275" cy="278900"/>
            </a:xfrm>
            <a:custGeom>
              <a:avLst/>
              <a:gdLst/>
              <a:ahLst/>
              <a:cxnLst/>
              <a:rect l="l" t="t" r="r" b="b"/>
              <a:pathLst>
                <a:path w="11491" h="11156" extrusionOk="0">
                  <a:moveTo>
                    <a:pt x="9879" y="1095"/>
                  </a:moveTo>
                  <a:cubicBezTo>
                    <a:pt x="10153" y="1095"/>
                    <a:pt x="10335" y="1277"/>
                    <a:pt x="10335" y="1550"/>
                  </a:cubicBezTo>
                  <a:lnTo>
                    <a:pt x="10335" y="9545"/>
                  </a:lnTo>
                  <a:cubicBezTo>
                    <a:pt x="10335" y="9788"/>
                    <a:pt x="10153" y="10000"/>
                    <a:pt x="9879" y="10000"/>
                  </a:cubicBezTo>
                  <a:lnTo>
                    <a:pt x="1612" y="10000"/>
                  </a:lnTo>
                  <a:cubicBezTo>
                    <a:pt x="1338" y="10000"/>
                    <a:pt x="1156" y="9788"/>
                    <a:pt x="1156" y="9545"/>
                  </a:cubicBezTo>
                  <a:lnTo>
                    <a:pt x="1156" y="1550"/>
                  </a:lnTo>
                  <a:cubicBezTo>
                    <a:pt x="1156" y="1277"/>
                    <a:pt x="1338" y="1095"/>
                    <a:pt x="1612" y="1095"/>
                  </a:cubicBezTo>
                  <a:close/>
                  <a:moveTo>
                    <a:pt x="1612" y="0"/>
                  </a:moveTo>
                  <a:cubicBezTo>
                    <a:pt x="730" y="0"/>
                    <a:pt x="1" y="730"/>
                    <a:pt x="1" y="1581"/>
                  </a:cubicBezTo>
                  <a:lnTo>
                    <a:pt x="1" y="9575"/>
                  </a:lnTo>
                  <a:cubicBezTo>
                    <a:pt x="1" y="10456"/>
                    <a:pt x="730" y="11155"/>
                    <a:pt x="1612" y="11155"/>
                  </a:cubicBezTo>
                  <a:lnTo>
                    <a:pt x="9879" y="11155"/>
                  </a:lnTo>
                  <a:cubicBezTo>
                    <a:pt x="10761" y="11155"/>
                    <a:pt x="11490" y="10456"/>
                    <a:pt x="11490" y="9575"/>
                  </a:cubicBezTo>
                  <a:lnTo>
                    <a:pt x="11490" y="1581"/>
                  </a:lnTo>
                  <a:cubicBezTo>
                    <a:pt x="11490" y="730"/>
                    <a:pt x="10761"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4"/>
            <p:cNvSpPr/>
            <p:nvPr/>
          </p:nvSpPr>
          <p:spPr>
            <a:xfrm>
              <a:off x="4180425" y="3615850"/>
              <a:ext cx="286525" cy="278900"/>
            </a:xfrm>
            <a:custGeom>
              <a:avLst/>
              <a:gdLst/>
              <a:ahLst/>
              <a:cxnLst/>
              <a:rect l="l" t="t" r="r" b="b"/>
              <a:pathLst>
                <a:path w="11461" h="11156" extrusionOk="0">
                  <a:moveTo>
                    <a:pt x="9880" y="1095"/>
                  </a:moveTo>
                  <a:cubicBezTo>
                    <a:pt x="10123" y="1095"/>
                    <a:pt x="10335" y="1277"/>
                    <a:pt x="10335" y="1550"/>
                  </a:cubicBezTo>
                  <a:lnTo>
                    <a:pt x="10335" y="9545"/>
                  </a:lnTo>
                  <a:cubicBezTo>
                    <a:pt x="10335" y="9788"/>
                    <a:pt x="10123" y="10000"/>
                    <a:pt x="9880" y="10000"/>
                  </a:cubicBezTo>
                  <a:lnTo>
                    <a:pt x="1581" y="10000"/>
                  </a:lnTo>
                  <a:cubicBezTo>
                    <a:pt x="1308" y="10000"/>
                    <a:pt x="1126" y="9788"/>
                    <a:pt x="1126" y="9545"/>
                  </a:cubicBezTo>
                  <a:lnTo>
                    <a:pt x="1126" y="1550"/>
                  </a:lnTo>
                  <a:cubicBezTo>
                    <a:pt x="1126" y="1277"/>
                    <a:pt x="1308" y="1095"/>
                    <a:pt x="1581" y="1095"/>
                  </a:cubicBezTo>
                  <a:close/>
                  <a:moveTo>
                    <a:pt x="1581" y="0"/>
                  </a:moveTo>
                  <a:cubicBezTo>
                    <a:pt x="700" y="0"/>
                    <a:pt x="1" y="730"/>
                    <a:pt x="1" y="1581"/>
                  </a:cubicBezTo>
                  <a:lnTo>
                    <a:pt x="1" y="9575"/>
                  </a:lnTo>
                  <a:cubicBezTo>
                    <a:pt x="1" y="10456"/>
                    <a:pt x="700" y="11155"/>
                    <a:pt x="1581" y="11155"/>
                  </a:cubicBezTo>
                  <a:lnTo>
                    <a:pt x="9880" y="11155"/>
                  </a:lnTo>
                  <a:cubicBezTo>
                    <a:pt x="10731" y="11155"/>
                    <a:pt x="11460" y="10456"/>
                    <a:pt x="11460" y="9575"/>
                  </a:cubicBezTo>
                  <a:lnTo>
                    <a:pt x="11460" y="1581"/>
                  </a:lnTo>
                  <a:cubicBezTo>
                    <a:pt x="11460" y="730"/>
                    <a:pt x="10731" y="0"/>
                    <a:pt x="9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4"/>
            <p:cNvSpPr/>
            <p:nvPr/>
          </p:nvSpPr>
          <p:spPr>
            <a:xfrm>
              <a:off x="3159150" y="3953225"/>
              <a:ext cx="286500" cy="278925"/>
            </a:xfrm>
            <a:custGeom>
              <a:avLst/>
              <a:gdLst/>
              <a:ahLst/>
              <a:cxnLst/>
              <a:rect l="l" t="t" r="r" b="b"/>
              <a:pathLst>
                <a:path w="11460" h="11157" extrusionOk="0">
                  <a:moveTo>
                    <a:pt x="9909" y="1126"/>
                  </a:moveTo>
                  <a:cubicBezTo>
                    <a:pt x="10183" y="1126"/>
                    <a:pt x="10365" y="1308"/>
                    <a:pt x="10365" y="1581"/>
                  </a:cubicBezTo>
                  <a:lnTo>
                    <a:pt x="10365" y="9576"/>
                  </a:lnTo>
                  <a:cubicBezTo>
                    <a:pt x="10365" y="9819"/>
                    <a:pt x="10183" y="10031"/>
                    <a:pt x="9909" y="10031"/>
                  </a:cubicBezTo>
                  <a:lnTo>
                    <a:pt x="1641" y="10031"/>
                  </a:lnTo>
                  <a:cubicBezTo>
                    <a:pt x="1368" y="10031"/>
                    <a:pt x="1186" y="9819"/>
                    <a:pt x="1186" y="9576"/>
                  </a:cubicBezTo>
                  <a:lnTo>
                    <a:pt x="1186" y="1581"/>
                  </a:lnTo>
                  <a:cubicBezTo>
                    <a:pt x="1186" y="1308"/>
                    <a:pt x="1368" y="1126"/>
                    <a:pt x="1641" y="1126"/>
                  </a:cubicBezTo>
                  <a:close/>
                  <a:moveTo>
                    <a:pt x="1581" y="1"/>
                  </a:moveTo>
                  <a:cubicBezTo>
                    <a:pt x="699" y="1"/>
                    <a:pt x="0" y="700"/>
                    <a:pt x="0" y="1581"/>
                  </a:cubicBezTo>
                  <a:lnTo>
                    <a:pt x="0" y="9576"/>
                  </a:lnTo>
                  <a:cubicBezTo>
                    <a:pt x="0" y="10427"/>
                    <a:pt x="699" y="11156"/>
                    <a:pt x="1581" y="11156"/>
                  </a:cubicBezTo>
                  <a:lnTo>
                    <a:pt x="9879" y="11156"/>
                  </a:lnTo>
                  <a:cubicBezTo>
                    <a:pt x="10791" y="11156"/>
                    <a:pt x="11459" y="10487"/>
                    <a:pt x="11459" y="9576"/>
                  </a:cubicBezTo>
                  <a:lnTo>
                    <a:pt x="11459" y="1581"/>
                  </a:lnTo>
                  <a:cubicBezTo>
                    <a:pt x="11459" y="700"/>
                    <a:pt x="1076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4"/>
            <p:cNvSpPr/>
            <p:nvPr/>
          </p:nvSpPr>
          <p:spPr>
            <a:xfrm>
              <a:off x="3500325" y="3953225"/>
              <a:ext cx="286500" cy="278925"/>
            </a:xfrm>
            <a:custGeom>
              <a:avLst/>
              <a:gdLst/>
              <a:ahLst/>
              <a:cxnLst/>
              <a:rect l="l" t="t" r="r" b="b"/>
              <a:pathLst>
                <a:path w="11460" h="11157" extrusionOk="0">
                  <a:moveTo>
                    <a:pt x="9879" y="1126"/>
                  </a:moveTo>
                  <a:cubicBezTo>
                    <a:pt x="10123" y="1126"/>
                    <a:pt x="10335" y="1308"/>
                    <a:pt x="10335" y="1581"/>
                  </a:cubicBezTo>
                  <a:lnTo>
                    <a:pt x="10335" y="9576"/>
                  </a:lnTo>
                  <a:cubicBezTo>
                    <a:pt x="10335" y="9819"/>
                    <a:pt x="10123" y="10031"/>
                    <a:pt x="9879" y="10031"/>
                  </a:cubicBezTo>
                  <a:lnTo>
                    <a:pt x="1581" y="10031"/>
                  </a:lnTo>
                  <a:cubicBezTo>
                    <a:pt x="1308" y="10031"/>
                    <a:pt x="1125" y="9819"/>
                    <a:pt x="1125" y="9576"/>
                  </a:cubicBezTo>
                  <a:lnTo>
                    <a:pt x="1125" y="1581"/>
                  </a:lnTo>
                  <a:cubicBezTo>
                    <a:pt x="1125" y="1308"/>
                    <a:pt x="1308" y="1126"/>
                    <a:pt x="1581" y="1126"/>
                  </a:cubicBezTo>
                  <a:close/>
                  <a:moveTo>
                    <a:pt x="1581" y="1"/>
                  </a:moveTo>
                  <a:cubicBezTo>
                    <a:pt x="700" y="1"/>
                    <a:pt x="1" y="700"/>
                    <a:pt x="1" y="1581"/>
                  </a:cubicBezTo>
                  <a:lnTo>
                    <a:pt x="1" y="9576"/>
                  </a:lnTo>
                  <a:cubicBezTo>
                    <a:pt x="1" y="10427"/>
                    <a:pt x="700" y="11156"/>
                    <a:pt x="1581" y="11156"/>
                  </a:cubicBezTo>
                  <a:lnTo>
                    <a:pt x="9879" y="11156"/>
                  </a:lnTo>
                  <a:cubicBezTo>
                    <a:pt x="10730" y="11156"/>
                    <a:pt x="11460" y="10487"/>
                    <a:pt x="11460" y="9576"/>
                  </a:cubicBezTo>
                  <a:lnTo>
                    <a:pt x="11460" y="1581"/>
                  </a:lnTo>
                  <a:cubicBezTo>
                    <a:pt x="11460" y="700"/>
                    <a:pt x="1073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4"/>
            <p:cNvSpPr/>
            <p:nvPr/>
          </p:nvSpPr>
          <p:spPr>
            <a:xfrm>
              <a:off x="3840000" y="3953225"/>
              <a:ext cx="287275" cy="278925"/>
            </a:xfrm>
            <a:custGeom>
              <a:avLst/>
              <a:gdLst/>
              <a:ahLst/>
              <a:cxnLst/>
              <a:rect l="l" t="t" r="r" b="b"/>
              <a:pathLst>
                <a:path w="11491" h="11157" extrusionOk="0">
                  <a:moveTo>
                    <a:pt x="9879" y="1126"/>
                  </a:moveTo>
                  <a:cubicBezTo>
                    <a:pt x="10153" y="1126"/>
                    <a:pt x="10335" y="1308"/>
                    <a:pt x="10335" y="1581"/>
                  </a:cubicBezTo>
                  <a:lnTo>
                    <a:pt x="10335" y="9576"/>
                  </a:lnTo>
                  <a:cubicBezTo>
                    <a:pt x="10335" y="9819"/>
                    <a:pt x="10153" y="10031"/>
                    <a:pt x="9879" y="10031"/>
                  </a:cubicBezTo>
                  <a:lnTo>
                    <a:pt x="1612" y="10031"/>
                  </a:lnTo>
                  <a:cubicBezTo>
                    <a:pt x="1338" y="10031"/>
                    <a:pt x="1156" y="9819"/>
                    <a:pt x="1156" y="9576"/>
                  </a:cubicBezTo>
                  <a:lnTo>
                    <a:pt x="1156" y="1581"/>
                  </a:lnTo>
                  <a:cubicBezTo>
                    <a:pt x="1156" y="1308"/>
                    <a:pt x="1338" y="1126"/>
                    <a:pt x="1612" y="1126"/>
                  </a:cubicBezTo>
                  <a:close/>
                  <a:moveTo>
                    <a:pt x="1612" y="1"/>
                  </a:moveTo>
                  <a:cubicBezTo>
                    <a:pt x="730" y="1"/>
                    <a:pt x="1" y="700"/>
                    <a:pt x="1" y="1581"/>
                  </a:cubicBezTo>
                  <a:lnTo>
                    <a:pt x="1" y="9576"/>
                  </a:lnTo>
                  <a:cubicBezTo>
                    <a:pt x="1" y="10427"/>
                    <a:pt x="730" y="11156"/>
                    <a:pt x="1612" y="11156"/>
                  </a:cubicBezTo>
                  <a:lnTo>
                    <a:pt x="9879" y="11156"/>
                  </a:lnTo>
                  <a:cubicBezTo>
                    <a:pt x="10761" y="11156"/>
                    <a:pt x="11490" y="10487"/>
                    <a:pt x="11490" y="9576"/>
                  </a:cubicBezTo>
                  <a:lnTo>
                    <a:pt x="11490" y="1581"/>
                  </a:lnTo>
                  <a:cubicBezTo>
                    <a:pt x="11490" y="700"/>
                    <a:pt x="10761"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4"/>
            <p:cNvSpPr/>
            <p:nvPr/>
          </p:nvSpPr>
          <p:spPr>
            <a:xfrm>
              <a:off x="4180425" y="3953225"/>
              <a:ext cx="286525" cy="278925"/>
            </a:xfrm>
            <a:custGeom>
              <a:avLst/>
              <a:gdLst/>
              <a:ahLst/>
              <a:cxnLst/>
              <a:rect l="l" t="t" r="r" b="b"/>
              <a:pathLst>
                <a:path w="11461" h="11157" extrusionOk="0">
                  <a:moveTo>
                    <a:pt x="9880" y="1126"/>
                  </a:moveTo>
                  <a:cubicBezTo>
                    <a:pt x="10123" y="1126"/>
                    <a:pt x="10335" y="1308"/>
                    <a:pt x="10335" y="1581"/>
                  </a:cubicBezTo>
                  <a:lnTo>
                    <a:pt x="10335" y="9576"/>
                  </a:lnTo>
                  <a:cubicBezTo>
                    <a:pt x="10335" y="9819"/>
                    <a:pt x="10123" y="10031"/>
                    <a:pt x="9880" y="10031"/>
                  </a:cubicBezTo>
                  <a:lnTo>
                    <a:pt x="1581" y="10031"/>
                  </a:lnTo>
                  <a:cubicBezTo>
                    <a:pt x="1308" y="10031"/>
                    <a:pt x="1126" y="9819"/>
                    <a:pt x="1126" y="9576"/>
                  </a:cubicBezTo>
                  <a:lnTo>
                    <a:pt x="1126" y="1581"/>
                  </a:lnTo>
                  <a:cubicBezTo>
                    <a:pt x="1126" y="1308"/>
                    <a:pt x="1308" y="1126"/>
                    <a:pt x="1581" y="1126"/>
                  </a:cubicBezTo>
                  <a:close/>
                  <a:moveTo>
                    <a:pt x="1581" y="1"/>
                  </a:moveTo>
                  <a:cubicBezTo>
                    <a:pt x="700" y="1"/>
                    <a:pt x="1" y="700"/>
                    <a:pt x="1" y="1581"/>
                  </a:cubicBezTo>
                  <a:lnTo>
                    <a:pt x="1" y="9576"/>
                  </a:lnTo>
                  <a:cubicBezTo>
                    <a:pt x="1" y="10427"/>
                    <a:pt x="700" y="11156"/>
                    <a:pt x="1581" y="11156"/>
                  </a:cubicBezTo>
                  <a:lnTo>
                    <a:pt x="9880" y="11156"/>
                  </a:lnTo>
                  <a:cubicBezTo>
                    <a:pt x="10731" y="11156"/>
                    <a:pt x="11460" y="10487"/>
                    <a:pt x="11460" y="9576"/>
                  </a:cubicBezTo>
                  <a:lnTo>
                    <a:pt x="11460" y="1581"/>
                  </a:lnTo>
                  <a:cubicBezTo>
                    <a:pt x="11460" y="700"/>
                    <a:pt x="10731" y="1"/>
                    <a:pt x="9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4"/>
            <p:cNvSpPr/>
            <p:nvPr/>
          </p:nvSpPr>
          <p:spPr>
            <a:xfrm>
              <a:off x="3159150" y="4291375"/>
              <a:ext cx="286500" cy="278925"/>
            </a:xfrm>
            <a:custGeom>
              <a:avLst/>
              <a:gdLst/>
              <a:ahLst/>
              <a:cxnLst/>
              <a:rect l="l" t="t" r="r" b="b"/>
              <a:pathLst>
                <a:path w="11460" h="11157" extrusionOk="0">
                  <a:moveTo>
                    <a:pt x="9909" y="1095"/>
                  </a:moveTo>
                  <a:cubicBezTo>
                    <a:pt x="10183" y="1095"/>
                    <a:pt x="10365" y="1278"/>
                    <a:pt x="10365" y="1551"/>
                  </a:cubicBezTo>
                  <a:lnTo>
                    <a:pt x="10365" y="9515"/>
                  </a:lnTo>
                  <a:cubicBezTo>
                    <a:pt x="10365" y="9788"/>
                    <a:pt x="10183" y="9971"/>
                    <a:pt x="9909" y="9971"/>
                  </a:cubicBezTo>
                  <a:lnTo>
                    <a:pt x="1641" y="9971"/>
                  </a:lnTo>
                  <a:cubicBezTo>
                    <a:pt x="1368" y="9971"/>
                    <a:pt x="1186" y="9788"/>
                    <a:pt x="1186" y="9515"/>
                  </a:cubicBezTo>
                  <a:lnTo>
                    <a:pt x="1186" y="1551"/>
                  </a:lnTo>
                  <a:cubicBezTo>
                    <a:pt x="1186" y="1278"/>
                    <a:pt x="1368" y="1095"/>
                    <a:pt x="1641" y="1095"/>
                  </a:cubicBezTo>
                  <a:close/>
                  <a:moveTo>
                    <a:pt x="1581" y="1"/>
                  </a:moveTo>
                  <a:cubicBezTo>
                    <a:pt x="699" y="1"/>
                    <a:pt x="0" y="700"/>
                    <a:pt x="0" y="1582"/>
                  </a:cubicBezTo>
                  <a:lnTo>
                    <a:pt x="0" y="9576"/>
                  </a:lnTo>
                  <a:cubicBezTo>
                    <a:pt x="0" y="10427"/>
                    <a:pt x="699" y="11156"/>
                    <a:pt x="1581" y="11156"/>
                  </a:cubicBezTo>
                  <a:lnTo>
                    <a:pt x="9879" y="11156"/>
                  </a:lnTo>
                  <a:cubicBezTo>
                    <a:pt x="10791" y="11156"/>
                    <a:pt x="11459" y="10427"/>
                    <a:pt x="11459" y="9576"/>
                  </a:cubicBezTo>
                  <a:lnTo>
                    <a:pt x="11459" y="1582"/>
                  </a:lnTo>
                  <a:cubicBezTo>
                    <a:pt x="11459" y="700"/>
                    <a:pt x="1076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4"/>
            <p:cNvSpPr/>
            <p:nvPr/>
          </p:nvSpPr>
          <p:spPr>
            <a:xfrm>
              <a:off x="3500325" y="4291375"/>
              <a:ext cx="286500" cy="278925"/>
            </a:xfrm>
            <a:custGeom>
              <a:avLst/>
              <a:gdLst/>
              <a:ahLst/>
              <a:cxnLst/>
              <a:rect l="l" t="t" r="r" b="b"/>
              <a:pathLst>
                <a:path w="11460" h="11157" extrusionOk="0">
                  <a:moveTo>
                    <a:pt x="9879" y="1095"/>
                  </a:moveTo>
                  <a:cubicBezTo>
                    <a:pt x="10123" y="1095"/>
                    <a:pt x="10335" y="1278"/>
                    <a:pt x="10335" y="1551"/>
                  </a:cubicBezTo>
                  <a:lnTo>
                    <a:pt x="10335" y="9515"/>
                  </a:lnTo>
                  <a:cubicBezTo>
                    <a:pt x="10335" y="9788"/>
                    <a:pt x="10123" y="9971"/>
                    <a:pt x="9879" y="9971"/>
                  </a:cubicBezTo>
                  <a:lnTo>
                    <a:pt x="1581" y="9971"/>
                  </a:lnTo>
                  <a:cubicBezTo>
                    <a:pt x="1308" y="9971"/>
                    <a:pt x="1125" y="9788"/>
                    <a:pt x="1125" y="9515"/>
                  </a:cubicBezTo>
                  <a:lnTo>
                    <a:pt x="1125" y="1551"/>
                  </a:lnTo>
                  <a:cubicBezTo>
                    <a:pt x="1125" y="1278"/>
                    <a:pt x="1308" y="1095"/>
                    <a:pt x="1581" y="1095"/>
                  </a:cubicBezTo>
                  <a:close/>
                  <a:moveTo>
                    <a:pt x="1581" y="1"/>
                  </a:moveTo>
                  <a:cubicBezTo>
                    <a:pt x="700" y="1"/>
                    <a:pt x="1" y="700"/>
                    <a:pt x="1" y="1582"/>
                  </a:cubicBezTo>
                  <a:lnTo>
                    <a:pt x="1" y="9576"/>
                  </a:lnTo>
                  <a:cubicBezTo>
                    <a:pt x="1" y="10427"/>
                    <a:pt x="700" y="11156"/>
                    <a:pt x="1581" y="11156"/>
                  </a:cubicBezTo>
                  <a:lnTo>
                    <a:pt x="9879" y="11156"/>
                  </a:lnTo>
                  <a:cubicBezTo>
                    <a:pt x="10730" y="11156"/>
                    <a:pt x="11460" y="10427"/>
                    <a:pt x="11460" y="9576"/>
                  </a:cubicBezTo>
                  <a:lnTo>
                    <a:pt x="11460" y="1582"/>
                  </a:lnTo>
                  <a:cubicBezTo>
                    <a:pt x="11460" y="700"/>
                    <a:pt x="10730"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4"/>
            <p:cNvSpPr/>
            <p:nvPr/>
          </p:nvSpPr>
          <p:spPr>
            <a:xfrm>
              <a:off x="3840000" y="4291375"/>
              <a:ext cx="287275" cy="278925"/>
            </a:xfrm>
            <a:custGeom>
              <a:avLst/>
              <a:gdLst/>
              <a:ahLst/>
              <a:cxnLst/>
              <a:rect l="l" t="t" r="r" b="b"/>
              <a:pathLst>
                <a:path w="11491" h="11157" extrusionOk="0">
                  <a:moveTo>
                    <a:pt x="9879" y="1095"/>
                  </a:moveTo>
                  <a:cubicBezTo>
                    <a:pt x="10153" y="1095"/>
                    <a:pt x="10335" y="1278"/>
                    <a:pt x="10335" y="1551"/>
                  </a:cubicBezTo>
                  <a:lnTo>
                    <a:pt x="10335" y="9515"/>
                  </a:lnTo>
                  <a:cubicBezTo>
                    <a:pt x="10335" y="9788"/>
                    <a:pt x="10153" y="9971"/>
                    <a:pt x="9879" y="9971"/>
                  </a:cubicBezTo>
                  <a:lnTo>
                    <a:pt x="1612" y="9971"/>
                  </a:lnTo>
                  <a:cubicBezTo>
                    <a:pt x="1338" y="9971"/>
                    <a:pt x="1156" y="9788"/>
                    <a:pt x="1156" y="9515"/>
                  </a:cubicBezTo>
                  <a:lnTo>
                    <a:pt x="1156" y="1551"/>
                  </a:lnTo>
                  <a:cubicBezTo>
                    <a:pt x="1156" y="1278"/>
                    <a:pt x="1338" y="1095"/>
                    <a:pt x="1612" y="1095"/>
                  </a:cubicBezTo>
                  <a:close/>
                  <a:moveTo>
                    <a:pt x="1612" y="1"/>
                  </a:moveTo>
                  <a:cubicBezTo>
                    <a:pt x="730" y="1"/>
                    <a:pt x="1" y="700"/>
                    <a:pt x="1" y="1582"/>
                  </a:cubicBezTo>
                  <a:lnTo>
                    <a:pt x="1" y="9576"/>
                  </a:lnTo>
                  <a:cubicBezTo>
                    <a:pt x="1" y="10427"/>
                    <a:pt x="730" y="11156"/>
                    <a:pt x="1612" y="11156"/>
                  </a:cubicBezTo>
                  <a:lnTo>
                    <a:pt x="9879" y="11156"/>
                  </a:lnTo>
                  <a:cubicBezTo>
                    <a:pt x="10761" y="11156"/>
                    <a:pt x="11490" y="10427"/>
                    <a:pt x="11490" y="9576"/>
                  </a:cubicBezTo>
                  <a:lnTo>
                    <a:pt x="11490" y="1582"/>
                  </a:lnTo>
                  <a:cubicBezTo>
                    <a:pt x="11490" y="700"/>
                    <a:pt x="10761" y="1"/>
                    <a:pt x="9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4"/>
            <p:cNvSpPr/>
            <p:nvPr/>
          </p:nvSpPr>
          <p:spPr>
            <a:xfrm>
              <a:off x="4180425" y="4291375"/>
              <a:ext cx="286525" cy="278925"/>
            </a:xfrm>
            <a:custGeom>
              <a:avLst/>
              <a:gdLst/>
              <a:ahLst/>
              <a:cxnLst/>
              <a:rect l="l" t="t" r="r" b="b"/>
              <a:pathLst>
                <a:path w="11461" h="11157" extrusionOk="0">
                  <a:moveTo>
                    <a:pt x="9880" y="1095"/>
                  </a:moveTo>
                  <a:cubicBezTo>
                    <a:pt x="10123" y="1095"/>
                    <a:pt x="10335" y="1278"/>
                    <a:pt x="10335" y="1551"/>
                  </a:cubicBezTo>
                  <a:lnTo>
                    <a:pt x="10335" y="9515"/>
                  </a:lnTo>
                  <a:cubicBezTo>
                    <a:pt x="10335" y="9788"/>
                    <a:pt x="10123" y="9971"/>
                    <a:pt x="9880" y="9971"/>
                  </a:cubicBezTo>
                  <a:lnTo>
                    <a:pt x="1581" y="9971"/>
                  </a:lnTo>
                  <a:cubicBezTo>
                    <a:pt x="1308" y="9971"/>
                    <a:pt x="1126" y="9788"/>
                    <a:pt x="1126" y="9515"/>
                  </a:cubicBezTo>
                  <a:lnTo>
                    <a:pt x="1126" y="1551"/>
                  </a:lnTo>
                  <a:cubicBezTo>
                    <a:pt x="1126" y="1278"/>
                    <a:pt x="1308" y="1095"/>
                    <a:pt x="1581" y="1095"/>
                  </a:cubicBezTo>
                  <a:close/>
                  <a:moveTo>
                    <a:pt x="1581" y="1"/>
                  </a:moveTo>
                  <a:cubicBezTo>
                    <a:pt x="700" y="1"/>
                    <a:pt x="1" y="700"/>
                    <a:pt x="1" y="1582"/>
                  </a:cubicBezTo>
                  <a:lnTo>
                    <a:pt x="1" y="9576"/>
                  </a:lnTo>
                  <a:cubicBezTo>
                    <a:pt x="1" y="10427"/>
                    <a:pt x="700" y="11156"/>
                    <a:pt x="1581" y="11156"/>
                  </a:cubicBezTo>
                  <a:lnTo>
                    <a:pt x="9880" y="11156"/>
                  </a:lnTo>
                  <a:cubicBezTo>
                    <a:pt x="10731" y="11156"/>
                    <a:pt x="11460" y="10427"/>
                    <a:pt x="11460" y="9576"/>
                  </a:cubicBezTo>
                  <a:lnTo>
                    <a:pt x="11460" y="1582"/>
                  </a:lnTo>
                  <a:cubicBezTo>
                    <a:pt x="11460" y="700"/>
                    <a:pt x="10731" y="1"/>
                    <a:pt x="9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4"/>
            <p:cNvSpPr/>
            <p:nvPr/>
          </p:nvSpPr>
          <p:spPr>
            <a:xfrm>
              <a:off x="3159150" y="4628025"/>
              <a:ext cx="286500" cy="279650"/>
            </a:xfrm>
            <a:custGeom>
              <a:avLst/>
              <a:gdLst/>
              <a:ahLst/>
              <a:cxnLst/>
              <a:rect l="l" t="t" r="r" b="b"/>
              <a:pathLst>
                <a:path w="11460" h="11186" extrusionOk="0">
                  <a:moveTo>
                    <a:pt x="9909" y="1155"/>
                  </a:moveTo>
                  <a:cubicBezTo>
                    <a:pt x="10183" y="1155"/>
                    <a:pt x="10365" y="1338"/>
                    <a:pt x="10365" y="1611"/>
                  </a:cubicBezTo>
                  <a:lnTo>
                    <a:pt x="10365" y="9575"/>
                  </a:lnTo>
                  <a:cubicBezTo>
                    <a:pt x="10365" y="9848"/>
                    <a:pt x="10183" y="10031"/>
                    <a:pt x="9909" y="10031"/>
                  </a:cubicBezTo>
                  <a:lnTo>
                    <a:pt x="1641" y="10031"/>
                  </a:lnTo>
                  <a:cubicBezTo>
                    <a:pt x="1368" y="10031"/>
                    <a:pt x="1186" y="9848"/>
                    <a:pt x="1186" y="9575"/>
                  </a:cubicBezTo>
                  <a:lnTo>
                    <a:pt x="1186" y="1611"/>
                  </a:lnTo>
                  <a:cubicBezTo>
                    <a:pt x="1186" y="1338"/>
                    <a:pt x="1368" y="1155"/>
                    <a:pt x="1641" y="1155"/>
                  </a:cubicBezTo>
                  <a:close/>
                  <a:moveTo>
                    <a:pt x="1581" y="0"/>
                  </a:moveTo>
                  <a:cubicBezTo>
                    <a:pt x="699" y="0"/>
                    <a:pt x="0" y="730"/>
                    <a:pt x="0" y="1611"/>
                  </a:cubicBezTo>
                  <a:lnTo>
                    <a:pt x="0" y="9575"/>
                  </a:lnTo>
                  <a:cubicBezTo>
                    <a:pt x="0" y="10456"/>
                    <a:pt x="699" y="11186"/>
                    <a:pt x="1581" y="11186"/>
                  </a:cubicBezTo>
                  <a:lnTo>
                    <a:pt x="9879" y="11186"/>
                  </a:lnTo>
                  <a:cubicBezTo>
                    <a:pt x="10791" y="11186"/>
                    <a:pt x="11459" y="10456"/>
                    <a:pt x="11459" y="9575"/>
                  </a:cubicBezTo>
                  <a:lnTo>
                    <a:pt x="11459" y="1611"/>
                  </a:lnTo>
                  <a:cubicBezTo>
                    <a:pt x="11459" y="730"/>
                    <a:pt x="1076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4"/>
            <p:cNvSpPr/>
            <p:nvPr/>
          </p:nvSpPr>
          <p:spPr>
            <a:xfrm>
              <a:off x="3500325" y="4628025"/>
              <a:ext cx="286500" cy="279650"/>
            </a:xfrm>
            <a:custGeom>
              <a:avLst/>
              <a:gdLst/>
              <a:ahLst/>
              <a:cxnLst/>
              <a:rect l="l" t="t" r="r" b="b"/>
              <a:pathLst>
                <a:path w="11460" h="11186" extrusionOk="0">
                  <a:moveTo>
                    <a:pt x="9879" y="1155"/>
                  </a:moveTo>
                  <a:cubicBezTo>
                    <a:pt x="10123" y="1155"/>
                    <a:pt x="10335" y="1338"/>
                    <a:pt x="10335" y="1611"/>
                  </a:cubicBezTo>
                  <a:lnTo>
                    <a:pt x="10335" y="9575"/>
                  </a:lnTo>
                  <a:cubicBezTo>
                    <a:pt x="10335" y="9848"/>
                    <a:pt x="10123" y="10031"/>
                    <a:pt x="9879" y="10031"/>
                  </a:cubicBezTo>
                  <a:lnTo>
                    <a:pt x="1581" y="10031"/>
                  </a:lnTo>
                  <a:cubicBezTo>
                    <a:pt x="1308" y="10031"/>
                    <a:pt x="1125" y="9848"/>
                    <a:pt x="1125" y="9575"/>
                  </a:cubicBezTo>
                  <a:lnTo>
                    <a:pt x="1125" y="1611"/>
                  </a:lnTo>
                  <a:cubicBezTo>
                    <a:pt x="1125" y="1338"/>
                    <a:pt x="1308" y="1155"/>
                    <a:pt x="1581" y="1155"/>
                  </a:cubicBezTo>
                  <a:close/>
                  <a:moveTo>
                    <a:pt x="1581" y="0"/>
                  </a:moveTo>
                  <a:cubicBezTo>
                    <a:pt x="700" y="0"/>
                    <a:pt x="1" y="730"/>
                    <a:pt x="1" y="1611"/>
                  </a:cubicBezTo>
                  <a:lnTo>
                    <a:pt x="1" y="9575"/>
                  </a:lnTo>
                  <a:cubicBezTo>
                    <a:pt x="1" y="10456"/>
                    <a:pt x="700" y="11186"/>
                    <a:pt x="1581" y="11186"/>
                  </a:cubicBezTo>
                  <a:lnTo>
                    <a:pt x="9879" y="11186"/>
                  </a:lnTo>
                  <a:cubicBezTo>
                    <a:pt x="10730" y="11186"/>
                    <a:pt x="11460" y="10456"/>
                    <a:pt x="11460" y="9575"/>
                  </a:cubicBezTo>
                  <a:lnTo>
                    <a:pt x="11460" y="1611"/>
                  </a:lnTo>
                  <a:cubicBezTo>
                    <a:pt x="11460" y="730"/>
                    <a:pt x="10730"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4"/>
            <p:cNvSpPr/>
            <p:nvPr/>
          </p:nvSpPr>
          <p:spPr>
            <a:xfrm>
              <a:off x="3840000" y="4628025"/>
              <a:ext cx="287275" cy="279650"/>
            </a:xfrm>
            <a:custGeom>
              <a:avLst/>
              <a:gdLst/>
              <a:ahLst/>
              <a:cxnLst/>
              <a:rect l="l" t="t" r="r" b="b"/>
              <a:pathLst>
                <a:path w="11491" h="11186" extrusionOk="0">
                  <a:moveTo>
                    <a:pt x="9879" y="1155"/>
                  </a:moveTo>
                  <a:cubicBezTo>
                    <a:pt x="10153" y="1155"/>
                    <a:pt x="10335" y="1338"/>
                    <a:pt x="10335" y="1611"/>
                  </a:cubicBezTo>
                  <a:lnTo>
                    <a:pt x="10335" y="9575"/>
                  </a:lnTo>
                  <a:cubicBezTo>
                    <a:pt x="10335" y="9848"/>
                    <a:pt x="10153" y="10031"/>
                    <a:pt x="9879" y="10031"/>
                  </a:cubicBezTo>
                  <a:lnTo>
                    <a:pt x="1612" y="10031"/>
                  </a:lnTo>
                  <a:cubicBezTo>
                    <a:pt x="1338" y="10031"/>
                    <a:pt x="1156" y="9848"/>
                    <a:pt x="1156" y="9575"/>
                  </a:cubicBezTo>
                  <a:lnTo>
                    <a:pt x="1156" y="1611"/>
                  </a:lnTo>
                  <a:cubicBezTo>
                    <a:pt x="1156" y="1338"/>
                    <a:pt x="1338" y="1155"/>
                    <a:pt x="1612" y="1155"/>
                  </a:cubicBezTo>
                  <a:close/>
                  <a:moveTo>
                    <a:pt x="1612" y="0"/>
                  </a:moveTo>
                  <a:cubicBezTo>
                    <a:pt x="730" y="0"/>
                    <a:pt x="1" y="730"/>
                    <a:pt x="1" y="1611"/>
                  </a:cubicBezTo>
                  <a:lnTo>
                    <a:pt x="1" y="9575"/>
                  </a:lnTo>
                  <a:cubicBezTo>
                    <a:pt x="1" y="10456"/>
                    <a:pt x="730" y="11186"/>
                    <a:pt x="1612" y="11186"/>
                  </a:cubicBezTo>
                  <a:lnTo>
                    <a:pt x="9879" y="11186"/>
                  </a:lnTo>
                  <a:cubicBezTo>
                    <a:pt x="10761" y="11186"/>
                    <a:pt x="11490" y="10456"/>
                    <a:pt x="11490" y="9575"/>
                  </a:cubicBezTo>
                  <a:lnTo>
                    <a:pt x="11490" y="1611"/>
                  </a:lnTo>
                  <a:cubicBezTo>
                    <a:pt x="11490" y="730"/>
                    <a:pt x="10761" y="0"/>
                    <a:pt x="98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4"/>
            <p:cNvSpPr/>
            <p:nvPr/>
          </p:nvSpPr>
          <p:spPr>
            <a:xfrm>
              <a:off x="4180425" y="4628025"/>
              <a:ext cx="286525" cy="279650"/>
            </a:xfrm>
            <a:custGeom>
              <a:avLst/>
              <a:gdLst/>
              <a:ahLst/>
              <a:cxnLst/>
              <a:rect l="l" t="t" r="r" b="b"/>
              <a:pathLst>
                <a:path w="11461" h="11186" extrusionOk="0">
                  <a:moveTo>
                    <a:pt x="9880" y="1155"/>
                  </a:moveTo>
                  <a:cubicBezTo>
                    <a:pt x="10123" y="1155"/>
                    <a:pt x="10335" y="1338"/>
                    <a:pt x="10335" y="1611"/>
                  </a:cubicBezTo>
                  <a:lnTo>
                    <a:pt x="10335" y="9575"/>
                  </a:lnTo>
                  <a:cubicBezTo>
                    <a:pt x="10335" y="9848"/>
                    <a:pt x="10123" y="10031"/>
                    <a:pt x="9880" y="10031"/>
                  </a:cubicBezTo>
                  <a:lnTo>
                    <a:pt x="1581" y="10031"/>
                  </a:lnTo>
                  <a:cubicBezTo>
                    <a:pt x="1308" y="10031"/>
                    <a:pt x="1126" y="9848"/>
                    <a:pt x="1126" y="9575"/>
                  </a:cubicBezTo>
                  <a:lnTo>
                    <a:pt x="1126" y="1611"/>
                  </a:lnTo>
                  <a:cubicBezTo>
                    <a:pt x="1126" y="1338"/>
                    <a:pt x="1308" y="1155"/>
                    <a:pt x="1581" y="1155"/>
                  </a:cubicBezTo>
                  <a:close/>
                  <a:moveTo>
                    <a:pt x="1581" y="0"/>
                  </a:moveTo>
                  <a:cubicBezTo>
                    <a:pt x="700" y="0"/>
                    <a:pt x="1" y="730"/>
                    <a:pt x="1" y="1611"/>
                  </a:cubicBezTo>
                  <a:lnTo>
                    <a:pt x="1" y="9575"/>
                  </a:lnTo>
                  <a:cubicBezTo>
                    <a:pt x="1" y="10456"/>
                    <a:pt x="700" y="11186"/>
                    <a:pt x="1581" y="11186"/>
                  </a:cubicBezTo>
                  <a:lnTo>
                    <a:pt x="9880" y="11186"/>
                  </a:lnTo>
                  <a:cubicBezTo>
                    <a:pt x="10731" y="11186"/>
                    <a:pt x="11460" y="10456"/>
                    <a:pt x="11460" y="9575"/>
                  </a:cubicBezTo>
                  <a:lnTo>
                    <a:pt x="11460" y="1611"/>
                  </a:lnTo>
                  <a:cubicBezTo>
                    <a:pt x="11460" y="730"/>
                    <a:pt x="10731" y="0"/>
                    <a:pt x="9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4"/>
            <p:cNvSpPr/>
            <p:nvPr/>
          </p:nvSpPr>
          <p:spPr>
            <a:xfrm>
              <a:off x="3064150" y="3027700"/>
              <a:ext cx="1492450" cy="2054000"/>
            </a:xfrm>
            <a:custGeom>
              <a:avLst/>
              <a:gdLst/>
              <a:ahLst/>
              <a:cxnLst/>
              <a:rect l="l" t="t" r="r" b="b"/>
              <a:pathLst>
                <a:path w="59698" h="82160" extrusionOk="0">
                  <a:moveTo>
                    <a:pt x="54014" y="1155"/>
                  </a:moveTo>
                  <a:cubicBezTo>
                    <a:pt x="56537" y="1155"/>
                    <a:pt x="58543" y="3161"/>
                    <a:pt x="58543" y="5654"/>
                  </a:cubicBezTo>
                  <a:lnTo>
                    <a:pt x="58543" y="76475"/>
                  </a:lnTo>
                  <a:cubicBezTo>
                    <a:pt x="58543" y="78998"/>
                    <a:pt x="56537" y="81004"/>
                    <a:pt x="54014" y="81004"/>
                  </a:cubicBezTo>
                  <a:lnTo>
                    <a:pt x="5654" y="81004"/>
                  </a:lnTo>
                  <a:cubicBezTo>
                    <a:pt x="3162" y="81004"/>
                    <a:pt x="1125" y="78998"/>
                    <a:pt x="1125" y="76475"/>
                  </a:cubicBezTo>
                  <a:lnTo>
                    <a:pt x="1125" y="5654"/>
                  </a:lnTo>
                  <a:cubicBezTo>
                    <a:pt x="1125" y="3161"/>
                    <a:pt x="3131" y="1155"/>
                    <a:pt x="5654" y="1155"/>
                  </a:cubicBezTo>
                  <a:close/>
                  <a:moveTo>
                    <a:pt x="5654" y="0"/>
                  </a:moveTo>
                  <a:cubicBezTo>
                    <a:pt x="2554" y="0"/>
                    <a:pt x="1" y="2553"/>
                    <a:pt x="1" y="5654"/>
                  </a:cubicBezTo>
                  <a:lnTo>
                    <a:pt x="1" y="76475"/>
                  </a:lnTo>
                  <a:cubicBezTo>
                    <a:pt x="1" y="79606"/>
                    <a:pt x="2554" y="82159"/>
                    <a:pt x="5654" y="82159"/>
                  </a:cubicBezTo>
                  <a:lnTo>
                    <a:pt x="54014" y="82159"/>
                  </a:lnTo>
                  <a:cubicBezTo>
                    <a:pt x="57145" y="82159"/>
                    <a:pt x="59698" y="79606"/>
                    <a:pt x="59698" y="76475"/>
                  </a:cubicBezTo>
                  <a:lnTo>
                    <a:pt x="59698" y="5654"/>
                  </a:lnTo>
                  <a:cubicBezTo>
                    <a:pt x="59698" y="2553"/>
                    <a:pt x="57145" y="0"/>
                    <a:pt x="54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4"/>
          <p:cNvGrpSpPr/>
          <p:nvPr/>
        </p:nvGrpSpPr>
        <p:grpSpPr>
          <a:xfrm>
            <a:off x="10044391" y="1407963"/>
            <a:ext cx="323447" cy="633384"/>
            <a:chOff x="6833975" y="3957025"/>
            <a:chExt cx="346550" cy="678625"/>
          </a:xfrm>
        </p:grpSpPr>
        <p:sp>
          <p:nvSpPr>
            <p:cNvPr id="970" name="Google Shape;970;p34"/>
            <p:cNvSpPr/>
            <p:nvPr/>
          </p:nvSpPr>
          <p:spPr>
            <a:xfrm>
              <a:off x="6833975" y="4212350"/>
              <a:ext cx="303225" cy="376175"/>
            </a:xfrm>
            <a:custGeom>
              <a:avLst/>
              <a:gdLst/>
              <a:ahLst/>
              <a:cxnLst/>
              <a:rect l="l" t="t" r="r" b="b"/>
              <a:pathLst>
                <a:path w="12129" h="15047" extrusionOk="0">
                  <a:moveTo>
                    <a:pt x="1" y="1"/>
                  </a:moveTo>
                  <a:lnTo>
                    <a:pt x="1" y="15047"/>
                  </a:lnTo>
                  <a:lnTo>
                    <a:pt x="12129" y="15047"/>
                  </a:lnTo>
                  <a:lnTo>
                    <a:pt x="12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4"/>
            <p:cNvSpPr/>
            <p:nvPr/>
          </p:nvSpPr>
          <p:spPr>
            <a:xfrm>
              <a:off x="6833975" y="3957025"/>
              <a:ext cx="303225" cy="255350"/>
            </a:xfrm>
            <a:custGeom>
              <a:avLst/>
              <a:gdLst/>
              <a:ahLst/>
              <a:cxnLst/>
              <a:rect l="l" t="t" r="r" b="b"/>
              <a:pathLst>
                <a:path w="12129" h="10214" extrusionOk="0">
                  <a:moveTo>
                    <a:pt x="1" y="1"/>
                  </a:moveTo>
                  <a:lnTo>
                    <a:pt x="1" y="10214"/>
                  </a:lnTo>
                  <a:lnTo>
                    <a:pt x="12129" y="10214"/>
                  </a:lnTo>
                  <a:lnTo>
                    <a:pt x="1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4"/>
            <p:cNvSpPr/>
            <p:nvPr/>
          </p:nvSpPr>
          <p:spPr>
            <a:xfrm>
              <a:off x="6849175" y="3985150"/>
              <a:ext cx="331350" cy="650500"/>
            </a:xfrm>
            <a:custGeom>
              <a:avLst/>
              <a:gdLst/>
              <a:ahLst/>
              <a:cxnLst/>
              <a:rect l="l" t="t" r="r" b="b"/>
              <a:pathLst>
                <a:path w="13254" h="26020" extrusionOk="0">
                  <a:moveTo>
                    <a:pt x="12129" y="1156"/>
                  </a:moveTo>
                  <a:lnTo>
                    <a:pt x="12129" y="24895"/>
                  </a:lnTo>
                  <a:lnTo>
                    <a:pt x="1156" y="24895"/>
                  </a:lnTo>
                  <a:lnTo>
                    <a:pt x="1156" y="1156"/>
                  </a:lnTo>
                  <a:close/>
                  <a:moveTo>
                    <a:pt x="1" y="1"/>
                  </a:moveTo>
                  <a:lnTo>
                    <a:pt x="1" y="26019"/>
                  </a:lnTo>
                  <a:lnTo>
                    <a:pt x="13253" y="26019"/>
                  </a:lnTo>
                  <a:lnTo>
                    <a:pt x="132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3" name="Google Shape;973;p34"/>
          <p:cNvGrpSpPr/>
          <p:nvPr/>
        </p:nvGrpSpPr>
        <p:grpSpPr>
          <a:xfrm>
            <a:off x="8134430" y="720005"/>
            <a:ext cx="2233396" cy="199431"/>
            <a:chOff x="4790625" y="1824675"/>
            <a:chExt cx="2392925" cy="213675"/>
          </a:xfrm>
        </p:grpSpPr>
        <p:sp>
          <p:nvSpPr>
            <p:cNvPr id="974" name="Google Shape;974;p34"/>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4"/>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4"/>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4"/>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4"/>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9" name="Google Shape;979;p34"/>
          <p:cNvGrpSpPr/>
          <p:nvPr/>
        </p:nvGrpSpPr>
        <p:grpSpPr>
          <a:xfrm>
            <a:off x="11803860" y="2309314"/>
            <a:ext cx="286557" cy="334087"/>
            <a:chOff x="6571050" y="2495000"/>
            <a:chExt cx="307025" cy="357950"/>
          </a:xfrm>
        </p:grpSpPr>
        <p:sp>
          <p:nvSpPr>
            <p:cNvPr id="980" name="Google Shape;980;p34"/>
            <p:cNvSpPr/>
            <p:nvPr/>
          </p:nvSpPr>
          <p:spPr>
            <a:xfrm>
              <a:off x="6571050" y="2495000"/>
              <a:ext cx="307025" cy="98825"/>
            </a:xfrm>
            <a:custGeom>
              <a:avLst/>
              <a:gdLst/>
              <a:ahLst/>
              <a:cxnLst/>
              <a:rect l="l" t="t" r="r" b="b"/>
              <a:pathLst>
                <a:path w="12281" h="3953" extrusionOk="0">
                  <a:moveTo>
                    <a:pt x="11126" y="1125"/>
                  </a:moveTo>
                  <a:lnTo>
                    <a:pt x="11126" y="2797"/>
                  </a:lnTo>
                  <a:lnTo>
                    <a:pt x="1125" y="2797"/>
                  </a:lnTo>
                  <a:lnTo>
                    <a:pt x="1125" y="1125"/>
                  </a:lnTo>
                  <a:close/>
                  <a:moveTo>
                    <a:pt x="578" y="1"/>
                  </a:moveTo>
                  <a:cubicBezTo>
                    <a:pt x="274" y="1"/>
                    <a:pt x="1" y="274"/>
                    <a:pt x="1" y="578"/>
                  </a:cubicBezTo>
                  <a:lnTo>
                    <a:pt x="1" y="3375"/>
                  </a:lnTo>
                  <a:cubicBezTo>
                    <a:pt x="1" y="3679"/>
                    <a:pt x="274" y="3952"/>
                    <a:pt x="578" y="3952"/>
                  </a:cubicBezTo>
                  <a:lnTo>
                    <a:pt x="11703" y="3952"/>
                  </a:lnTo>
                  <a:cubicBezTo>
                    <a:pt x="12007" y="3952"/>
                    <a:pt x="12281" y="3679"/>
                    <a:pt x="12281" y="3375"/>
                  </a:cubicBezTo>
                  <a:lnTo>
                    <a:pt x="12281" y="578"/>
                  </a:lnTo>
                  <a:cubicBezTo>
                    <a:pt x="12281" y="274"/>
                    <a:pt x="12007" y="1"/>
                    <a:pt x="11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4"/>
            <p:cNvSpPr/>
            <p:nvPr/>
          </p:nvSpPr>
          <p:spPr>
            <a:xfrm>
              <a:off x="6597650" y="2563400"/>
              <a:ext cx="253825" cy="161125"/>
            </a:xfrm>
            <a:custGeom>
              <a:avLst/>
              <a:gdLst/>
              <a:ahLst/>
              <a:cxnLst/>
              <a:rect l="l" t="t" r="r" b="b"/>
              <a:pathLst>
                <a:path w="10153" h="6445" extrusionOk="0">
                  <a:moveTo>
                    <a:pt x="7934" y="1186"/>
                  </a:moveTo>
                  <a:lnTo>
                    <a:pt x="8846" y="5320"/>
                  </a:lnTo>
                  <a:lnTo>
                    <a:pt x="1338" y="5320"/>
                  </a:lnTo>
                  <a:lnTo>
                    <a:pt x="2189" y="1186"/>
                  </a:lnTo>
                  <a:close/>
                  <a:moveTo>
                    <a:pt x="1733" y="0"/>
                  </a:moveTo>
                  <a:cubicBezTo>
                    <a:pt x="1490" y="0"/>
                    <a:pt x="1216" y="183"/>
                    <a:pt x="1186" y="456"/>
                  </a:cubicBezTo>
                  <a:lnTo>
                    <a:pt x="31" y="5745"/>
                  </a:lnTo>
                  <a:cubicBezTo>
                    <a:pt x="1" y="5928"/>
                    <a:pt x="31" y="6080"/>
                    <a:pt x="153" y="6232"/>
                  </a:cubicBezTo>
                  <a:cubicBezTo>
                    <a:pt x="274" y="6383"/>
                    <a:pt x="426" y="6444"/>
                    <a:pt x="609" y="6444"/>
                  </a:cubicBezTo>
                  <a:lnTo>
                    <a:pt x="9545" y="6444"/>
                  </a:lnTo>
                  <a:cubicBezTo>
                    <a:pt x="9727" y="6444"/>
                    <a:pt x="9879" y="6383"/>
                    <a:pt x="10001" y="6232"/>
                  </a:cubicBezTo>
                  <a:cubicBezTo>
                    <a:pt x="10092" y="6080"/>
                    <a:pt x="10153" y="5897"/>
                    <a:pt x="10092" y="5745"/>
                  </a:cubicBezTo>
                  <a:lnTo>
                    <a:pt x="8967" y="456"/>
                  </a:lnTo>
                  <a:cubicBezTo>
                    <a:pt x="8876" y="183"/>
                    <a:pt x="8663" y="0"/>
                    <a:pt x="8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4"/>
            <p:cNvSpPr/>
            <p:nvPr/>
          </p:nvSpPr>
          <p:spPr>
            <a:xfrm>
              <a:off x="6710875" y="2697150"/>
              <a:ext cx="28150" cy="155800"/>
            </a:xfrm>
            <a:custGeom>
              <a:avLst/>
              <a:gdLst/>
              <a:ahLst/>
              <a:cxnLst/>
              <a:rect l="l" t="t" r="r" b="b"/>
              <a:pathLst>
                <a:path w="1126" h="6232" extrusionOk="0">
                  <a:moveTo>
                    <a:pt x="548" y="0"/>
                  </a:moveTo>
                  <a:cubicBezTo>
                    <a:pt x="244" y="0"/>
                    <a:pt x="1" y="274"/>
                    <a:pt x="1" y="578"/>
                  </a:cubicBezTo>
                  <a:lnTo>
                    <a:pt x="1" y="5654"/>
                  </a:lnTo>
                  <a:cubicBezTo>
                    <a:pt x="1" y="5958"/>
                    <a:pt x="244" y="6231"/>
                    <a:pt x="548" y="6231"/>
                  </a:cubicBezTo>
                  <a:cubicBezTo>
                    <a:pt x="852" y="6231"/>
                    <a:pt x="1125" y="5958"/>
                    <a:pt x="1125" y="5654"/>
                  </a:cubicBezTo>
                  <a:lnTo>
                    <a:pt x="1125" y="578"/>
                  </a:lnTo>
                  <a:cubicBezTo>
                    <a:pt x="1125" y="274"/>
                    <a:pt x="852"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3" name="Google Shape;983;p34"/>
          <p:cNvGrpSpPr/>
          <p:nvPr/>
        </p:nvGrpSpPr>
        <p:grpSpPr>
          <a:xfrm>
            <a:off x="10769547" y="2309313"/>
            <a:ext cx="462443" cy="2412107"/>
            <a:chOff x="4713875" y="2486650"/>
            <a:chExt cx="495475" cy="2584400"/>
          </a:xfrm>
        </p:grpSpPr>
        <p:sp>
          <p:nvSpPr>
            <p:cNvPr id="984" name="Google Shape;984;p34"/>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4"/>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34"/>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4"/>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4"/>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4"/>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4"/>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4"/>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4"/>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4"/>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4"/>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4"/>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4"/>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4"/>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4"/>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5837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156B-E129-D5B1-3ED8-E4D7B9E994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BCFD5E-EC61-1F4C-49FE-7EBD591E46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0801DC-B2BE-7461-9227-87ED12D3FD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E86A34-8027-3D91-8322-E309013B10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68584B-4694-CA02-CA05-02E35BF928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8248CC-7694-F85C-7599-C91FB17CD48C}"/>
              </a:ext>
            </a:extLst>
          </p:cNvPr>
          <p:cNvSpPr>
            <a:spLocks noGrp="1"/>
          </p:cNvSpPr>
          <p:nvPr>
            <p:ph type="dt" sz="half" idx="10"/>
          </p:nvPr>
        </p:nvSpPr>
        <p:spPr/>
        <p:txBody>
          <a:bodyPr/>
          <a:lstStyle/>
          <a:p>
            <a:fld id="{191BFE48-D054-4EC9-B867-0C35E7EE7EE3}" type="datetimeFigureOut">
              <a:rPr lang="en-US" smtClean="0"/>
              <a:t>12/23/2025</a:t>
            </a:fld>
            <a:endParaRPr lang="en-US"/>
          </a:p>
        </p:txBody>
      </p:sp>
      <p:sp>
        <p:nvSpPr>
          <p:cNvPr id="8" name="Footer Placeholder 7">
            <a:extLst>
              <a:ext uri="{FF2B5EF4-FFF2-40B4-BE49-F238E27FC236}">
                <a16:creationId xmlns:a16="http://schemas.microsoft.com/office/drawing/2014/main" id="{F3896622-855C-B139-67FB-266092395D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6679AD-8A16-9596-3D6F-CF46D76056B6}"/>
              </a:ext>
            </a:extLst>
          </p:cNvPr>
          <p:cNvSpPr>
            <a:spLocks noGrp="1"/>
          </p:cNvSpPr>
          <p:nvPr>
            <p:ph type="sldNum" sz="quarter" idx="12"/>
          </p:nvPr>
        </p:nvSpPr>
        <p:spPr/>
        <p:txBody>
          <a:bodyPr/>
          <a:lstStyle/>
          <a:p>
            <a:fld id="{5062C112-9E34-483C-B72F-8BCDCBA1DBD1}" type="slidenum">
              <a:rPr lang="en-US" smtClean="0"/>
              <a:t>‹#›</a:t>
            </a:fld>
            <a:endParaRPr lang="en-US"/>
          </a:p>
        </p:txBody>
      </p:sp>
    </p:spTree>
    <p:extLst>
      <p:ext uri="{BB962C8B-B14F-4D97-AF65-F5344CB8AC3E}">
        <p14:creationId xmlns:p14="http://schemas.microsoft.com/office/powerpoint/2010/main" val="1494140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F149D-8826-E021-436F-9EBE7355F8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83BB5E-1E39-7E20-4B3E-AAED137C9FE0}"/>
              </a:ext>
            </a:extLst>
          </p:cNvPr>
          <p:cNvSpPr>
            <a:spLocks noGrp="1"/>
          </p:cNvSpPr>
          <p:nvPr>
            <p:ph type="dt" sz="half" idx="10"/>
          </p:nvPr>
        </p:nvSpPr>
        <p:spPr/>
        <p:txBody>
          <a:bodyPr/>
          <a:lstStyle/>
          <a:p>
            <a:fld id="{191BFE48-D054-4EC9-B867-0C35E7EE7EE3}" type="datetimeFigureOut">
              <a:rPr lang="en-US" smtClean="0"/>
              <a:t>12/23/2025</a:t>
            </a:fld>
            <a:endParaRPr lang="en-US"/>
          </a:p>
        </p:txBody>
      </p:sp>
      <p:sp>
        <p:nvSpPr>
          <p:cNvPr id="4" name="Footer Placeholder 3">
            <a:extLst>
              <a:ext uri="{FF2B5EF4-FFF2-40B4-BE49-F238E27FC236}">
                <a16:creationId xmlns:a16="http://schemas.microsoft.com/office/drawing/2014/main" id="{278A3F4B-C907-874F-6617-F0F33AD216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1AB2B4-750D-1111-7E46-C9D5C8D938AB}"/>
              </a:ext>
            </a:extLst>
          </p:cNvPr>
          <p:cNvSpPr>
            <a:spLocks noGrp="1"/>
          </p:cNvSpPr>
          <p:nvPr>
            <p:ph type="sldNum" sz="quarter" idx="12"/>
          </p:nvPr>
        </p:nvSpPr>
        <p:spPr/>
        <p:txBody>
          <a:bodyPr/>
          <a:lstStyle/>
          <a:p>
            <a:fld id="{5062C112-9E34-483C-B72F-8BCDCBA1DBD1}" type="slidenum">
              <a:rPr lang="en-US" smtClean="0"/>
              <a:t>‹#›</a:t>
            </a:fld>
            <a:endParaRPr lang="en-US"/>
          </a:p>
        </p:txBody>
      </p:sp>
    </p:spTree>
    <p:extLst>
      <p:ext uri="{BB962C8B-B14F-4D97-AF65-F5344CB8AC3E}">
        <p14:creationId xmlns:p14="http://schemas.microsoft.com/office/powerpoint/2010/main" val="2901043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0AD1EF-8CE3-6B49-08A5-BBC8B6CCD5CF}"/>
              </a:ext>
            </a:extLst>
          </p:cNvPr>
          <p:cNvSpPr>
            <a:spLocks noGrp="1"/>
          </p:cNvSpPr>
          <p:nvPr>
            <p:ph type="dt" sz="half" idx="10"/>
          </p:nvPr>
        </p:nvSpPr>
        <p:spPr/>
        <p:txBody>
          <a:bodyPr/>
          <a:lstStyle/>
          <a:p>
            <a:fld id="{191BFE48-D054-4EC9-B867-0C35E7EE7EE3}" type="datetimeFigureOut">
              <a:rPr lang="en-US" smtClean="0"/>
              <a:t>12/23/2025</a:t>
            </a:fld>
            <a:endParaRPr lang="en-US"/>
          </a:p>
        </p:txBody>
      </p:sp>
      <p:sp>
        <p:nvSpPr>
          <p:cNvPr id="3" name="Footer Placeholder 2">
            <a:extLst>
              <a:ext uri="{FF2B5EF4-FFF2-40B4-BE49-F238E27FC236}">
                <a16:creationId xmlns:a16="http://schemas.microsoft.com/office/drawing/2014/main" id="{20587FB8-E8E9-58AD-82C3-2024F8B16C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1E6D83-9B54-AF4F-D05D-A77FE02849DC}"/>
              </a:ext>
            </a:extLst>
          </p:cNvPr>
          <p:cNvSpPr>
            <a:spLocks noGrp="1"/>
          </p:cNvSpPr>
          <p:nvPr>
            <p:ph type="sldNum" sz="quarter" idx="12"/>
          </p:nvPr>
        </p:nvSpPr>
        <p:spPr/>
        <p:txBody>
          <a:bodyPr/>
          <a:lstStyle/>
          <a:p>
            <a:fld id="{5062C112-9E34-483C-B72F-8BCDCBA1DBD1}" type="slidenum">
              <a:rPr lang="en-US" smtClean="0"/>
              <a:t>‹#›</a:t>
            </a:fld>
            <a:endParaRPr lang="en-US"/>
          </a:p>
        </p:txBody>
      </p:sp>
    </p:spTree>
    <p:extLst>
      <p:ext uri="{BB962C8B-B14F-4D97-AF65-F5344CB8AC3E}">
        <p14:creationId xmlns:p14="http://schemas.microsoft.com/office/powerpoint/2010/main" val="148341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93D0E-94EE-0305-4C89-E14FB11CA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0E04B9-1242-B3C5-C900-14A77B6A3D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CDA9B7-EB14-C8DE-97DB-EA0E410406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A5543-4355-36E2-2EDE-A35957BAAF55}"/>
              </a:ext>
            </a:extLst>
          </p:cNvPr>
          <p:cNvSpPr>
            <a:spLocks noGrp="1"/>
          </p:cNvSpPr>
          <p:nvPr>
            <p:ph type="dt" sz="half" idx="10"/>
          </p:nvPr>
        </p:nvSpPr>
        <p:spPr/>
        <p:txBody>
          <a:bodyPr/>
          <a:lstStyle/>
          <a:p>
            <a:fld id="{191BFE48-D054-4EC9-B867-0C35E7EE7EE3}" type="datetimeFigureOut">
              <a:rPr lang="en-US" smtClean="0"/>
              <a:t>12/23/2025</a:t>
            </a:fld>
            <a:endParaRPr lang="en-US"/>
          </a:p>
        </p:txBody>
      </p:sp>
      <p:sp>
        <p:nvSpPr>
          <p:cNvPr id="6" name="Footer Placeholder 5">
            <a:extLst>
              <a:ext uri="{FF2B5EF4-FFF2-40B4-BE49-F238E27FC236}">
                <a16:creationId xmlns:a16="http://schemas.microsoft.com/office/drawing/2014/main" id="{B8CE430A-3EB5-F464-F5D5-FC5F7E4D8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D97E8-CBE5-1B7E-D14A-B7E835D7051F}"/>
              </a:ext>
            </a:extLst>
          </p:cNvPr>
          <p:cNvSpPr>
            <a:spLocks noGrp="1"/>
          </p:cNvSpPr>
          <p:nvPr>
            <p:ph type="sldNum" sz="quarter" idx="12"/>
          </p:nvPr>
        </p:nvSpPr>
        <p:spPr/>
        <p:txBody>
          <a:bodyPr/>
          <a:lstStyle/>
          <a:p>
            <a:fld id="{5062C112-9E34-483C-B72F-8BCDCBA1DBD1}" type="slidenum">
              <a:rPr lang="en-US" smtClean="0"/>
              <a:t>‹#›</a:t>
            </a:fld>
            <a:endParaRPr lang="en-US"/>
          </a:p>
        </p:txBody>
      </p:sp>
    </p:spTree>
    <p:extLst>
      <p:ext uri="{BB962C8B-B14F-4D97-AF65-F5344CB8AC3E}">
        <p14:creationId xmlns:p14="http://schemas.microsoft.com/office/powerpoint/2010/main" val="31540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D3A2-247C-185D-7C2D-D21EA375DF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BBC590-B53D-B9F3-997B-2B663028C3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8D4629-3715-78A9-0E4E-4D895B6F3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67E464-CCCD-6978-5BFE-618F800E9EE2}"/>
              </a:ext>
            </a:extLst>
          </p:cNvPr>
          <p:cNvSpPr>
            <a:spLocks noGrp="1"/>
          </p:cNvSpPr>
          <p:nvPr>
            <p:ph type="dt" sz="half" idx="10"/>
          </p:nvPr>
        </p:nvSpPr>
        <p:spPr/>
        <p:txBody>
          <a:bodyPr/>
          <a:lstStyle/>
          <a:p>
            <a:fld id="{191BFE48-D054-4EC9-B867-0C35E7EE7EE3}" type="datetimeFigureOut">
              <a:rPr lang="en-US" smtClean="0"/>
              <a:t>12/23/2025</a:t>
            </a:fld>
            <a:endParaRPr lang="en-US"/>
          </a:p>
        </p:txBody>
      </p:sp>
      <p:sp>
        <p:nvSpPr>
          <p:cNvPr id="6" name="Footer Placeholder 5">
            <a:extLst>
              <a:ext uri="{FF2B5EF4-FFF2-40B4-BE49-F238E27FC236}">
                <a16:creationId xmlns:a16="http://schemas.microsoft.com/office/drawing/2014/main" id="{46F912B4-5E4A-5244-A803-74532FD93A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31F9E7-7AE8-35DF-87DB-0C0C2E8BBC90}"/>
              </a:ext>
            </a:extLst>
          </p:cNvPr>
          <p:cNvSpPr>
            <a:spLocks noGrp="1"/>
          </p:cNvSpPr>
          <p:nvPr>
            <p:ph type="sldNum" sz="quarter" idx="12"/>
          </p:nvPr>
        </p:nvSpPr>
        <p:spPr/>
        <p:txBody>
          <a:bodyPr/>
          <a:lstStyle/>
          <a:p>
            <a:fld id="{5062C112-9E34-483C-B72F-8BCDCBA1DBD1}" type="slidenum">
              <a:rPr lang="en-US" smtClean="0"/>
              <a:t>‹#›</a:t>
            </a:fld>
            <a:endParaRPr lang="en-US"/>
          </a:p>
        </p:txBody>
      </p:sp>
    </p:spTree>
    <p:extLst>
      <p:ext uri="{BB962C8B-B14F-4D97-AF65-F5344CB8AC3E}">
        <p14:creationId xmlns:p14="http://schemas.microsoft.com/office/powerpoint/2010/main" val="201096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B6812E-65B9-F6C6-5CDC-FB01DEB906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088E2A-8D3C-0784-A083-13624400A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635A8-C607-39D7-D3CD-5A8A3BB9F4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1BFE48-D054-4EC9-B867-0C35E7EE7EE3}" type="datetimeFigureOut">
              <a:rPr lang="en-US" smtClean="0"/>
              <a:t>12/23/2025</a:t>
            </a:fld>
            <a:endParaRPr lang="en-US"/>
          </a:p>
        </p:txBody>
      </p:sp>
      <p:sp>
        <p:nvSpPr>
          <p:cNvPr id="5" name="Footer Placeholder 4">
            <a:extLst>
              <a:ext uri="{FF2B5EF4-FFF2-40B4-BE49-F238E27FC236}">
                <a16:creationId xmlns:a16="http://schemas.microsoft.com/office/drawing/2014/main" id="{D70E74C3-87DF-FAB1-EC68-96577404E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334D31-1965-09FE-B3B4-34C3BD270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2C112-9E34-483C-B72F-8BCDCBA1DBD1}" type="slidenum">
              <a:rPr lang="en-US" smtClean="0"/>
              <a:t>‹#›</a:t>
            </a:fld>
            <a:endParaRPr lang="en-US"/>
          </a:p>
        </p:txBody>
      </p:sp>
    </p:spTree>
    <p:extLst>
      <p:ext uri="{BB962C8B-B14F-4D97-AF65-F5344CB8AC3E}">
        <p14:creationId xmlns:p14="http://schemas.microsoft.com/office/powerpoint/2010/main" val="3767782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902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Exo 2 Black"/>
              <a:buNone/>
              <a:defRPr sz="3500">
                <a:solidFill>
                  <a:schemeClr val="lt1"/>
                </a:solidFill>
                <a:latin typeface="Exo 2 Black"/>
                <a:ea typeface="Exo 2 Black"/>
                <a:cs typeface="Exo 2 Black"/>
                <a:sym typeface="Exo 2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60000" y="1622400"/>
            <a:ext cx="10272000" cy="45156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4226808515"/>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3.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0.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4.xm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notesSlide" Target="../notesSlides/notesSlide2.xml"/><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1.png"/><Relationship Id="rId7" Type="http://schemas.openxmlformats.org/officeDocument/2006/relationships/image" Target="../media/image37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0.png"/><Relationship Id="rId4" Type="http://schemas.openxmlformats.org/officeDocument/2006/relationships/image" Target="../media/image340.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1.png"/><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slide" Target="slide6.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6.bin"/><Relationship Id="rId18" Type="http://schemas.openxmlformats.org/officeDocument/2006/relationships/image" Target="../media/image56.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3.wmf"/><Relationship Id="rId17" Type="http://schemas.openxmlformats.org/officeDocument/2006/relationships/oleObject" Target="../embeddings/oleObject8.bin"/><Relationship Id="rId2" Type="http://schemas.openxmlformats.org/officeDocument/2006/relationships/slideLayout" Target="../slideLayouts/slideLayout12.xml"/><Relationship Id="rId16" Type="http://schemas.openxmlformats.org/officeDocument/2006/relationships/image" Target="../media/image55.wmf"/><Relationship Id="rId20" Type="http://schemas.openxmlformats.org/officeDocument/2006/relationships/image" Target="../media/image57.wmf"/><Relationship Id="rId1" Type="http://schemas.openxmlformats.org/officeDocument/2006/relationships/vmlDrawing" Target="../drawings/vmlDrawing2.vml"/><Relationship Id="rId6" Type="http://schemas.openxmlformats.org/officeDocument/2006/relationships/image" Target="../media/image10.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2.wmf"/><Relationship Id="rId19" Type="http://schemas.openxmlformats.org/officeDocument/2006/relationships/oleObject" Target="../embeddings/oleObject9.bin"/><Relationship Id="rId4" Type="http://schemas.openxmlformats.org/officeDocument/2006/relationships/image" Target="../media/image9.wmf"/><Relationship Id="rId9" Type="http://schemas.openxmlformats.org/officeDocument/2006/relationships/oleObject" Target="../embeddings/oleObject4.bin"/><Relationship Id="rId14" Type="http://schemas.openxmlformats.org/officeDocument/2006/relationships/image" Target="../media/image54.wmf"/></Relationships>
</file>

<file path=ppt/slides/_rels/slide2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63.wmf"/><Relationship Id="rId18" Type="http://schemas.openxmlformats.org/officeDocument/2006/relationships/oleObject" Target="../embeddings/oleObject16.bin"/><Relationship Id="rId26" Type="http://schemas.openxmlformats.org/officeDocument/2006/relationships/image" Target="../media/image70.png"/><Relationship Id="rId3" Type="http://schemas.openxmlformats.org/officeDocument/2006/relationships/video" Target="../media/media3.mp4"/><Relationship Id="rId21" Type="http://schemas.openxmlformats.org/officeDocument/2006/relationships/image" Target="../media/image67.wmf"/><Relationship Id="rId7" Type="http://schemas.openxmlformats.org/officeDocument/2006/relationships/image" Target="../media/image60.wmf"/><Relationship Id="rId12" Type="http://schemas.openxmlformats.org/officeDocument/2006/relationships/oleObject" Target="../embeddings/oleObject13.bin"/><Relationship Id="rId17" Type="http://schemas.openxmlformats.org/officeDocument/2006/relationships/image" Target="../media/image65.wmf"/><Relationship Id="rId25" Type="http://schemas.openxmlformats.org/officeDocument/2006/relationships/image" Target="../media/image69.wmf"/><Relationship Id="rId2" Type="http://schemas.microsoft.com/office/2007/relationships/media" Target="../media/media3.mp4"/><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3.vml"/><Relationship Id="rId6" Type="http://schemas.openxmlformats.org/officeDocument/2006/relationships/oleObject" Target="../embeddings/oleObject10.bin"/><Relationship Id="rId11" Type="http://schemas.openxmlformats.org/officeDocument/2006/relationships/image" Target="../media/image62.wmf"/><Relationship Id="rId24" Type="http://schemas.openxmlformats.org/officeDocument/2006/relationships/oleObject" Target="../embeddings/oleObject19.bin"/><Relationship Id="rId5" Type="http://schemas.openxmlformats.org/officeDocument/2006/relationships/notesSlide" Target="../notesSlides/notesSlide5.xml"/><Relationship Id="rId15" Type="http://schemas.openxmlformats.org/officeDocument/2006/relationships/image" Target="../media/image64.wmf"/><Relationship Id="rId23" Type="http://schemas.openxmlformats.org/officeDocument/2006/relationships/image" Target="../media/image68.wmf"/><Relationship Id="rId10" Type="http://schemas.openxmlformats.org/officeDocument/2006/relationships/oleObject" Target="../embeddings/oleObject12.bin"/><Relationship Id="rId19" Type="http://schemas.openxmlformats.org/officeDocument/2006/relationships/image" Target="../media/image66.wmf"/><Relationship Id="rId4" Type="http://schemas.openxmlformats.org/officeDocument/2006/relationships/slideLayout" Target="../slideLayouts/slideLayout12.xml"/><Relationship Id="rId9" Type="http://schemas.openxmlformats.org/officeDocument/2006/relationships/image" Target="../media/image61.wmf"/><Relationship Id="rId14" Type="http://schemas.openxmlformats.org/officeDocument/2006/relationships/oleObject" Target="../embeddings/oleObject14.bin"/><Relationship Id="rId22" Type="http://schemas.openxmlformats.org/officeDocument/2006/relationships/oleObject" Target="../embeddings/oleObject18.bin"/></Relationships>
</file>

<file path=ppt/slides/_rels/slide24.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72.wmf"/><Relationship Id="rId11" Type="http://schemas.openxmlformats.org/officeDocument/2006/relationships/image" Target="../media/image76.png"/><Relationship Id="rId5" Type="http://schemas.openxmlformats.org/officeDocument/2006/relationships/oleObject" Target="../embeddings/oleObject21.bin"/><Relationship Id="rId10" Type="http://schemas.openxmlformats.org/officeDocument/2006/relationships/image" Target="../media/image75.png"/><Relationship Id="rId4" Type="http://schemas.openxmlformats.org/officeDocument/2006/relationships/image" Target="../media/image71.wmf"/><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72.wmf"/><Relationship Id="rId11" Type="http://schemas.openxmlformats.org/officeDocument/2006/relationships/image" Target="../media/image76.png"/><Relationship Id="rId5" Type="http://schemas.openxmlformats.org/officeDocument/2006/relationships/oleObject" Target="../embeddings/oleObject21.bin"/><Relationship Id="rId10" Type="http://schemas.openxmlformats.org/officeDocument/2006/relationships/image" Target="../media/image75.png"/><Relationship Id="rId4" Type="http://schemas.openxmlformats.org/officeDocument/2006/relationships/image" Target="../media/image71.wmf"/><Relationship Id="rId9"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82.wmf"/><Relationship Id="rId13" Type="http://schemas.openxmlformats.org/officeDocument/2006/relationships/oleObject" Target="../embeddings/oleObject28.bin"/><Relationship Id="rId18" Type="http://schemas.openxmlformats.org/officeDocument/2006/relationships/image" Target="../media/image87.wmf"/><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84.wmf"/><Relationship Id="rId17" Type="http://schemas.openxmlformats.org/officeDocument/2006/relationships/oleObject" Target="../embeddings/oleObject30.bin"/><Relationship Id="rId2" Type="http://schemas.openxmlformats.org/officeDocument/2006/relationships/slideLayout" Target="../slideLayouts/slideLayout12.xml"/><Relationship Id="rId16" Type="http://schemas.openxmlformats.org/officeDocument/2006/relationships/image" Target="../media/image86.wmf"/><Relationship Id="rId1" Type="http://schemas.openxmlformats.org/officeDocument/2006/relationships/vmlDrawing" Target="../drawings/vmlDrawing6.vml"/><Relationship Id="rId6" Type="http://schemas.openxmlformats.org/officeDocument/2006/relationships/image" Target="../media/image81.wmf"/><Relationship Id="rId11" Type="http://schemas.openxmlformats.org/officeDocument/2006/relationships/oleObject" Target="../embeddings/oleObject27.bin"/><Relationship Id="rId5" Type="http://schemas.openxmlformats.org/officeDocument/2006/relationships/oleObject" Target="../embeddings/oleObject24.bin"/><Relationship Id="rId15" Type="http://schemas.openxmlformats.org/officeDocument/2006/relationships/oleObject" Target="../embeddings/oleObject29.bin"/><Relationship Id="rId10" Type="http://schemas.openxmlformats.org/officeDocument/2006/relationships/image" Target="../media/image83.wmf"/><Relationship Id="rId19" Type="http://schemas.openxmlformats.org/officeDocument/2006/relationships/image" Target="../media/image88.emf"/><Relationship Id="rId4" Type="http://schemas.openxmlformats.org/officeDocument/2006/relationships/image" Target="../media/image80.wmf"/><Relationship Id="rId9" Type="http://schemas.openxmlformats.org/officeDocument/2006/relationships/oleObject" Target="../embeddings/oleObject26.bin"/><Relationship Id="rId14" Type="http://schemas.openxmlformats.org/officeDocument/2006/relationships/image" Target="../media/image85.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slide" Target="slide2.xml"/><Relationship Id="rId4" Type="http://schemas.openxmlformats.org/officeDocument/2006/relationships/image" Target="../media/image5.sv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slide" Target="slide2.xml"/><Relationship Id="rId4" Type="http://schemas.openxmlformats.org/officeDocument/2006/relationships/image" Target="../media/image5.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slide" Target="slide2.xml"/><Relationship Id="rId4" Type="http://schemas.openxmlformats.org/officeDocument/2006/relationships/image" Target="../media/image5.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slide" Target="slide2.xml"/><Relationship Id="rId4" Type="http://schemas.openxmlformats.org/officeDocument/2006/relationships/image" Target="../media/image5.sv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B38715-47EA-4827-8C6C-E6C70E643C72}"/>
              </a:ext>
            </a:extLst>
          </p:cNvPr>
          <p:cNvSpPr/>
          <p:nvPr/>
        </p:nvSpPr>
        <p:spPr>
          <a:xfrm>
            <a:off x="337625" y="281354"/>
            <a:ext cx="11854375" cy="637266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7588ACE-522F-4FF7-B0C1-0665100AA4CE}"/>
              </a:ext>
            </a:extLst>
          </p:cNvPr>
          <p:cNvSpPr/>
          <p:nvPr/>
        </p:nvSpPr>
        <p:spPr>
          <a:xfrm>
            <a:off x="1069144" y="517380"/>
            <a:ext cx="8229600" cy="1200329"/>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GIỚI THIỆU NHÓM TÁC GIẢ</a:t>
            </a:r>
          </a:p>
          <a:p>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Lê </a:t>
            </a:r>
            <a:r>
              <a:rPr lang="en-US" b="1" dirty="0" err="1">
                <a:latin typeface="Times New Roman" panose="02020603050405020304" pitchFamily="18" charset="0"/>
                <a:cs typeface="Times New Roman" panose="02020603050405020304" pitchFamily="18" charset="0"/>
              </a:rPr>
              <a:t>Thị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Thuý</a:t>
            </a:r>
            <a:r>
              <a:rPr lang="en-US" b="1" dirty="0">
                <a:latin typeface="Times New Roman" panose="02020603050405020304" pitchFamily="18" charset="0"/>
                <a:cs typeface="Times New Roman" panose="02020603050405020304" pitchFamily="18" charset="0"/>
              </a:rPr>
              <a:t> Nga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p>
          <a:p>
            <a:r>
              <a:rPr lang="en-US" dirty="0" err="1">
                <a:latin typeface="Times New Roman" panose="02020603050405020304" pitchFamily="18" charset="0"/>
                <a:cs typeface="Times New Roman" panose="02020603050405020304" pitchFamily="18" charset="0"/>
              </a:rPr>
              <a:t>Thầy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Hoàng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Đông</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a:t>
            </a:r>
          </a:p>
          <a:p>
            <a:r>
              <a:rPr lang="vi-VN" b="1" dirty="0">
                <a:latin typeface="Times New Roman" panose="02020603050405020304" pitchFamily="18" charset="0"/>
                <a:cs typeface="Times New Roman" panose="02020603050405020304" pitchFamily="18" charset="0"/>
              </a:rPr>
              <a:t>Đơn vị công tác:</a:t>
            </a:r>
            <a:r>
              <a:rPr lang="vi-VN" dirty="0">
                <a:latin typeface="Times New Roman" panose="02020603050405020304" pitchFamily="18" charset="0"/>
                <a:cs typeface="Times New Roman" panose="02020603050405020304" pitchFamily="18" charset="0"/>
              </a:rPr>
              <a:t> Trường THPT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chuyên</a:t>
            </a:r>
            <a:r>
              <a:rPr lang="en-US" dirty="0">
                <a:latin typeface="Times New Roman" panose="02020603050405020304" pitchFamily="18" charset="0"/>
                <a:cs typeface="Times New Roman" panose="02020603050405020304" pitchFamily="18" charset="0"/>
              </a:rPr>
              <a:t> S</a:t>
            </a:r>
            <a:r>
              <a:rPr lang="vi-VN" dirty="0">
                <a:latin typeface="Times New Roman" panose="02020603050405020304" pitchFamily="18" charset="0"/>
                <a:cs typeface="Times New Roman" panose="02020603050405020304" pitchFamily="18" charset="0"/>
              </a:rPr>
              <a:t>ơ</a:t>
            </a:r>
            <a:r>
              <a:rPr lang="en-US" dirty="0">
                <a:latin typeface="Times New Roman" panose="02020603050405020304" pitchFamily="18" charset="0"/>
                <a:cs typeface="Times New Roman" panose="02020603050405020304" pitchFamily="18" charset="0"/>
              </a:rPr>
              <a:t>n </a:t>
            </a:r>
            <a:r>
              <a:rPr lang="en-US" dirty="0" err="1">
                <a:latin typeface="Times New Roman" panose="02020603050405020304" pitchFamily="18" charset="0"/>
                <a:cs typeface="Times New Roman" panose="02020603050405020304" pitchFamily="18" charset="0"/>
              </a:rPr>
              <a:t>Tây</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endParaRPr lang="en-US"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A92DB09-0DE2-49C4-AA8F-845DBD1F9ABD}"/>
              </a:ext>
            </a:extLst>
          </p:cNvPr>
          <p:cNvSpPr/>
          <p:nvPr/>
        </p:nvSpPr>
        <p:spPr>
          <a:xfrm>
            <a:off x="914401" y="1893555"/>
            <a:ext cx="8961119" cy="2585323"/>
          </a:xfrm>
          <a:prstGeom prst="rect">
            <a:avLst/>
          </a:prstGeom>
        </p:spPr>
        <p:txBody>
          <a:bodyPr wrap="square">
            <a:spAutoFit/>
          </a:bodyPr>
          <a:lstStyle/>
          <a:p>
            <a:r>
              <a:rPr lang="vi-VN" b="1" dirty="0"/>
              <a:t>Triết lý giáo dục của nhóm:</a:t>
            </a:r>
            <a:r>
              <a:rPr lang="vi-VN" dirty="0"/>
              <a:t> Với phương châm </a:t>
            </a:r>
            <a:r>
              <a:rPr lang="vi-VN" i="1" dirty="0"/>
              <a:t>"Lấy người học làm trung tâm và công nghệ làm đòn bẩy"</a:t>
            </a:r>
            <a:r>
              <a:rPr lang="vi-VN" dirty="0"/>
              <a:t>, nhóm tác giả Lê Thị Thuý Nga và Hoàng Tiến Đông luôn nỗ lực tìm kiếm những phương thức truyền tải kiến thức Toán học một cách trực quan, sinh động nhất. Chúng tôi tin rằng, mỗi tiết học không chỉ là sự trao đổi về công thức, mà còn là hành trình cùng học sinh khám phá vẻ đẹp của toán học thông qua các công cụ kỹ thuật số hiện đại.</a:t>
            </a:r>
          </a:p>
          <a:p>
            <a:r>
              <a:rPr lang="vi-VN" b="1" dirty="0"/>
              <a:t>Về sản phẩm bài giảng:</a:t>
            </a:r>
            <a:r>
              <a:rPr lang="vi-VN" dirty="0"/>
              <a:t> Bài giảng </a:t>
            </a:r>
            <a:r>
              <a:rPr lang="vi-VN" b="1" dirty="0"/>
              <a:t>"Tích vô hướng của hai vectơ"</a:t>
            </a:r>
            <a:r>
              <a:rPr lang="vi-VN" dirty="0"/>
              <a:t> là thành quả của sự phối hợp chặt chẽ giữa chuyên môn sư phạm vững vàng và tư duy đổi mới trong dạy học tích hợp năng lực số.</a:t>
            </a:r>
          </a:p>
        </p:txBody>
      </p:sp>
      <p:sp>
        <p:nvSpPr>
          <p:cNvPr id="5" name="Rectangle 4">
            <a:extLst>
              <a:ext uri="{FF2B5EF4-FFF2-40B4-BE49-F238E27FC236}">
                <a16:creationId xmlns:a16="http://schemas.microsoft.com/office/drawing/2014/main" id="{84A86AE8-072B-4732-A79C-11F2995D3CCD}"/>
              </a:ext>
            </a:extLst>
          </p:cNvPr>
          <p:cNvSpPr/>
          <p:nvPr/>
        </p:nvSpPr>
        <p:spPr>
          <a:xfrm>
            <a:off x="914401" y="4654725"/>
            <a:ext cx="9467556" cy="1200329"/>
          </a:xfrm>
          <a:prstGeom prst="rect">
            <a:avLst/>
          </a:prstGeom>
        </p:spPr>
        <p:txBody>
          <a:bodyPr wrap="square">
            <a:spAutoFit/>
          </a:bodyPr>
          <a:lstStyle/>
          <a:p>
            <a:r>
              <a:rPr lang="vi-VN" b="1" dirty="0"/>
              <a:t>Mục tiêu hướng tới:</a:t>
            </a:r>
            <a:r>
              <a:rPr lang="vi-VN" dirty="0"/>
              <a:t> Thông qua bài giảng này, nhóm tác giả mong muốn không chỉ giúp học sinh làm chủ kiến thức về vectơ mà còn bồi dưỡng cho các em các kỹ năng số cần thiết của công dân thế kỷ 21: kỹ năng khai thác công nghệ, tư duy mô hình hóa và khả năng tự học trong môi trường số.</a:t>
            </a:r>
            <a:endParaRPr lang="en-US" dirty="0"/>
          </a:p>
        </p:txBody>
      </p:sp>
    </p:spTree>
    <p:extLst>
      <p:ext uri="{BB962C8B-B14F-4D97-AF65-F5344CB8AC3E}">
        <p14:creationId xmlns:p14="http://schemas.microsoft.com/office/powerpoint/2010/main" val="323730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ext uri="{D42A27DB-BD31-4B8C-83A1-F6EECF244321}">
                <p14:modId xmlns:p14="http://schemas.microsoft.com/office/powerpoint/2010/main" val="491659943"/>
              </p:ext>
            </p:extLst>
          </p:nvPr>
        </p:nvGraphicFramePr>
        <p:xfrm>
          <a:off x="2528265" y="887149"/>
          <a:ext cx="1676400" cy="477728"/>
        </p:xfrm>
        <a:graphic>
          <a:graphicData uri="http://schemas.openxmlformats.org/presentationml/2006/ole">
            <mc:AlternateContent xmlns:mc="http://schemas.openxmlformats.org/markup-compatibility/2006">
              <mc:Choice xmlns:v="urn:schemas-microsoft-com:vml" Requires="v">
                <p:oleObj spid="_x0000_s1036" name="Equation" r:id="rId3" imgW="596880" imgH="190440" progId="Equation.DSMT4">
                  <p:embed/>
                </p:oleObj>
              </mc:Choice>
              <mc:Fallback>
                <p:oleObj name="Equation" r:id="rId3" imgW="596880" imgH="190440" progId="Equation.DSMT4">
                  <p:embed/>
                  <p:pic>
                    <p:nvPicPr>
                      <p:cNvPr id="9" name="Object 8"/>
                      <p:cNvPicPr/>
                      <p:nvPr/>
                    </p:nvPicPr>
                    <p:blipFill>
                      <a:blip r:embed="rId4"/>
                      <a:stretch>
                        <a:fillRect/>
                      </a:stretch>
                    </p:blipFill>
                    <p:spPr>
                      <a:xfrm>
                        <a:off x="2528265" y="887149"/>
                        <a:ext cx="1676400" cy="477728"/>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59620027"/>
              </p:ext>
            </p:extLst>
          </p:nvPr>
        </p:nvGraphicFramePr>
        <p:xfrm>
          <a:off x="2487935" y="1695517"/>
          <a:ext cx="1747837" cy="619125"/>
        </p:xfrm>
        <a:graphic>
          <a:graphicData uri="http://schemas.openxmlformats.org/presentationml/2006/ole">
            <mc:AlternateContent xmlns:mc="http://schemas.openxmlformats.org/markup-compatibility/2006">
              <mc:Choice xmlns:v="urn:schemas-microsoft-com:vml" Requires="v">
                <p:oleObj spid="_x0000_s1037" name="Equation" r:id="rId5" imgW="622080" imgH="279360" progId="Equation.DSMT4">
                  <p:embed/>
                </p:oleObj>
              </mc:Choice>
              <mc:Fallback>
                <p:oleObj name="Equation" r:id="rId5" imgW="622080" imgH="279360" progId="Equation.DSMT4">
                  <p:embed/>
                  <p:pic>
                    <p:nvPicPr>
                      <p:cNvPr id="13" name="Object 12"/>
                      <p:cNvPicPr>
                        <a:picLocks noChangeAspect="1" noChangeArrowheads="1"/>
                      </p:cNvPicPr>
                      <p:nvPr/>
                    </p:nvPicPr>
                    <p:blipFill>
                      <a:blip r:embed="rId6"/>
                      <a:srcRect/>
                      <a:stretch>
                        <a:fillRect/>
                      </a:stretch>
                    </p:blipFill>
                    <p:spPr bwMode="auto">
                      <a:xfrm>
                        <a:off x="2487935" y="1695517"/>
                        <a:ext cx="1747837" cy="619125"/>
                      </a:xfrm>
                      <a:prstGeom prst="rect">
                        <a:avLst/>
                      </a:prstGeom>
                      <a:noFill/>
                      <a:ln>
                        <a:noFill/>
                      </a:ln>
                    </p:spPr>
                  </p:pic>
                </p:oleObj>
              </mc:Fallback>
            </mc:AlternateContent>
          </a:graphicData>
        </a:graphic>
      </p:graphicFrame>
      <p:graphicFrame>
        <p:nvGraphicFramePr>
          <p:cNvPr id="16" name="Object 15"/>
          <p:cNvGraphicFramePr>
            <a:graphicFrameLocks noChangeAspect="1"/>
          </p:cNvGraphicFramePr>
          <p:nvPr/>
        </p:nvGraphicFramePr>
        <p:xfrm>
          <a:off x="2543176" y="3395663"/>
          <a:ext cx="2784475" cy="1573212"/>
        </p:xfrm>
        <a:graphic>
          <a:graphicData uri="http://schemas.openxmlformats.org/presentationml/2006/ole">
            <mc:AlternateContent xmlns:mc="http://schemas.openxmlformats.org/markup-compatibility/2006">
              <mc:Choice xmlns:v="urn:schemas-microsoft-com:vml" Requires="v">
                <p:oleObj spid="_x0000_s1038" name="Equation" r:id="rId7" imgW="1409400" imgH="774360" progId="Equation.DSMT4">
                  <p:embed/>
                </p:oleObj>
              </mc:Choice>
              <mc:Fallback>
                <p:oleObj name="Equation" r:id="rId7" imgW="1409400" imgH="774360" progId="Equation.DSMT4">
                  <p:embed/>
                  <p:pic>
                    <p:nvPicPr>
                      <p:cNvPr id="16" name="Object 15"/>
                      <p:cNvPicPr/>
                      <p:nvPr/>
                    </p:nvPicPr>
                    <p:blipFill>
                      <a:blip r:embed="rId8"/>
                      <a:stretch>
                        <a:fillRect/>
                      </a:stretch>
                    </p:blipFill>
                    <p:spPr>
                      <a:xfrm>
                        <a:off x="2543176" y="3395663"/>
                        <a:ext cx="2784475" cy="1573212"/>
                      </a:xfrm>
                      <a:prstGeom prst="rect">
                        <a:avLst/>
                      </a:prstGeom>
                    </p:spPr>
                  </p:pic>
                </p:oleObj>
              </mc:Fallback>
            </mc:AlternateContent>
          </a:graphicData>
        </a:graphic>
      </p:graphicFrame>
      <p:grpSp>
        <p:nvGrpSpPr>
          <p:cNvPr id="12" name="Group 11"/>
          <p:cNvGrpSpPr/>
          <p:nvPr/>
        </p:nvGrpSpPr>
        <p:grpSpPr>
          <a:xfrm>
            <a:off x="5740226" y="2833601"/>
            <a:ext cx="4392070" cy="2049397"/>
            <a:chOff x="103730" y="4465712"/>
            <a:chExt cx="4392070" cy="2049397"/>
          </a:xfrm>
        </p:grpSpPr>
        <p:sp>
          <p:nvSpPr>
            <p:cNvPr id="59407" name="Line 8"/>
            <p:cNvSpPr>
              <a:spLocks noChangeShapeType="1"/>
            </p:cNvSpPr>
            <p:nvPr/>
          </p:nvSpPr>
          <p:spPr bwMode="auto">
            <a:xfrm flipV="1">
              <a:off x="103730" y="5931595"/>
              <a:ext cx="4392070" cy="163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sp>
          <p:nvSpPr>
            <p:cNvPr id="15370" name="Oval 13"/>
            <p:cNvSpPr>
              <a:spLocks noChangeArrowheads="1"/>
            </p:cNvSpPr>
            <p:nvPr/>
          </p:nvSpPr>
          <p:spPr bwMode="auto">
            <a:xfrm>
              <a:off x="3658337" y="5921451"/>
              <a:ext cx="90487" cy="9048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sp>
          <p:nvSpPr>
            <p:cNvPr id="15371" name="Oval 12"/>
            <p:cNvSpPr>
              <a:spLocks noChangeArrowheads="1"/>
            </p:cNvSpPr>
            <p:nvPr/>
          </p:nvSpPr>
          <p:spPr bwMode="auto">
            <a:xfrm>
              <a:off x="1381862" y="5921451"/>
              <a:ext cx="92075" cy="9048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grpSp>
          <p:nvGrpSpPr>
            <p:cNvPr id="8" name="Group 7"/>
            <p:cNvGrpSpPr/>
            <p:nvPr/>
          </p:nvGrpSpPr>
          <p:grpSpPr>
            <a:xfrm>
              <a:off x="749850" y="4465712"/>
              <a:ext cx="2349579" cy="1537118"/>
              <a:chOff x="749850" y="4465712"/>
              <a:chExt cx="2349579" cy="1537118"/>
            </a:xfrm>
          </p:grpSpPr>
          <p:grpSp>
            <p:nvGrpSpPr>
              <p:cNvPr id="15396" name="Group 20"/>
              <p:cNvGrpSpPr>
                <a:grpSpLocks/>
              </p:cNvGrpSpPr>
              <p:nvPr/>
            </p:nvGrpSpPr>
            <p:grpSpPr bwMode="auto">
              <a:xfrm>
                <a:off x="749850" y="4465712"/>
                <a:ext cx="2087562" cy="1454151"/>
                <a:chOff x="2607" y="859"/>
                <a:chExt cx="1315" cy="916"/>
              </a:xfrm>
            </p:grpSpPr>
            <p:grpSp>
              <p:nvGrpSpPr>
                <p:cNvPr id="15398" name="Group 35"/>
                <p:cNvGrpSpPr>
                  <a:grpSpLocks/>
                </p:cNvGrpSpPr>
                <p:nvPr/>
              </p:nvGrpSpPr>
              <p:grpSpPr bwMode="auto">
                <a:xfrm>
                  <a:off x="2607" y="1062"/>
                  <a:ext cx="1160" cy="713"/>
                  <a:chOff x="1119" y="473"/>
                  <a:chExt cx="1936" cy="1190"/>
                </a:xfrm>
              </p:grpSpPr>
              <p:grpSp>
                <p:nvGrpSpPr>
                  <p:cNvPr id="15400" name="Group 19"/>
                  <p:cNvGrpSpPr>
                    <a:grpSpLocks/>
                  </p:cNvGrpSpPr>
                  <p:nvPr/>
                </p:nvGrpSpPr>
                <p:grpSpPr bwMode="auto">
                  <a:xfrm>
                    <a:off x="1119" y="1278"/>
                    <a:ext cx="737" cy="385"/>
                    <a:chOff x="1200" y="816"/>
                    <a:chExt cx="737" cy="385"/>
                  </a:xfrm>
                </p:grpSpPr>
                <p:sp>
                  <p:nvSpPr>
                    <p:cNvPr id="15402" name="Oval 18"/>
                    <p:cNvSpPr>
                      <a:spLocks noChangeAspect="1" noChangeArrowheads="1"/>
                    </p:cNvSpPr>
                    <p:nvPr/>
                  </p:nvSpPr>
                  <p:spPr bwMode="auto">
                    <a:xfrm>
                      <a:off x="1275"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15403" name="Oval 16"/>
                    <p:cNvSpPr>
                      <a:spLocks noChangeAspect="1" noChangeArrowheads="1"/>
                    </p:cNvSpPr>
                    <p:nvPr/>
                  </p:nvSpPr>
                  <p:spPr bwMode="auto">
                    <a:xfrm>
                      <a:off x="1653"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15404" name="Rectangle 15"/>
                    <p:cNvSpPr>
                      <a:spLocks noChangeAspect="1" noChangeArrowheads="1"/>
                    </p:cNvSpPr>
                    <p:nvPr/>
                  </p:nvSpPr>
                  <p:spPr bwMode="auto">
                    <a:xfrm>
                      <a:off x="1200" y="816"/>
                      <a:ext cx="737" cy="271"/>
                    </a:xfrm>
                    <a:prstGeom prst="rect">
                      <a:avLst/>
                    </a:prstGeom>
                    <a:solidFill>
                      <a:srgbClr val="FFFF00"/>
                    </a:solidFill>
                    <a:ln w="38100" cmpd="dbl">
                      <a:solidFill>
                        <a:schemeClr val="tx1"/>
                      </a:solidFill>
                      <a:miter lim="800000"/>
                      <a:headEnd/>
                      <a:tailEnd/>
                    </a:ln>
                  </p:spPr>
                  <p:txBody>
                    <a:bodyPr wrap="none" anchor="ctr"/>
                    <a:lstStyle/>
                    <a:p>
                      <a:pPr algn="ctr"/>
                      <a:endParaRPr lang="en-US" sz="2800" b="1" dirty="0">
                        <a:solidFill>
                          <a:srgbClr val="FF0000"/>
                        </a:solidFill>
                        <a:latin typeface="Times New Roman" pitchFamily="18" charset="0"/>
                      </a:endParaRPr>
                    </a:p>
                  </p:txBody>
                </p:sp>
              </p:grpSp>
              <p:sp>
                <p:nvSpPr>
                  <p:cNvPr id="59418" name="Line 21"/>
                  <p:cNvSpPr>
                    <a:spLocks noChangeShapeType="1"/>
                  </p:cNvSpPr>
                  <p:nvPr/>
                </p:nvSpPr>
                <p:spPr bwMode="auto">
                  <a:xfrm flipV="1">
                    <a:off x="1852" y="473"/>
                    <a:ext cx="1203" cy="95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grpSp>
            <p:sp>
              <p:nvSpPr>
                <p:cNvPr id="15399" name="Text Box 38"/>
                <p:cNvSpPr txBox="1">
                  <a:spLocks noChangeArrowheads="1"/>
                </p:cNvSpPr>
                <p:nvPr/>
              </p:nvSpPr>
              <p:spPr bwMode="auto">
                <a:xfrm>
                  <a:off x="3779" y="859"/>
                  <a:ext cx="1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dirty="0">
                      <a:latin typeface="Times New Roman" pitchFamily="18" charset="0"/>
                    </a:rPr>
                    <a:t>F</a:t>
                  </a:r>
                </a:p>
              </p:txBody>
            </p:sp>
          </p:grpSp>
          <p:sp>
            <p:nvSpPr>
              <p:cNvPr id="59430" name="Line 38"/>
              <p:cNvSpPr>
                <a:spLocks noChangeShapeType="1"/>
              </p:cNvSpPr>
              <p:nvPr/>
            </p:nvSpPr>
            <p:spPr bwMode="auto">
              <a:xfrm>
                <a:off x="2713587" y="4494287"/>
                <a:ext cx="2190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latin typeface="Arial" pitchFamily="34" charset="0"/>
                  <a:cs typeface="Arial" pitchFamily="34" charset="0"/>
                </a:endParaRPr>
              </a:p>
            </p:txBody>
          </p:sp>
          <p:sp>
            <p:nvSpPr>
              <p:cNvPr id="36" name="Text Box 38"/>
              <p:cNvSpPr txBox="1">
                <a:spLocks noChangeArrowheads="1"/>
              </p:cNvSpPr>
              <p:nvPr/>
            </p:nvSpPr>
            <p:spPr bwMode="auto">
              <a:xfrm>
                <a:off x="2667014" y="5394816"/>
                <a:ext cx="125427" cy="519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dirty="0">
                    <a:latin typeface="Times New Roman" pitchFamily="18" charset="0"/>
                  </a:rPr>
                  <a:t>F</a:t>
                </a:r>
              </a:p>
            </p:txBody>
          </p:sp>
          <p:sp>
            <p:nvSpPr>
              <p:cNvPr id="37" name="Line 34"/>
              <p:cNvSpPr>
                <a:spLocks noChangeShapeType="1"/>
              </p:cNvSpPr>
              <p:nvPr/>
            </p:nvSpPr>
            <p:spPr bwMode="auto">
              <a:xfrm>
                <a:off x="2778407" y="5410691"/>
                <a:ext cx="1324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latin typeface="Arial" pitchFamily="34" charset="0"/>
                  <a:cs typeface="Arial" pitchFamily="34" charset="0"/>
                </a:endParaRPr>
              </a:p>
            </p:txBody>
          </p:sp>
          <p:sp>
            <p:nvSpPr>
              <p:cNvPr id="38" name="Text Box 35"/>
              <p:cNvSpPr txBox="1">
                <a:spLocks noChangeArrowheads="1"/>
              </p:cNvSpPr>
              <p:nvPr/>
            </p:nvSpPr>
            <p:spPr bwMode="auto">
              <a:xfrm>
                <a:off x="2799458" y="5632942"/>
                <a:ext cx="299971"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dirty="0">
                    <a:effectLst>
                      <a:outerShdw blurRad="38100" dist="38100" dir="2700000" algn="tl">
                        <a:srgbClr val="C0C0C0"/>
                      </a:outerShdw>
                    </a:effectLst>
                    <a:latin typeface="Times New Roman" pitchFamily="18" charset="0"/>
                    <a:cs typeface="Arial" pitchFamily="34" charset="0"/>
                  </a:rPr>
                  <a:t>1</a:t>
                </a:r>
              </a:p>
            </p:txBody>
          </p:sp>
        </p:grpSp>
        <p:sp>
          <p:nvSpPr>
            <p:cNvPr id="44" name="Line 33"/>
            <p:cNvSpPr>
              <a:spLocks noChangeShapeType="1"/>
            </p:cNvSpPr>
            <p:nvPr/>
          </p:nvSpPr>
          <p:spPr bwMode="auto">
            <a:xfrm rot="1800000" flipV="1">
              <a:off x="1539605" y="5400741"/>
              <a:ext cx="971548" cy="580992"/>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cxnSp>
          <p:nvCxnSpPr>
            <p:cNvPr id="6" name="Straight Connector 5"/>
            <p:cNvCxnSpPr>
              <a:endCxn id="44" idx="1"/>
            </p:cNvCxnSpPr>
            <p:nvPr/>
          </p:nvCxnSpPr>
          <p:spPr>
            <a:xfrm>
              <a:off x="2591319" y="4807301"/>
              <a:ext cx="1" cy="87524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8" name="Arc 41"/>
            <p:cNvSpPr>
              <a:spLocks/>
            </p:cNvSpPr>
            <p:nvPr/>
          </p:nvSpPr>
          <p:spPr bwMode="auto">
            <a:xfrm rot="1778798">
              <a:off x="1570998" y="5378785"/>
              <a:ext cx="381450" cy="390674"/>
            </a:xfrm>
            <a:custGeom>
              <a:avLst/>
              <a:gdLst>
                <a:gd name="T0" fmla="*/ 2147483647 w 19850"/>
                <a:gd name="T1" fmla="*/ 0 h 20033"/>
                <a:gd name="T2" fmla="*/ 2147483647 w 19850"/>
                <a:gd name="T3" fmla="*/ 2147483647 h 20033"/>
                <a:gd name="T4" fmla="*/ 0 w 19850"/>
                <a:gd name="T5" fmla="*/ 2147483647 h 20033"/>
                <a:gd name="T6" fmla="*/ 0 60000 65536"/>
                <a:gd name="T7" fmla="*/ 0 60000 65536"/>
                <a:gd name="T8" fmla="*/ 0 60000 65536"/>
                <a:gd name="T9" fmla="*/ 0 w 19850"/>
                <a:gd name="T10" fmla="*/ 0 h 20033"/>
                <a:gd name="T11" fmla="*/ 19850 w 19850"/>
                <a:gd name="T12" fmla="*/ 20033 h 20033"/>
              </a:gdLst>
              <a:ahLst/>
              <a:cxnLst>
                <a:cxn ang="T6">
                  <a:pos x="T0" y="T1"/>
                </a:cxn>
                <a:cxn ang="T7">
                  <a:pos x="T2" y="T3"/>
                </a:cxn>
                <a:cxn ang="T8">
                  <a:pos x="T4" y="T5"/>
                </a:cxn>
              </a:cxnLst>
              <a:rect l="T9" t="T10" r="T11" b="T12"/>
              <a:pathLst>
                <a:path w="19850" h="20033" fill="none" extrusionOk="0">
                  <a:moveTo>
                    <a:pt x="8077" y="0"/>
                  </a:moveTo>
                  <a:cubicBezTo>
                    <a:pt x="13368" y="2133"/>
                    <a:pt x="17600" y="6273"/>
                    <a:pt x="19849" y="11516"/>
                  </a:cubicBezTo>
                </a:path>
                <a:path w="19850" h="20033" stroke="0" extrusionOk="0">
                  <a:moveTo>
                    <a:pt x="8077" y="0"/>
                  </a:moveTo>
                  <a:cubicBezTo>
                    <a:pt x="13368" y="2133"/>
                    <a:pt x="17600" y="6273"/>
                    <a:pt x="19849" y="11516"/>
                  </a:cubicBezTo>
                  <a:lnTo>
                    <a:pt x="0" y="20033"/>
                  </a:lnTo>
                  <a:lnTo>
                    <a:pt x="8077" y="0"/>
                  </a:lnTo>
                  <a:close/>
                </a:path>
              </a:pathLst>
            </a:custGeom>
            <a:solidFill>
              <a:srgbClr val="FFFF00"/>
            </a:solidFill>
            <a:ln w="9525">
              <a:solidFill>
                <a:srgbClr val="FFFF00"/>
              </a:solidFill>
              <a:round/>
              <a:headEnd/>
              <a:tailEnd/>
            </a:ln>
          </p:spPr>
          <p:txBody>
            <a:bodyPr wrap="none" anchor="ctr"/>
            <a:lstStyle/>
            <a:p>
              <a:pPr>
                <a:defRPr/>
              </a:pPr>
              <a:endParaRPr lang="en-US"/>
            </a:p>
          </p:txBody>
        </p:sp>
        <p:graphicFrame>
          <p:nvGraphicFramePr>
            <p:cNvPr id="10" name="Object 9"/>
            <p:cNvGraphicFramePr>
              <a:graphicFrameLocks noChangeAspect="1"/>
            </p:cNvGraphicFramePr>
            <p:nvPr/>
          </p:nvGraphicFramePr>
          <p:xfrm>
            <a:off x="1560682" y="5406101"/>
            <a:ext cx="492020" cy="336042"/>
          </p:xfrm>
          <a:graphic>
            <a:graphicData uri="http://schemas.openxmlformats.org/presentationml/2006/ole">
              <mc:AlternateContent xmlns:mc="http://schemas.openxmlformats.org/markup-compatibility/2006">
                <mc:Choice xmlns:v="urn:schemas-microsoft-com:vml" Requires="v">
                  <p:oleObj spid="_x0000_s1039" name="Equation" r:id="rId9" imgW="164880" imgH="152280" progId="Equation.DSMT4">
                    <p:embed/>
                  </p:oleObj>
                </mc:Choice>
                <mc:Fallback>
                  <p:oleObj name="Equation" r:id="rId9" imgW="164880" imgH="152280" progId="Equation.DSMT4">
                    <p:embed/>
                    <p:pic>
                      <p:nvPicPr>
                        <p:cNvPr id="10" name="Object 9"/>
                        <p:cNvPicPr/>
                        <p:nvPr/>
                      </p:nvPicPr>
                      <p:blipFill>
                        <a:blip r:embed="rId10"/>
                        <a:stretch>
                          <a:fillRect/>
                        </a:stretch>
                      </p:blipFill>
                      <p:spPr>
                        <a:xfrm>
                          <a:off x="1560682" y="5406101"/>
                          <a:ext cx="492020" cy="336042"/>
                        </a:xfrm>
                        <a:prstGeom prst="rect">
                          <a:avLst/>
                        </a:prstGeom>
                      </p:spPr>
                    </p:pic>
                  </p:oleObj>
                </mc:Fallback>
              </mc:AlternateContent>
            </a:graphicData>
          </a:graphic>
        </p:graphicFrame>
        <p:cxnSp>
          <p:nvCxnSpPr>
            <p:cNvPr id="7" name="Straight Arrow Connector 6"/>
            <p:cNvCxnSpPr/>
            <p:nvPr/>
          </p:nvCxnSpPr>
          <p:spPr>
            <a:xfrm>
              <a:off x="1473937" y="6036449"/>
              <a:ext cx="2198899" cy="0"/>
            </a:xfrm>
            <a:prstGeom prst="straightConnector1">
              <a:avLst/>
            </a:prstGeom>
            <a:ln w="28575">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460000" y="5930334"/>
              <a:ext cx="321437" cy="584775"/>
            </a:xfrm>
            <a:prstGeom prst="rect">
              <a:avLst/>
            </a:prstGeom>
            <a:noFill/>
          </p:spPr>
          <p:txBody>
            <a:bodyPr wrap="square" rtlCol="0">
              <a:spAutoFit/>
            </a:bodyPr>
            <a:lstStyle/>
            <a:p>
              <a:r>
                <a:rPr lang="en-US" sz="3200" b="1" dirty="0"/>
                <a:t>s</a:t>
              </a:r>
            </a:p>
          </p:txBody>
        </p:sp>
      </p:grpSp>
      <p:grpSp>
        <p:nvGrpSpPr>
          <p:cNvPr id="11" name="Group 10"/>
          <p:cNvGrpSpPr/>
          <p:nvPr/>
        </p:nvGrpSpPr>
        <p:grpSpPr>
          <a:xfrm>
            <a:off x="5941452" y="284306"/>
            <a:ext cx="4292092" cy="1335564"/>
            <a:chOff x="4851908" y="5178934"/>
            <a:chExt cx="4292092" cy="1335564"/>
          </a:xfrm>
        </p:grpSpPr>
        <p:sp>
          <p:nvSpPr>
            <p:cNvPr id="59394" name="Line 47"/>
            <p:cNvSpPr>
              <a:spLocks noChangeShapeType="1"/>
            </p:cNvSpPr>
            <p:nvPr/>
          </p:nvSpPr>
          <p:spPr bwMode="auto">
            <a:xfrm>
              <a:off x="4851908" y="5958392"/>
              <a:ext cx="4292092" cy="909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sp>
          <p:nvSpPr>
            <p:cNvPr id="15365" name="Oval 50"/>
            <p:cNvSpPr>
              <a:spLocks noChangeArrowheads="1"/>
            </p:cNvSpPr>
            <p:nvPr/>
          </p:nvSpPr>
          <p:spPr bwMode="auto">
            <a:xfrm>
              <a:off x="8185662" y="5912356"/>
              <a:ext cx="90487" cy="904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sp>
          <p:nvSpPr>
            <p:cNvPr id="15366" name="Oval 51"/>
            <p:cNvSpPr>
              <a:spLocks noChangeArrowheads="1"/>
            </p:cNvSpPr>
            <p:nvPr/>
          </p:nvSpPr>
          <p:spPr bwMode="auto">
            <a:xfrm>
              <a:off x="6031424" y="5912356"/>
              <a:ext cx="92075" cy="904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grpSp>
          <p:nvGrpSpPr>
            <p:cNvPr id="59433" name="Group 41"/>
            <p:cNvGrpSpPr>
              <a:grpSpLocks/>
            </p:cNvGrpSpPr>
            <p:nvPr/>
          </p:nvGrpSpPr>
          <p:grpSpPr bwMode="auto">
            <a:xfrm>
              <a:off x="5431346" y="5178934"/>
              <a:ext cx="2359025" cy="869951"/>
              <a:chOff x="2642" y="1969"/>
              <a:chExt cx="1486" cy="548"/>
            </a:xfrm>
          </p:grpSpPr>
          <p:grpSp>
            <p:nvGrpSpPr>
              <p:cNvPr id="15387" name="Group 7"/>
              <p:cNvGrpSpPr>
                <a:grpSpLocks/>
              </p:cNvGrpSpPr>
              <p:nvPr/>
            </p:nvGrpSpPr>
            <p:grpSpPr bwMode="auto">
              <a:xfrm>
                <a:off x="2642" y="1969"/>
                <a:ext cx="1486" cy="548"/>
                <a:chOff x="2642" y="1969"/>
                <a:chExt cx="1486" cy="548"/>
              </a:xfrm>
            </p:grpSpPr>
            <p:grpSp>
              <p:nvGrpSpPr>
                <p:cNvPr id="15389" name="Group 34"/>
                <p:cNvGrpSpPr>
                  <a:grpSpLocks/>
                </p:cNvGrpSpPr>
                <p:nvPr/>
              </p:nvGrpSpPr>
              <p:grpSpPr bwMode="auto">
                <a:xfrm>
                  <a:off x="2642" y="2094"/>
                  <a:ext cx="1238" cy="423"/>
                  <a:chOff x="1056" y="2324"/>
                  <a:chExt cx="2063" cy="706"/>
                </a:xfrm>
              </p:grpSpPr>
              <p:grpSp>
                <p:nvGrpSpPr>
                  <p:cNvPr id="15391" name="Group 28"/>
                  <p:cNvGrpSpPr>
                    <a:grpSpLocks/>
                  </p:cNvGrpSpPr>
                  <p:nvPr/>
                </p:nvGrpSpPr>
                <p:grpSpPr bwMode="auto">
                  <a:xfrm>
                    <a:off x="1056" y="2544"/>
                    <a:ext cx="737" cy="385"/>
                    <a:chOff x="1200" y="816"/>
                    <a:chExt cx="737" cy="385"/>
                  </a:xfrm>
                </p:grpSpPr>
                <p:sp>
                  <p:nvSpPr>
                    <p:cNvPr id="15393" name="Oval 29"/>
                    <p:cNvSpPr>
                      <a:spLocks noChangeAspect="1" noChangeArrowheads="1"/>
                    </p:cNvSpPr>
                    <p:nvPr/>
                  </p:nvSpPr>
                  <p:spPr bwMode="auto">
                    <a:xfrm>
                      <a:off x="1275"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15394" name="Oval 30"/>
                    <p:cNvSpPr>
                      <a:spLocks noChangeAspect="1" noChangeArrowheads="1"/>
                    </p:cNvSpPr>
                    <p:nvPr/>
                  </p:nvSpPr>
                  <p:spPr bwMode="auto">
                    <a:xfrm>
                      <a:off x="1653"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15395" name="Rectangle 31"/>
                    <p:cNvSpPr>
                      <a:spLocks noChangeAspect="1" noChangeArrowheads="1"/>
                    </p:cNvSpPr>
                    <p:nvPr/>
                  </p:nvSpPr>
                  <p:spPr bwMode="auto">
                    <a:xfrm>
                      <a:off x="1200" y="816"/>
                      <a:ext cx="737" cy="271"/>
                    </a:xfrm>
                    <a:prstGeom prst="rect">
                      <a:avLst/>
                    </a:prstGeom>
                    <a:solidFill>
                      <a:srgbClr val="FFFF00"/>
                    </a:solidFill>
                    <a:ln w="38100" cmpd="dbl">
                      <a:solidFill>
                        <a:schemeClr val="tx1"/>
                      </a:solidFill>
                      <a:miter lim="800000"/>
                      <a:headEnd/>
                      <a:tailEnd/>
                    </a:ln>
                  </p:spPr>
                  <p:txBody>
                    <a:bodyPr wrap="none" anchor="ctr"/>
                    <a:lstStyle/>
                    <a:p>
                      <a:pPr algn="ctr"/>
                      <a:endParaRPr lang="en-US" sz="2800" b="1" dirty="0">
                        <a:solidFill>
                          <a:srgbClr val="FF0000"/>
                        </a:solidFill>
                        <a:latin typeface="Times New Roman" pitchFamily="18" charset="0"/>
                      </a:endParaRPr>
                    </a:p>
                  </p:txBody>
                </p:sp>
              </p:grpSp>
              <p:sp>
                <p:nvSpPr>
                  <p:cNvPr id="59405" name="Line 33"/>
                  <p:cNvSpPr>
                    <a:spLocks noChangeShapeType="1"/>
                  </p:cNvSpPr>
                  <p:nvPr/>
                </p:nvSpPr>
                <p:spPr bwMode="auto">
                  <a:xfrm rot="1800000" flipV="1">
                    <a:off x="1886" y="2324"/>
                    <a:ext cx="1233" cy="706"/>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grpSp>
            <p:sp>
              <p:nvSpPr>
                <p:cNvPr id="15390" name="Text Box 39"/>
                <p:cNvSpPr txBox="1">
                  <a:spLocks noChangeArrowheads="1"/>
                </p:cNvSpPr>
                <p:nvPr/>
              </p:nvSpPr>
              <p:spPr bwMode="auto">
                <a:xfrm>
                  <a:off x="3744" y="1969"/>
                  <a:ext cx="38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dirty="0">
                      <a:latin typeface="Times New Roman" pitchFamily="18" charset="0"/>
                    </a:rPr>
                    <a:t>F</a:t>
                  </a:r>
                  <a:endParaRPr lang="en-US" sz="2000" dirty="0">
                    <a:latin typeface="Times New Roman" pitchFamily="18" charset="0"/>
                  </a:endParaRPr>
                </a:p>
              </p:txBody>
            </p:sp>
          </p:grpSp>
          <p:sp>
            <p:nvSpPr>
              <p:cNvPr id="59432" name="Line 40"/>
              <p:cNvSpPr>
                <a:spLocks noChangeShapeType="1"/>
              </p:cNvSpPr>
              <p:nvPr/>
            </p:nvSpPr>
            <p:spPr bwMode="auto">
              <a:xfrm>
                <a:off x="3777" y="1996"/>
                <a:ext cx="1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latin typeface="Arial" pitchFamily="34" charset="0"/>
                  <a:cs typeface="Arial" pitchFamily="34" charset="0"/>
                </a:endParaRPr>
              </a:p>
            </p:txBody>
          </p:sp>
        </p:grpSp>
        <p:sp>
          <p:nvSpPr>
            <p:cNvPr id="2" name="TextBox 1"/>
            <p:cNvSpPr txBox="1"/>
            <p:nvPr/>
          </p:nvSpPr>
          <p:spPr>
            <a:xfrm>
              <a:off x="6983528" y="5929723"/>
              <a:ext cx="321437" cy="584775"/>
            </a:xfrm>
            <a:prstGeom prst="rect">
              <a:avLst/>
            </a:prstGeom>
            <a:noFill/>
          </p:spPr>
          <p:txBody>
            <a:bodyPr wrap="square" rtlCol="0">
              <a:spAutoFit/>
            </a:bodyPr>
            <a:lstStyle/>
            <a:p>
              <a:r>
                <a:rPr lang="en-US" sz="3200" b="1" dirty="0"/>
                <a:t>s</a:t>
              </a:r>
            </a:p>
          </p:txBody>
        </p:sp>
        <p:cxnSp>
          <p:nvCxnSpPr>
            <p:cNvPr id="56" name="Straight Arrow Connector 55"/>
            <p:cNvCxnSpPr/>
            <p:nvPr/>
          </p:nvCxnSpPr>
          <p:spPr>
            <a:xfrm>
              <a:off x="6048222" y="6147921"/>
              <a:ext cx="2198899" cy="0"/>
            </a:xfrm>
            <a:prstGeom prst="straightConnector1">
              <a:avLst/>
            </a:prstGeom>
            <a:ln w="28575">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731228" y="2828404"/>
            <a:ext cx="4392070" cy="2049397"/>
            <a:chOff x="103730" y="4465712"/>
            <a:chExt cx="4392070" cy="2049397"/>
          </a:xfrm>
        </p:grpSpPr>
        <p:sp>
          <p:nvSpPr>
            <p:cNvPr id="61" name="Line 8"/>
            <p:cNvSpPr>
              <a:spLocks noChangeShapeType="1"/>
            </p:cNvSpPr>
            <p:nvPr/>
          </p:nvSpPr>
          <p:spPr bwMode="auto">
            <a:xfrm flipV="1">
              <a:off x="103730" y="5931595"/>
              <a:ext cx="4392070" cy="163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sp>
          <p:nvSpPr>
            <p:cNvPr id="62" name="Oval 13"/>
            <p:cNvSpPr>
              <a:spLocks noChangeArrowheads="1"/>
            </p:cNvSpPr>
            <p:nvPr/>
          </p:nvSpPr>
          <p:spPr bwMode="auto">
            <a:xfrm>
              <a:off x="3658337" y="5921451"/>
              <a:ext cx="90487" cy="9048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sp>
          <p:nvSpPr>
            <p:cNvPr id="63" name="Oval 12"/>
            <p:cNvSpPr>
              <a:spLocks noChangeArrowheads="1"/>
            </p:cNvSpPr>
            <p:nvPr/>
          </p:nvSpPr>
          <p:spPr bwMode="auto">
            <a:xfrm>
              <a:off x="1381862" y="5921451"/>
              <a:ext cx="92075" cy="9048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grpSp>
          <p:nvGrpSpPr>
            <p:cNvPr id="64" name="Group 63"/>
            <p:cNvGrpSpPr/>
            <p:nvPr/>
          </p:nvGrpSpPr>
          <p:grpSpPr>
            <a:xfrm>
              <a:off x="749850" y="4465712"/>
              <a:ext cx="2182812" cy="1454151"/>
              <a:chOff x="749850" y="4465712"/>
              <a:chExt cx="2182812" cy="1454151"/>
            </a:xfrm>
          </p:grpSpPr>
          <p:grpSp>
            <p:nvGrpSpPr>
              <p:cNvPr id="71" name="Group 20"/>
              <p:cNvGrpSpPr>
                <a:grpSpLocks/>
              </p:cNvGrpSpPr>
              <p:nvPr/>
            </p:nvGrpSpPr>
            <p:grpSpPr bwMode="auto">
              <a:xfrm>
                <a:off x="749850" y="4465712"/>
                <a:ext cx="2087562" cy="1454151"/>
                <a:chOff x="2607" y="859"/>
                <a:chExt cx="1315" cy="916"/>
              </a:xfrm>
            </p:grpSpPr>
            <p:grpSp>
              <p:nvGrpSpPr>
                <p:cNvPr id="76" name="Group 35"/>
                <p:cNvGrpSpPr>
                  <a:grpSpLocks/>
                </p:cNvGrpSpPr>
                <p:nvPr/>
              </p:nvGrpSpPr>
              <p:grpSpPr bwMode="auto">
                <a:xfrm>
                  <a:off x="2607" y="1062"/>
                  <a:ext cx="1160" cy="713"/>
                  <a:chOff x="1119" y="473"/>
                  <a:chExt cx="1936" cy="1190"/>
                </a:xfrm>
              </p:grpSpPr>
              <p:grpSp>
                <p:nvGrpSpPr>
                  <p:cNvPr id="78" name="Group 19"/>
                  <p:cNvGrpSpPr>
                    <a:grpSpLocks/>
                  </p:cNvGrpSpPr>
                  <p:nvPr/>
                </p:nvGrpSpPr>
                <p:grpSpPr bwMode="auto">
                  <a:xfrm>
                    <a:off x="1119" y="1278"/>
                    <a:ext cx="737" cy="385"/>
                    <a:chOff x="1200" y="816"/>
                    <a:chExt cx="737" cy="385"/>
                  </a:xfrm>
                </p:grpSpPr>
                <p:sp>
                  <p:nvSpPr>
                    <p:cNvPr id="80" name="Oval 18"/>
                    <p:cNvSpPr>
                      <a:spLocks noChangeAspect="1" noChangeArrowheads="1"/>
                    </p:cNvSpPr>
                    <p:nvPr/>
                  </p:nvSpPr>
                  <p:spPr bwMode="auto">
                    <a:xfrm>
                      <a:off x="1275"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81" name="Oval 16"/>
                    <p:cNvSpPr>
                      <a:spLocks noChangeAspect="1" noChangeArrowheads="1"/>
                    </p:cNvSpPr>
                    <p:nvPr/>
                  </p:nvSpPr>
                  <p:spPr bwMode="auto">
                    <a:xfrm>
                      <a:off x="1653"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82" name="Rectangle 15"/>
                    <p:cNvSpPr>
                      <a:spLocks noChangeAspect="1" noChangeArrowheads="1"/>
                    </p:cNvSpPr>
                    <p:nvPr/>
                  </p:nvSpPr>
                  <p:spPr bwMode="auto">
                    <a:xfrm>
                      <a:off x="1200" y="816"/>
                      <a:ext cx="737" cy="271"/>
                    </a:xfrm>
                    <a:prstGeom prst="rect">
                      <a:avLst/>
                    </a:prstGeom>
                    <a:solidFill>
                      <a:srgbClr val="FFFF00"/>
                    </a:solidFill>
                    <a:ln w="38100" cmpd="dbl">
                      <a:solidFill>
                        <a:schemeClr val="tx1"/>
                      </a:solidFill>
                      <a:miter lim="800000"/>
                      <a:headEnd/>
                      <a:tailEnd/>
                    </a:ln>
                  </p:spPr>
                  <p:txBody>
                    <a:bodyPr wrap="none" anchor="ctr"/>
                    <a:lstStyle/>
                    <a:p>
                      <a:pPr algn="ctr"/>
                      <a:endParaRPr lang="en-US" sz="2800" b="1" dirty="0">
                        <a:solidFill>
                          <a:srgbClr val="FF0000"/>
                        </a:solidFill>
                        <a:latin typeface="Times New Roman" pitchFamily="18" charset="0"/>
                      </a:endParaRPr>
                    </a:p>
                  </p:txBody>
                </p:sp>
              </p:grpSp>
              <p:sp>
                <p:nvSpPr>
                  <p:cNvPr id="79" name="Line 21"/>
                  <p:cNvSpPr>
                    <a:spLocks noChangeShapeType="1"/>
                  </p:cNvSpPr>
                  <p:nvPr/>
                </p:nvSpPr>
                <p:spPr bwMode="auto">
                  <a:xfrm flipV="1">
                    <a:off x="1852" y="473"/>
                    <a:ext cx="1203" cy="95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grpSp>
            <p:sp>
              <p:nvSpPr>
                <p:cNvPr id="77" name="Text Box 38"/>
                <p:cNvSpPr txBox="1">
                  <a:spLocks noChangeArrowheads="1"/>
                </p:cNvSpPr>
                <p:nvPr/>
              </p:nvSpPr>
              <p:spPr bwMode="auto">
                <a:xfrm>
                  <a:off x="3779" y="859"/>
                  <a:ext cx="1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dirty="0">
                      <a:latin typeface="Times New Roman" pitchFamily="18" charset="0"/>
                    </a:rPr>
                    <a:t>F</a:t>
                  </a:r>
                </a:p>
              </p:txBody>
            </p:sp>
          </p:grpSp>
          <p:sp>
            <p:nvSpPr>
              <p:cNvPr id="72" name="Line 38"/>
              <p:cNvSpPr>
                <a:spLocks noChangeShapeType="1"/>
              </p:cNvSpPr>
              <p:nvPr/>
            </p:nvSpPr>
            <p:spPr bwMode="auto">
              <a:xfrm>
                <a:off x="2713587" y="4494287"/>
                <a:ext cx="2190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latin typeface="Arial" pitchFamily="34" charset="0"/>
                  <a:cs typeface="Arial" pitchFamily="34" charset="0"/>
                </a:endParaRPr>
              </a:p>
            </p:txBody>
          </p:sp>
        </p:grpSp>
        <p:cxnSp>
          <p:nvCxnSpPr>
            <p:cNvPr id="69" name="Straight Arrow Connector 68"/>
            <p:cNvCxnSpPr/>
            <p:nvPr/>
          </p:nvCxnSpPr>
          <p:spPr>
            <a:xfrm>
              <a:off x="1473937" y="6036449"/>
              <a:ext cx="2198899" cy="0"/>
            </a:xfrm>
            <a:prstGeom prst="straightConnector1">
              <a:avLst/>
            </a:prstGeom>
            <a:ln w="28575">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2460000" y="5930334"/>
              <a:ext cx="321437" cy="584775"/>
            </a:xfrm>
            <a:prstGeom prst="rect">
              <a:avLst/>
            </a:prstGeom>
            <a:noFill/>
          </p:spPr>
          <p:txBody>
            <a:bodyPr wrap="square" rtlCol="0">
              <a:spAutoFit/>
            </a:bodyPr>
            <a:lstStyle/>
            <a:p>
              <a:r>
                <a:rPr lang="en-US" sz="3200" b="1" dirty="0"/>
                <a:t>s</a:t>
              </a:r>
            </a:p>
          </p:txBody>
        </p:sp>
      </p:grpSp>
      <p:graphicFrame>
        <p:nvGraphicFramePr>
          <p:cNvPr id="14" name="Object 13"/>
          <p:cNvGraphicFramePr>
            <a:graphicFrameLocks noChangeAspect="1"/>
          </p:cNvGraphicFramePr>
          <p:nvPr/>
        </p:nvGraphicFramePr>
        <p:xfrm>
          <a:off x="2529567" y="2389884"/>
          <a:ext cx="2241550" cy="885825"/>
        </p:xfrm>
        <a:graphic>
          <a:graphicData uri="http://schemas.openxmlformats.org/presentationml/2006/ole">
            <mc:AlternateContent xmlns:mc="http://schemas.openxmlformats.org/markup-compatibility/2006">
              <mc:Choice xmlns:v="urn:schemas-microsoft-com:vml" Requires="v">
                <p:oleObj spid="_x0000_s1040" name="Equation" r:id="rId11" imgW="990360" imgH="444240" progId="Equation.DSMT4">
                  <p:embed/>
                </p:oleObj>
              </mc:Choice>
              <mc:Fallback>
                <p:oleObj name="Equation" r:id="rId11" imgW="990360" imgH="444240" progId="Equation.DSMT4">
                  <p:embed/>
                  <p:pic>
                    <p:nvPicPr>
                      <p:cNvPr id="14" name="Object 13"/>
                      <p:cNvPicPr/>
                      <p:nvPr/>
                    </p:nvPicPr>
                    <p:blipFill>
                      <a:blip r:embed="rId12"/>
                      <a:stretch>
                        <a:fillRect/>
                      </a:stretch>
                    </p:blipFill>
                    <p:spPr>
                      <a:xfrm>
                        <a:off x="2529567" y="2389884"/>
                        <a:ext cx="2241550" cy="885825"/>
                      </a:xfrm>
                      <a:prstGeom prst="rect">
                        <a:avLst/>
                      </a:prstGeom>
                    </p:spPr>
                  </p:pic>
                </p:oleObj>
              </mc:Fallback>
            </mc:AlternateContent>
          </a:graphicData>
        </a:graphic>
      </p:graphicFrame>
    </p:spTree>
    <p:extLst>
      <p:ext uri="{BB962C8B-B14F-4D97-AF65-F5344CB8AC3E}">
        <p14:creationId xmlns:p14="http://schemas.microsoft.com/office/powerpoint/2010/main" val="453458396"/>
      </p:ext>
    </p:extLst>
  </p:cSld>
  <p:clrMapOvr>
    <a:masterClrMapping/>
  </p:clrMapOvr>
  <mc:AlternateContent xmlns:mc="http://schemas.openxmlformats.org/markup-compatibility/2006" xmlns:p15="http://schemas.microsoft.com/office/powerpoint/2012/main">
    <mc:Choice Requires="p15">
      <p:transition spd="slow">
        <p15:prstTrans prst="origami"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60"/>
                                        </p:tgtEl>
                                      </p:cBhvr>
                                    </p:animEffect>
                                    <p:set>
                                      <p:cBhvr>
                                        <p:cTn id="27" dur="1" fill="hold">
                                          <p:stCondLst>
                                            <p:cond delay="499"/>
                                          </p:stCondLst>
                                        </p:cTn>
                                        <p:tgtEl>
                                          <p:spTgt spid="6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39"/>
          <p:cNvSpPr txBox="1">
            <a:spLocks noGrp="1"/>
          </p:cNvSpPr>
          <p:nvPr>
            <p:ph type="title"/>
          </p:nvPr>
        </p:nvSpPr>
        <p:spPr>
          <a:xfrm>
            <a:off x="960000" y="733697"/>
            <a:ext cx="10272000" cy="902400"/>
          </a:xfrm>
          <a:prstGeom prst="rect">
            <a:avLst/>
          </a:prstGeom>
        </p:spPr>
        <p:txBody>
          <a:bodyPr spcFirstLastPara="1" wrap="square" lIns="120000" tIns="121900" rIns="120000" bIns="121900" anchor="t" anchorCtr="0">
            <a:noAutofit/>
          </a:bodyPr>
          <a:lstStyle/>
          <a:p>
            <a:r>
              <a:rPr lang="en-US" sz="4267" b="1" dirty="0">
                <a:solidFill>
                  <a:schemeClr val="tx2">
                    <a:lumMod val="25000"/>
                  </a:schemeClr>
                </a:solidFill>
                <a:latin typeface="+mn-lt"/>
              </a:rPr>
              <a:t>KHỞI ĐỘNG</a:t>
            </a:r>
            <a:endParaRPr sz="4267" b="1" dirty="0">
              <a:solidFill>
                <a:schemeClr val="tx2">
                  <a:lumMod val="25000"/>
                </a:schemeClr>
              </a:solidFill>
              <a:latin typeface="+mn-lt"/>
            </a:endParaRPr>
          </a:p>
        </p:txBody>
      </p:sp>
      <mc:AlternateContent xmlns:mc="http://schemas.openxmlformats.org/markup-compatibility/2006" xmlns:a14="http://schemas.microsoft.com/office/drawing/2010/main">
        <mc:Choice Requires="a14">
          <p:sp>
            <p:nvSpPr>
              <p:cNvPr id="2" name="Rectangle 1"/>
              <p:cNvSpPr/>
              <p:nvPr/>
            </p:nvSpPr>
            <p:spPr>
              <a:xfrm>
                <a:off x="1022818" y="1475325"/>
                <a:ext cx="10209183" cy="3211392"/>
              </a:xfrm>
              <a:prstGeom prst="rect">
                <a:avLst/>
              </a:prstGeom>
            </p:spPr>
            <p:txBody>
              <a:bodyPr wrap="square">
                <a:spAutoFit/>
              </a:bodyPr>
              <a:lstStyle/>
              <a:p>
                <a:pPr algn="just" defTabSz="1219170">
                  <a:lnSpc>
                    <a:spcPct val="150000"/>
                  </a:lnSpc>
                  <a:spcBef>
                    <a:spcPts val="800"/>
                  </a:spcBef>
                  <a:spcAft>
                    <a:spcPts val="1067"/>
                  </a:spcAft>
                  <a:buClr>
                    <a:srgbClr val="000000"/>
                  </a:buClr>
                </a:pPr>
                <a:r>
                  <a:rPr lang="nl-NL" sz="2400" kern="0" dirty="0">
                    <a:solidFill>
                      <a:srgbClr val="000000"/>
                    </a:solidFill>
                    <a:latin typeface="Arial"/>
                    <a:ea typeface="Calibri" panose="020F0502020204030204" pitchFamily="34" charset="0"/>
                    <a:cs typeface="Times New Roman" panose="02020603050405020304" pitchFamily="18" charset="0"/>
                    <a:sym typeface="Arial"/>
                  </a:rPr>
                  <a:t>Trong vật lí, nếu có lực </a:t>
                </a:r>
                <a14:m>
                  <m:oMath xmlns:m="http://schemas.openxmlformats.org/officeDocument/2006/math">
                    <m:acc>
                      <m:accPr>
                        <m:chr m:val="⃗"/>
                        <m:ctrlPr>
                          <a:rPr lang="en-US"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accPr>
                      <m:e>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𝐹</m:t>
                        </m:r>
                      </m:e>
                    </m:acc>
                  </m:oMath>
                </a14:m>
                <a:r>
                  <a:rPr lang="nl-NL" sz="2400" kern="0" dirty="0">
                    <a:solidFill>
                      <a:srgbClr val="000000"/>
                    </a:solidFill>
                    <a:latin typeface="Arial"/>
                    <a:ea typeface="Times New Roman" panose="02020603050405020304" pitchFamily="18" charset="0"/>
                    <a:cs typeface="Times New Roman" panose="02020603050405020304" pitchFamily="18" charset="0"/>
                    <a:sym typeface="Arial"/>
                  </a:rPr>
                  <a:t> không đổi tác động vào một vật tại điểm O và làm cho vật đó di chuyển một quãng đường s = OM thì công A của lực </a:t>
                </a:r>
                <a14:m>
                  <m:oMath xmlns:m="http://schemas.openxmlformats.org/officeDocument/2006/math">
                    <m:acc>
                      <m:accPr>
                        <m:chr m:val="⃗"/>
                        <m:ctrlPr>
                          <a:rPr lang="en-US"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accPr>
                      <m:e>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𝐹</m:t>
                        </m:r>
                      </m:e>
                    </m:acc>
                  </m:oMath>
                </a14:m>
                <a:r>
                  <a:rPr lang="nl-NL" sz="2400" kern="0" dirty="0">
                    <a:solidFill>
                      <a:srgbClr val="000000"/>
                    </a:solidFill>
                    <a:latin typeface="Arial"/>
                    <a:ea typeface="Times New Roman" panose="02020603050405020304" pitchFamily="18" charset="0"/>
                    <a:cs typeface="Times New Roman" panose="02020603050405020304" pitchFamily="18" charset="0"/>
                    <a:sym typeface="Arial"/>
                  </a:rPr>
                  <a:t> được tính theo công thức </a:t>
                </a:r>
                <a14:m>
                  <m:oMath xmlns:m="http://schemas.openxmlformats.org/officeDocument/2006/math">
                    <m:r>
                      <a:rPr lang="nl-NL" sz="2400" i="1"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𝐴</m:t>
                    </m:r>
                    <m:r>
                      <a:rPr lang="nl-NL" sz="2400" i="1"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m:t>
                    </m:r>
                    <m:d>
                      <m:dPr>
                        <m:begChr m:val="|"/>
                        <m:endChr m:val="|"/>
                        <m:ctrlPr>
                          <a:rPr lang="en-US" sz="2400" i="1"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ctrlPr>
                      </m:dPr>
                      <m:e>
                        <m:acc>
                          <m:accPr>
                            <m:chr m:val="⃗"/>
                            <m:ctrlPr>
                              <a:rPr lang="en-US"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accPr>
                          <m:e>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𝐹</m:t>
                            </m:r>
                          </m:e>
                        </m:acc>
                      </m:e>
                    </m:d>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lang="en-US"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dPr>
                      <m:e>
                        <m:acc>
                          <m:accPr>
                            <m:chr m:val="⃗"/>
                            <m:ctrlPr>
                              <a:rPr lang="en-US"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accPr>
                          <m:e>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𝑂𝑀</m:t>
                            </m:r>
                          </m:e>
                        </m:acc>
                      </m:e>
                    </m:d>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𝑐𝑜𝑠</m:t>
                    </m:r>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𝜑</m:t>
                    </m:r>
                  </m:oMath>
                </a14:m>
                <a:r>
                  <a:rPr lang="nl-NL" sz="2400" kern="0" dirty="0">
                    <a:solidFill>
                      <a:srgbClr val="000000"/>
                    </a:solidFill>
                    <a:latin typeface="Arial"/>
                    <a:ea typeface="Times New Roman" panose="02020603050405020304" pitchFamily="18" charset="0"/>
                    <a:cs typeface="Times New Roman" panose="02020603050405020304" pitchFamily="18" charset="0"/>
                    <a:sym typeface="Arial"/>
                  </a:rPr>
                  <a:t> trong đó </a:t>
                </a:r>
                <a14:m>
                  <m:oMath xmlns:m="http://schemas.openxmlformats.org/officeDocument/2006/math">
                    <m:d>
                      <m:dPr>
                        <m:begChr m:val="|"/>
                        <m:endChr m:val="|"/>
                        <m:ctrlPr>
                          <a:rPr lang="en-US" sz="2400" i="1"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ctrlPr>
                      </m:dPr>
                      <m:e>
                        <m:acc>
                          <m:accPr>
                            <m:chr m:val="⃗"/>
                            <m:ctrlPr>
                              <a:rPr lang="en-US"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accPr>
                          <m:e>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𝐹</m:t>
                            </m:r>
                          </m:e>
                        </m:acc>
                      </m:e>
                    </m:d>
                  </m:oMath>
                </a14:m>
                <a:r>
                  <a:rPr lang="nl-NL" sz="2400" kern="0" dirty="0">
                    <a:solidFill>
                      <a:srgbClr val="000000"/>
                    </a:solidFill>
                    <a:latin typeface="Arial"/>
                    <a:ea typeface="Times New Roman" panose="02020603050405020304" pitchFamily="18" charset="0"/>
                    <a:cs typeface="Times New Roman" panose="02020603050405020304" pitchFamily="18" charset="0"/>
                    <a:sym typeface="Arial"/>
                  </a:rPr>
                  <a:t> gọi là cường độ của lực </a:t>
                </a:r>
                <a14:m>
                  <m:oMath xmlns:m="http://schemas.openxmlformats.org/officeDocument/2006/math">
                    <m:acc>
                      <m:accPr>
                        <m:chr m:val="⃗"/>
                        <m:ctrlPr>
                          <a:rPr lang="en-US"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accPr>
                      <m:e>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𝐹</m:t>
                        </m:r>
                      </m:e>
                    </m:acc>
                  </m:oMath>
                </a14:m>
                <a:r>
                  <a:rPr lang="nl-NL" sz="2400" kern="0" dirty="0">
                    <a:solidFill>
                      <a:srgbClr val="000000"/>
                    </a:solidFill>
                    <a:latin typeface="Arial"/>
                    <a:ea typeface="Times New Roman" panose="02020603050405020304" pitchFamily="18" charset="0"/>
                    <a:cs typeface="Times New Roman" panose="02020603050405020304" pitchFamily="18" charset="0"/>
                    <a:sym typeface="Arial"/>
                  </a:rPr>
                  <a:t> tính bằng Newton (N), </a:t>
                </a:r>
                <a14:m>
                  <m:oMath xmlns:m="http://schemas.openxmlformats.org/officeDocument/2006/math">
                    <m:d>
                      <m:dPr>
                        <m:begChr m:val="|"/>
                        <m:endChr m:val="|"/>
                        <m:ctrlPr>
                          <a:rPr lang="en-US"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dPr>
                      <m:e>
                        <m:acc>
                          <m:accPr>
                            <m:chr m:val="⃗"/>
                            <m:ctrlPr>
                              <a:rPr lang="en-US"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accPr>
                          <m:e>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𝑂𝑀</m:t>
                            </m:r>
                          </m:e>
                        </m:acc>
                      </m:e>
                    </m:d>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 </m:t>
                    </m:r>
                  </m:oMath>
                </a14:m>
                <a:r>
                  <a:rPr lang="nl-NL" sz="2400" kern="0" dirty="0">
                    <a:solidFill>
                      <a:srgbClr val="000000"/>
                    </a:solidFill>
                    <a:latin typeface="Arial"/>
                    <a:ea typeface="Times New Roman" panose="02020603050405020304" pitchFamily="18" charset="0"/>
                    <a:cs typeface="Times New Roman" panose="02020603050405020304" pitchFamily="18" charset="0"/>
                    <a:sym typeface="Arial"/>
                  </a:rPr>
                  <a:t>là độ dài của vectơ </a:t>
                </a:r>
                <a14:m>
                  <m:oMath xmlns:m="http://schemas.openxmlformats.org/officeDocument/2006/math">
                    <m:acc>
                      <m:accPr>
                        <m:chr m:val="⃗"/>
                        <m:ctrlPr>
                          <a:rPr lang="en-US"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accPr>
                      <m:e>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𝑂𝑀</m:t>
                        </m:r>
                      </m:e>
                    </m:acc>
                  </m:oMath>
                </a14:m>
                <a:r>
                  <a:rPr lang="nl-NL" sz="2400" kern="0" dirty="0">
                    <a:solidFill>
                      <a:srgbClr val="000000"/>
                    </a:solidFill>
                    <a:latin typeface="Arial"/>
                    <a:ea typeface="Times New Roman" panose="02020603050405020304" pitchFamily="18" charset="0"/>
                    <a:cs typeface="Times New Roman" panose="02020603050405020304" pitchFamily="18" charset="0"/>
                    <a:sym typeface="Arial"/>
                  </a:rPr>
                  <a:t> tính bằng mét (m), </a:t>
                </a:r>
                <a14:m>
                  <m:oMath xmlns:m="http://schemas.openxmlformats.org/officeDocument/2006/math">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𝜑</m:t>
                    </m:r>
                  </m:oMath>
                </a14:m>
                <a:r>
                  <a:rPr lang="nl-NL" sz="2400" kern="0" dirty="0">
                    <a:solidFill>
                      <a:srgbClr val="000000"/>
                    </a:solidFill>
                    <a:latin typeface="Arial"/>
                    <a:ea typeface="Times New Roman" panose="02020603050405020304" pitchFamily="18" charset="0"/>
                    <a:cs typeface="Times New Roman" panose="02020603050405020304" pitchFamily="18" charset="0"/>
                    <a:sym typeface="Arial"/>
                  </a:rPr>
                  <a:t> là góc giữa hai vectơ </a:t>
                </a:r>
                <a14:m>
                  <m:oMath xmlns:m="http://schemas.openxmlformats.org/officeDocument/2006/math">
                    <m:acc>
                      <m:accPr>
                        <m:chr m:val="⃗"/>
                        <m:ctrlPr>
                          <a:rPr lang="en-US"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accPr>
                      <m:e>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𝑂𝑀</m:t>
                        </m:r>
                      </m:e>
                    </m:acc>
                  </m:oMath>
                </a14:m>
                <a:r>
                  <a:rPr lang="nl-NL" sz="2400" kern="0" dirty="0">
                    <a:solidFill>
                      <a:srgbClr val="000000"/>
                    </a:solidFill>
                    <a:latin typeface="Arial"/>
                    <a:ea typeface="Times New Roman" panose="02020603050405020304" pitchFamily="18" charset="0"/>
                    <a:cs typeface="Times New Roman" panose="02020603050405020304" pitchFamily="18" charset="0"/>
                    <a:sym typeface="Arial"/>
                  </a:rPr>
                  <a:t> và </a:t>
                </a:r>
                <a14:m>
                  <m:oMath xmlns:m="http://schemas.openxmlformats.org/officeDocument/2006/math">
                    <m:acc>
                      <m:accPr>
                        <m:chr m:val="⃗"/>
                        <m:ctrlPr>
                          <a:rPr lang="en-US"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accPr>
                      <m:e>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𝐹</m:t>
                        </m:r>
                      </m:e>
                    </m:acc>
                    <m:r>
                      <a:rPr lang="nl-NL" sz="24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 </m:t>
                    </m:r>
                  </m:oMath>
                </a14:m>
                <a:r>
                  <a:rPr lang="nl-NL" sz="2400" kern="0" dirty="0">
                    <a:solidFill>
                      <a:srgbClr val="000000"/>
                    </a:solidFill>
                    <a:latin typeface="Arial"/>
                    <a:ea typeface="Times New Roman" panose="02020603050405020304" pitchFamily="18" charset="0"/>
                    <a:cs typeface="Times New Roman" panose="02020603050405020304" pitchFamily="18" charset="0"/>
                    <a:sym typeface="Arial"/>
                  </a:rPr>
                  <a:t>còn công A tính bằng Jun (J).</a:t>
                </a:r>
                <a:endParaRPr lang="en-US" sz="2400" kern="0" dirty="0">
                  <a:solidFill>
                    <a:srgbClr val="000000"/>
                  </a:solidFill>
                  <a:latin typeface="Arial"/>
                  <a:ea typeface="Calibri" panose="020F0502020204030204" pitchFamily="34" charset="0"/>
                  <a:cs typeface="Times New Roman" panose="02020603050405020304" pitchFamily="18" charset="0"/>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1022818" y="1475325"/>
                <a:ext cx="10209183" cy="3211392"/>
              </a:xfrm>
              <a:prstGeom prst="rect">
                <a:avLst/>
              </a:prstGeom>
              <a:blipFill>
                <a:blip r:embed="rId3"/>
                <a:stretch>
                  <a:fillRect l="-955" r="-896" b="-3416"/>
                </a:stretch>
              </a:blipFill>
            </p:spPr>
            <p:txBody>
              <a:bodyPr/>
              <a:lstStyle/>
              <a:p>
                <a:r>
                  <a:rPr lang="en-US">
                    <a:noFill/>
                  </a:rPr>
                  <a:t> </a:t>
                </a:r>
              </a:p>
            </p:txBody>
          </p:sp>
        </mc:Fallback>
      </mc:AlternateContent>
      <p:grpSp>
        <p:nvGrpSpPr>
          <p:cNvPr id="17" name="Group 16"/>
          <p:cNvGrpSpPr/>
          <p:nvPr/>
        </p:nvGrpSpPr>
        <p:grpSpPr>
          <a:xfrm>
            <a:off x="3849385" y="4804613"/>
            <a:ext cx="3958976" cy="1415044"/>
            <a:chOff x="2876764" y="3641846"/>
            <a:chExt cx="2969232" cy="1061283"/>
          </a:xfrm>
        </p:grpSpPr>
        <p:cxnSp>
          <p:nvCxnSpPr>
            <p:cNvPr id="4" name="Straight Arrow Connector 3"/>
            <p:cNvCxnSpPr/>
            <p:nvPr/>
          </p:nvCxnSpPr>
          <p:spPr>
            <a:xfrm flipV="1">
              <a:off x="3267182" y="4526109"/>
              <a:ext cx="2188396" cy="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267182" y="3641846"/>
              <a:ext cx="1828800" cy="884264"/>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Arc 14"/>
            <p:cNvSpPr/>
            <p:nvPr/>
          </p:nvSpPr>
          <p:spPr>
            <a:xfrm>
              <a:off x="3472664" y="4377134"/>
              <a:ext cx="174661" cy="297950"/>
            </a:xfrm>
            <a:prstGeom prst="arc">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en-US" sz="1867" kern="0">
                <a:solidFill>
                  <a:srgbClr val="000000"/>
                </a:solidFill>
                <a:latin typeface="Arial"/>
                <a:sym typeface="Arial"/>
              </a:endParaRPr>
            </a:p>
          </p:txBody>
        </p:sp>
        <p:sp>
          <p:nvSpPr>
            <p:cNvPr id="16" name="TextBox 15"/>
            <p:cNvSpPr txBox="1"/>
            <p:nvPr/>
          </p:nvSpPr>
          <p:spPr>
            <a:xfrm>
              <a:off x="2876764" y="4326054"/>
              <a:ext cx="390418" cy="377075"/>
            </a:xfrm>
            <a:prstGeom prst="rect">
              <a:avLst/>
            </a:prstGeom>
            <a:noFill/>
          </p:spPr>
          <p:txBody>
            <a:bodyPr wrap="square" rtlCol="0">
              <a:spAutoFit/>
            </a:bodyPr>
            <a:lstStyle/>
            <a:p>
              <a:pPr defTabSz="1219170">
                <a:buClr>
                  <a:srgbClr val="000000"/>
                </a:buClr>
              </a:pPr>
              <a:r>
                <a:rPr lang="en-US" sz="2667" i="1" kern="0" dirty="0">
                  <a:solidFill>
                    <a:srgbClr val="0070C0"/>
                  </a:solidFill>
                  <a:latin typeface="Arial"/>
                  <a:cs typeface="Arial"/>
                  <a:sym typeface="Arial"/>
                </a:rPr>
                <a:t>O</a:t>
              </a:r>
            </a:p>
          </p:txBody>
        </p:sp>
        <p:sp>
          <p:nvSpPr>
            <p:cNvPr id="22" name="TextBox 21"/>
            <p:cNvSpPr txBox="1"/>
            <p:nvPr/>
          </p:nvSpPr>
          <p:spPr>
            <a:xfrm>
              <a:off x="5455578" y="4326054"/>
              <a:ext cx="390418" cy="377075"/>
            </a:xfrm>
            <a:prstGeom prst="rect">
              <a:avLst/>
            </a:prstGeom>
            <a:noFill/>
          </p:spPr>
          <p:txBody>
            <a:bodyPr wrap="square" rtlCol="0">
              <a:spAutoFit/>
            </a:bodyPr>
            <a:lstStyle/>
            <a:p>
              <a:pPr defTabSz="1219170">
                <a:buClr>
                  <a:srgbClr val="000000"/>
                </a:buClr>
              </a:pPr>
              <a:r>
                <a:rPr lang="en-US" sz="2667" i="1" kern="0" dirty="0">
                  <a:solidFill>
                    <a:srgbClr val="0070C0"/>
                  </a:solidFill>
                  <a:latin typeface="Arial"/>
                  <a:cs typeface="Arial"/>
                  <a:sym typeface="Arial"/>
                </a:rPr>
                <a:t>M</a:t>
              </a:r>
            </a:p>
          </p:txBody>
        </p:sp>
        <p:sp>
          <p:nvSpPr>
            <p:cNvPr id="23" name="TextBox 22"/>
            <p:cNvSpPr txBox="1"/>
            <p:nvPr/>
          </p:nvSpPr>
          <p:spPr>
            <a:xfrm>
              <a:off x="4400347" y="4177079"/>
              <a:ext cx="390418" cy="377075"/>
            </a:xfrm>
            <a:prstGeom prst="rect">
              <a:avLst/>
            </a:prstGeom>
            <a:noFill/>
          </p:spPr>
          <p:txBody>
            <a:bodyPr wrap="square" rtlCol="0">
              <a:spAutoFit/>
            </a:bodyPr>
            <a:lstStyle/>
            <a:p>
              <a:pPr defTabSz="1219170">
                <a:buClr>
                  <a:srgbClr val="000000"/>
                </a:buClr>
              </a:pPr>
              <a:r>
                <a:rPr lang="en-US" sz="2667" i="1" kern="0" dirty="0">
                  <a:solidFill>
                    <a:srgbClr val="0070C0"/>
                  </a:solidFill>
                  <a:latin typeface="Arial"/>
                  <a:cs typeface="Arial"/>
                  <a:sym typeface="Arial"/>
                </a:rPr>
                <a:t>s</a:t>
              </a:r>
            </a:p>
          </p:txBody>
        </p:sp>
        <mc:AlternateContent xmlns:mc="http://schemas.openxmlformats.org/markup-compatibility/2006" xmlns:a14="http://schemas.microsoft.com/office/drawing/2010/main">
          <mc:Choice Requires="a14">
            <p:sp>
              <p:nvSpPr>
                <p:cNvPr id="24" name="TextBox 23"/>
                <p:cNvSpPr txBox="1"/>
                <p:nvPr/>
              </p:nvSpPr>
              <p:spPr>
                <a:xfrm>
                  <a:off x="3661232" y="4151540"/>
                  <a:ext cx="390418" cy="377075"/>
                </a:xfrm>
                <a:prstGeom prst="rect">
                  <a:avLst/>
                </a:prstGeom>
                <a:noFill/>
              </p:spPr>
              <p:txBody>
                <a:bodyPr wrap="square" rtlCol="0">
                  <a:spAutoFit/>
                </a:bodyPr>
                <a:lstStyle/>
                <a:p>
                  <a:pPr defTabSz="1219170">
                    <a:buClr>
                      <a:srgbClr val="000000"/>
                    </a:buClr>
                  </a:pPr>
                  <a14:m>
                    <m:oMathPara xmlns:m="http://schemas.openxmlformats.org/officeDocument/2006/math">
                      <m:oMathParaPr>
                        <m:jc m:val="centerGroup"/>
                      </m:oMathParaPr>
                      <m:oMath xmlns:m="http://schemas.openxmlformats.org/officeDocument/2006/math">
                        <m:r>
                          <a:rPr lang="en-US" sz="2667" i="1" kern="0">
                            <a:solidFill>
                              <a:srgbClr val="0070C0"/>
                            </a:solidFill>
                            <a:latin typeface="Cambria Math" panose="02040503050406030204" pitchFamily="18" charset="0"/>
                            <a:ea typeface="Cambria Math" panose="02040503050406030204" pitchFamily="18" charset="0"/>
                            <a:sym typeface="Arial"/>
                          </a:rPr>
                          <m:t>𝜑</m:t>
                        </m:r>
                      </m:oMath>
                    </m:oMathPara>
                  </a14:m>
                  <a:endParaRPr lang="en-US" sz="2667" i="1" kern="0" dirty="0">
                    <a:solidFill>
                      <a:srgbClr val="0070C0"/>
                    </a:solidFill>
                    <a:latin typeface="Arial"/>
                    <a:cs typeface="Arial"/>
                    <a:sym typeface="Aria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3661232" y="4151540"/>
                  <a:ext cx="390418" cy="3770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856441" y="3677947"/>
                  <a:ext cx="390418" cy="414440"/>
                </a:xfrm>
                <a:prstGeom prst="rect">
                  <a:avLst/>
                </a:prstGeom>
                <a:noFill/>
              </p:spPr>
              <p:txBody>
                <a:bodyPr wrap="square" rtlCol="0">
                  <a:spAutoFit/>
                </a:bodyPr>
                <a:lstStyle/>
                <a:p>
                  <a:pPr defTabSz="1219170">
                    <a:buClr>
                      <a:srgbClr val="000000"/>
                    </a:buClr>
                  </a:pPr>
                  <a14:m>
                    <m:oMathPara xmlns:m="http://schemas.openxmlformats.org/officeDocument/2006/math">
                      <m:oMathParaPr>
                        <m:jc m:val="centerGroup"/>
                      </m:oMathParaPr>
                      <m:oMath xmlns:m="http://schemas.openxmlformats.org/officeDocument/2006/math">
                        <m:acc>
                          <m:accPr>
                            <m:chr m:val="⃗"/>
                            <m:ctrlPr>
                              <a:rPr lang="en-US" sz="2667" i="1" kern="0">
                                <a:solidFill>
                                  <a:srgbClr val="0070C0"/>
                                </a:solidFill>
                                <a:latin typeface="Cambria Math" panose="02040503050406030204" pitchFamily="18" charset="0"/>
                                <a:sym typeface="Arial"/>
                              </a:rPr>
                            </m:ctrlPr>
                          </m:accPr>
                          <m:e>
                            <m:r>
                              <a:rPr lang="en-US" sz="2667" i="1" kern="0">
                                <a:solidFill>
                                  <a:srgbClr val="0070C0"/>
                                </a:solidFill>
                                <a:latin typeface="Cambria Math" panose="02040503050406030204" pitchFamily="18" charset="0"/>
                                <a:sym typeface="Arial"/>
                              </a:rPr>
                              <m:t>𝐹</m:t>
                            </m:r>
                          </m:e>
                        </m:acc>
                      </m:oMath>
                    </m:oMathPara>
                  </a14:m>
                  <a:endParaRPr lang="en-US" sz="2667" i="1" kern="0" dirty="0">
                    <a:solidFill>
                      <a:srgbClr val="0070C0"/>
                    </a:solidFill>
                    <a:latin typeface="Arial"/>
                    <a:cs typeface="Arial"/>
                    <a:sym typeface="Aria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856441" y="3677947"/>
                  <a:ext cx="390418" cy="414440"/>
                </a:xfrm>
                <a:prstGeom prst="rect">
                  <a:avLst/>
                </a:prstGeom>
                <a:blipFill>
                  <a:blip r:embed="rId5"/>
                  <a:stretch>
                    <a:fillRect/>
                  </a:stretch>
                </a:blipFill>
              </p:spPr>
              <p:txBody>
                <a:bodyPr/>
                <a:lstStyle/>
                <a:p>
                  <a:r>
                    <a:rPr lang="en-US">
                      <a:noFill/>
                    </a:rPr>
                    <a:t> </a:t>
                  </a:r>
                </a:p>
              </p:txBody>
            </p:sp>
          </mc:Fallback>
        </mc:AlternateContent>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1" name="文本框 10"/>
          <p:cNvSpPr txBox="1"/>
          <p:nvPr/>
        </p:nvSpPr>
        <p:spPr>
          <a:xfrm>
            <a:off x="4744933" y="1193171"/>
            <a:ext cx="3078792" cy="584775"/>
          </a:xfrm>
          <a:prstGeom prst="rect">
            <a:avLst/>
          </a:prstGeom>
          <a:noFill/>
        </p:spPr>
        <p:txBody>
          <a:bodyPr wrap="none" rtlCol="0">
            <a:spAutoFit/>
          </a:bodyPr>
          <a:lstStyle/>
          <a:p>
            <a:pPr algn="ctr"/>
            <a:r>
              <a:rPr lang="en-US" altLang="zh-CN" sz="3200" dirty="0">
                <a:solidFill>
                  <a:schemeClr val="bg1"/>
                </a:solidFill>
                <a:latin typeface="Nunito" panose="00000500000000000000" pitchFamily="2" charset="0"/>
                <a:ea typeface="幼圆" panose="02010509060101010101" pitchFamily="49" charset="-122"/>
                <a:cs typeface="#9Slide03 Arima Madurai ExtraBo" panose="00000900000000000000" pitchFamily="2" charset="0"/>
              </a:rPr>
              <a:t>TIẾT 35 -</a:t>
            </a:r>
            <a:r>
              <a:rPr lang="en-US" altLang="zh-CN" sz="3200" dirty="0" err="1">
                <a:solidFill>
                  <a:schemeClr val="bg1"/>
                </a:solidFill>
                <a:latin typeface="Nunito" panose="00000500000000000000" pitchFamily="2" charset="0"/>
                <a:ea typeface="幼圆" panose="02010509060101010101" pitchFamily="49" charset="-122"/>
                <a:cs typeface="#9Slide03 Arima Madurai ExtraBo" panose="00000900000000000000" pitchFamily="2" charset="0"/>
              </a:rPr>
              <a:t>Bài</a:t>
            </a:r>
            <a:r>
              <a:rPr lang="en-US" altLang="zh-CN" sz="3200" dirty="0">
                <a:solidFill>
                  <a:schemeClr val="bg1"/>
                </a:solidFill>
                <a:latin typeface="Nunito" panose="00000500000000000000" pitchFamily="2" charset="0"/>
                <a:ea typeface="幼圆" panose="02010509060101010101" pitchFamily="49" charset="-122"/>
                <a:cs typeface="#9Slide03 Arima Madurai ExtraBo" panose="00000900000000000000" pitchFamily="2" charset="0"/>
              </a:rPr>
              <a:t> 11</a:t>
            </a: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
        <p:nvSpPr>
          <p:cNvPr id="13" name="TextBox 12">
            <a:extLst>
              <a:ext uri="{FF2B5EF4-FFF2-40B4-BE49-F238E27FC236}">
                <a16:creationId xmlns:a16="http://schemas.microsoft.com/office/drawing/2014/main" id="{F857A553-752A-4941-93E3-2ED18A771172}"/>
              </a:ext>
            </a:extLst>
          </p:cNvPr>
          <p:cNvSpPr txBox="1"/>
          <p:nvPr/>
        </p:nvSpPr>
        <p:spPr>
          <a:xfrm>
            <a:off x="1900719" y="2241996"/>
            <a:ext cx="8372546" cy="646331"/>
          </a:xfrm>
          <a:prstGeom prst="rect">
            <a:avLst/>
          </a:prstGeom>
          <a:noFill/>
        </p:spPr>
        <p:txBody>
          <a:bodyPr wrap="square">
            <a:spAutoFit/>
          </a:bodyPr>
          <a:lstStyle/>
          <a:p>
            <a:pPr algn="ctr"/>
            <a:r>
              <a:rPr lang="en-US" altLang="zh-CN" sz="3600" b="1" dirty="0">
                <a:solidFill>
                  <a:schemeClr val="bg1"/>
                </a:solidFill>
                <a:latin typeface="Nunito" panose="00000500000000000000" pitchFamily="2" charset="0"/>
                <a:ea typeface="幼圆" panose="02010509060101010101" pitchFamily="49" charset="-122"/>
                <a:cs typeface="#9Slide03 Arima Madurai ExtraBo" panose="00000900000000000000" pitchFamily="2" charset="0"/>
              </a:rPr>
              <a:t>TÍCH VÔ HƯỚNG CỦA HAI VECTƠ</a:t>
            </a:r>
            <a:endParaRPr lang="zh-CN" altLang="en-US" sz="3600" b="1" dirty="0">
              <a:solidFill>
                <a:schemeClr val="bg1"/>
              </a:solidFill>
              <a:latin typeface="Nunito" panose="00000500000000000000" pitchFamily="2" charset="0"/>
              <a:ea typeface="幼圆" panose="02010509060101010101" pitchFamily="49" charset="-122"/>
              <a:cs typeface="#9Slide03 Arima Madurai ExtraBo" panose="00000900000000000000" pitchFamily="2" charset="0"/>
            </a:endParaRPr>
          </a:p>
        </p:txBody>
      </p:sp>
    </p:spTree>
    <p:extLst>
      <p:ext uri="{BB962C8B-B14F-4D97-AF65-F5344CB8AC3E}">
        <p14:creationId xmlns:p14="http://schemas.microsoft.com/office/powerpoint/2010/main" val="921986787"/>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046"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par>
                                <p:cTn id="15" presetID="10" presetClass="entr" presetSubtype="0" fill="hold" nodeType="withEffect">
                                  <p:stCondLst>
                                    <p:cond delay="17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par>
                                <p:cTn id="18" presetID="10" presetClass="entr" presetSubtype="0" fill="hold" nodeType="withEffect">
                                  <p:stCondLst>
                                    <p:cond delay="2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childTnLst>
                                </p:cTn>
                              </p:par>
                              <p:par>
                                <p:cTn id="21" presetID="42" presetClass="entr" presetSubtype="0" fill="hold" nodeType="withEffect">
                                  <p:stCondLst>
                                    <p:cond delay="2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30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750"/>
                                        <p:tgtEl>
                                          <p:spTgt spid="8"/>
                                        </p:tgtEl>
                                      </p:cBhvr>
                                    </p:animEffect>
                                  </p:childTnLst>
                                </p:cTn>
                              </p:par>
                              <p:par>
                                <p:cTn id="29" presetID="10" presetClass="entr" presetSubtype="0" fill="hold" nodeType="withEffect">
                                  <p:stCondLst>
                                    <p:cond delay="325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750"/>
                                        <p:tgtEl>
                                          <p:spTgt spid="4"/>
                                        </p:tgtEl>
                                      </p:cBhvr>
                                    </p:animEffect>
                                  </p:childTnLst>
                                </p:cTn>
                              </p:par>
                              <p:par>
                                <p:cTn id="32" presetID="2" presetClass="entr" presetSubtype="2" fill="hold" nodeType="withEffect">
                                  <p:stCondLst>
                                    <p:cond delay="35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1000" fill="hold"/>
                                        <p:tgtEl>
                                          <p:spTgt spid="5"/>
                                        </p:tgtEl>
                                        <p:attrNameLst>
                                          <p:attrName>ppt_x</p:attrName>
                                        </p:attrNameLst>
                                      </p:cBhvr>
                                      <p:tavLst>
                                        <p:tav tm="0">
                                          <p:val>
                                            <p:strVal val="1+#ppt_w/2"/>
                                          </p:val>
                                        </p:tav>
                                        <p:tav tm="100000">
                                          <p:val>
                                            <p:strVal val="#ppt_x"/>
                                          </p:val>
                                        </p:tav>
                                      </p:tavLst>
                                    </p:anim>
                                    <p:anim calcmode="lin" valueType="num">
                                      <p:cBhvr additive="base">
                                        <p:cTn id="3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36" fill="hold" display="0">
                  <p:stCondLst>
                    <p:cond delay="indefinite"/>
                  </p:stCondLst>
                  <p:endCondLst>
                    <p:cond evt="onStopAudio" delay="0">
                      <p:tgtEl>
                        <p:sldTgt/>
                      </p:tgtEl>
                    </p:cond>
                  </p:endCondLst>
                </p:cTn>
                <p:tgtEl>
                  <p:spTgt spid="9"/>
                </p:tgtEl>
              </p:cMediaNode>
            </p:audio>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FC415909-E968-71D3-F938-48DA674F12A6}"/>
              </a:ext>
            </a:extLst>
          </p:cNvPr>
          <p:cNvGraphicFramePr/>
          <p:nvPr>
            <p:extLst>
              <p:ext uri="{D42A27DB-BD31-4B8C-83A1-F6EECF244321}">
                <p14:modId xmlns:p14="http://schemas.microsoft.com/office/powerpoint/2010/main" val="695767119"/>
              </p:ext>
            </p:extLst>
          </p:nvPr>
        </p:nvGraphicFramePr>
        <p:xfrm>
          <a:off x="503435" y="811658"/>
          <a:ext cx="11322120" cy="5326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9464803"/>
      </p:ext>
    </p:extLst>
  </p:cSld>
  <p:clrMapOvr>
    <a:masterClrMapping/>
  </p:clrMapOvr>
  <mc:AlternateContent xmlns:mc="http://schemas.openxmlformats.org/markup-compatibility/2006" xmlns:p14="http://schemas.microsoft.com/office/powerpoint/2010/main">
    <mc:Choice Requires="p14">
      <p:transition spd="slow">
        <p14:flythrough dir="ou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4EA69-4DCE-E8AB-4596-DB0489A639BC}"/>
              </a:ext>
            </a:extLst>
          </p:cNvPr>
          <p:cNvPicPr>
            <a:picLocks noChangeAspect="1"/>
          </p:cNvPicPr>
          <p:nvPr/>
        </p:nvPicPr>
        <p:blipFill>
          <a:blip r:embed="rId2"/>
          <a:stretch>
            <a:fillRect/>
          </a:stretch>
        </p:blipFill>
        <p:spPr>
          <a:xfrm>
            <a:off x="1221234" y="1331734"/>
            <a:ext cx="12266079" cy="3552781"/>
          </a:xfrm>
          <a:prstGeom prst="rect">
            <a:avLst/>
          </a:prstGeom>
        </p:spPr>
      </p:pic>
      <p:pic>
        <p:nvPicPr>
          <p:cNvPr id="3" name="Picture 2">
            <a:extLst>
              <a:ext uri="{FF2B5EF4-FFF2-40B4-BE49-F238E27FC236}">
                <a16:creationId xmlns:a16="http://schemas.microsoft.com/office/drawing/2014/main" id="{D9F7A983-56B5-5651-D214-4E584DE31D59}"/>
              </a:ext>
            </a:extLst>
          </p:cNvPr>
          <p:cNvPicPr>
            <a:picLocks noChangeAspect="1"/>
          </p:cNvPicPr>
          <p:nvPr/>
        </p:nvPicPr>
        <p:blipFill>
          <a:blip r:embed="rId3"/>
          <a:stretch>
            <a:fillRect/>
          </a:stretch>
        </p:blipFill>
        <p:spPr>
          <a:xfrm>
            <a:off x="7354203" y="2878247"/>
            <a:ext cx="585175" cy="550753"/>
          </a:xfrm>
          <a:prstGeom prst="rect">
            <a:avLst/>
          </a:prstGeom>
        </p:spPr>
      </p:pic>
      <p:sp>
        <p:nvSpPr>
          <p:cNvPr id="4" name="Title 1">
            <a:extLst>
              <a:ext uri="{FF2B5EF4-FFF2-40B4-BE49-F238E27FC236}">
                <a16:creationId xmlns:a16="http://schemas.microsoft.com/office/drawing/2014/main" id="{0025E8B1-FCB7-1140-6EB5-EE626BEB2AC5}"/>
              </a:ext>
            </a:extLst>
          </p:cNvPr>
          <p:cNvSpPr txBox="1">
            <a:spLocks/>
          </p:cNvSpPr>
          <p:nvPr/>
        </p:nvSpPr>
        <p:spPr>
          <a:xfrm>
            <a:off x="453824" y="791605"/>
            <a:ext cx="11582400" cy="406376"/>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r>
              <a:rPr lang="en-US" sz="2400" b="1" dirty="0">
                <a:latin typeface="Times New Roman" panose="02020603050405020304" pitchFamily="18" charset="0"/>
              </a:rPr>
              <a:t>1. </a:t>
            </a:r>
            <a:r>
              <a:rPr lang="en-US" sz="2400" b="1" dirty="0">
                <a:solidFill>
                  <a:srgbClr val="FF0000"/>
                </a:solidFill>
                <a:latin typeface="Times New Roman" panose="02020603050405020304" pitchFamily="18" charset="0"/>
              </a:rPr>
              <a:t>GÓC GIỮA HAI VECTƠ</a:t>
            </a:r>
            <a:endParaRPr lang="en-US" sz="240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43619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D87ADF89-46F9-4713-9744-A644701231B8}"/>
              </a:ext>
            </a:extLst>
          </p:cNvPr>
          <p:cNvSpPr txBox="1">
            <a:spLocks/>
          </p:cNvSpPr>
          <p:nvPr/>
        </p:nvSpPr>
        <p:spPr>
          <a:xfrm>
            <a:off x="419100" y="965225"/>
            <a:ext cx="11582400" cy="406376"/>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r>
              <a:rPr lang="en-US" sz="2400" b="1" dirty="0">
                <a:latin typeface="Times New Roman" panose="02020603050405020304" pitchFamily="18" charset="0"/>
              </a:rPr>
              <a:t>1. </a:t>
            </a:r>
            <a:r>
              <a:rPr lang="en-US" sz="2400" b="1" dirty="0">
                <a:solidFill>
                  <a:srgbClr val="FF0000"/>
                </a:solidFill>
                <a:latin typeface="Times New Roman" panose="02020603050405020304" pitchFamily="18" charset="0"/>
              </a:rPr>
              <a:t>GÓC GIỮA HAI VECTƠ</a:t>
            </a:r>
            <a:endParaRPr lang="en-US" sz="2400" dirty="0">
              <a:solidFill>
                <a:srgbClr val="FF0000"/>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99" name="Content Placeholder 2">
                <a:extLst>
                  <a:ext uri="{FF2B5EF4-FFF2-40B4-BE49-F238E27FC236}">
                    <a16:creationId xmlns:a16="http://schemas.microsoft.com/office/drawing/2014/main" id="{14822BB7-DB89-4357-87F0-6E511FC44A6A}"/>
                  </a:ext>
                </a:extLst>
              </p:cNvPr>
              <p:cNvSpPr txBox="1">
                <a:spLocks/>
              </p:cNvSpPr>
              <p:nvPr/>
            </p:nvSpPr>
            <p:spPr>
              <a:xfrm>
                <a:off x="428625" y="1905000"/>
                <a:ext cx="5676900" cy="2585663"/>
              </a:xfrm>
              <a:prstGeom prst="rect">
                <a:avLst/>
              </a:prstGeom>
              <a:no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50000"/>
                  </a:lnSpc>
                </a:pPr>
                <a:r>
                  <a:rPr lang="en-US" sz="2400" b="1" dirty="0">
                    <a:latin typeface="Times New Roman" panose="02020603050405020304" pitchFamily="18" charset="0"/>
                  </a:rPr>
                  <a:t>HĐ1. </a:t>
                </a:r>
                <a:r>
                  <a:rPr lang="en-US" sz="2400" b="1" dirty="0" err="1">
                    <a:latin typeface="Times New Roman" panose="02020603050405020304" pitchFamily="18" charset="0"/>
                  </a:rPr>
                  <a:t>Trong</a:t>
                </a:r>
                <a:r>
                  <a:rPr lang="en-US" sz="2400" b="1" dirty="0">
                    <a:latin typeface="Times New Roman" panose="02020603050405020304" pitchFamily="18" charset="0"/>
                  </a:rPr>
                  <a:t> </a:t>
                </a:r>
                <a:r>
                  <a:rPr lang="en-US" sz="2400" b="1" dirty="0" err="1">
                    <a:latin typeface="Times New Roman" panose="02020603050405020304" pitchFamily="18" charset="0"/>
                  </a:rPr>
                  <a:t>hình</a:t>
                </a:r>
                <a:r>
                  <a:rPr lang="en-US" sz="2400" b="1" dirty="0">
                    <a:latin typeface="Times New Roman" panose="02020603050405020304" pitchFamily="18" charset="0"/>
                  </a:rPr>
                  <a:t> 4.39 , </a:t>
                </a:r>
                <a:r>
                  <a:rPr lang="en-US" sz="2400" b="1" dirty="0" err="1">
                    <a:latin typeface="Times New Roman" panose="02020603050405020304" pitchFamily="18" charset="0"/>
                  </a:rPr>
                  <a:t>số</a:t>
                </a:r>
                <a:r>
                  <a:rPr lang="en-US" sz="2400" b="1" dirty="0">
                    <a:latin typeface="Times New Roman" panose="02020603050405020304" pitchFamily="18" charset="0"/>
                  </a:rPr>
                  <a:t> </a:t>
                </a:r>
                <a:r>
                  <a:rPr lang="en-US" sz="2400" b="1" dirty="0" err="1">
                    <a:latin typeface="Times New Roman" panose="02020603050405020304" pitchFamily="18" charset="0"/>
                  </a:rPr>
                  <a:t>đo</a:t>
                </a:r>
                <a:r>
                  <a:rPr lang="en-US" sz="2400" b="1" dirty="0">
                    <a:latin typeface="Times New Roman" panose="02020603050405020304" pitchFamily="18" charset="0"/>
                  </a:rPr>
                  <a:t> </a:t>
                </a:r>
                <a:r>
                  <a:rPr lang="en-US" sz="2400" b="1" dirty="0" err="1">
                    <a:latin typeface="Times New Roman" panose="02020603050405020304" pitchFamily="18" charset="0"/>
                  </a:rPr>
                  <a:t>góc</a:t>
                </a:r>
                <a:r>
                  <a:rPr lang="en-US" sz="2400" b="1" dirty="0">
                    <a:latin typeface="Times New Roman" panose="02020603050405020304" pitchFamily="18" charset="0"/>
                  </a:rPr>
                  <a:t> BAC </a:t>
                </a:r>
                <a:r>
                  <a:rPr lang="en-US" sz="2400" b="1" dirty="0" err="1">
                    <a:latin typeface="Times New Roman" panose="02020603050405020304" pitchFamily="18" charset="0"/>
                  </a:rPr>
                  <a:t>cũng</a:t>
                </a:r>
                <a:r>
                  <a:rPr lang="en-US" sz="2400" b="1" dirty="0">
                    <a:latin typeface="Times New Roman" panose="02020603050405020304" pitchFamily="18" charset="0"/>
                  </a:rPr>
                  <a:t> </a:t>
                </a:r>
                <a:r>
                  <a:rPr lang="en-US" sz="2400" b="1" dirty="0" err="1">
                    <a:latin typeface="Times New Roman" panose="02020603050405020304" pitchFamily="18" charset="0"/>
                  </a:rPr>
                  <a:t>được</a:t>
                </a:r>
                <a:r>
                  <a:rPr lang="en-US" sz="2400" b="1" dirty="0">
                    <a:latin typeface="Times New Roman" panose="02020603050405020304" pitchFamily="18" charset="0"/>
                  </a:rPr>
                  <a:t> </a:t>
                </a:r>
                <a:r>
                  <a:rPr lang="en-US" sz="2400" b="1" dirty="0" err="1">
                    <a:latin typeface="Times New Roman" panose="02020603050405020304" pitchFamily="18" charset="0"/>
                  </a:rPr>
                  <a:t>gọi</a:t>
                </a:r>
                <a:r>
                  <a:rPr lang="en-US" sz="2400" b="1" dirty="0">
                    <a:latin typeface="Times New Roman" panose="02020603050405020304" pitchFamily="18" charset="0"/>
                  </a:rPr>
                  <a:t> </a:t>
                </a:r>
                <a:r>
                  <a:rPr lang="en-US" sz="2400" b="1" dirty="0" err="1">
                    <a:latin typeface="Times New Roman" panose="02020603050405020304" pitchFamily="18" charset="0"/>
                  </a:rPr>
                  <a:t>là</a:t>
                </a:r>
                <a:r>
                  <a:rPr lang="en-US" sz="2400" b="1" dirty="0">
                    <a:latin typeface="Times New Roman" panose="02020603050405020304" pitchFamily="18" charset="0"/>
                  </a:rPr>
                  <a:t> </a:t>
                </a:r>
                <a:r>
                  <a:rPr lang="en-US" sz="2400" b="1" dirty="0" err="1">
                    <a:latin typeface="Times New Roman" panose="02020603050405020304" pitchFamily="18" charset="0"/>
                  </a:rPr>
                  <a:t>số</a:t>
                </a:r>
                <a:r>
                  <a:rPr lang="en-US" sz="2400" b="1" dirty="0">
                    <a:latin typeface="Times New Roman" panose="02020603050405020304" pitchFamily="18" charset="0"/>
                  </a:rPr>
                  <a:t> </a:t>
                </a:r>
                <a:r>
                  <a:rPr lang="en-US" sz="2400" b="1" dirty="0" err="1">
                    <a:latin typeface="Times New Roman" panose="02020603050405020304" pitchFamily="18" charset="0"/>
                  </a:rPr>
                  <a:t>đo</a:t>
                </a:r>
                <a:r>
                  <a:rPr lang="en-US" sz="2400" b="1" dirty="0">
                    <a:latin typeface="Times New Roman" panose="02020603050405020304" pitchFamily="18" charset="0"/>
                  </a:rPr>
                  <a:t> </a:t>
                </a:r>
                <a:r>
                  <a:rPr lang="en-US" sz="2400" b="1" dirty="0" err="1">
                    <a:latin typeface="Times New Roman" panose="02020603050405020304" pitchFamily="18" charset="0"/>
                  </a:rPr>
                  <a:t>góc</a:t>
                </a:r>
                <a:r>
                  <a:rPr lang="en-US" sz="2400" b="1" dirty="0">
                    <a:latin typeface="Times New Roman" panose="02020603050405020304" pitchFamily="18" charset="0"/>
                  </a:rPr>
                  <a:t> </a:t>
                </a:r>
                <a:r>
                  <a:rPr lang="en-US" sz="2400" b="1" dirty="0" err="1">
                    <a:latin typeface="Times New Roman" panose="02020603050405020304" pitchFamily="18" charset="0"/>
                  </a:rPr>
                  <a:t>giữa</a:t>
                </a:r>
                <a:r>
                  <a:rPr lang="en-US" sz="2400" b="1" dirty="0">
                    <a:latin typeface="Times New Roman" panose="02020603050405020304" pitchFamily="18" charset="0"/>
                  </a:rPr>
                  <a:t>  </a:t>
                </a:r>
                <a:r>
                  <a:rPr lang="en-US" sz="2400" b="1" dirty="0" err="1">
                    <a:latin typeface="Times New Roman" panose="02020603050405020304" pitchFamily="18" charset="0"/>
                  </a:rPr>
                  <a:t>vectơ</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𝑨𝑩</m:t>
                        </m:r>
                      </m:e>
                    </m:acc>
                  </m:oMath>
                </a14:m>
                <a:r>
                  <a:rPr lang="en-US" sz="2400" b="1" dirty="0">
                    <a:latin typeface="Times New Roman" panose="02020603050405020304" pitchFamily="18" charset="0"/>
                  </a:rPr>
                  <a:t> </a:t>
                </a:r>
                <a:r>
                  <a:rPr lang="en-US" sz="2400" b="1" dirty="0" err="1">
                    <a:latin typeface="Times New Roman" panose="02020603050405020304" pitchFamily="18" charset="0"/>
                  </a:rPr>
                  <a:t>và</a:t>
                </a:r>
                <a:r>
                  <a:rPr lang="en-US" sz="2400" b="1" dirty="0">
                    <a:latin typeface="Times New Roman" panose="02020603050405020304" pitchFamily="18" charset="0"/>
                  </a:rPr>
                  <a:t> </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𝑨𝑪</m:t>
                        </m:r>
                      </m:e>
                    </m:acc>
                  </m:oMath>
                </a14:m>
                <a:r>
                  <a:rPr lang="en-US" sz="2400" b="1" dirty="0">
                    <a:latin typeface="Times New Roman" panose="02020603050405020304" pitchFamily="18" charset="0"/>
                  </a:rPr>
                  <a:t> . </a:t>
                </a:r>
                <a:r>
                  <a:rPr lang="en-US" sz="2400" b="1" dirty="0" err="1">
                    <a:latin typeface="Times New Roman" panose="02020603050405020304" pitchFamily="18" charset="0"/>
                  </a:rPr>
                  <a:t>Hãy</a:t>
                </a:r>
                <a:r>
                  <a:rPr lang="en-US" sz="2400" b="1" dirty="0">
                    <a:latin typeface="Times New Roman" panose="02020603050405020304" pitchFamily="18" charset="0"/>
                  </a:rPr>
                  <a:t> </a:t>
                </a:r>
                <a:r>
                  <a:rPr lang="en-US" sz="2400" b="1" dirty="0" err="1">
                    <a:latin typeface="Times New Roman" panose="02020603050405020304" pitchFamily="18" charset="0"/>
                  </a:rPr>
                  <a:t>tìm</a:t>
                </a:r>
                <a:r>
                  <a:rPr lang="en-US" sz="2400" b="1" dirty="0">
                    <a:latin typeface="Times New Roman" panose="02020603050405020304" pitchFamily="18" charset="0"/>
                  </a:rPr>
                  <a:t> </a:t>
                </a:r>
                <a:r>
                  <a:rPr lang="en-US" sz="2400" b="1" dirty="0" err="1">
                    <a:latin typeface="Times New Roman" panose="02020603050405020304" pitchFamily="18" charset="0"/>
                  </a:rPr>
                  <a:t>số</a:t>
                </a:r>
                <a:r>
                  <a:rPr lang="en-US" sz="2400" b="1" dirty="0">
                    <a:latin typeface="Times New Roman" panose="02020603050405020304" pitchFamily="18" charset="0"/>
                  </a:rPr>
                  <a:t> </a:t>
                </a:r>
                <a:r>
                  <a:rPr lang="en-US" sz="2400" b="1" dirty="0" err="1">
                    <a:latin typeface="Times New Roman" panose="02020603050405020304" pitchFamily="18" charset="0"/>
                  </a:rPr>
                  <a:t>đo</a:t>
                </a:r>
                <a:r>
                  <a:rPr lang="en-US" sz="2400" b="1" dirty="0">
                    <a:latin typeface="Times New Roman" panose="02020603050405020304" pitchFamily="18" charset="0"/>
                  </a:rPr>
                  <a:t> </a:t>
                </a:r>
                <a:r>
                  <a:rPr lang="en-US" sz="2400" b="1" dirty="0" err="1">
                    <a:latin typeface="Times New Roman" panose="02020603050405020304" pitchFamily="18" charset="0"/>
                  </a:rPr>
                  <a:t>các</a:t>
                </a:r>
                <a:r>
                  <a:rPr lang="en-US" sz="2400" b="1" dirty="0">
                    <a:latin typeface="Times New Roman" panose="02020603050405020304" pitchFamily="18" charset="0"/>
                  </a:rPr>
                  <a:t> </a:t>
                </a:r>
                <a:r>
                  <a:rPr lang="en-US" sz="2400" b="1" dirty="0" err="1">
                    <a:latin typeface="Times New Roman" panose="02020603050405020304" pitchFamily="18" charset="0"/>
                  </a:rPr>
                  <a:t>góc</a:t>
                </a:r>
                <a:r>
                  <a:rPr lang="en-US" sz="2400" b="1" dirty="0">
                    <a:latin typeface="Times New Roman" panose="02020603050405020304" pitchFamily="18" charset="0"/>
                  </a:rPr>
                  <a:t> </a:t>
                </a:r>
                <a:r>
                  <a:rPr lang="en-US" sz="2400" b="1" dirty="0" err="1">
                    <a:latin typeface="Times New Roman" panose="02020603050405020304" pitchFamily="18" charset="0"/>
                  </a:rPr>
                  <a:t>giữa</a:t>
                </a:r>
                <a:r>
                  <a:rPr lang="en-US" sz="2400" b="1" dirty="0">
                    <a:latin typeface="Times New Roman" panose="02020603050405020304" pitchFamily="18" charset="0"/>
                  </a:rPr>
                  <a:t> </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𝑩𝑪</m:t>
                        </m:r>
                      </m:e>
                    </m:acc>
                  </m:oMath>
                </a14:m>
                <a:r>
                  <a:rPr lang="en-US" sz="2400" b="1" dirty="0">
                    <a:latin typeface="Times New Roman" panose="02020603050405020304" pitchFamily="18" charset="0"/>
                  </a:rPr>
                  <a:t> </a:t>
                </a:r>
                <a:r>
                  <a:rPr lang="en-US" sz="2400" b="1" dirty="0" err="1">
                    <a:latin typeface="Times New Roman" panose="02020603050405020304" pitchFamily="18" charset="0"/>
                  </a:rPr>
                  <a:t>và</a:t>
                </a:r>
                <a:r>
                  <a:rPr lang="en-US" sz="2400" b="1" dirty="0">
                    <a:latin typeface="Times New Roman" panose="02020603050405020304" pitchFamily="18" charset="0"/>
                  </a:rPr>
                  <a:t> </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𝑩𝑫</m:t>
                        </m:r>
                      </m:e>
                    </m:acc>
                  </m:oMath>
                </a14:m>
                <a:r>
                  <a:rPr lang="en-US" sz="2400" b="1" dirty="0">
                    <a:latin typeface="Times New Roman" panose="02020603050405020304" pitchFamily="18" charset="0"/>
                  </a:rPr>
                  <a:t>, </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𝑫𝑨</m:t>
                        </m:r>
                      </m:e>
                    </m:acc>
                  </m:oMath>
                </a14:m>
                <a:r>
                  <a:rPr lang="en-US" sz="2400" b="1" dirty="0">
                    <a:latin typeface="Times New Roman" panose="02020603050405020304" pitchFamily="18" charset="0"/>
                  </a:rPr>
                  <a:t> </a:t>
                </a:r>
                <a:r>
                  <a:rPr lang="en-US" sz="2400" b="1" dirty="0" err="1">
                    <a:latin typeface="Times New Roman" panose="02020603050405020304" pitchFamily="18" charset="0"/>
                  </a:rPr>
                  <a:t>và</a:t>
                </a:r>
                <a:r>
                  <a:rPr lang="en-US" sz="2400" b="1" dirty="0">
                    <a:latin typeface="Times New Roman" panose="02020603050405020304" pitchFamily="18" charset="0"/>
                  </a:rPr>
                  <a:t> </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𝑫𝑩</m:t>
                        </m:r>
                      </m:e>
                    </m:acc>
                    <m:r>
                      <a:rPr lang="en-US" sz="2400" b="1" i="1">
                        <a:latin typeface="Cambria Math" panose="02040503050406030204" pitchFamily="18" charset="0"/>
                      </a:rPr>
                      <m:t>.</m:t>
                    </m:r>
                  </m:oMath>
                </a14:m>
                <a:endParaRPr lang="en-US" sz="2400" b="1" dirty="0">
                  <a:latin typeface="Times New Roman" panose="02020603050405020304" pitchFamily="18" charset="0"/>
                </a:endParaRPr>
              </a:p>
            </p:txBody>
          </p:sp>
        </mc:Choice>
        <mc:Fallback xmlns="">
          <p:sp>
            <p:nvSpPr>
              <p:cNvPr id="99" name="Content Placeholder 2">
                <a:extLst>
                  <a:ext uri="{FF2B5EF4-FFF2-40B4-BE49-F238E27FC236}">
                    <a16:creationId xmlns:a16="http://schemas.microsoft.com/office/drawing/2014/main" id="{14822BB7-DB89-4357-87F0-6E511FC44A6A}"/>
                  </a:ext>
                </a:extLst>
              </p:cNvPr>
              <p:cNvSpPr txBox="1">
                <a:spLocks noRot="1" noChangeAspect="1" noMove="1" noResize="1" noEditPoints="1" noAdjustHandles="1" noChangeArrowheads="1" noChangeShapeType="1" noTextEdit="1"/>
              </p:cNvSpPr>
              <p:nvPr/>
            </p:nvSpPr>
            <p:spPr>
              <a:xfrm>
                <a:off x="428625" y="1905000"/>
                <a:ext cx="5676900" cy="2585663"/>
              </a:xfrm>
              <a:prstGeom prst="rect">
                <a:avLst/>
              </a:prstGeom>
              <a:blipFill>
                <a:blip r:embed="rId3"/>
                <a:stretch>
                  <a:fillRect l="-1285" r="-1392"/>
                </a:stretch>
              </a:blipFill>
              <a:ln>
                <a:solidFill>
                  <a:srgbClr val="00B0F0"/>
                </a:solidFill>
              </a:ln>
            </p:spPr>
            <p:txBody>
              <a:bodyPr/>
              <a:lstStyle/>
              <a:p>
                <a:r>
                  <a:rPr lang="en-US">
                    <a:noFill/>
                  </a:rPr>
                  <a:t> </a:t>
                </a:r>
              </a:p>
            </p:txBody>
          </p:sp>
        </mc:Fallback>
      </mc:AlternateContent>
      <p:sp>
        <p:nvSpPr>
          <p:cNvPr id="3" name="Isosceles Triangle 2">
            <a:extLst>
              <a:ext uri="{FF2B5EF4-FFF2-40B4-BE49-F238E27FC236}">
                <a16:creationId xmlns:a16="http://schemas.microsoft.com/office/drawing/2014/main" id="{B5C06D40-9CC1-4802-BA11-CF631AA77BCD}"/>
              </a:ext>
            </a:extLst>
          </p:cNvPr>
          <p:cNvSpPr/>
          <p:nvPr/>
        </p:nvSpPr>
        <p:spPr>
          <a:xfrm>
            <a:off x="7353300" y="1828800"/>
            <a:ext cx="3352800" cy="1600200"/>
          </a:xfrm>
          <a:prstGeom prst="triangl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Times New Roman" panose="02020603050405020304" pitchFamily="18" charset="0"/>
            </a:endParaRPr>
          </a:p>
        </p:txBody>
      </p:sp>
      <p:cxnSp>
        <p:nvCxnSpPr>
          <p:cNvPr id="8" name="Straight Connector 7">
            <a:extLst>
              <a:ext uri="{FF2B5EF4-FFF2-40B4-BE49-F238E27FC236}">
                <a16:creationId xmlns:a16="http://schemas.microsoft.com/office/drawing/2014/main" id="{FCD8AF3E-9EC5-4B70-8943-ACE15900A589}"/>
              </a:ext>
            </a:extLst>
          </p:cNvPr>
          <p:cNvCxnSpPr>
            <a:cxnSpLocks/>
            <a:stCxn id="3" idx="0"/>
          </p:cNvCxnSpPr>
          <p:nvPr/>
        </p:nvCxnSpPr>
        <p:spPr>
          <a:xfrm>
            <a:off x="9029700" y="1828800"/>
            <a:ext cx="419100" cy="1600200"/>
          </a:xfrm>
          <a:prstGeom prst="line">
            <a:avLst/>
          </a:prstGeom>
          <a:ln w="76200"/>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BD2347DA-03B7-4CD1-9222-BB1CA925DA42}"/>
              </a:ext>
            </a:extLst>
          </p:cNvPr>
          <p:cNvCxnSpPr>
            <a:cxnSpLocks/>
            <a:stCxn id="3" idx="2"/>
            <a:endCxn id="3" idx="0"/>
          </p:cNvCxnSpPr>
          <p:nvPr/>
        </p:nvCxnSpPr>
        <p:spPr>
          <a:xfrm flipV="1">
            <a:off x="7353300" y="1828800"/>
            <a:ext cx="1676400" cy="160020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988BB8DD-B248-492F-BEBC-14E9331BFF7D}"/>
              </a:ext>
            </a:extLst>
          </p:cNvPr>
          <p:cNvCxnSpPr>
            <a:cxnSpLocks/>
            <a:stCxn id="3" idx="2"/>
          </p:cNvCxnSpPr>
          <p:nvPr/>
        </p:nvCxnSpPr>
        <p:spPr>
          <a:xfrm>
            <a:off x="7353300" y="3429000"/>
            <a:ext cx="20955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Arc 16">
            <a:extLst>
              <a:ext uri="{FF2B5EF4-FFF2-40B4-BE49-F238E27FC236}">
                <a16:creationId xmlns:a16="http://schemas.microsoft.com/office/drawing/2014/main" id="{EA51EC46-9D5D-4F00-B7D0-A59926F27050}"/>
              </a:ext>
            </a:extLst>
          </p:cNvPr>
          <p:cNvSpPr/>
          <p:nvPr/>
        </p:nvSpPr>
        <p:spPr>
          <a:xfrm rot="15351051">
            <a:off x="9207710" y="3114126"/>
            <a:ext cx="436947" cy="486584"/>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latin typeface="Times New Roman" panose="02020603050405020304" pitchFamily="18" charset="0"/>
            </a:endParaRPr>
          </a:p>
        </p:txBody>
      </p:sp>
      <p:sp>
        <p:nvSpPr>
          <p:cNvPr id="18" name="Arc 17">
            <a:extLst>
              <a:ext uri="{FF2B5EF4-FFF2-40B4-BE49-F238E27FC236}">
                <a16:creationId xmlns:a16="http://schemas.microsoft.com/office/drawing/2014/main" id="{0350E249-CC12-411E-B78F-D932A1CB7A8E}"/>
              </a:ext>
            </a:extLst>
          </p:cNvPr>
          <p:cNvSpPr/>
          <p:nvPr/>
        </p:nvSpPr>
        <p:spPr>
          <a:xfrm rot="6145243">
            <a:off x="9020443" y="1912440"/>
            <a:ext cx="309496" cy="366121"/>
          </a:xfrm>
          <a:prstGeom prst="arc">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0CCD6B-ED17-4322-8671-550A6AD1D87A}"/>
                  </a:ext>
                </a:extLst>
              </p:cNvPr>
              <p:cNvSpPr/>
              <p:nvPr/>
            </p:nvSpPr>
            <p:spPr>
              <a:xfrm>
                <a:off x="6970204" y="3352800"/>
                <a:ext cx="457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900" b="1" i="1">
                          <a:solidFill>
                            <a:schemeClr val="accent1"/>
                          </a:solidFill>
                          <a:latin typeface="Cambria Math" panose="02040503050406030204" pitchFamily="18" charset="0"/>
                        </a:rPr>
                        <m:t>𝑨</m:t>
                      </m:r>
                    </m:oMath>
                  </m:oMathPara>
                </a14:m>
                <a:endParaRPr lang="en-US" sz="900" b="1">
                  <a:solidFill>
                    <a:schemeClr val="accent1"/>
                  </a:solidFill>
                  <a:latin typeface="Times New Roman" panose="02020603050405020304" pitchFamily="18" charset="0"/>
                </a:endParaRPr>
              </a:p>
            </p:txBody>
          </p:sp>
        </mc:Choice>
        <mc:Fallback xmlns="">
          <p:sp>
            <p:nvSpPr>
              <p:cNvPr id="21" name="Rectangle 20">
                <a:extLst>
                  <a:ext uri="{FF2B5EF4-FFF2-40B4-BE49-F238E27FC236}">
                    <a16:creationId xmlns:a16="http://schemas.microsoft.com/office/drawing/2014/main" id="{230CCD6B-ED17-4322-8671-550A6AD1D87A}"/>
                  </a:ext>
                </a:extLst>
              </p:cNvPr>
              <p:cNvSpPr>
                <a:spLocks noRot="1" noChangeAspect="1" noMove="1" noResize="1" noEditPoints="1" noAdjustHandles="1" noChangeArrowheads="1" noChangeShapeType="1" noTextEdit="1"/>
              </p:cNvSpPr>
              <p:nvPr/>
            </p:nvSpPr>
            <p:spPr>
              <a:xfrm>
                <a:off x="6970204" y="3352800"/>
                <a:ext cx="457200" cy="457200"/>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3B504155-849B-4D60-95C1-9702C848B389}"/>
                  </a:ext>
                </a:extLst>
              </p:cNvPr>
              <p:cNvSpPr/>
              <p:nvPr/>
            </p:nvSpPr>
            <p:spPr>
              <a:xfrm>
                <a:off x="8695149" y="1447801"/>
                <a:ext cx="457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900" b="1" i="1">
                          <a:solidFill>
                            <a:schemeClr val="accent1"/>
                          </a:solidFill>
                          <a:latin typeface="Cambria Math" panose="02040503050406030204" pitchFamily="18" charset="0"/>
                        </a:rPr>
                        <m:t>𝑩</m:t>
                      </m:r>
                    </m:oMath>
                  </m:oMathPara>
                </a14:m>
                <a:endParaRPr lang="en-US" sz="900" b="1">
                  <a:solidFill>
                    <a:schemeClr val="accent1"/>
                  </a:solidFill>
                  <a:latin typeface="Times New Roman" panose="02020603050405020304" pitchFamily="18" charset="0"/>
                </a:endParaRPr>
              </a:p>
            </p:txBody>
          </p:sp>
        </mc:Choice>
        <mc:Fallback xmlns="">
          <p:sp>
            <p:nvSpPr>
              <p:cNvPr id="22" name="Rectangle 21">
                <a:extLst>
                  <a:ext uri="{FF2B5EF4-FFF2-40B4-BE49-F238E27FC236}">
                    <a16:creationId xmlns:a16="http://schemas.microsoft.com/office/drawing/2014/main" id="{3B504155-849B-4D60-95C1-9702C848B389}"/>
                  </a:ext>
                </a:extLst>
              </p:cNvPr>
              <p:cNvSpPr>
                <a:spLocks noRot="1" noChangeAspect="1" noMove="1" noResize="1" noEditPoints="1" noAdjustHandles="1" noChangeArrowheads="1" noChangeShapeType="1" noTextEdit="1"/>
              </p:cNvSpPr>
              <p:nvPr/>
            </p:nvSpPr>
            <p:spPr>
              <a:xfrm>
                <a:off x="8695149" y="1447801"/>
                <a:ext cx="457200" cy="457200"/>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1C38BD12-49AC-4CF3-AEBD-34210F5944F8}"/>
                  </a:ext>
                </a:extLst>
              </p:cNvPr>
              <p:cNvSpPr/>
              <p:nvPr/>
            </p:nvSpPr>
            <p:spPr>
              <a:xfrm>
                <a:off x="10736008" y="3272630"/>
                <a:ext cx="457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900" b="1" i="1">
                          <a:solidFill>
                            <a:schemeClr val="accent1"/>
                          </a:solidFill>
                          <a:latin typeface="Cambria Math" panose="02040503050406030204" pitchFamily="18" charset="0"/>
                        </a:rPr>
                        <m:t>𝑫</m:t>
                      </m:r>
                    </m:oMath>
                  </m:oMathPara>
                </a14:m>
                <a:endParaRPr lang="en-US" sz="900" b="1">
                  <a:solidFill>
                    <a:schemeClr val="accent1"/>
                  </a:solidFill>
                  <a:latin typeface="Times New Roman" panose="02020603050405020304" pitchFamily="18" charset="0"/>
                </a:endParaRPr>
              </a:p>
            </p:txBody>
          </p:sp>
        </mc:Choice>
        <mc:Fallback xmlns="">
          <p:sp>
            <p:nvSpPr>
              <p:cNvPr id="23" name="Rectangle 22">
                <a:extLst>
                  <a:ext uri="{FF2B5EF4-FFF2-40B4-BE49-F238E27FC236}">
                    <a16:creationId xmlns:a16="http://schemas.microsoft.com/office/drawing/2014/main" id="{1C38BD12-49AC-4CF3-AEBD-34210F5944F8}"/>
                  </a:ext>
                </a:extLst>
              </p:cNvPr>
              <p:cNvSpPr>
                <a:spLocks noRot="1" noChangeAspect="1" noMove="1" noResize="1" noEditPoints="1" noAdjustHandles="1" noChangeArrowheads="1" noChangeShapeType="1" noTextEdit="1"/>
              </p:cNvSpPr>
              <p:nvPr/>
            </p:nvSpPr>
            <p:spPr>
              <a:xfrm>
                <a:off x="10736008" y="3272630"/>
                <a:ext cx="457200" cy="457200"/>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3D30171C-5D37-4D85-BF72-FEF8268FFF14}"/>
                  </a:ext>
                </a:extLst>
              </p:cNvPr>
              <p:cNvSpPr/>
              <p:nvPr/>
            </p:nvSpPr>
            <p:spPr>
              <a:xfrm>
                <a:off x="8806311" y="2971800"/>
                <a:ext cx="457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900" b="1" i="1">
                              <a:solidFill>
                                <a:schemeClr val="accent1"/>
                              </a:solidFill>
                              <a:latin typeface="Cambria Math" panose="02040503050406030204" pitchFamily="18" charset="0"/>
                            </a:rPr>
                          </m:ctrlPr>
                        </m:sSupPr>
                        <m:e>
                          <m:r>
                            <a:rPr lang="en-US" sz="900" b="1" i="1">
                              <a:solidFill>
                                <a:schemeClr val="accent1"/>
                              </a:solidFill>
                              <a:latin typeface="Cambria Math" panose="02040503050406030204" pitchFamily="18" charset="0"/>
                            </a:rPr>
                            <m:t>𝟖𝟎</m:t>
                          </m:r>
                        </m:e>
                        <m:sup>
                          <m:r>
                            <a:rPr lang="en-US" sz="900" b="1" i="1">
                              <a:solidFill>
                                <a:schemeClr val="accent1"/>
                              </a:solidFill>
                              <a:latin typeface="Cambria Math" panose="02040503050406030204" pitchFamily="18" charset="0"/>
                            </a:rPr>
                            <m:t>𝟎</m:t>
                          </m:r>
                        </m:sup>
                      </m:sSup>
                    </m:oMath>
                  </m:oMathPara>
                </a14:m>
                <a:endParaRPr lang="en-US" sz="900" b="1">
                  <a:solidFill>
                    <a:schemeClr val="accent1"/>
                  </a:solidFill>
                  <a:latin typeface="Times New Roman" panose="02020603050405020304" pitchFamily="18" charset="0"/>
                </a:endParaRPr>
              </a:p>
            </p:txBody>
          </p:sp>
        </mc:Choice>
        <mc:Fallback xmlns="">
          <p:sp>
            <p:nvSpPr>
              <p:cNvPr id="24" name="Rectangle 23">
                <a:extLst>
                  <a:ext uri="{FF2B5EF4-FFF2-40B4-BE49-F238E27FC236}">
                    <a16:creationId xmlns:a16="http://schemas.microsoft.com/office/drawing/2014/main" id="{3D30171C-5D37-4D85-BF72-FEF8268FFF14}"/>
                  </a:ext>
                </a:extLst>
              </p:cNvPr>
              <p:cNvSpPr>
                <a:spLocks noRot="1" noChangeAspect="1" noMove="1" noResize="1" noEditPoints="1" noAdjustHandles="1" noChangeArrowheads="1" noChangeShapeType="1" noTextEdit="1"/>
              </p:cNvSpPr>
              <p:nvPr/>
            </p:nvSpPr>
            <p:spPr>
              <a:xfrm>
                <a:off x="8806311" y="2971800"/>
                <a:ext cx="457200" cy="457200"/>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53133871-131C-428B-AEC6-219E843EF5C5}"/>
                  </a:ext>
                </a:extLst>
              </p:cNvPr>
              <p:cNvSpPr/>
              <p:nvPr/>
            </p:nvSpPr>
            <p:spPr>
              <a:xfrm>
                <a:off x="9182100" y="2247900"/>
                <a:ext cx="419100"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1600" b="1" i="1">
                              <a:solidFill>
                                <a:schemeClr val="accent1"/>
                              </a:solidFill>
                              <a:latin typeface="Cambria Math" panose="02040503050406030204" pitchFamily="18" charset="0"/>
                            </a:rPr>
                          </m:ctrlPr>
                        </m:sSupPr>
                        <m:e>
                          <m:r>
                            <a:rPr lang="en-US" sz="1600" b="1" i="1">
                              <a:solidFill>
                                <a:schemeClr val="accent1"/>
                              </a:solidFill>
                              <a:latin typeface="Cambria Math" panose="02040503050406030204" pitchFamily="18" charset="0"/>
                            </a:rPr>
                            <m:t>𝟑𝟎</m:t>
                          </m:r>
                        </m:e>
                        <m:sup>
                          <m:r>
                            <a:rPr lang="en-US" sz="1600" b="1" i="1">
                              <a:solidFill>
                                <a:schemeClr val="accent1"/>
                              </a:solidFill>
                              <a:latin typeface="Cambria Math" panose="02040503050406030204" pitchFamily="18" charset="0"/>
                            </a:rPr>
                            <m:t>𝟎</m:t>
                          </m:r>
                        </m:sup>
                      </m:sSup>
                    </m:oMath>
                  </m:oMathPara>
                </a14:m>
                <a:endParaRPr lang="en-US" sz="900" b="1">
                  <a:solidFill>
                    <a:schemeClr val="accent1"/>
                  </a:solidFill>
                  <a:latin typeface="Times New Roman" panose="02020603050405020304" pitchFamily="18" charset="0"/>
                </a:endParaRPr>
              </a:p>
            </p:txBody>
          </p:sp>
        </mc:Choice>
        <mc:Fallback xmlns="">
          <p:sp>
            <p:nvSpPr>
              <p:cNvPr id="25" name="Rectangle 24">
                <a:extLst>
                  <a:ext uri="{FF2B5EF4-FFF2-40B4-BE49-F238E27FC236}">
                    <a16:creationId xmlns:a16="http://schemas.microsoft.com/office/drawing/2014/main" id="{53133871-131C-428B-AEC6-219E843EF5C5}"/>
                  </a:ext>
                </a:extLst>
              </p:cNvPr>
              <p:cNvSpPr>
                <a:spLocks noRot="1" noChangeAspect="1" noMove="1" noResize="1" noEditPoints="1" noAdjustHandles="1" noChangeArrowheads="1" noChangeShapeType="1" noTextEdit="1"/>
              </p:cNvSpPr>
              <p:nvPr/>
            </p:nvSpPr>
            <p:spPr>
              <a:xfrm>
                <a:off x="9182100" y="2247900"/>
                <a:ext cx="419100" cy="266700"/>
              </a:xfrm>
              <a:prstGeom prst="rect">
                <a:avLst/>
              </a:prstGeom>
              <a:blipFill>
                <a:blip r:embed="rId8"/>
                <a:stretch>
                  <a:fillRect l="-13043" b="-4545"/>
                </a:stretch>
              </a:blipFill>
              <a:ln>
                <a:noFill/>
              </a:ln>
            </p:spPr>
            <p:txBody>
              <a:bodyPr/>
              <a:lstStyle/>
              <a:p>
                <a:r>
                  <a:rPr lang="en-US">
                    <a:noFill/>
                  </a:rPr>
                  <a:t> </a:t>
                </a:r>
              </a:p>
            </p:txBody>
          </p:sp>
        </mc:Fallback>
      </mc:AlternateContent>
      <p:sp>
        <p:nvSpPr>
          <p:cNvPr id="19" name="Arc 18">
            <a:extLst>
              <a:ext uri="{FF2B5EF4-FFF2-40B4-BE49-F238E27FC236}">
                <a16:creationId xmlns:a16="http://schemas.microsoft.com/office/drawing/2014/main" id="{82C2A509-3D3D-4E5D-8266-DE011F542B57}"/>
              </a:ext>
            </a:extLst>
          </p:cNvPr>
          <p:cNvSpPr/>
          <p:nvPr/>
        </p:nvSpPr>
        <p:spPr>
          <a:xfrm rot="1543240">
            <a:off x="7324503" y="3124200"/>
            <a:ext cx="457200" cy="457200"/>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latin typeface="Times New Roman" panose="02020603050405020304" pitchFamily="18" charset="0"/>
            </a:endParaRPr>
          </a:p>
        </p:txBody>
      </p:sp>
      <p:cxnSp>
        <p:nvCxnSpPr>
          <p:cNvPr id="26" name="Straight Connector 25">
            <a:extLst>
              <a:ext uri="{FF2B5EF4-FFF2-40B4-BE49-F238E27FC236}">
                <a16:creationId xmlns:a16="http://schemas.microsoft.com/office/drawing/2014/main" id="{D68CAA6E-7F56-4B04-91BB-689E022CD93D}"/>
              </a:ext>
            </a:extLst>
          </p:cNvPr>
          <p:cNvCxnSpPr>
            <a:cxnSpLocks/>
          </p:cNvCxnSpPr>
          <p:nvPr/>
        </p:nvCxnSpPr>
        <p:spPr>
          <a:xfrm flipV="1">
            <a:off x="7698262" y="3200400"/>
            <a:ext cx="150339" cy="834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1E44B27-EB18-4599-BA20-7FBA6AE9E54C}"/>
              </a:ext>
            </a:extLst>
          </p:cNvPr>
          <p:cNvSpPr/>
          <p:nvPr/>
        </p:nvSpPr>
        <p:spPr>
          <a:xfrm>
            <a:off x="8343805" y="3743036"/>
            <a:ext cx="1382211"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i="1">
                <a:solidFill>
                  <a:schemeClr val="accent2"/>
                </a:solidFill>
                <a:latin typeface="Times New Roman" panose="02020603050405020304" pitchFamily="18" charset="0"/>
              </a:rPr>
              <a:t>Hình 4.39 </a:t>
            </a:r>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4346B509-8847-423C-BDF6-ACB092B07F2C}"/>
                  </a:ext>
                </a:extLst>
              </p:cNvPr>
              <p:cNvSpPr/>
              <p:nvPr/>
            </p:nvSpPr>
            <p:spPr>
              <a:xfrm>
                <a:off x="9434961" y="3394286"/>
                <a:ext cx="457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900" b="1" i="1">
                          <a:solidFill>
                            <a:schemeClr val="accent1"/>
                          </a:solidFill>
                          <a:latin typeface="Cambria Math" panose="02040503050406030204" pitchFamily="18" charset="0"/>
                        </a:rPr>
                        <m:t>𝑪</m:t>
                      </m:r>
                    </m:oMath>
                  </m:oMathPara>
                </a14:m>
                <a:endParaRPr lang="en-US" sz="900" b="1">
                  <a:solidFill>
                    <a:schemeClr val="accent1"/>
                  </a:solidFill>
                  <a:latin typeface="Times New Roman" panose="02020603050405020304" pitchFamily="18" charset="0"/>
                </a:endParaRPr>
              </a:p>
            </p:txBody>
          </p:sp>
        </mc:Choice>
        <mc:Fallback xmlns="">
          <p:sp>
            <p:nvSpPr>
              <p:cNvPr id="31" name="Rectangle 30">
                <a:extLst>
                  <a:ext uri="{FF2B5EF4-FFF2-40B4-BE49-F238E27FC236}">
                    <a16:creationId xmlns:a16="http://schemas.microsoft.com/office/drawing/2014/main" id="{4346B509-8847-423C-BDF6-ACB092B07F2C}"/>
                  </a:ext>
                </a:extLst>
              </p:cNvPr>
              <p:cNvSpPr>
                <a:spLocks noRot="1" noChangeAspect="1" noMove="1" noResize="1" noEditPoints="1" noAdjustHandles="1" noChangeArrowheads="1" noChangeShapeType="1" noTextEdit="1"/>
              </p:cNvSpPr>
              <p:nvPr/>
            </p:nvSpPr>
            <p:spPr>
              <a:xfrm>
                <a:off x="9434961" y="3394286"/>
                <a:ext cx="457200" cy="457200"/>
              </a:xfrm>
              <a:prstGeom prst="rect">
                <a:avLst/>
              </a:prstGeom>
              <a:blipFill>
                <a:blip r:embed="rId9"/>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08166138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up)">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wipe(up)">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9">
                                            <p:txEl>
                                              <p:pRg st="0" end="0"/>
                                            </p:txEl>
                                          </p:spTgt>
                                        </p:tgtEl>
                                        <p:attrNameLst>
                                          <p:attrName>style.visibility</p:attrName>
                                        </p:attrNameLst>
                                      </p:cBhvr>
                                      <p:to>
                                        <p:strVal val="visible"/>
                                      </p:to>
                                    </p:set>
                                    <p:animEffect transition="in" filter="wipe(up)">
                                      <p:cBhvr>
                                        <p:cTn id="17" dur="500"/>
                                        <p:tgtEl>
                                          <p:spTgt spid="9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9" grpId="0" animBg="1"/>
      <p:bldP spid="3" grpId="0" animBg="1"/>
      <p:bldP spid="17" grpId="0" animBg="1"/>
      <p:bldP spid="18" grpId="0" animBg="1"/>
      <p:bldP spid="21" grpId="0"/>
      <p:bldP spid="22" grpId="0"/>
      <p:bldP spid="23" grpId="0"/>
      <p:bldP spid="24" grpId="0"/>
      <p:bldP spid="25" grpId="0"/>
      <p:bldP spid="19" grpId="0" animBg="1"/>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E298FFC-E1FE-AAC0-EBC0-00DF174C86FB}"/>
                  </a:ext>
                </a:extLst>
              </p:cNvPr>
              <p:cNvSpPr txBox="1"/>
              <p:nvPr/>
            </p:nvSpPr>
            <p:spPr>
              <a:xfrm>
                <a:off x="531686" y="1846323"/>
                <a:ext cx="11242497" cy="1837683"/>
              </a:xfrm>
              <a:prstGeom prst="rect">
                <a:avLst/>
              </a:prstGeom>
              <a:noFill/>
            </p:spPr>
            <p:txBody>
              <a:bodyPr wrap="square">
                <a:spAutoFit/>
              </a:bodyPr>
              <a:lstStyle/>
              <a:p>
                <a:pPr marL="0" indent="0">
                  <a:lnSpc>
                    <a:spcPct val="150000"/>
                  </a:lnSpc>
                  <a:buNone/>
                </a:pPr>
                <a:r>
                  <a:rPr lang="en-US" sz="2400" b="1" dirty="0">
                    <a:latin typeface="Times New Roman" panose="02020603050405020304" pitchFamily="18" charset="0"/>
                  </a:rPr>
                  <a:t>Cho </a:t>
                </a:r>
                <a:r>
                  <a:rPr lang="en-US" sz="2400" b="1" dirty="0" err="1">
                    <a:latin typeface="Times New Roman" panose="02020603050405020304" pitchFamily="18" charset="0"/>
                  </a:rPr>
                  <a:t>hai</a:t>
                </a:r>
                <a:r>
                  <a:rPr lang="en-US" sz="2400" b="1" dirty="0">
                    <a:latin typeface="Times New Roman" panose="02020603050405020304" pitchFamily="18" charset="0"/>
                  </a:rPr>
                  <a:t> </a:t>
                </a:r>
                <a:r>
                  <a:rPr lang="en-US" sz="2400" b="1" dirty="0" err="1">
                    <a:latin typeface="Times New Roman" panose="02020603050405020304" pitchFamily="18" charset="0"/>
                  </a:rPr>
                  <a:t>vectơ</a:t>
                </a:r>
                <a:r>
                  <a:rPr lang="en-US" sz="2400" b="1" dirty="0">
                    <a:latin typeface="Times New Roman" panose="02020603050405020304" pitchFamily="18" charset="0"/>
                  </a:rPr>
                  <a:t>  </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𝒖</m:t>
                        </m:r>
                      </m:e>
                    </m:acc>
                  </m:oMath>
                </a14:m>
                <a:r>
                  <a:rPr lang="en-US" sz="2400" b="1" dirty="0">
                    <a:latin typeface="Times New Roman" panose="02020603050405020304" pitchFamily="18" charset="0"/>
                  </a:rPr>
                  <a:t> </a:t>
                </a:r>
                <a:r>
                  <a:rPr lang="en-US" sz="2400" b="1" dirty="0" err="1">
                    <a:latin typeface="Times New Roman" panose="02020603050405020304" pitchFamily="18" charset="0"/>
                  </a:rPr>
                  <a:t>và</a:t>
                </a:r>
                <a:r>
                  <a:rPr lang="en-US" sz="2400" b="1" dirty="0">
                    <a:latin typeface="Times New Roman" panose="02020603050405020304" pitchFamily="18" charset="0"/>
                  </a:rPr>
                  <a:t> </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𝒗</m:t>
                        </m:r>
                      </m:e>
                    </m:acc>
                  </m:oMath>
                </a14:m>
                <a:r>
                  <a:rPr lang="en-US" sz="2400" b="1" dirty="0">
                    <a:latin typeface="Times New Roman" panose="02020603050405020304" pitchFamily="18" charset="0"/>
                  </a:rPr>
                  <a:t> </a:t>
                </a:r>
                <a:r>
                  <a:rPr lang="en-US" sz="2400" b="1" dirty="0" err="1">
                    <a:latin typeface="Times New Roman" panose="02020603050405020304" pitchFamily="18" charset="0"/>
                  </a:rPr>
                  <a:t>khác</a:t>
                </a:r>
                <a:r>
                  <a:rPr lang="en-US" sz="2400" b="1" dirty="0">
                    <a:latin typeface="Times New Roman" panose="02020603050405020304" pitchFamily="18" charset="0"/>
                  </a:rPr>
                  <a:t> </a:t>
                </a:r>
                <a:r>
                  <a:rPr lang="en-US" sz="2400" b="1" dirty="0" err="1">
                    <a:latin typeface="Times New Roman" panose="02020603050405020304" pitchFamily="18" charset="0"/>
                  </a:rPr>
                  <a:t>vec</a:t>
                </a:r>
                <a:r>
                  <a:rPr lang="en-US" sz="2400" b="1" dirty="0">
                    <a:latin typeface="Times New Roman" panose="02020603050405020304" pitchFamily="18" charset="0"/>
                  </a:rPr>
                  <a:t> </a:t>
                </a:r>
                <a:r>
                  <a:rPr lang="en-US" sz="2400" b="1" dirty="0" err="1">
                    <a:latin typeface="Times New Roman" panose="02020603050405020304" pitchFamily="18" charset="0"/>
                  </a:rPr>
                  <a:t>tơ</a:t>
                </a:r>
                <a:r>
                  <a:rPr lang="en-US" sz="2400" b="1" dirty="0">
                    <a:latin typeface="Times New Roman" panose="02020603050405020304" pitchFamily="18" charset="0"/>
                  </a:rPr>
                  <a:t> </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𝟎</m:t>
                        </m:r>
                      </m:e>
                    </m:acc>
                  </m:oMath>
                </a14:m>
                <a:r>
                  <a:rPr lang="en-US" sz="2400" b="1" dirty="0">
                    <a:latin typeface="Times New Roman" panose="02020603050405020304" pitchFamily="18" charset="0"/>
                  </a:rPr>
                  <a:t>. </a:t>
                </a:r>
                <a:r>
                  <a:rPr lang="en-US" sz="2400" b="1" dirty="0" err="1">
                    <a:latin typeface="Times New Roman" panose="02020603050405020304" pitchFamily="18" charset="0"/>
                  </a:rPr>
                  <a:t>Từ</a:t>
                </a:r>
                <a:r>
                  <a:rPr lang="en-US" sz="2400" b="1" dirty="0">
                    <a:latin typeface="Times New Roman" panose="02020603050405020304" pitchFamily="18" charset="0"/>
                  </a:rPr>
                  <a:t> </a:t>
                </a:r>
                <a:r>
                  <a:rPr lang="en-US" sz="2400" b="1" dirty="0" err="1">
                    <a:latin typeface="Times New Roman" panose="02020603050405020304" pitchFamily="18" charset="0"/>
                  </a:rPr>
                  <a:t>một</a:t>
                </a:r>
                <a:r>
                  <a:rPr lang="en-US" sz="2400" b="1" dirty="0">
                    <a:latin typeface="Times New Roman" panose="02020603050405020304" pitchFamily="18" charset="0"/>
                  </a:rPr>
                  <a:t> </a:t>
                </a:r>
                <a:r>
                  <a:rPr lang="en-US" sz="2400" b="1" dirty="0" err="1">
                    <a:latin typeface="Times New Roman" panose="02020603050405020304" pitchFamily="18" charset="0"/>
                  </a:rPr>
                  <a:t>điểm</a:t>
                </a:r>
                <a:r>
                  <a:rPr lang="en-US" sz="2400" b="1" dirty="0">
                    <a:latin typeface="Times New Roman" panose="02020603050405020304" pitchFamily="18" charset="0"/>
                  </a:rPr>
                  <a:t> A </a:t>
                </a:r>
                <a:r>
                  <a:rPr lang="en-US" sz="2400" b="1" dirty="0" err="1">
                    <a:latin typeface="Times New Roman" panose="02020603050405020304" pitchFamily="18" charset="0"/>
                  </a:rPr>
                  <a:t>tuỳ</a:t>
                </a:r>
                <a:r>
                  <a:rPr lang="en-US" sz="2400" b="1" dirty="0">
                    <a:latin typeface="Times New Roman" panose="02020603050405020304" pitchFamily="18" charset="0"/>
                  </a:rPr>
                  <a:t> ý , </a:t>
                </a:r>
                <a:r>
                  <a:rPr lang="en-US" sz="2400" b="1" dirty="0" err="1">
                    <a:latin typeface="Times New Roman" panose="02020603050405020304" pitchFamily="18" charset="0"/>
                  </a:rPr>
                  <a:t>vẽ</a:t>
                </a:r>
                <a:r>
                  <a:rPr lang="en-US" sz="2400" b="1" dirty="0">
                    <a:latin typeface="Times New Roman" panose="02020603050405020304" pitchFamily="18" charset="0"/>
                  </a:rPr>
                  <a:t> </a:t>
                </a:r>
                <a:r>
                  <a:rPr lang="en-US" sz="2400" b="1" dirty="0" err="1">
                    <a:latin typeface="Times New Roman" panose="02020603050405020304" pitchFamily="18" charset="0"/>
                  </a:rPr>
                  <a:t>các</a:t>
                </a:r>
                <a:r>
                  <a:rPr lang="en-US" sz="2400" b="1" dirty="0">
                    <a:latin typeface="Times New Roman" panose="02020603050405020304" pitchFamily="18" charset="0"/>
                  </a:rPr>
                  <a:t> </a:t>
                </a:r>
                <a:r>
                  <a:rPr lang="en-US" sz="2400" b="1" dirty="0" err="1">
                    <a:latin typeface="Times New Roman" panose="02020603050405020304" pitchFamily="18" charset="0"/>
                  </a:rPr>
                  <a:t>vec</a:t>
                </a:r>
                <a:r>
                  <a:rPr lang="en-US" sz="2400" b="1" dirty="0">
                    <a:latin typeface="Times New Roman" panose="02020603050405020304" pitchFamily="18" charset="0"/>
                  </a:rPr>
                  <a:t> </a:t>
                </a:r>
                <a:r>
                  <a:rPr lang="en-US" sz="2400" b="1" dirty="0" err="1">
                    <a:latin typeface="Times New Roman" panose="02020603050405020304" pitchFamily="18" charset="0"/>
                  </a:rPr>
                  <a:t>tơ</a:t>
                </a:r>
                <a:r>
                  <a:rPr lang="en-US" sz="2400" b="1" dirty="0">
                    <a:latin typeface="Times New Roman" panose="02020603050405020304" pitchFamily="18" charset="0"/>
                  </a:rPr>
                  <a:t> </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𝑨𝑩</m:t>
                        </m:r>
                      </m:e>
                    </m:acc>
                    <m:r>
                      <a:rPr lang="en-US" sz="2400" b="1" i="1">
                        <a:latin typeface="Cambria Math" panose="02040503050406030204" pitchFamily="18" charset="0"/>
                      </a:rPr>
                      <m:t>=</m:t>
                    </m:r>
                    <m:acc>
                      <m:accPr>
                        <m:chr m:val="⃗"/>
                        <m:ctrlPr>
                          <a:rPr lang="en-US" sz="2400" b="1" i="1">
                            <a:latin typeface="Cambria Math" panose="02040503050406030204" pitchFamily="18" charset="0"/>
                          </a:rPr>
                        </m:ctrlPr>
                      </m:accPr>
                      <m:e>
                        <m:r>
                          <a:rPr lang="en-US" sz="2400" b="1" i="1">
                            <a:latin typeface="Cambria Math" panose="02040503050406030204" pitchFamily="18" charset="0"/>
                          </a:rPr>
                          <m:t>𝒖</m:t>
                        </m:r>
                      </m:e>
                    </m:acc>
                  </m:oMath>
                </a14:m>
                <a:r>
                  <a:rPr lang="en-US" sz="2400" b="1" dirty="0">
                    <a:latin typeface="Times New Roman" panose="02020603050405020304" pitchFamily="18" charset="0"/>
                  </a:rPr>
                  <a:t> và </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𝑨𝑪</m:t>
                        </m:r>
                      </m:e>
                    </m:acc>
                    <m:r>
                      <a:rPr lang="en-US" sz="2400" b="1" i="1">
                        <a:latin typeface="Cambria Math" panose="02040503050406030204" pitchFamily="18" charset="0"/>
                      </a:rPr>
                      <m:t>=</m:t>
                    </m:r>
                    <m:acc>
                      <m:accPr>
                        <m:chr m:val="⃗"/>
                        <m:ctrlPr>
                          <a:rPr lang="en-US" sz="2400" b="1" i="1">
                            <a:latin typeface="Cambria Math" panose="02040503050406030204" pitchFamily="18" charset="0"/>
                          </a:rPr>
                        </m:ctrlPr>
                      </m:accPr>
                      <m:e>
                        <m:r>
                          <a:rPr lang="en-US" sz="2400" b="1" i="1">
                            <a:latin typeface="Cambria Math" panose="02040503050406030204" pitchFamily="18" charset="0"/>
                          </a:rPr>
                          <m:t>𝒗</m:t>
                        </m:r>
                      </m:e>
                    </m:acc>
                    <m:r>
                      <a:rPr lang="en-US" sz="2400" b="1">
                        <a:latin typeface="Cambria Math" panose="02040503050406030204" pitchFamily="18" charset="0"/>
                      </a:rPr>
                      <m:t> </m:t>
                    </m:r>
                  </m:oMath>
                </a14:m>
                <a:r>
                  <a:rPr lang="en-US" sz="2400" b="1" dirty="0">
                    <a:latin typeface="Times New Roman" panose="02020603050405020304" pitchFamily="18" charset="0"/>
                  </a:rPr>
                  <a:t>(H 4.40). Khi </a:t>
                </a:r>
                <a:r>
                  <a:rPr lang="en-US" sz="2400" b="1" dirty="0" err="1">
                    <a:latin typeface="Times New Roman" panose="02020603050405020304" pitchFamily="18" charset="0"/>
                  </a:rPr>
                  <a:t>đó</a:t>
                </a:r>
                <a:r>
                  <a:rPr lang="en-US" sz="2400" b="1" dirty="0">
                    <a:latin typeface="Times New Roman" panose="02020603050405020304" pitchFamily="18" charset="0"/>
                  </a:rPr>
                  <a:t>, </a:t>
                </a:r>
                <a:r>
                  <a:rPr lang="en-US" sz="2400" b="1" dirty="0" err="1">
                    <a:latin typeface="Times New Roman" panose="02020603050405020304" pitchFamily="18" charset="0"/>
                  </a:rPr>
                  <a:t>số</a:t>
                </a:r>
                <a:r>
                  <a:rPr lang="en-US" sz="2400" b="1" dirty="0">
                    <a:latin typeface="Times New Roman" panose="02020603050405020304" pitchFamily="18" charset="0"/>
                  </a:rPr>
                  <a:t> </a:t>
                </a:r>
                <a:r>
                  <a:rPr lang="en-US" sz="2400" b="1" dirty="0" err="1">
                    <a:latin typeface="Times New Roman" panose="02020603050405020304" pitchFamily="18" charset="0"/>
                  </a:rPr>
                  <a:t>đo</a:t>
                </a:r>
                <a:r>
                  <a:rPr lang="en-US" sz="2400" b="1" dirty="0">
                    <a:latin typeface="Times New Roman" panose="02020603050405020304" pitchFamily="18" charset="0"/>
                  </a:rPr>
                  <a:t> </a:t>
                </a:r>
                <a:r>
                  <a:rPr lang="en-US" sz="2400" b="1" dirty="0" err="1">
                    <a:latin typeface="Times New Roman" panose="02020603050405020304" pitchFamily="18" charset="0"/>
                  </a:rPr>
                  <a:t>của</a:t>
                </a:r>
                <a:r>
                  <a:rPr lang="en-US" sz="2400" b="1" dirty="0">
                    <a:latin typeface="Times New Roman" panose="02020603050405020304" pitchFamily="18" charset="0"/>
                  </a:rPr>
                  <a:t> </a:t>
                </a:r>
                <a:r>
                  <a:rPr lang="en-US" sz="2400" b="1" dirty="0" err="1">
                    <a:latin typeface="Times New Roman" panose="02020603050405020304" pitchFamily="18" charset="0"/>
                  </a:rPr>
                  <a:t>góc</a:t>
                </a:r>
                <a:r>
                  <a:rPr lang="en-US" sz="2400" b="1" dirty="0">
                    <a:latin typeface="Times New Roman" panose="02020603050405020304" pitchFamily="18" charset="0"/>
                  </a:rPr>
                  <a:t> </a:t>
                </a:r>
                <a:r>
                  <a:rPr lang="en-US" sz="2400" b="1" i="1" dirty="0">
                    <a:latin typeface="Times New Roman" panose="02020603050405020304" pitchFamily="18" charset="0"/>
                  </a:rPr>
                  <a:t>BAC</a:t>
                </a:r>
                <a:r>
                  <a:rPr lang="en-US" sz="2400" b="1" dirty="0">
                    <a:latin typeface="Times New Roman" panose="02020603050405020304" pitchFamily="18" charset="0"/>
                  </a:rPr>
                  <a:t> </a:t>
                </a:r>
                <a:r>
                  <a:rPr lang="en-US" sz="2400" b="1" dirty="0" err="1">
                    <a:latin typeface="Times New Roman" panose="02020603050405020304" pitchFamily="18" charset="0"/>
                  </a:rPr>
                  <a:t>được</a:t>
                </a:r>
                <a:r>
                  <a:rPr lang="en-US" sz="2400" b="1" dirty="0">
                    <a:latin typeface="Times New Roman" panose="02020603050405020304" pitchFamily="18" charset="0"/>
                  </a:rPr>
                  <a:t> </a:t>
                </a:r>
                <a:r>
                  <a:rPr lang="en-US" sz="2400" b="1" dirty="0" err="1">
                    <a:latin typeface="Times New Roman" panose="02020603050405020304" pitchFamily="18" charset="0"/>
                  </a:rPr>
                  <a:t>gọi</a:t>
                </a:r>
                <a:r>
                  <a:rPr lang="en-US" sz="2400" b="1" dirty="0">
                    <a:latin typeface="Times New Roman" panose="02020603050405020304" pitchFamily="18" charset="0"/>
                  </a:rPr>
                  <a:t> </a:t>
                </a:r>
                <a:r>
                  <a:rPr lang="en-US" sz="2400" b="1" dirty="0" err="1">
                    <a:latin typeface="Times New Roman" panose="02020603050405020304" pitchFamily="18" charset="0"/>
                  </a:rPr>
                  <a:t>là</a:t>
                </a:r>
                <a:r>
                  <a:rPr lang="en-US" sz="2400" b="1" dirty="0">
                    <a:latin typeface="Times New Roman" panose="02020603050405020304" pitchFamily="18" charset="0"/>
                  </a:rPr>
                  <a:t> </a:t>
                </a:r>
                <a:r>
                  <a:rPr lang="en-US" sz="2400" b="1" dirty="0" err="1">
                    <a:latin typeface="Times New Roman" panose="02020603050405020304" pitchFamily="18" charset="0"/>
                  </a:rPr>
                  <a:t>số</a:t>
                </a:r>
                <a:r>
                  <a:rPr lang="en-US" sz="2400" b="1" dirty="0">
                    <a:latin typeface="Times New Roman" panose="02020603050405020304" pitchFamily="18" charset="0"/>
                  </a:rPr>
                  <a:t> </a:t>
                </a:r>
                <a:r>
                  <a:rPr lang="en-US" sz="2400" b="1" dirty="0" err="1">
                    <a:latin typeface="Times New Roman" panose="02020603050405020304" pitchFamily="18" charset="0"/>
                  </a:rPr>
                  <a:t>đo</a:t>
                </a:r>
                <a:r>
                  <a:rPr lang="en-US" sz="2400" b="1" dirty="0">
                    <a:latin typeface="Times New Roman" panose="02020603050405020304" pitchFamily="18" charset="0"/>
                  </a:rPr>
                  <a:t> </a:t>
                </a:r>
                <a:r>
                  <a:rPr lang="en-US" sz="2400" b="1" dirty="0" err="1">
                    <a:latin typeface="Times New Roman" panose="02020603050405020304" pitchFamily="18" charset="0"/>
                  </a:rPr>
                  <a:t>của</a:t>
                </a:r>
                <a:r>
                  <a:rPr lang="en-US" sz="2400" b="1" dirty="0">
                    <a:latin typeface="Times New Roman" panose="02020603050405020304" pitchFamily="18" charset="0"/>
                  </a:rPr>
                  <a:t> </a:t>
                </a:r>
                <a:r>
                  <a:rPr lang="en-US" sz="2400" b="1" dirty="0" err="1">
                    <a:latin typeface="Times New Roman" panose="02020603050405020304" pitchFamily="18" charset="0"/>
                  </a:rPr>
                  <a:t>góc</a:t>
                </a:r>
                <a:r>
                  <a:rPr lang="en-US" sz="2400" b="1" dirty="0">
                    <a:latin typeface="Times New Roman" panose="02020603050405020304" pitchFamily="18" charset="0"/>
                  </a:rPr>
                  <a:t> </a:t>
                </a:r>
                <a:r>
                  <a:rPr lang="en-US" sz="2400" b="1" dirty="0" err="1">
                    <a:latin typeface="Times New Roman" panose="02020603050405020304" pitchFamily="18" charset="0"/>
                  </a:rPr>
                  <a:t>giữa</a:t>
                </a:r>
                <a:r>
                  <a:rPr lang="en-US" sz="2400" b="1" dirty="0">
                    <a:latin typeface="Times New Roman" panose="02020603050405020304" pitchFamily="18" charset="0"/>
                  </a:rPr>
                  <a:t> </a:t>
                </a:r>
                <a:r>
                  <a:rPr lang="en-US" sz="2400" b="1" dirty="0" err="1">
                    <a:latin typeface="Times New Roman" panose="02020603050405020304" pitchFamily="18" charset="0"/>
                  </a:rPr>
                  <a:t>hai</a:t>
                </a:r>
                <a:r>
                  <a:rPr lang="en-US" sz="2400" b="1" dirty="0">
                    <a:latin typeface="Times New Roman" panose="02020603050405020304" pitchFamily="18" charset="0"/>
                  </a:rPr>
                  <a:t> </a:t>
                </a:r>
                <a:r>
                  <a:rPr lang="en-US" sz="2400" b="1" dirty="0" err="1">
                    <a:latin typeface="Times New Roman" panose="02020603050405020304" pitchFamily="18" charset="0"/>
                  </a:rPr>
                  <a:t>vectơ</a:t>
                </a:r>
                <a:r>
                  <a:rPr lang="en-US" sz="2400" b="1" dirty="0">
                    <a:latin typeface="Times New Roman" panose="02020603050405020304" pitchFamily="18" charset="0"/>
                  </a:rPr>
                  <a:t> </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𝒖</m:t>
                        </m:r>
                      </m:e>
                    </m:acc>
                  </m:oMath>
                </a14:m>
                <a:r>
                  <a:rPr lang="en-US" sz="2400" b="1" dirty="0">
                    <a:latin typeface="Times New Roman" panose="02020603050405020304" pitchFamily="18" charset="0"/>
                  </a:rPr>
                  <a:t> </a:t>
                </a:r>
                <a:r>
                  <a:rPr lang="en-US" sz="2400" b="1" dirty="0" err="1">
                    <a:latin typeface="Times New Roman" panose="02020603050405020304" pitchFamily="18" charset="0"/>
                  </a:rPr>
                  <a:t>và</a:t>
                </a:r>
                <a:r>
                  <a:rPr lang="en-US" sz="2400" b="1" dirty="0">
                    <a:latin typeface="Times New Roman" panose="02020603050405020304" pitchFamily="18" charset="0"/>
                  </a:rPr>
                  <a:t> </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𝒗</m:t>
                        </m:r>
                      </m:e>
                    </m:acc>
                  </m:oMath>
                </a14:m>
                <a:r>
                  <a:rPr lang="en-US" sz="2400" b="1" dirty="0">
                    <a:latin typeface="Times New Roman" panose="02020603050405020304" pitchFamily="18" charset="0"/>
                  </a:rPr>
                  <a:t> hay </a:t>
                </a:r>
                <a:r>
                  <a:rPr lang="en-US" sz="2400" b="1" dirty="0" err="1">
                    <a:latin typeface="Times New Roman" panose="02020603050405020304" pitchFamily="18" charset="0"/>
                  </a:rPr>
                  <a:t>đơn</a:t>
                </a:r>
                <a:r>
                  <a:rPr lang="en-US" sz="2400" b="1" dirty="0">
                    <a:latin typeface="Times New Roman" panose="02020603050405020304" pitchFamily="18" charset="0"/>
                  </a:rPr>
                  <a:t> </a:t>
                </a:r>
                <a:r>
                  <a:rPr lang="en-US" sz="2400" b="1" dirty="0" err="1">
                    <a:latin typeface="Times New Roman" panose="02020603050405020304" pitchFamily="18" charset="0"/>
                  </a:rPr>
                  <a:t>giản</a:t>
                </a:r>
                <a:r>
                  <a:rPr lang="en-US" sz="2400" b="1" dirty="0">
                    <a:latin typeface="Times New Roman" panose="02020603050405020304" pitchFamily="18" charset="0"/>
                  </a:rPr>
                  <a:t> </a:t>
                </a:r>
                <a:r>
                  <a:rPr lang="en-US" sz="2400" b="1" dirty="0" err="1">
                    <a:latin typeface="Times New Roman" panose="02020603050405020304" pitchFamily="18" charset="0"/>
                  </a:rPr>
                  <a:t>là</a:t>
                </a:r>
                <a:r>
                  <a:rPr lang="en-US" sz="2400" b="1" dirty="0">
                    <a:latin typeface="Times New Roman" panose="02020603050405020304" pitchFamily="18" charset="0"/>
                  </a:rPr>
                  <a:t> </a:t>
                </a:r>
                <a:r>
                  <a:rPr lang="en-US" sz="2400" b="1" dirty="0" err="1">
                    <a:latin typeface="Times New Roman" panose="02020603050405020304" pitchFamily="18" charset="0"/>
                  </a:rPr>
                  <a:t>góc</a:t>
                </a:r>
                <a:r>
                  <a:rPr lang="en-US" sz="2400" b="1" dirty="0">
                    <a:latin typeface="Times New Roman" panose="02020603050405020304" pitchFamily="18" charset="0"/>
                  </a:rPr>
                  <a:t> </a:t>
                </a:r>
                <a:r>
                  <a:rPr lang="en-US" sz="2400" b="1" dirty="0" err="1">
                    <a:latin typeface="Times New Roman" panose="02020603050405020304" pitchFamily="18" charset="0"/>
                  </a:rPr>
                  <a:t>giữa</a:t>
                </a:r>
                <a:r>
                  <a:rPr lang="en-US" sz="2400" b="1" dirty="0">
                    <a:latin typeface="Times New Roman" panose="02020603050405020304" pitchFamily="18" charset="0"/>
                  </a:rPr>
                  <a:t> </a:t>
                </a:r>
                <a:r>
                  <a:rPr lang="en-US" sz="2400" b="1" dirty="0" err="1">
                    <a:latin typeface="Times New Roman" panose="02020603050405020304" pitchFamily="18" charset="0"/>
                  </a:rPr>
                  <a:t>hai</a:t>
                </a:r>
                <a:r>
                  <a:rPr lang="en-US" sz="2400" b="1" dirty="0">
                    <a:latin typeface="Times New Roman" panose="02020603050405020304" pitchFamily="18" charset="0"/>
                  </a:rPr>
                  <a:t> </a:t>
                </a:r>
                <a:r>
                  <a:rPr lang="en-US" sz="2400" b="1" dirty="0" err="1">
                    <a:latin typeface="Times New Roman" panose="02020603050405020304" pitchFamily="18" charset="0"/>
                  </a:rPr>
                  <a:t>vectơ</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 </m:t>
                        </m:r>
                        <m:r>
                          <a:rPr lang="en-US" sz="2400" b="1" i="1">
                            <a:latin typeface="Cambria Math" panose="02040503050406030204" pitchFamily="18" charset="0"/>
                          </a:rPr>
                          <m:t>𝒖</m:t>
                        </m:r>
                      </m:e>
                    </m:acc>
                    <m:r>
                      <a:rPr lang="en-US" sz="2400" b="1" i="1">
                        <a:latin typeface="Cambria Math" panose="02040503050406030204" pitchFamily="18" charset="0"/>
                      </a:rPr>
                      <m:t>,</m:t>
                    </m:r>
                    <m:acc>
                      <m:accPr>
                        <m:chr m:val="⃗"/>
                        <m:ctrlPr>
                          <a:rPr lang="en-US" sz="2400" b="1" i="1">
                            <a:latin typeface="Cambria Math" panose="02040503050406030204" pitchFamily="18" charset="0"/>
                          </a:rPr>
                        </m:ctrlPr>
                      </m:accPr>
                      <m:e>
                        <m:r>
                          <a:rPr lang="en-US" sz="2400" b="1" i="1">
                            <a:latin typeface="Cambria Math" panose="02040503050406030204" pitchFamily="18" charset="0"/>
                          </a:rPr>
                          <m:t>𝒗</m:t>
                        </m:r>
                      </m:e>
                    </m:acc>
                  </m:oMath>
                </a14:m>
                <a:r>
                  <a:rPr lang="en-US" sz="2400" b="1" dirty="0">
                    <a:latin typeface="Times New Roman" panose="02020603050405020304" pitchFamily="18" charset="0"/>
                  </a:rPr>
                  <a:t>, </a:t>
                </a:r>
                <a:r>
                  <a:rPr lang="en-US" sz="2400" b="1" dirty="0" err="1">
                    <a:latin typeface="Times New Roman" panose="02020603050405020304" pitchFamily="18" charset="0"/>
                  </a:rPr>
                  <a:t>kí</a:t>
                </a:r>
                <a:r>
                  <a:rPr lang="en-US" sz="2400" b="1" dirty="0">
                    <a:latin typeface="Times New Roman" panose="02020603050405020304" pitchFamily="18" charset="0"/>
                  </a:rPr>
                  <a:t> </a:t>
                </a:r>
                <a:r>
                  <a:rPr lang="en-US" sz="2400" b="1" dirty="0" err="1">
                    <a:latin typeface="Times New Roman" panose="02020603050405020304" pitchFamily="18" charset="0"/>
                  </a:rPr>
                  <a:t>hiệu</a:t>
                </a:r>
                <a:r>
                  <a:rPr lang="en-US" sz="2400" b="1" dirty="0">
                    <a:latin typeface="Times New Roman" panose="02020603050405020304" pitchFamily="18" charset="0"/>
                  </a:rPr>
                  <a:t> </a:t>
                </a:r>
                <a:r>
                  <a:rPr lang="en-US" sz="2400" b="1" dirty="0" err="1">
                    <a:latin typeface="Times New Roman" panose="02020603050405020304" pitchFamily="18" charset="0"/>
                  </a:rPr>
                  <a:t>là</a:t>
                </a:r>
                <a:r>
                  <a:rPr lang="en-US" sz="2400" b="1" dirty="0">
                    <a:latin typeface="Times New Roman" panose="02020603050405020304" pitchFamily="18" charset="0"/>
                  </a:rPr>
                  <a:t> </a:t>
                </a:r>
                <a14:m>
                  <m:oMath xmlns:m="http://schemas.openxmlformats.org/officeDocument/2006/math">
                    <m:d>
                      <m:dPr>
                        <m:ctrlPr>
                          <a:rPr lang="en-US" sz="2400" b="1" i="1">
                            <a:latin typeface="Cambria Math" panose="02040503050406030204" pitchFamily="18" charset="0"/>
                          </a:rPr>
                        </m:ctrlPr>
                      </m:dPr>
                      <m:e>
                        <m:acc>
                          <m:accPr>
                            <m:chr m:val="⃗"/>
                            <m:ctrlPr>
                              <a:rPr lang="en-US" sz="2400" b="1" i="1">
                                <a:latin typeface="Cambria Math" panose="02040503050406030204" pitchFamily="18" charset="0"/>
                              </a:rPr>
                            </m:ctrlPr>
                          </m:accPr>
                          <m:e>
                            <m:r>
                              <a:rPr lang="en-US" sz="2400" b="1" i="1">
                                <a:latin typeface="Cambria Math" panose="02040503050406030204" pitchFamily="18" charset="0"/>
                              </a:rPr>
                              <m:t>𝒖</m:t>
                            </m:r>
                          </m:e>
                        </m:acc>
                        <m:r>
                          <a:rPr lang="en-US" sz="2400" b="1" i="1">
                            <a:latin typeface="Cambria Math" panose="02040503050406030204" pitchFamily="18" charset="0"/>
                          </a:rPr>
                          <m:t>,</m:t>
                        </m:r>
                        <m:acc>
                          <m:accPr>
                            <m:chr m:val="⃗"/>
                            <m:ctrlPr>
                              <a:rPr lang="en-US" sz="2400" b="1" i="1">
                                <a:latin typeface="Cambria Math" panose="02040503050406030204" pitchFamily="18" charset="0"/>
                              </a:rPr>
                            </m:ctrlPr>
                          </m:accPr>
                          <m:e>
                            <m:r>
                              <a:rPr lang="en-US" sz="2400" b="1" i="1">
                                <a:latin typeface="Cambria Math" panose="02040503050406030204" pitchFamily="18" charset="0"/>
                              </a:rPr>
                              <m:t>𝒗</m:t>
                            </m:r>
                          </m:e>
                        </m:acc>
                      </m:e>
                    </m:d>
                    <m:r>
                      <a:rPr lang="en-US" sz="2400" b="1" i="1">
                        <a:latin typeface="Cambria Math" panose="02040503050406030204" pitchFamily="18" charset="0"/>
                      </a:rPr>
                      <m:t>.</m:t>
                    </m:r>
                  </m:oMath>
                </a14:m>
                <a:r>
                  <a:rPr lang="en-US" sz="2400" b="1" dirty="0">
                    <a:latin typeface="Times New Roman" panose="02020603050405020304" pitchFamily="18" charset="0"/>
                  </a:rPr>
                  <a:t> </a:t>
                </a:r>
              </a:p>
            </p:txBody>
          </p:sp>
        </mc:Choice>
        <mc:Fallback xmlns="">
          <p:sp>
            <p:nvSpPr>
              <p:cNvPr id="3" name="TextBox 2">
                <a:extLst>
                  <a:ext uri="{FF2B5EF4-FFF2-40B4-BE49-F238E27FC236}">
                    <a16:creationId xmlns:a16="http://schemas.microsoft.com/office/drawing/2014/main" id="{AE298FFC-E1FE-AAC0-EBC0-00DF174C86FB}"/>
                  </a:ext>
                </a:extLst>
              </p:cNvPr>
              <p:cNvSpPr txBox="1">
                <a:spLocks noRot="1" noChangeAspect="1" noMove="1" noResize="1" noEditPoints="1" noAdjustHandles="1" noChangeArrowheads="1" noChangeShapeType="1" noTextEdit="1"/>
              </p:cNvSpPr>
              <p:nvPr/>
            </p:nvSpPr>
            <p:spPr>
              <a:xfrm>
                <a:off x="531686" y="1846323"/>
                <a:ext cx="11242497" cy="1837683"/>
              </a:xfrm>
              <a:prstGeom prst="rect">
                <a:avLst/>
              </a:prstGeom>
              <a:blipFill>
                <a:blip r:embed="rId2"/>
                <a:stretch>
                  <a:fillRect l="-813" r="-54" b="-6645"/>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7A7B63DC-5D05-B3F6-1B52-94AED8709D32}"/>
              </a:ext>
            </a:extLst>
          </p:cNvPr>
          <p:cNvSpPr txBox="1">
            <a:spLocks/>
          </p:cNvSpPr>
          <p:nvPr/>
        </p:nvSpPr>
        <p:spPr>
          <a:xfrm>
            <a:off x="419100" y="965225"/>
            <a:ext cx="11582400" cy="406376"/>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r>
              <a:rPr lang="en-US" sz="2800" b="1" dirty="0">
                <a:latin typeface="Times New Roman" panose="02020603050405020304" pitchFamily="18" charset="0"/>
              </a:rPr>
              <a:t>1. </a:t>
            </a:r>
            <a:r>
              <a:rPr lang="en-US" sz="2800" b="1" dirty="0">
                <a:solidFill>
                  <a:srgbClr val="FF0000"/>
                </a:solidFill>
                <a:latin typeface="Times New Roman" panose="02020603050405020304" pitchFamily="18" charset="0"/>
              </a:rPr>
              <a:t>GÓC GIỮA HAI VECTƠ</a:t>
            </a:r>
            <a:endParaRPr lang="en-US" sz="2800" dirty="0">
              <a:solidFill>
                <a:srgbClr val="FF0000"/>
              </a:solidFill>
              <a:latin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41C47FD4-E7F2-C7E4-5A68-BB7A0594600A}"/>
              </a:ext>
            </a:extLst>
          </p:cNvPr>
          <p:cNvCxnSpPr>
            <a:cxnSpLocks/>
          </p:cNvCxnSpPr>
          <p:nvPr/>
        </p:nvCxnSpPr>
        <p:spPr>
          <a:xfrm flipH="1" flipV="1">
            <a:off x="1047434" y="4684578"/>
            <a:ext cx="1040823" cy="8001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6B23A61-ED24-0D6C-07A6-3FD0DD2BF2BF}"/>
              </a:ext>
            </a:extLst>
          </p:cNvPr>
          <p:cNvCxnSpPr>
            <a:cxnSpLocks/>
          </p:cNvCxnSpPr>
          <p:nvPr/>
        </p:nvCxnSpPr>
        <p:spPr>
          <a:xfrm>
            <a:off x="2037801" y="5475849"/>
            <a:ext cx="18166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E4699546-BD78-9702-6CDC-5B0945A0683A}"/>
              </a:ext>
            </a:extLst>
          </p:cNvPr>
          <p:cNvSpPr/>
          <p:nvPr/>
        </p:nvSpPr>
        <p:spPr>
          <a:xfrm rot="20290766">
            <a:off x="1715749" y="5293750"/>
            <a:ext cx="641103" cy="641518"/>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just"/>
            <a:endParaRPr lang="en-US" sz="900">
              <a:latin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3D9EBB6F-BE0A-6394-66EF-9E56AA5A04A6}"/>
              </a:ext>
            </a:extLst>
          </p:cNvPr>
          <p:cNvCxnSpPr>
            <a:cxnSpLocks/>
          </p:cNvCxnSpPr>
          <p:nvPr/>
        </p:nvCxnSpPr>
        <p:spPr>
          <a:xfrm flipH="1" flipV="1">
            <a:off x="1905317" y="3799779"/>
            <a:ext cx="1040823" cy="8001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8888C68-B1D3-54D0-BACD-5EDFDE31CDC4}"/>
              </a:ext>
            </a:extLst>
          </p:cNvPr>
          <p:cNvCxnSpPr>
            <a:cxnSpLocks/>
          </p:cNvCxnSpPr>
          <p:nvPr/>
        </p:nvCxnSpPr>
        <p:spPr>
          <a:xfrm>
            <a:off x="9120164" y="5614509"/>
            <a:ext cx="18166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E21C8A5-6077-B239-4989-15F3B2F5B9E7}"/>
                  </a:ext>
                </a:extLst>
              </p:cNvPr>
              <p:cNvSpPr/>
              <p:nvPr/>
            </p:nvSpPr>
            <p:spPr>
              <a:xfrm>
                <a:off x="1441032" y="5197582"/>
                <a:ext cx="1032276" cy="1200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a:rPr lang="en-US" sz="3200" b="1" i="1">
                          <a:solidFill>
                            <a:schemeClr val="accent1"/>
                          </a:solidFill>
                          <a:latin typeface="Cambria Math" panose="02040503050406030204" pitchFamily="18" charset="0"/>
                        </a:rPr>
                        <m:t>𝑨</m:t>
                      </m:r>
                    </m:oMath>
                  </m:oMathPara>
                </a14:m>
                <a:endParaRPr lang="en-US" sz="3200" b="1" dirty="0">
                  <a:solidFill>
                    <a:schemeClr val="accent1"/>
                  </a:solidFill>
                  <a:latin typeface="Times New Roman" panose="02020603050405020304" pitchFamily="18" charset="0"/>
                </a:endParaRPr>
              </a:p>
            </p:txBody>
          </p:sp>
        </mc:Choice>
        <mc:Fallback xmlns="">
          <p:sp>
            <p:nvSpPr>
              <p:cNvPr id="21" name="Rectangle 20">
                <a:extLst>
                  <a:ext uri="{FF2B5EF4-FFF2-40B4-BE49-F238E27FC236}">
                    <a16:creationId xmlns:a16="http://schemas.microsoft.com/office/drawing/2014/main" id="{4E21C8A5-6077-B239-4989-15F3B2F5B9E7}"/>
                  </a:ext>
                </a:extLst>
              </p:cNvPr>
              <p:cNvSpPr>
                <a:spLocks noRot="1" noChangeAspect="1" noMove="1" noResize="1" noEditPoints="1" noAdjustHandles="1" noChangeArrowheads="1" noChangeShapeType="1" noTextEdit="1"/>
              </p:cNvSpPr>
              <p:nvPr/>
            </p:nvSpPr>
            <p:spPr>
              <a:xfrm>
                <a:off x="1441032" y="5197582"/>
                <a:ext cx="1032276" cy="1200296"/>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53567F14-3696-E7B0-C3BC-B9D00DF158CB}"/>
                  </a:ext>
                </a:extLst>
              </p:cNvPr>
              <p:cNvSpPr/>
              <p:nvPr/>
            </p:nvSpPr>
            <p:spPr>
              <a:xfrm>
                <a:off x="16996" y="4217434"/>
                <a:ext cx="1816679" cy="951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a:rPr lang="en-US" sz="2800" b="1" i="1">
                          <a:solidFill>
                            <a:schemeClr val="accent1"/>
                          </a:solidFill>
                          <a:latin typeface="Cambria Math" panose="02040503050406030204" pitchFamily="18" charset="0"/>
                        </a:rPr>
                        <m:t>𝑪</m:t>
                      </m:r>
                    </m:oMath>
                  </m:oMathPara>
                </a14:m>
                <a:endParaRPr lang="en-US" sz="2800" b="1" dirty="0">
                  <a:solidFill>
                    <a:schemeClr val="accent1"/>
                  </a:solidFill>
                  <a:latin typeface="Times New Roman" panose="02020603050405020304" pitchFamily="18" charset="0"/>
                </a:endParaRPr>
              </a:p>
            </p:txBody>
          </p:sp>
        </mc:Choice>
        <mc:Fallback xmlns="">
          <p:sp>
            <p:nvSpPr>
              <p:cNvPr id="22" name="Rectangle 21">
                <a:extLst>
                  <a:ext uri="{FF2B5EF4-FFF2-40B4-BE49-F238E27FC236}">
                    <a16:creationId xmlns:a16="http://schemas.microsoft.com/office/drawing/2014/main" id="{53567F14-3696-E7B0-C3BC-B9D00DF158CB}"/>
                  </a:ext>
                </a:extLst>
              </p:cNvPr>
              <p:cNvSpPr>
                <a:spLocks noRot="1" noChangeAspect="1" noMove="1" noResize="1" noEditPoints="1" noAdjustHandles="1" noChangeArrowheads="1" noChangeShapeType="1" noTextEdit="1"/>
              </p:cNvSpPr>
              <p:nvPr/>
            </p:nvSpPr>
            <p:spPr>
              <a:xfrm>
                <a:off x="16996" y="4217434"/>
                <a:ext cx="1816679" cy="951841"/>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5A5728AA-78E6-9E64-A36D-5E846E4A193E}"/>
                  </a:ext>
                </a:extLst>
              </p:cNvPr>
              <p:cNvSpPr/>
              <p:nvPr/>
            </p:nvSpPr>
            <p:spPr>
              <a:xfrm>
                <a:off x="3070078" y="5292627"/>
                <a:ext cx="1185145" cy="1200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a:rPr lang="en-US" sz="2800" b="1" i="1">
                          <a:solidFill>
                            <a:schemeClr val="accent1"/>
                          </a:solidFill>
                          <a:latin typeface="Cambria Math" panose="02040503050406030204" pitchFamily="18" charset="0"/>
                        </a:rPr>
                        <m:t>𝑩</m:t>
                      </m:r>
                    </m:oMath>
                  </m:oMathPara>
                </a14:m>
                <a:endParaRPr lang="en-US" sz="2800" b="1" dirty="0">
                  <a:solidFill>
                    <a:schemeClr val="accent1"/>
                  </a:solidFill>
                  <a:latin typeface="Times New Roman" panose="02020603050405020304" pitchFamily="18" charset="0"/>
                </a:endParaRPr>
              </a:p>
            </p:txBody>
          </p:sp>
        </mc:Choice>
        <mc:Fallback xmlns="">
          <p:sp>
            <p:nvSpPr>
              <p:cNvPr id="23" name="Rectangle 22">
                <a:extLst>
                  <a:ext uri="{FF2B5EF4-FFF2-40B4-BE49-F238E27FC236}">
                    <a16:creationId xmlns:a16="http://schemas.microsoft.com/office/drawing/2014/main" id="{5A5728AA-78E6-9E64-A36D-5E846E4A193E}"/>
                  </a:ext>
                </a:extLst>
              </p:cNvPr>
              <p:cNvSpPr>
                <a:spLocks noRot="1" noChangeAspect="1" noMove="1" noResize="1" noEditPoints="1" noAdjustHandles="1" noChangeArrowheads="1" noChangeShapeType="1" noTextEdit="1"/>
              </p:cNvSpPr>
              <p:nvPr/>
            </p:nvSpPr>
            <p:spPr>
              <a:xfrm>
                <a:off x="3070078" y="5292627"/>
                <a:ext cx="1185145" cy="1200296"/>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7313BA67-5FCB-592B-7436-339EED966D08}"/>
                  </a:ext>
                </a:extLst>
              </p:cNvPr>
              <p:cNvSpPr/>
              <p:nvPr/>
            </p:nvSpPr>
            <p:spPr>
              <a:xfrm>
                <a:off x="3308909" y="3913005"/>
                <a:ext cx="1436669" cy="941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acc>
                        <m:accPr>
                          <m:chr m:val="⃗"/>
                          <m:ctrlPr>
                            <a:rPr lang="en-US" sz="2800" b="1" i="1">
                              <a:solidFill>
                                <a:schemeClr val="accent1"/>
                              </a:solidFill>
                              <a:latin typeface="Cambria Math" panose="02040503050406030204" pitchFamily="18" charset="0"/>
                            </a:rPr>
                          </m:ctrlPr>
                        </m:accPr>
                        <m:e>
                          <m:r>
                            <a:rPr lang="en-US" sz="2800" b="1" i="1">
                              <a:solidFill>
                                <a:schemeClr val="accent1"/>
                              </a:solidFill>
                              <a:latin typeface="Cambria Math" panose="02040503050406030204" pitchFamily="18" charset="0"/>
                            </a:rPr>
                            <m:t>𝒖</m:t>
                          </m:r>
                        </m:e>
                      </m:acc>
                    </m:oMath>
                  </m:oMathPara>
                </a14:m>
                <a:endParaRPr lang="en-US" sz="2800" b="1" dirty="0">
                  <a:solidFill>
                    <a:schemeClr val="accent1"/>
                  </a:solidFill>
                  <a:latin typeface="Times New Roman" panose="02020603050405020304" pitchFamily="18" charset="0"/>
                </a:endParaRPr>
              </a:p>
            </p:txBody>
          </p:sp>
        </mc:Choice>
        <mc:Fallback xmlns="">
          <p:sp>
            <p:nvSpPr>
              <p:cNvPr id="24" name="Rectangle 23">
                <a:extLst>
                  <a:ext uri="{FF2B5EF4-FFF2-40B4-BE49-F238E27FC236}">
                    <a16:creationId xmlns:a16="http://schemas.microsoft.com/office/drawing/2014/main" id="{7313BA67-5FCB-592B-7436-339EED966D08}"/>
                  </a:ext>
                </a:extLst>
              </p:cNvPr>
              <p:cNvSpPr>
                <a:spLocks noRot="1" noChangeAspect="1" noMove="1" noResize="1" noEditPoints="1" noAdjustHandles="1" noChangeArrowheads="1" noChangeShapeType="1" noTextEdit="1"/>
              </p:cNvSpPr>
              <p:nvPr/>
            </p:nvSpPr>
            <p:spPr>
              <a:xfrm>
                <a:off x="3308909" y="3913005"/>
                <a:ext cx="1436669" cy="941491"/>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C0E05BD2-BC8D-772B-9E07-059D26EB67CF}"/>
                  </a:ext>
                </a:extLst>
              </p:cNvPr>
              <p:cNvSpPr/>
              <p:nvPr/>
            </p:nvSpPr>
            <p:spPr>
              <a:xfrm rot="2235963">
                <a:off x="2148114" y="3595431"/>
                <a:ext cx="1054884" cy="986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acc>
                        <m:accPr>
                          <m:chr m:val="⃗"/>
                          <m:ctrlPr>
                            <a:rPr lang="en-US" sz="2800" b="1" i="1">
                              <a:solidFill>
                                <a:schemeClr val="accent1"/>
                              </a:solidFill>
                              <a:latin typeface="Cambria Math" panose="02040503050406030204" pitchFamily="18" charset="0"/>
                            </a:rPr>
                          </m:ctrlPr>
                        </m:accPr>
                        <m:e>
                          <m:r>
                            <a:rPr lang="en-US" sz="2800" b="1" i="1">
                              <a:solidFill>
                                <a:schemeClr val="accent1"/>
                              </a:solidFill>
                              <a:latin typeface="Cambria Math" panose="02040503050406030204" pitchFamily="18" charset="0"/>
                            </a:rPr>
                            <m:t>𝒗</m:t>
                          </m:r>
                        </m:e>
                      </m:acc>
                    </m:oMath>
                  </m:oMathPara>
                </a14:m>
                <a:endParaRPr lang="en-US" sz="2800" b="1" dirty="0">
                  <a:solidFill>
                    <a:schemeClr val="accent1"/>
                  </a:solidFill>
                  <a:latin typeface="Times New Roman" panose="02020603050405020304" pitchFamily="18" charset="0"/>
                </a:endParaRPr>
              </a:p>
            </p:txBody>
          </p:sp>
        </mc:Choice>
        <mc:Fallback xmlns="">
          <p:sp>
            <p:nvSpPr>
              <p:cNvPr id="25" name="Rectangle 24">
                <a:extLst>
                  <a:ext uri="{FF2B5EF4-FFF2-40B4-BE49-F238E27FC236}">
                    <a16:creationId xmlns:a16="http://schemas.microsoft.com/office/drawing/2014/main" id="{C0E05BD2-BC8D-772B-9E07-059D26EB67CF}"/>
                  </a:ext>
                </a:extLst>
              </p:cNvPr>
              <p:cNvSpPr>
                <a:spLocks noRot="1" noChangeAspect="1" noMove="1" noResize="1" noEditPoints="1" noAdjustHandles="1" noChangeArrowheads="1" noChangeShapeType="1" noTextEdit="1"/>
              </p:cNvSpPr>
              <p:nvPr/>
            </p:nvSpPr>
            <p:spPr>
              <a:xfrm rot="2235963">
                <a:off x="2148114" y="3595431"/>
                <a:ext cx="1054884" cy="986196"/>
              </a:xfrm>
              <a:prstGeom prst="rect">
                <a:avLst/>
              </a:prstGeom>
              <a:blipFill>
                <a:blip r:embed="rId7"/>
                <a:stretch>
                  <a:fillRect/>
                </a:stretch>
              </a:blipFill>
              <a:ln>
                <a:noFill/>
              </a:ln>
            </p:spPr>
            <p:txBody>
              <a:bodyPr/>
              <a:lstStyle/>
              <a:p>
                <a:r>
                  <a:rPr lang="en-US">
                    <a:noFill/>
                  </a:rPr>
                  <a:t> </a:t>
                </a:r>
              </a:p>
            </p:txBody>
          </p:sp>
        </mc:Fallback>
      </mc:AlternateContent>
      <p:cxnSp>
        <p:nvCxnSpPr>
          <p:cNvPr id="2" name="Straight Arrow Connector 1">
            <a:extLst>
              <a:ext uri="{FF2B5EF4-FFF2-40B4-BE49-F238E27FC236}">
                <a16:creationId xmlns:a16="http://schemas.microsoft.com/office/drawing/2014/main" id="{E9D472E4-F5D0-5002-25C8-163701B7D703}"/>
              </a:ext>
            </a:extLst>
          </p:cNvPr>
          <p:cNvCxnSpPr>
            <a:cxnSpLocks/>
          </p:cNvCxnSpPr>
          <p:nvPr/>
        </p:nvCxnSpPr>
        <p:spPr>
          <a:xfrm>
            <a:off x="3393891" y="4645795"/>
            <a:ext cx="18166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F014ACD-AC48-24BF-C556-1315447D5439}"/>
                  </a:ext>
                </a:extLst>
              </p:cNvPr>
              <p:cNvSpPr/>
              <p:nvPr/>
            </p:nvSpPr>
            <p:spPr>
              <a:xfrm>
                <a:off x="8528488" y="5292627"/>
                <a:ext cx="1032276" cy="1200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a:rPr lang="en-US" sz="3200" b="1" i="1">
                          <a:solidFill>
                            <a:schemeClr val="accent1"/>
                          </a:solidFill>
                          <a:latin typeface="Cambria Math" panose="02040503050406030204" pitchFamily="18" charset="0"/>
                        </a:rPr>
                        <m:t>𝑨</m:t>
                      </m:r>
                    </m:oMath>
                  </m:oMathPara>
                </a14:m>
                <a:endParaRPr lang="en-US" sz="3200" b="1" dirty="0">
                  <a:solidFill>
                    <a:schemeClr val="accent1"/>
                  </a:solidFill>
                  <a:latin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5F014ACD-AC48-24BF-C556-1315447D5439}"/>
                  </a:ext>
                </a:extLst>
              </p:cNvPr>
              <p:cNvSpPr>
                <a:spLocks noRot="1" noChangeAspect="1" noMove="1" noResize="1" noEditPoints="1" noAdjustHandles="1" noChangeArrowheads="1" noChangeShapeType="1" noTextEdit="1"/>
              </p:cNvSpPr>
              <p:nvPr/>
            </p:nvSpPr>
            <p:spPr>
              <a:xfrm>
                <a:off x="8528488" y="5292627"/>
                <a:ext cx="1032276" cy="1200296"/>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FDDF2F2-D2A3-3FD4-DE34-89A35107B72D}"/>
                  </a:ext>
                </a:extLst>
              </p:cNvPr>
              <p:cNvSpPr/>
              <p:nvPr/>
            </p:nvSpPr>
            <p:spPr>
              <a:xfrm>
                <a:off x="10260276" y="5344503"/>
                <a:ext cx="1185145" cy="1200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a:rPr lang="en-US" sz="2800" b="1" i="1">
                          <a:solidFill>
                            <a:schemeClr val="accent1"/>
                          </a:solidFill>
                          <a:latin typeface="Cambria Math" panose="02040503050406030204" pitchFamily="18" charset="0"/>
                        </a:rPr>
                        <m:t>𝑩</m:t>
                      </m:r>
                    </m:oMath>
                  </m:oMathPara>
                </a14:m>
                <a:endParaRPr lang="en-US" sz="2800" b="1" dirty="0">
                  <a:solidFill>
                    <a:schemeClr val="accent1"/>
                  </a:solidFill>
                  <a:latin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9FDDF2F2-D2A3-3FD4-DE34-89A35107B72D}"/>
                  </a:ext>
                </a:extLst>
              </p:cNvPr>
              <p:cNvSpPr>
                <a:spLocks noRot="1" noChangeAspect="1" noMove="1" noResize="1" noEditPoints="1" noAdjustHandles="1" noChangeArrowheads="1" noChangeShapeType="1" noTextEdit="1"/>
              </p:cNvSpPr>
              <p:nvPr/>
            </p:nvSpPr>
            <p:spPr>
              <a:xfrm>
                <a:off x="10260276" y="5344503"/>
                <a:ext cx="1185145" cy="1200296"/>
              </a:xfrm>
              <a:prstGeom prst="rect">
                <a:avLst/>
              </a:prstGeom>
              <a:blipFill>
                <a:blip r:embed="rId9"/>
                <a:stretch>
                  <a:fillRect/>
                </a:stretch>
              </a:blipFill>
              <a:ln>
                <a:noFill/>
              </a:ln>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75BC40A3-DDBC-7B6C-2938-B23697CEA46E}"/>
              </a:ext>
            </a:extLst>
          </p:cNvPr>
          <p:cNvCxnSpPr>
            <a:cxnSpLocks/>
          </p:cNvCxnSpPr>
          <p:nvPr/>
        </p:nvCxnSpPr>
        <p:spPr>
          <a:xfrm flipH="1" flipV="1">
            <a:off x="8008076" y="3817384"/>
            <a:ext cx="1040823" cy="8001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EB34A99-E88D-94E5-8FC1-E4896BA20A6E}"/>
                  </a:ext>
                </a:extLst>
              </p:cNvPr>
              <p:cNvSpPr/>
              <p:nvPr/>
            </p:nvSpPr>
            <p:spPr>
              <a:xfrm rot="2235963">
                <a:off x="8198970" y="3550784"/>
                <a:ext cx="1054884" cy="986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acc>
                        <m:accPr>
                          <m:chr m:val="⃗"/>
                          <m:ctrlPr>
                            <a:rPr lang="en-US" sz="2800" b="1" i="1">
                              <a:solidFill>
                                <a:schemeClr val="accent1"/>
                              </a:solidFill>
                              <a:latin typeface="Cambria Math" panose="02040503050406030204" pitchFamily="18" charset="0"/>
                            </a:rPr>
                          </m:ctrlPr>
                        </m:accPr>
                        <m:e>
                          <m:r>
                            <a:rPr lang="en-US" sz="2800" b="1" i="1">
                              <a:solidFill>
                                <a:schemeClr val="accent1"/>
                              </a:solidFill>
                              <a:latin typeface="Cambria Math" panose="02040503050406030204" pitchFamily="18" charset="0"/>
                            </a:rPr>
                            <m:t>𝒗</m:t>
                          </m:r>
                        </m:e>
                      </m:acc>
                    </m:oMath>
                  </m:oMathPara>
                </a14:m>
                <a:endParaRPr lang="en-US" sz="2800" b="1" dirty="0">
                  <a:solidFill>
                    <a:schemeClr val="accent1"/>
                  </a:solidFill>
                  <a:latin typeface="Times New Roman" panose="02020603050405020304" pitchFamily="18" charset="0"/>
                </a:endParaRPr>
              </a:p>
            </p:txBody>
          </p:sp>
        </mc:Choice>
        <mc:Fallback xmlns="">
          <p:sp>
            <p:nvSpPr>
              <p:cNvPr id="8" name="Rectangle 7">
                <a:extLst>
                  <a:ext uri="{FF2B5EF4-FFF2-40B4-BE49-F238E27FC236}">
                    <a16:creationId xmlns:a16="http://schemas.microsoft.com/office/drawing/2014/main" id="{CEB34A99-E88D-94E5-8FC1-E4896BA20A6E}"/>
                  </a:ext>
                </a:extLst>
              </p:cNvPr>
              <p:cNvSpPr>
                <a:spLocks noRot="1" noChangeAspect="1" noMove="1" noResize="1" noEditPoints="1" noAdjustHandles="1" noChangeArrowheads="1" noChangeShapeType="1" noTextEdit="1"/>
              </p:cNvSpPr>
              <p:nvPr/>
            </p:nvSpPr>
            <p:spPr>
              <a:xfrm rot="2235963">
                <a:off x="8198970" y="3550784"/>
                <a:ext cx="1054884" cy="986196"/>
              </a:xfrm>
              <a:prstGeom prst="rect">
                <a:avLst/>
              </a:prstGeom>
              <a:blipFill>
                <a:blip r:embed="rId10"/>
                <a:stretch>
                  <a:fillRect/>
                </a:stretch>
              </a:blipFill>
              <a:ln>
                <a:no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40305DE6-67C8-83E7-7C0C-1218B1331A01}"/>
              </a:ext>
            </a:extLst>
          </p:cNvPr>
          <p:cNvCxnSpPr>
            <a:cxnSpLocks/>
          </p:cNvCxnSpPr>
          <p:nvPr/>
        </p:nvCxnSpPr>
        <p:spPr>
          <a:xfrm flipH="1" flipV="1">
            <a:off x="8093310" y="4797532"/>
            <a:ext cx="1040823" cy="8001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BE5DF3DC-BF23-FFFF-9B81-81AEE00E14B9}"/>
              </a:ext>
            </a:extLst>
          </p:cNvPr>
          <p:cNvSpPr/>
          <p:nvPr/>
        </p:nvSpPr>
        <p:spPr>
          <a:xfrm rot="20290766">
            <a:off x="8788526" y="5417163"/>
            <a:ext cx="641103" cy="641518"/>
          </a:xfrm>
          <a:prstGeom prst="arc">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just"/>
            <a:endParaRPr lang="en-US" sz="90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AD8937A-C668-FDF8-1FFF-BE1CFB454404}"/>
                  </a:ext>
                </a:extLst>
              </p:cNvPr>
              <p:cNvSpPr/>
              <p:nvPr/>
            </p:nvSpPr>
            <p:spPr>
              <a:xfrm>
                <a:off x="7017848" y="4420172"/>
                <a:ext cx="1816679" cy="951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a:rPr lang="en-US" sz="2800" b="1" i="1">
                          <a:solidFill>
                            <a:schemeClr val="accent1"/>
                          </a:solidFill>
                          <a:latin typeface="Cambria Math" panose="02040503050406030204" pitchFamily="18" charset="0"/>
                        </a:rPr>
                        <m:t>𝑪</m:t>
                      </m:r>
                    </m:oMath>
                  </m:oMathPara>
                </a14:m>
                <a:endParaRPr lang="en-US" sz="2800" b="1" dirty="0">
                  <a:solidFill>
                    <a:schemeClr val="accent1"/>
                  </a:solidFill>
                  <a:latin typeface="Times New Roman" panose="02020603050405020304" pitchFamily="18" charset="0"/>
                </a:endParaRPr>
              </a:p>
            </p:txBody>
          </p:sp>
        </mc:Choice>
        <mc:Fallback xmlns="">
          <p:sp>
            <p:nvSpPr>
              <p:cNvPr id="11" name="Rectangle 10">
                <a:extLst>
                  <a:ext uri="{FF2B5EF4-FFF2-40B4-BE49-F238E27FC236}">
                    <a16:creationId xmlns:a16="http://schemas.microsoft.com/office/drawing/2014/main" id="{3AD8937A-C668-FDF8-1FFF-BE1CFB454404}"/>
                  </a:ext>
                </a:extLst>
              </p:cNvPr>
              <p:cNvSpPr>
                <a:spLocks noRot="1" noChangeAspect="1" noMove="1" noResize="1" noEditPoints="1" noAdjustHandles="1" noChangeArrowheads="1" noChangeShapeType="1" noTextEdit="1"/>
              </p:cNvSpPr>
              <p:nvPr/>
            </p:nvSpPr>
            <p:spPr>
              <a:xfrm>
                <a:off x="7017848" y="4420172"/>
                <a:ext cx="1816679" cy="951841"/>
              </a:xfrm>
              <a:prstGeom prst="rect">
                <a:avLst/>
              </a:prstGeom>
              <a:blipFill>
                <a:blip r:embed="rId11"/>
                <a:stretch>
                  <a:fillRect/>
                </a:stretch>
              </a:blipFill>
              <a:ln>
                <a:no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13034E3B-9DEC-7919-9B40-14E512EB1BD6}"/>
              </a:ext>
            </a:extLst>
          </p:cNvPr>
          <p:cNvCxnSpPr>
            <a:cxnSpLocks/>
          </p:cNvCxnSpPr>
          <p:nvPr/>
        </p:nvCxnSpPr>
        <p:spPr>
          <a:xfrm>
            <a:off x="9134133" y="5624752"/>
            <a:ext cx="181667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D6D69AEF-5B75-9EEB-7C9B-42B598161744}"/>
                  </a:ext>
                </a:extLst>
              </p:cNvPr>
              <p:cNvSpPr/>
              <p:nvPr/>
            </p:nvSpPr>
            <p:spPr>
              <a:xfrm>
                <a:off x="9120164" y="4683261"/>
                <a:ext cx="1436669" cy="941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acc>
                        <m:accPr>
                          <m:chr m:val="⃗"/>
                          <m:ctrlPr>
                            <a:rPr lang="en-US" sz="2800" b="1" i="1">
                              <a:solidFill>
                                <a:schemeClr val="accent1"/>
                              </a:solidFill>
                              <a:latin typeface="Cambria Math" panose="02040503050406030204" pitchFamily="18" charset="0"/>
                            </a:rPr>
                          </m:ctrlPr>
                        </m:accPr>
                        <m:e>
                          <m:r>
                            <a:rPr lang="en-US" sz="2800" b="1" i="1">
                              <a:solidFill>
                                <a:schemeClr val="accent1"/>
                              </a:solidFill>
                              <a:latin typeface="Cambria Math" panose="02040503050406030204" pitchFamily="18" charset="0"/>
                            </a:rPr>
                            <m:t>𝒖</m:t>
                          </m:r>
                        </m:e>
                      </m:acc>
                    </m:oMath>
                  </m:oMathPara>
                </a14:m>
                <a:endParaRPr lang="en-US" sz="2800" b="1" dirty="0">
                  <a:solidFill>
                    <a:schemeClr val="accent1"/>
                  </a:solidFill>
                  <a:latin typeface="Times New Roman" panose="02020603050405020304" pitchFamily="18" charset="0"/>
                </a:endParaRPr>
              </a:p>
            </p:txBody>
          </p:sp>
        </mc:Choice>
        <mc:Fallback xmlns="">
          <p:sp>
            <p:nvSpPr>
              <p:cNvPr id="13" name="Rectangle 12">
                <a:extLst>
                  <a:ext uri="{FF2B5EF4-FFF2-40B4-BE49-F238E27FC236}">
                    <a16:creationId xmlns:a16="http://schemas.microsoft.com/office/drawing/2014/main" id="{D6D69AEF-5B75-9EEB-7C9B-42B598161744}"/>
                  </a:ext>
                </a:extLst>
              </p:cNvPr>
              <p:cNvSpPr>
                <a:spLocks noRot="1" noChangeAspect="1" noMove="1" noResize="1" noEditPoints="1" noAdjustHandles="1" noChangeArrowheads="1" noChangeShapeType="1" noTextEdit="1"/>
              </p:cNvSpPr>
              <p:nvPr/>
            </p:nvSpPr>
            <p:spPr>
              <a:xfrm>
                <a:off x="9120164" y="4683261"/>
                <a:ext cx="1436669" cy="941491"/>
              </a:xfrm>
              <a:prstGeom prst="rect">
                <a:avLst/>
              </a:prstGeom>
              <a:blipFill>
                <a:blip r:embed="rId12"/>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0301183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down)">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21" grpId="0"/>
      <p:bldP spid="22" grpId="0"/>
      <p:bldP spid="23" grpId="0"/>
      <p:bldP spid="24" grpId="0"/>
      <p:bldP spid="25" grpId="0"/>
      <p:bldP spid="5" grpId="0"/>
      <p:bldP spid="6" grpId="0"/>
      <p:bldP spid="8" grpId="0"/>
      <p:bldP spid="10" grpId="0" animBg="1"/>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67E97B-2293-12C4-A592-95E3B297F2C3}"/>
              </a:ext>
            </a:extLst>
          </p:cNvPr>
          <p:cNvPicPr>
            <a:picLocks noChangeAspect="1"/>
          </p:cNvPicPr>
          <p:nvPr/>
        </p:nvPicPr>
        <p:blipFill>
          <a:blip r:embed="rId2"/>
          <a:stretch>
            <a:fillRect/>
          </a:stretch>
        </p:blipFill>
        <p:spPr>
          <a:xfrm>
            <a:off x="266218" y="1392269"/>
            <a:ext cx="17466574" cy="2797765"/>
          </a:xfrm>
          <a:prstGeom prst="rect">
            <a:avLst/>
          </a:prstGeom>
        </p:spPr>
      </p:pic>
    </p:spTree>
    <p:extLst>
      <p:ext uri="{BB962C8B-B14F-4D97-AF65-F5344CB8AC3E}">
        <p14:creationId xmlns:p14="http://schemas.microsoft.com/office/powerpoint/2010/main" val="2159702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115656-C8D0-CC29-79D5-14BAEAFDD43B}"/>
              </a:ext>
            </a:extLst>
          </p:cNvPr>
          <p:cNvPicPr>
            <a:picLocks noChangeAspect="1"/>
          </p:cNvPicPr>
          <p:nvPr/>
        </p:nvPicPr>
        <p:blipFill>
          <a:blip r:embed="rId4"/>
          <a:stretch>
            <a:fillRect/>
          </a:stretch>
        </p:blipFill>
        <p:spPr>
          <a:xfrm>
            <a:off x="1475967" y="495142"/>
            <a:ext cx="9945384" cy="6195256"/>
          </a:xfrm>
          <a:prstGeom prst="rect">
            <a:avLst/>
          </a:prstGeom>
        </p:spPr>
      </p:pic>
      <p:pic>
        <p:nvPicPr>
          <p:cNvPr id="4" name="Color wheel &amp; 3 Minute Countdown With Music - 3 phút đếm ngược">
            <a:hlinkClick r:id="" action="ppaction://media"/>
            <a:extLst>
              <a:ext uri="{FF2B5EF4-FFF2-40B4-BE49-F238E27FC236}">
                <a16:creationId xmlns:a16="http://schemas.microsoft.com/office/drawing/2014/main" id="{D30EBE74-F1E6-1841-BB7E-32F692FFF2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18966" y="1092639"/>
            <a:ext cx="3287211" cy="1849056"/>
          </a:xfrm>
          <a:prstGeom prst="rect">
            <a:avLst/>
          </a:prstGeom>
        </p:spPr>
      </p:pic>
    </p:spTree>
    <p:extLst>
      <p:ext uri="{BB962C8B-B14F-4D97-AF65-F5344CB8AC3E}">
        <p14:creationId xmlns:p14="http://schemas.microsoft.com/office/powerpoint/2010/main" val="58781414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7F7E7B-1201-2963-155C-BED9FA14ED42}"/>
              </a:ext>
            </a:extLst>
          </p:cNvPr>
          <p:cNvPicPr>
            <a:picLocks noChangeAspect="1"/>
          </p:cNvPicPr>
          <p:nvPr/>
        </p:nvPicPr>
        <p:blipFill>
          <a:blip r:embed="rId2"/>
          <a:stretch>
            <a:fillRect/>
          </a:stretch>
        </p:blipFill>
        <p:spPr>
          <a:xfrm>
            <a:off x="741339" y="924675"/>
            <a:ext cx="12652737" cy="5280916"/>
          </a:xfrm>
          <a:prstGeom prst="rect">
            <a:avLst/>
          </a:prstGeom>
        </p:spPr>
      </p:pic>
    </p:spTree>
    <p:extLst>
      <p:ext uri="{BB962C8B-B14F-4D97-AF65-F5344CB8AC3E}">
        <p14:creationId xmlns:p14="http://schemas.microsoft.com/office/powerpoint/2010/main" val="3961605382"/>
      </p:ext>
    </p:extLst>
  </p:cSld>
  <p:clrMapOvr>
    <a:masterClrMapping/>
  </p:clrMapOvr>
  <mc:AlternateContent xmlns:mc="http://schemas.openxmlformats.org/markup-compatibility/2006" xmlns:p14="http://schemas.microsoft.com/office/powerpoint/2010/main">
    <mc:Choice Requires="p14">
      <p:transition spd="slow">
        <p14:prism dir="r" isContent="1"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8FC0FC-BCBB-7CDF-8B12-6C9561AD4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705" y="836253"/>
            <a:ext cx="10006085" cy="5246047"/>
          </a:xfrm>
          <a:prstGeom prst="rect">
            <a:avLst/>
          </a:prstGeom>
        </p:spPr>
      </p:pic>
      <p:sp>
        <p:nvSpPr>
          <p:cNvPr id="6" name="Rectangle 5">
            <a:extLst>
              <a:ext uri="{FF2B5EF4-FFF2-40B4-BE49-F238E27FC236}">
                <a16:creationId xmlns:a16="http://schemas.microsoft.com/office/drawing/2014/main" id="{26A24AD8-D424-63F5-336F-2689421AC747}"/>
              </a:ext>
            </a:extLst>
          </p:cNvPr>
          <p:cNvSpPr/>
          <p:nvPr/>
        </p:nvSpPr>
        <p:spPr>
          <a:xfrm>
            <a:off x="1150705" y="836253"/>
            <a:ext cx="5085708" cy="2769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bg1"/>
                </a:solidFill>
                <a:hlinkClick r:id="rId3" action="ppaction://hlinksldjump">
                  <a:extLst>
                    <a:ext uri="{A12FA001-AC4F-418D-AE19-62706E023703}">
                      <ahyp:hlinkClr xmlns:ahyp="http://schemas.microsoft.com/office/drawing/2018/hyperlinkcolor" val="tx"/>
                    </a:ext>
                  </a:extLst>
                </a:hlinkClick>
              </a:rPr>
              <a:t>1</a:t>
            </a:r>
            <a:endParaRPr lang="en-US" sz="4400" dirty="0">
              <a:solidFill>
                <a:schemeClr val="bg1"/>
              </a:solidFill>
            </a:endParaRPr>
          </a:p>
        </p:txBody>
      </p:sp>
      <p:sp>
        <p:nvSpPr>
          <p:cNvPr id="7" name="Rectangle 6">
            <a:extLst>
              <a:ext uri="{FF2B5EF4-FFF2-40B4-BE49-F238E27FC236}">
                <a16:creationId xmlns:a16="http://schemas.microsoft.com/office/drawing/2014/main" id="{A27CD71C-A85B-2661-7FD0-AE9B1BD7853C}"/>
              </a:ext>
            </a:extLst>
          </p:cNvPr>
          <p:cNvSpPr/>
          <p:nvPr/>
        </p:nvSpPr>
        <p:spPr>
          <a:xfrm>
            <a:off x="1150705" y="3606229"/>
            <a:ext cx="5085708" cy="2769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bg1"/>
                </a:solidFill>
                <a:hlinkClick r:id="rId4" action="ppaction://hlinksldjump">
                  <a:extLst>
                    <a:ext uri="{A12FA001-AC4F-418D-AE19-62706E023703}">
                      <ahyp:hlinkClr xmlns:ahyp="http://schemas.microsoft.com/office/drawing/2018/hyperlinkcolor" val="tx"/>
                    </a:ext>
                  </a:extLst>
                </a:hlinkClick>
              </a:rPr>
              <a:t>3</a:t>
            </a:r>
            <a:endParaRPr lang="en-US" sz="4400" dirty="0">
              <a:solidFill>
                <a:schemeClr val="bg1"/>
              </a:solidFill>
            </a:endParaRPr>
          </a:p>
        </p:txBody>
      </p:sp>
      <p:sp>
        <p:nvSpPr>
          <p:cNvPr id="8" name="Rectangle 7">
            <a:extLst>
              <a:ext uri="{FF2B5EF4-FFF2-40B4-BE49-F238E27FC236}">
                <a16:creationId xmlns:a16="http://schemas.microsoft.com/office/drawing/2014/main" id="{B30B19F4-41B8-9E4E-64CE-5FA3B9406D90}"/>
              </a:ext>
            </a:extLst>
          </p:cNvPr>
          <p:cNvSpPr/>
          <p:nvPr/>
        </p:nvSpPr>
        <p:spPr>
          <a:xfrm>
            <a:off x="6236413" y="3606229"/>
            <a:ext cx="5085708" cy="2769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bg1"/>
                </a:solidFill>
                <a:hlinkClick r:id="rId5" action="ppaction://hlinksldjump">
                  <a:extLst>
                    <a:ext uri="{A12FA001-AC4F-418D-AE19-62706E023703}">
                      <ahyp:hlinkClr xmlns:ahyp="http://schemas.microsoft.com/office/drawing/2018/hyperlinkcolor" val="tx"/>
                    </a:ext>
                  </a:extLst>
                </a:hlinkClick>
              </a:rPr>
              <a:t>4</a:t>
            </a:r>
            <a:endParaRPr lang="en-US" sz="4800" dirty="0">
              <a:solidFill>
                <a:schemeClr val="bg1"/>
              </a:solidFill>
            </a:endParaRPr>
          </a:p>
        </p:txBody>
      </p:sp>
      <p:sp>
        <p:nvSpPr>
          <p:cNvPr id="9" name="Rectangle 8">
            <a:extLst>
              <a:ext uri="{FF2B5EF4-FFF2-40B4-BE49-F238E27FC236}">
                <a16:creationId xmlns:a16="http://schemas.microsoft.com/office/drawing/2014/main" id="{599EBBB5-0B0E-A1C5-6EDA-B88F835B77EC}"/>
              </a:ext>
            </a:extLst>
          </p:cNvPr>
          <p:cNvSpPr/>
          <p:nvPr/>
        </p:nvSpPr>
        <p:spPr>
          <a:xfrm>
            <a:off x="6236413" y="836253"/>
            <a:ext cx="5085708" cy="2769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bg1"/>
                </a:solidFill>
                <a:hlinkClick r:id="rId6" action="ppaction://hlinksldjump">
                  <a:extLst>
                    <a:ext uri="{A12FA001-AC4F-418D-AE19-62706E023703}">
                      <ahyp:hlinkClr xmlns:ahyp="http://schemas.microsoft.com/office/drawing/2018/hyperlinkcolor" val="tx"/>
                    </a:ext>
                  </a:extLst>
                </a:hlinkClick>
              </a:rPr>
              <a:t>2</a:t>
            </a:r>
            <a:endParaRPr lang="en-US" sz="4400" dirty="0">
              <a:solidFill>
                <a:schemeClr val="bg1"/>
              </a:solidFill>
            </a:endParaRPr>
          </a:p>
        </p:txBody>
      </p:sp>
      <p:sp>
        <p:nvSpPr>
          <p:cNvPr id="2" name="Arrow: Right 1">
            <a:hlinkClick r:id="rId7" action="ppaction://hlinksldjump"/>
            <a:extLst>
              <a:ext uri="{FF2B5EF4-FFF2-40B4-BE49-F238E27FC236}">
                <a16:creationId xmlns:a16="http://schemas.microsoft.com/office/drawing/2014/main" id="{7A7207C2-E8BB-30F2-CD1F-084CCFFFF246}"/>
              </a:ext>
            </a:extLst>
          </p:cNvPr>
          <p:cNvSpPr/>
          <p:nvPr/>
        </p:nvSpPr>
        <p:spPr>
          <a:xfrm>
            <a:off x="10417996" y="6503542"/>
            <a:ext cx="1191802" cy="2465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073449"/>
      </p:ext>
    </p:extLst>
  </p:cSld>
  <p:clrMapOvr>
    <a:masterClrMapping/>
  </p:clrMapOvr>
  <mc:AlternateContent xmlns:mc="http://schemas.openxmlformats.org/markup-compatibility/2006" xmlns:p14="http://schemas.microsoft.com/office/powerpoint/2010/main">
    <mc:Choice Requires="p14">
      <p:transition spd="slow">
        <p14:flythrough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0" nodeType="clickEffect">
                                  <p:stCondLst>
                                    <p:cond delay="0"/>
                                  </p:stCondLst>
                                  <p:childTnLst>
                                    <p:anim calcmode="lin" valueType="num">
                                      <p:cBhvr>
                                        <p:cTn id="16" dur="500"/>
                                        <p:tgtEl>
                                          <p:spTgt spid="7"/>
                                        </p:tgtEl>
                                        <p:attrNameLst>
                                          <p:attrName>ppt_w</p:attrName>
                                        </p:attrNameLst>
                                      </p:cBhvr>
                                      <p:tavLst>
                                        <p:tav tm="0">
                                          <p:val>
                                            <p:strVal val="ppt_w"/>
                                          </p:val>
                                        </p:tav>
                                        <p:tav tm="100000">
                                          <p:val>
                                            <p:fltVal val="0"/>
                                          </p:val>
                                        </p:tav>
                                      </p:tavLst>
                                    </p:anim>
                                    <p:anim calcmode="lin" valueType="num">
                                      <p:cBhvr>
                                        <p:cTn id="17" dur="500"/>
                                        <p:tgtEl>
                                          <p:spTgt spid="7"/>
                                        </p:tgtEl>
                                        <p:attrNameLst>
                                          <p:attrName>ppt_h</p:attrName>
                                        </p:attrNameLst>
                                      </p:cBhvr>
                                      <p:tavLst>
                                        <p:tav tm="0">
                                          <p:val>
                                            <p:strVal val="ppt_h"/>
                                          </p:val>
                                        </p:tav>
                                        <p:tav tm="100000">
                                          <p:val>
                                            <p:fltVal val="0"/>
                                          </p:val>
                                        </p:tav>
                                      </p:tavLst>
                                    </p:anim>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1" presetClass="exit" presetSubtype="0" fill="hold" grpId="0" nodeType="clickEffect">
                                  <p:stCondLst>
                                    <p:cond delay="0"/>
                                  </p:stCondLst>
                                  <p:childTnLst>
                                    <p:anim calcmode="lin" valueType="num">
                                      <p:cBhvr>
                                        <p:cTn id="23" dur="1000"/>
                                        <p:tgtEl>
                                          <p:spTgt spid="8"/>
                                        </p:tgtEl>
                                        <p:attrNameLst>
                                          <p:attrName>ppt_w</p:attrName>
                                        </p:attrNameLst>
                                      </p:cBhvr>
                                      <p:tavLst>
                                        <p:tav tm="0">
                                          <p:val>
                                            <p:strVal val="ppt_w"/>
                                          </p:val>
                                        </p:tav>
                                        <p:tav tm="100000">
                                          <p:val>
                                            <p:fltVal val="0"/>
                                          </p:val>
                                        </p:tav>
                                      </p:tavLst>
                                    </p:anim>
                                    <p:anim calcmode="lin" valueType="num">
                                      <p:cBhvr>
                                        <p:cTn id="24" dur="1000"/>
                                        <p:tgtEl>
                                          <p:spTgt spid="8"/>
                                        </p:tgtEl>
                                        <p:attrNameLst>
                                          <p:attrName>ppt_h</p:attrName>
                                        </p:attrNameLst>
                                      </p:cBhvr>
                                      <p:tavLst>
                                        <p:tav tm="0">
                                          <p:val>
                                            <p:strVal val="ppt_h"/>
                                          </p:val>
                                        </p:tav>
                                        <p:tav tm="100000">
                                          <p:val>
                                            <p:fltVal val="0"/>
                                          </p:val>
                                        </p:tav>
                                      </p:tavLst>
                                    </p:anim>
                                    <p:anim calcmode="lin" valueType="num">
                                      <p:cBhvr>
                                        <p:cTn id="25" dur="1000"/>
                                        <p:tgtEl>
                                          <p:spTgt spid="8"/>
                                        </p:tgtEl>
                                        <p:attrNameLst>
                                          <p:attrName>style.rotation</p:attrName>
                                        </p:attrNameLst>
                                      </p:cBhvr>
                                      <p:tavLst>
                                        <p:tav tm="0">
                                          <p:val>
                                            <p:fltVal val="0"/>
                                          </p:val>
                                        </p:tav>
                                        <p:tav tm="100000">
                                          <p:val>
                                            <p:fltVal val="90"/>
                                          </p:val>
                                        </p:tav>
                                      </p:tavLst>
                                    </p:anim>
                                    <p:animEffect transition="out" filter="fade">
                                      <p:cBhvr>
                                        <p:cTn id="26" dur="1000"/>
                                        <p:tgtEl>
                                          <p:spTgt spid="8"/>
                                        </p:tgtEl>
                                      </p:cBhvr>
                                    </p:animEffect>
                                    <p:set>
                                      <p:cBhvr>
                                        <p:cTn id="27"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grpSp>
        <p:nvGrpSpPr>
          <p:cNvPr id="1709" name="Google Shape;1709;p48"/>
          <p:cNvGrpSpPr/>
          <p:nvPr/>
        </p:nvGrpSpPr>
        <p:grpSpPr>
          <a:xfrm flipH="1" flipV="1">
            <a:off x="101600" y="87908"/>
            <a:ext cx="2069549" cy="1007136"/>
            <a:chOff x="359700" y="4031500"/>
            <a:chExt cx="2217375" cy="1079075"/>
          </a:xfrm>
        </p:grpSpPr>
        <p:sp>
          <p:nvSpPr>
            <p:cNvPr id="1710" name="Google Shape;1710;p48"/>
            <p:cNvSpPr/>
            <p:nvPr/>
          </p:nvSpPr>
          <p:spPr>
            <a:xfrm>
              <a:off x="463050" y="4094575"/>
              <a:ext cx="2114025" cy="1016000"/>
            </a:xfrm>
            <a:custGeom>
              <a:avLst/>
              <a:gdLst/>
              <a:ahLst/>
              <a:cxnLst/>
              <a:rect l="l" t="t" r="r" b="b"/>
              <a:pathLst>
                <a:path w="84561" h="40640" extrusionOk="0">
                  <a:moveTo>
                    <a:pt x="76901" y="12068"/>
                  </a:moveTo>
                  <a:lnTo>
                    <a:pt x="76901" y="33040"/>
                  </a:lnTo>
                  <a:lnTo>
                    <a:pt x="33344" y="33040"/>
                  </a:lnTo>
                  <a:lnTo>
                    <a:pt x="76901" y="12068"/>
                  </a:lnTo>
                  <a:close/>
                  <a:moveTo>
                    <a:pt x="84561" y="1"/>
                  </a:moveTo>
                  <a:lnTo>
                    <a:pt x="0" y="40639"/>
                  </a:lnTo>
                  <a:lnTo>
                    <a:pt x="84561" y="40639"/>
                  </a:lnTo>
                  <a:lnTo>
                    <a:pt x="8456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1" name="Google Shape;1711;p48"/>
            <p:cNvSpPr/>
            <p:nvPr/>
          </p:nvSpPr>
          <p:spPr>
            <a:xfrm>
              <a:off x="359700" y="4031500"/>
              <a:ext cx="2190800" cy="1054000"/>
            </a:xfrm>
            <a:custGeom>
              <a:avLst/>
              <a:gdLst/>
              <a:ahLst/>
              <a:cxnLst/>
              <a:rect l="l" t="t" r="r" b="b"/>
              <a:pathLst>
                <a:path w="87632" h="42160" extrusionOk="0">
                  <a:moveTo>
                    <a:pt x="78847" y="13922"/>
                  </a:moveTo>
                  <a:lnTo>
                    <a:pt x="78847" y="33405"/>
                  </a:lnTo>
                  <a:lnTo>
                    <a:pt x="38329" y="33405"/>
                  </a:lnTo>
                  <a:lnTo>
                    <a:pt x="78847" y="13922"/>
                  </a:lnTo>
                  <a:close/>
                  <a:moveTo>
                    <a:pt x="80002" y="12129"/>
                  </a:moveTo>
                  <a:lnTo>
                    <a:pt x="33375" y="34560"/>
                  </a:lnTo>
                  <a:lnTo>
                    <a:pt x="80002" y="34560"/>
                  </a:lnTo>
                  <a:lnTo>
                    <a:pt x="80002" y="12129"/>
                  </a:lnTo>
                  <a:close/>
                  <a:moveTo>
                    <a:pt x="86476" y="1824"/>
                  </a:moveTo>
                  <a:lnTo>
                    <a:pt x="86476" y="41004"/>
                  </a:lnTo>
                  <a:lnTo>
                    <a:pt x="5016" y="41004"/>
                  </a:lnTo>
                  <a:lnTo>
                    <a:pt x="86476" y="1824"/>
                  </a:lnTo>
                  <a:close/>
                  <a:moveTo>
                    <a:pt x="87631" y="1"/>
                  </a:moveTo>
                  <a:lnTo>
                    <a:pt x="0" y="42159"/>
                  </a:lnTo>
                  <a:lnTo>
                    <a:pt x="87631" y="42159"/>
                  </a:lnTo>
                  <a:lnTo>
                    <a:pt x="87631"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12" name="Google Shape;1712;p48"/>
          <p:cNvGrpSpPr/>
          <p:nvPr/>
        </p:nvGrpSpPr>
        <p:grpSpPr>
          <a:xfrm>
            <a:off x="1736198" y="568839"/>
            <a:ext cx="2233396" cy="199431"/>
            <a:chOff x="4790625" y="1824675"/>
            <a:chExt cx="2392925" cy="213675"/>
          </a:xfrm>
        </p:grpSpPr>
        <p:sp>
          <p:nvSpPr>
            <p:cNvPr id="1713" name="Google Shape;1713;p48"/>
            <p:cNvSpPr/>
            <p:nvPr/>
          </p:nvSpPr>
          <p:spPr>
            <a:xfrm>
              <a:off x="5005675" y="1839225"/>
              <a:ext cx="2163450" cy="184675"/>
            </a:xfrm>
            <a:custGeom>
              <a:avLst/>
              <a:gdLst/>
              <a:ahLst/>
              <a:cxnLst/>
              <a:rect l="l" t="t" r="r" b="b"/>
              <a:pathLst>
                <a:path w="86538" h="7387" extrusionOk="0">
                  <a:moveTo>
                    <a:pt x="1" y="0"/>
                  </a:moveTo>
                  <a:lnTo>
                    <a:pt x="1" y="7387"/>
                  </a:lnTo>
                  <a:lnTo>
                    <a:pt x="82859" y="7387"/>
                  </a:lnTo>
                  <a:cubicBezTo>
                    <a:pt x="84926" y="7387"/>
                    <a:pt x="86537" y="5745"/>
                    <a:pt x="86537" y="3709"/>
                  </a:cubicBezTo>
                  <a:cubicBezTo>
                    <a:pt x="86537" y="1642"/>
                    <a:pt x="84865" y="0"/>
                    <a:pt x="8285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4" name="Google Shape;1714;p48"/>
            <p:cNvSpPr/>
            <p:nvPr/>
          </p:nvSpPr>
          <p:spPr>
            <a:xfrm>
              <a:off x="4991250" y="1825550"/>
              <a:ext cx="2192300" cy="212800"/>
            </a:xfrm>
            <a:custGeom>
              <a:avLst/>
              <a:gdLst/>
              <a:ahLst/>
              <a:cxnLst/>
              <a:rect l="l" t="t" r="r" b="b"/>
              <a:pathLst>
                <a:path w="87692" h="8512" extrusionOk="0">
                  <a:moveTo>
                    <a:pt x="83436" y="1125"/>
                  </a:moveTo>
                  <a:cubicBezTo>
                    <a:pt x="85138" y="1125"/>
                    <a:pt x="86567" y="2523"/>
                    <a:pt x="86567" y="4256"/>
                  </a:cubicBezTo>
                  <a:cubicBezTo>
                    <a:pt x="86567" y="5958"/>
                    <a:pt x="85138" y="7356"/>
                    <a:pt x="83436" y="7356"/>
                  </a:cubicBezTo>
                  <a:lnTo>
                    <a:pt x="1155" y="7356"/>
                  </a:lnTo>
                  <a:lnTo>
                    <a:pt x="1155" y="1125"/>
                  </a:lnTo>
                  <a:close/>
                  <a:moveTo>
                    <a:pt x="578" y="0"/>
                  </a:moveTo>
                  <a:cubicBezTo>
                    <a:pt x="274" y="0"/>
                    <a:pt x="0" y="243"/>
                    <a:pt x="0" y="547"/>
                  </a:cubicBezTo>
                  <a:lnTo>
                    <a:pt x="0" y="7934"/>
                  </a:lnTo>
                  <a:cubicBezTo>
                    <a:pt x="0" y="8238"/>
                    <a:pt x="274" y="8511"/>
                    <a:pt x="578" y="8511"/>
                  </a:cubicBezTo>
                  <a:lnTo>
                    <a:pt x="83436" y="8511"/>
                  </a:lnTo>
                  <a:cubicBezTo>
                    <a:pt x="85746" y="8511"/>
                    <a:pt x="87692" y="6566"/>
                    <a:pt x="87692" y="4225"/>
                  </a:cubicBezTo>
                  <a:cubicBezTo>
                    <a:pt x="87692" y="1885"/>
                    <a:pt x="85807" y="0"/>
                    <a:pt x="834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5" name="Google Shape;1715;p48"/>
            <p:cNvSpPr/>
            <p:nvPr/>
          </p:nvSpPr>
          <p:spPr>
            <a:xfrm>
              <a:off x="6973800" y="1839225"/>
              <a:ext cx="28150" cy="184675"/>
            </a:xfrm>
            <a:custGeom>
              <a:avLst/>
              <a:gdLst/>
              <a:ahLst/>
              <a:cxnLst/>
              <a:rect l="l" t="t" r="r" b="b"/>
              <a:pathLst>
                <a:path w="1126" h="7387" extrusionOk="0">
                  <a:moveTo>
                    <a:pt x="1" y="0"/>
                  </a:moveTo>
                  <a:lnTo>
                    <a:pt x="1" y="7387"/>
                  </a:lnTo>
                  <a:lnTo>
                    <a:pt x="1125" y="7387"/>
                  </a:lnTo>
                  <a:lnTo>
                    <a:pt x="1125"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6" name="Google Shape;1716;p48"/>
            <p:cNvSpPr/>
            <p:nvPr/>
          </p:nvSpPr>
          <p:spPr>
            <a:xfrm>
              <a:off x="4790625" y="1824675"/>
              <a:ext cx="228750" cy="213675"/>
            </a:xfrm>
            <a:custGeom>
              <a:avLst/>
              <a:gdLst/>
              <a:ahLst/>
              <a:cxnLst/>
              <a:rect l="l" t="t" r="r" b="b"/>
              <a:pathLst>
                <a:path w="9150" h="8547" extrusionOk="0">
                  <a:moveTo>
                    <a:pt x="8025" y="1494"/>
                  </a:moveTo>
                  <a:lnTo>
                    <a:pt x="8025" y="7087"/>
                  </a:lnTo>
                  <a:lnTo>
                    <a:pt x="1946" y="4291"/>
                  </a:lnTo>
                  <a:lnTo>
                    <a:pt x="8025" y="1494"/>
                  </a:lnTo>
                  <a:close/>
                  <a:moveTo>
                    <a:pt x="8624" y="1"/>
                  </a:moveTo>
                  <a:cubicBezTo>
                    <a:pt x="8535" y="1"/>
                    <a:pt x="8444" y="23"/>
                    <a:pt x="8359" y="66"/>
                  </a:cubicBezTo>
                  <a:lnTo>
                    <a:pt x="335" y="3744"/>
                  </a:lnTo>
                  <a:cubicBezTo>
                    <a:pt x="122" y="3865"/>
                    <a:pt x="1" y="4048"/>
                    <a:pt x="1" y="4291"/>
                  </a:cubicBezTo>
                  <a:cubicBezTo>
                    <a:pt x="1" y="4503"/>
                    <a:pt x="153" y="4747"/>
                    <a:pt x="335" y="4807"/>
                  </a:cubicBezTo>
                  <a:lnTo>
                    <a:pt x="8359" y="8485"/>
                  </a:lnTo>
                  <a:cubicBezTo>
                    <a:pt x="8451" y="8546"/>
                    <a:pt x="8511" y="8546"/>
                    <a:pt x="8603" y="8546"/>
                  </a:cubicBezTo>
                  <a:cubicBezTo>
                    <a:pt x="8724" y="8546"/>
                    <a:pt x="8785" y="8485"/>
                    <a:pt x="8907" y="8455"/>
                  </a:cubicBezTo>
                  <a:cubicBezTo>
                    <a:pt x="9059" y="8333"/>
                    <a:pt x="9150" y="8151"/>
                    <a:pt x="9150" y="7969"/>
                  </a:cubicBezTo>
                  <a:lnTo>
                    <a:pt x="9150" y="582"/>
                  </a:lnTo>
                  <a:cubicBezTo>
                    <a:pt x="9150" y="400"/>
                    <a:pt x="9059" y="218"/>
                    <a:pt x="8907" y="96"/>
                  </a:cubicBezTo>
                  <a:cubicBezTo>
                    <a:pt x="8825" y="31"/>
                    <a:pt x="8726" y="1"/>
                    <a:pt x="862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7" name="Google Shape;1717;p48"/>
            <p:cNvSpPr/>
            <p:nvPr/>
          </p:nvSpPr>
          <p:spPr>
            <a:xfrm>
              <a:off x="4991250" y="1917500"/>
              <a:ext cx="2010700" cy="28125"/>
            </a:xfrm>
            <a:custGeom>
              <a:avLst/>
              <a:gdLst/>
              <a:ahLst/>
              <a:cxnLst/>
              <a:rect l="l" t="t" r="r" b="b"/>
              <a:pathLst>
                <a:path w="80428" h="1125" extrusionOk="0">
                  <a:moveTo>
                    <a:pt x="578" y="0"/>
                  </a:moveTo>
                  <a:cubicBezTo>
                    <a:pt x="274" y="0"/>
                    <a:pt x="0" y="274"/>
                    <a:pt x="0" y="578"/>
                  </a:cubicBezTo>
                  <a:cubicBezTo>
                    <a:pt x="0" y="882"/>
                    <a:pt x="274" y="1125"/>
                    <a:pt x="578" y="1125"/>
                  </a:cubicBezTo>
                  <a:lnTo>
                    <a:pt x="79880" y="1125"/>
                  </a:lnTo>
                  <a:cubicBezTo>
                    <a:pt x="80214" y="1125"/>
                    <a:pt x="80427" y="882"/>
                    <a:pt x="80427" y="578"/>
                  </a:cubicBezTo>
                  <a:cubicBezTo>
                    <a:pt x="80427" y="274"/>
                    <a:pt x="80154" y="0"/>
                    <a:pt x="798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18" name="Google Shape;1718;p48"/>
          <p:cNvGrpSpPr/>
          <p:nvPr/>
        </p:nvGrpSpPr>
        <p:grpSpPr>
          <a:xfrm>
            <a:off x="101603" y="1413521"/>
            <a:ext cx="286556" cy="307113"/>
            <a:chOff x="424275" y="4593075"/>
            <a:chExt cx="307025" cy="329050"/>
          </a:xfrm>
        </p:grpSpPr>
        <p:sp>
          <p:nvSpPr>
            <p:cNvPr id="1719" name="Google Shape;1719;p48"/>
            <p:cNvSpPr/>
            <p:nvPr/>
          </p:nvSpPr>
          <p:spPr>
            <a:xfrm>
              <a:off x="424275" y="4593075"/>
              <a:ext cx="307025" cy="98800"/>
            </a:xfrm>
            <a:custGeom>
              <a:avLst/>
              <a:gdLst/>
              <a:ahLst/>
              <a:cxnLst/>
              <a:rect l="l" t="t" r="r" b="b"/>
              <a:pathLst>
                <a:path w="12281" h="3952" extrusionOk="0">
                  <a:moveTo>
                    <a:pt x="11126" y="1155"/>
                  </a:moveTo>
                  <a:lnTo>
                    <a:pt x="11126" y="2827"/>
                  </a:lnTo>
                  <a:lnTo>
                    <a:pt x="1156" y="2827"/>
                  </a:lnTo>
                  <a:lnTo>
                    <a:pt x="1156" y="1155"/>
                  </a:lnTo>
                  <a:close/>
                  <a:moveTo>
                    <a:pt x="578" y="0"/>
                  </a:moveTo>
                  <a:cubicBezTo>
                    <a:pt x="275" y="0"/>
                    <a:pt x="1" y="274"/>
                    <a:pt x="1" y="578"/>
                  </a:cubicBezTo>
                  <a:lnTo>
                    <a:pt x="1" y="3374"/>
                  </a:lnTo>
                  <a:cubicBezTo>
                    <a:pt x="1" y="3678"/>
                    <a:pt x="275" y="3951"/>
                    <a:pt x="578" y="3951"/>
                  </a:cubicBezTo>
                  <a:lnTo>
                    <a:pt x="11703" y="3951"/>
                  </a:lnTo>
                  <a:cubicBezTo>
                    <a:pt x="12007" y="3951"/>
                    <a:pt x="12281" y="3678"/>
                    <a:pt x="12281" y="3374"/>
                  </a:cubicBezTo>
                  <a:lnTo>
                    <a:pt x="12281" y="578"/>
                  </a:lnTo>
                  <a:cubicBezTo>
                    <a:pt x="12281" y="274"/>
                    <a:pt x="12007" y="0"/>
                    <a:pt x="117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48"/>
            <p:cNvSpPr/>
            <p:nvPr/>
          </p:nvSpPr>
          <p:spPr>
            <a:xfrm>
              <a:off x="480525" y="4662200"/>
              <a:ext cx="194550" cy="161125"/>
            </a:xfrm>
            <a:custGeom>
              <a:avLst/>
              <a:gdLst/>
              <a:ahLst/>
              <a:cxnLst/>
              <a:rect l="l" t="t" r="r" b="b"/>
              <a:pathLst>
                <a:path w="7782" h="6445" extrusionOk="0">
                  <a:moveTo>
                    <a:pt x="6657" y="1156"/>
                  </a:moveTo>
                  <a:lnTo>
                    <a:pt x="6657" y="5290"/>
                  </a:lnTo>
                  <a:lnTo>
                    <a:pt x="1125" y="5290"/>
                  </a:lnTo>
                  <a:lnTo>
                    <a:pt x="1125" y="1156"/>
                  </a:lnTo>
                  <a:close/>
                  <a:moveTo>
                    <a:pt x="578" y="1"/>
                  </a:moveTo>
                  <a:cubicBezTo>
                    <a:pt x="274" y="1"/>
                    <a:pt x="0" y="275"/>
                    <a:pt x="0" y="579"/>
                  </a:cubicBezTo>
                  <a:lnTo>
                    <a:pt x="0" y="5867"/>
                  </a:lnTo>
                  <a:cubicBezTo>
                    <a:pt x="0" y="6171"/>
                    <a:pt x="274" y="6445"/>
                    <a:pt x="578" y="6445"/>
                  </a:cubicBezTo>
                  <a:lnTo>
                    <a:pt x="7204" y="6445"/>
                  </a:lnTo>
                  <a:cubicBezTo>
                    <a:pt x="7508" y="6445"/>
                    <a:pt x="7782" y="6202"/>
                    <a:pt x="7782" y="5867"/>
                  </a:cubicBezTo>
                  <a:lnTo>
                    <a:pt x="7782" y="579"/>
                  </a:lnTo>
                  <a:cubicBezTo>
                    <a:pt x="7782" y="275"/>
                    <a:pt x="7508" y="1"/>
                    <a:pt x="72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48"/>
            <p:cNvSpPr/>
            <p:nvPr/>
          </p:nvSpPr>
          <p:spPr>
            <a:xfrm>
              <a:off x="563350" y="4794425"/>
              <a:ext cx="28150" cy="127700"/>
            </a:xfrm>
            <a:custGeom>
              <a:avLst/>
              <a:gdLst/>
              <a:ahLst/>
              <a:cxnLst/>
              <a:rect l="l" t="t" r="r" b="b"/>
              <a:pathLst>
                <a:path w="1126" h="5108" extrusionOk="0">
                  <a:moveTo>
                    <a:pt x="547" y="1"/>
                  </a:moveTo>
                  <a:cubicBezTo>
                    <a:pt x="244" y="1"/>
                    <a:pt x="0" y="274"/>
                    <a:pt x="0" y="578"/>
                  </a:cubicBezTo>
                  <a:lnTo>
                    <a:pt x="0" y="4530"/>
                  </a:lnTo>
                  <a:cubicBezTo>
                    <a:pt x="0" y="4834"/>
                    <a:pt x="244" y="5107"/>
                    <a:pt x="547" y="5107"/>
                  </a:cubicBezTo>
                  <a:cubicBezTo>
                    <a:pt x="912" y="5107"/>
                    <a:pt x="1125" y="4864"/>
                    <a:pt x="1125" y="4530"/>
                  </a:cubicBezTo>
                  <a:lnTo>
                    <a:pt x="1125" y="578"/>
                  </a:lnTo>
                  <a:cubicBezTo>
                    <a:pt x="1125" y="274"/>
                    <a:pt x="851" y="1"/>
                    <a:pt x="5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22" name="Google Shape;1722;p48"/>
          <p:cNvGrpSpPr/>
          <p:nvPr/>
        </p:nvGrpSpPr>
        <p:grpSpPr>
          <a:xfrm>
            <a:off x="11590324" y="4282320"/>
            <a:ext cx="462443" cy="2412107"/>
            <a:chOff x="4713875" y="2486650"/>
            <a:chExt cx="495475" cy="2584400"/>
          </a:xfrm>
        </p:grpSpPr>
        <p:sp>
          <p:nvSpPr>
            <p:cNvPr id="1723" name="Google Shape;1723;p48"/>
            <p:cNvSpPr/>
            <p:nvPr/>
          </p:nvSpPr>
          <p:spPr>
            <a:xfrm>
              <a:off x="4772400" y="2544400"/>
              <a:ext cx="436950" cy="2526650"/>
            </a:xfrm>
            <a:custGeom>
              <a:avLst/>
              <a:gdLst/>
              <a:ahLst/>
              <a:cxnLst/>
              <a:rect l="l" t="t" r="r" b="b"/>
              <a:pathLst>
                <a:path w="17478" h="101066" extrusionOk="0">
                  <a:moveTo>
                    <a:pt x="0" y="1"/>
                  </a:moveTo>
                  <a:lnTo>
                    <a:pt x="0" y="101066"/>
                  </a:lnTo>
                  <a:lnTo>
                    <a:pt x="17478" y="101066"/>
                  </a:lnTo>
                  <a:lnTo>
                    <a:pt x="17478"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48"/>
            <p:cNvSpPr/>
            <p:nvPr/>
          </p:nvSpPr>
          <p:spPr>
            <a:xfrm>
              <a:off x="4713875" y="2486650"/>
              <a:ext cx="465850" cy="2554775"/>
            </a:xfrm>
            <a:custGeom>
              <a:avLst/>
              <a:gdLst/>
              <a:ahLst/>
              <a:cxnLst/>
              <a:rect l="l" t="t" r="r" b="b"/>
              <a:pathLst>
                <a:path w="18634" h="102191" extrusionOk="0">
                  <a:moveTo>
                    <a:pt x="17448" y="1125"/>
                  </a:moveTo>
                  <a:lnTo>
                    <a:pt x="17448" y="101066"/>
                  </a:lnTo>
                  <a:lnTo>
                    <a:pt x="1095" y="101066"/>
                  </a:lnTo>
                  <a:lnTo>
                    <a:pt x="1095" y="1125"/>
                  </a:lnTo>
                  <a:close/>
                  <a:moveTo>
                    <a:pt x="1" y="0"/>
                  </a:moveTo>
                  <a:lnTo>
                    <a:pt x="1" y="102190"/>
                  </a:lnTo>
                  <a:lnTo>
                    <a:pt x="18633" y="102190"/>
                  </a:lnTo>
                  <a:lnTo>
                    <a:pt x="18633"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48"/>
            <p:cNvSpPr/>
            <p:nvPr/>
          </p:nvSpPr>
          <p:spPr>
            <a:xfrm>
              <a:off x="5036825" y="25824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48"/>
            <p:cNvSpPr/>
            <p:nvPr/>
          </p:nvSpPr>
          <p:spPr>
            <a:xfrm>
              <a:off x="5036825" y="2796675"/>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48"/>
            <p:cNvSpPr/>
            <p:nvPr/>
          </p:nvSpPr>
          <p:spPr>
            <a:xfrm>
              <a:off x="5036825" y="301172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48"/>
            <p:cNvSpPr/>
            <p:nvPr/>
          </p:nvSpPr>
          <p:spPr>
            <a:xfrm>
              <a:off x="5036825" y="3225250"/>
              <a:ext cx="128450" cy="18275"/>
            </a:xfrm>
            <a:custGeom>
              <a:avLst/>
              <a:gdLst/>
              <a:ahLst/>
              <a:cxnLst/>
              <a:rect l="l" t="t" r="r" b="b"/>
              <a:pathLst>
                <a:path w="5138" h="731" extrusionOk="0">
                  <a:moveTo>
                    <a:pt x="1" y="1"/>
                  </a:moveTo>
                  <a:lnTo>
                    <a:pt x="1" y="730"/>
                  </a:lnTo>
                  <a:lnTo>
                    <a:pt x="5138" y="730"/>
                  </a:lnTo>
                  <a:lnTo>
                    <a:pt x="5138"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48"/>
            <p:cNvSpPr/>
            <p:nvPr/>
          </p:nvSpPr>
          <p:spPr>
            <a:xfrm>
              <a:off x="5036825" y="3440300"/>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48"/>
            <p:cNvSpPr/>
            <p:nvPr/>
          </p:nvSpPr>
          <p:spPr>
            <a:xfrm>
              <a:off x="5036825" y="36546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48"/>
            <p:cNvSpPr/>
            <p:nvPr/>
          </p:nvSpPr>
          <p:spPr>
            <a:xfrm>
              <a:off x="5036825" y="386890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48"/>
            <p:cNvSpPr/>
            <p:nvPr/>
          </p:nvSpPr>
          <p:spPr>
            <a:xfrm>
              <a:off x="5036825" y="4083175"/>
              <a:ext cx="128450" cy="17500"/>
            </a:xfrm>
            <a:custGeom>
              <a:avLst/>
              <a:gdLst/>
              <a:ahLst/>
              <a:cxnLst/>
              <a:rect l="l" t="t" r="r" b="b"/>
              <a:pathLst>
                <a:path w="5138" h="700" extrusionOk="0">
                  <a:moveTo>
                    <a:pt x="1" y="1"/>
                  </a:moveTo>
                  <a:lnTo>
                    <a:pt x="1" y="700"/>
                  </a:lnTo>
                  <a:lnTo>
                    <a:pt x="5138" y="700"/>
                  </a:lnTo>
                  <a:lnTo>
                    <a:pt x="5138"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48"/>
            <p:cNvSpPr/>
            <p:nvPr/>
          </p:nvSpPr>
          <p:spPr>
            <a:xfrm>
              <a:off x="5036825" y="4297475"/>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48"/>
            <p:cNvSpPr/>
            <p:nvPr/>
          </p:nvSpPr>
          <p:spPr>
            <a:xfrm>
              <a:off x="5036825" y="4512525"/>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5" name="Google Shape;1735;p48"/>
            <p:cNvSpPr/>
            <p:nvPr/>
          </p:nvSpPr>
          <p:spPr>
            <a:xfrm>
              <a:off x="5036825" y="4726050"/>
              <a:ext cx="128450" cy="18250"/>
            </a:xfrm>
            <a:custGeom>
              <a:avLst/>
              <a:gdLst/>
              <a:ahLst/>
              <a:cxnLst/>
              <a:rect l="l" t="t" r="r" b="b"/>
              <a:pathLst>
                <a:path w="5138" h="730" extrusionOk="0">
                  <a:moveTo>
                    <a:pt x="1" y="0"/>
                  </a:moveTo>
                  <a:lnTo>
                    <a:pt x="1" y="730"/>
                  </a:lnTo>
                  <a:lnTo>
                    <a:pt x="5138" y="730"/>
                  </a:lnTo>
                  <a:lnTo>
                    <a:pt x="5138"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6" name="Google Shape;1736;p48"/>
            <p:cNvSpPr/>
            <p:nvPr/>
          </p:nvSpPr>
          <p:spPr>
            <a:xfrm>
              <a:off x="5036825" y="4960100"/>
              <a:ext cx="128450" cy="17500"/>
            </a:xfrm>
            <a:custGeom>
              <a:avLst/>
              <a:gdLst/>
              <a:ahLst/>
              <a:cxnLst/>
              <a:rect l="l" t="t" r="r" b="b"/>
              <a:pathLst>
                <a:path w="5138" h="700" extrusionOk="0">
                  <a:moveTo>
                    <a:pt x="1" y="0"/>
                  </a:moveTo>
                  <a:lnTo>
                    <a:pt x="1" y="699"/>
                  </a:lnTo>
                  <a:lnTo>
                    <a:pt x="5138" y="699"/>
                  </a:lnTo>
                  <a:lnTo>
                    <a:pt x="5138"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7" name="Google Shape;1737;p48"/>
            <p:cNvSpPr/>
            <p:nvPr/>
          </p:nvSpPr>
          <p:spPr>
            <a:xfrm>
              <a:off x="4831675" y="2500325"/>
              <a:ext cx="30400" cy="2526650"/>
            </a:xfrm>
            <a:custGeom>
              <a:avLst/>
              <a:gdLst/>
              <a:ahLst/>
              <a:cxnLst/>
              <a:rect l="l" t="t" r="r" b="b"/>
              <a:pathLst>
                <a:path w="1216" h="101066" extrusionOk="0">
                  <a:moveTo>
                    <a:pt x="0" y="1"/>
                  </a:moveTo>
                  <a:lnTo>
                    <a:pt x="0" y="101066"/>
                  </a:lnTo>
                  <a:lnTo>
                    <a:pt x="1216" y="101066"/>
                  </a:lnTo>
                  <a:lnTo>
                    <a:pt x="121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Rectangle 3"/>
          <p:cNvSpPr/>
          <p:nvPr/>
        </p:nvSpPr>
        <p:spPr>
          <a:xfrm>
            <a:off x="1258705" y="1041101"/>
            <a:ext cx="6274475" cy="584775"/>
          </a:xfrm>
          <a:prstGeom prst="rect">
            <a:avLst/>
          </a:prstGeom>
        </p:spPr>
        <p:txBody>
          <a:bodyPr wrap="none">
            <a:spAutoFit/>
          </a:bodyPr>
          <a:lstStyle/>
          <a:p>
            <a:pPr defTabSz="1219170">
              <a:buClr>
                <a:srgbClr val="000000"/>
              </a:buClr>
            </a:pPr>
            <a:r>
              <a:rPr lang="vi-VN" sz="3200" b="1" kern="0" dirty="0">
                <a:solidFill>
                  <a:srgbClr val="C00000"/>
                </a:solidFill>
                <a:latin typeface="Arial"/>
                <a:cs typeface="Arial"/>
                <a:sym typeface="Arial"/>
              </a:rPr>
              <a:t>2. Tích vô hướng của hai vectơ</a:t>
            </a:r>
            <a:endParaRPr lang="en-US" sz="3200" b="1" kern="0" dirty="0">
              <a:solidFill>
                <a:srgbClr val="C00000"/>
              </a:solidFill>
              <a:latin typeface="Arial"/>
              <a:cs typeface="Arial"/>
              <a:sym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130" y="2093128"/>
            <a:ext cx="4330151" cy="1858181"/>
          </a:xfrm>
          <a:prstGeom prst="rect">
            <a:avLst/>
          </a:prstGeom>
        </p:spPr>
      </p:pic>
      <mc:AlternateContent xmlns:mc="http://schemas.openxmlformats.org/markup-compatibility/2006" xmlns:a14="http://schemas.microsoft.com/office/drawing/2010/main">
        <mc:Choice Requires="a14">
          <p:sp>
            <p:nvSpPr>
              <p:cNvPr id="39" name="Rectangle 38"/>
              <p:cNvSpPr/>
              <p:nvPr/>
            </p:nvSpPr>
            <p:spPr>
              <a:xfrm>
                <a:off x="1184605" y="4154105"/>
                <a:ext cx="9636575" cy="1503489"/>
              </a:xfrm>
              <a:prstGeom prst="rect">
                <a:avLst/>
              </a:prstGeom>
            </p:spPr>
            <p:txBody>
              <a:bodyPr wrap="square">
                <a:spAutoFit/>
              </a:bodyPr>
              <a:lstStyle/>
              <a:p>
                <a:pPr algn="ctr" defTabSz="1219170">
                  <a:lnSpc>
                    <a:spcPct val="150000"/>
                  </a:lnSpc>
                  <a:spcBef>
                    <a:spcPts val="800"/>
                  </a:spcBef>
                  <a:spcAft>
                    <a:spcPts val="1067"/>
                  </a:spcAft>
                  <a:buClr>
                    <a:srgbClr val="000000"/>
                  </a:buClr>
                </a:pPr>
                <a:r>
                  <a:rPr lang="nl-NL" sz="2933" kern="0" dirty="0">
                    <a:solidFill>
                      <a:srgbClr val="000000"/>
                    </a:solidFill>
                    <a:latin typeface="Arial"/>
                    <a:ea typeface="Times New Roman" panose="02020603050405020304" pitchFamily="18" charset="0"/>
                    <a:cs typeface="Times New Roman" panose="02020603050405020304" pitchFamily="18" charset="0"/>
                    <a:sym typeface="Arial"/>
                  </a:rPr>
                  <a:t>Trong toán học, giá trị của biểu thức </a:t>
                </a:r>
                <a14:m>
                  <m:oMath xmlns:m="http://schemas.openxmlformats.org/officeDocument/2006/math">
                    <m:r>
                      <a:rPr lang="nl-NL" sz="2933" i="1"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𝐴</m:t>
                    </m:r>
                    <m:r>
                      <a:rPr lang="nl-NL" sz="2933" i="1"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m:t>
                    </m:r>
                    <m:d>
                      <m:dPr>
                        <m:begChr m:val="|"/>
                        <m:endChr m:val="|"/>
                        <m:ctrlPr>
                          <a:rPr lang="en-US" sz="2933" i="1"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ctrlPr>
                      </m:dPr>
                      <m:e>
                        <m:acc>
                          <m:accPr>
                            <m:chr m:val="⃗"/>
                            <m:ctrlPr>
                              <a:rPr lang="en-US" sz="2933"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accPr>
                          <m:e>
                            <m:r>
                              <a:rPr lang="nl-NL" sz="2933"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𝐹</m:t>
                            </m:r>
                          </m:e>
                        </m:acc>
                      </m:e>
                    </m:d>
                    <m:r>
                      <a:rPr lang="nl-NL" sz="2933"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lang="en-US" sz="2933"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dPr>
                      <m:e>
                        <m:acc>
                          <m:accPr>
                            <m:chr m:val="⃗"/>
                            <m:ctrlPr>
                              <a:rPr lang="en-US" sz="2933"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ctrlPr>
                          </m:accPr>
                          <m:e>
                            <m:r>
                              <a:rPr lang="nl-NL" sz="2933"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𝑂𝑀</m:t>
                            </m:r>
                          </m:e>
                        </m:acc>
                      </m:e>
                    </m:d>
                    <m:r>
                      <a:rPr lang="nl-NL" sz="2933"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r>
                      <a:rPr lang="nl-NL" sz="2933"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𝑐𝑜𝑠</m:t>
                    </m:r>
                    <m:r>
                      <a:rPr lang="nl-NL" sz="2933" i="1" ker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𝜑</m:t>
                    </m:r>
                  </m:oMath>
                </a14:m>
                <a:r>
                  <a:rPr lang="nl-NL" sz="2933" kern="0" dirty="0">
                    <a:solidFill>
                      <a:srgbClr val="000000"/>
                    </a:solidFill>
                    <a:latin typeface="Arial"/>
                    <a:ea typeface="Times New Roman" panose="02020603050405020304" pitchFamily="18" charset="0"/>
                    <a:cs typeface="Times New Roman" panose="02020603050405020304" pitchFamily="18" charset="0"/>
                    <a:sym typeface="Arial"/>
                  </a:rPr>
                  <a:t> (không kể đơn vị đo) được gọi là gì?</a:t>
                </a:r>
                <a:endParaRPr lang="en-US" sz="2933" kern="0" dirty="0">
                  <a:solidFill>
                    <a:srgbClr val="000000"/>
                  </a:solidFill>
                  <a:latin typeface="Arial"/>
                  <a:ea typeface="Calibri" panose="020F0502020204030204" pitchFamily="34" charset="0"/>
                  <a:cs typeface="Times New Roman" panose="02020603050405020304" pitchFamily="18" charset="0"/>
                  <a:sym typeface="Arial"/>
                </a:endParaRPr>
              </a:p>
            </p:txBody>
          </p:sp>
        </mc:Choice>
        <mc:Fallback xmlns="">
          <p:sp>
            <p:nvSpPr>
              <p:cNvPr id="39" name="Rectangle 38"/>
              <p:cNvSpPr>
                <a:spLocks noRot="1" noChangeAspect="1" noMove="1" noResize="1" noEditPoints="1" noAdjustHandles="1" noChangeArrowheads="1" noChangeShapeType="1" noTextEdit="1"/>
              </p:cNvSpPr>
              <p:nvPr/>
            </p:nvSpPr>
            <p:spPr>
              <a:xfrm>
                <a:off x="1184605" y="4154105"/>
                <a:ext cx="9636575" cy="1503489"/>
              </a:xfrm>
              <a:prstGeom prst="rect">
                <a:avLst/>
              </a:prstGeom>
              <a:blipFill>
                <a:blip r:embed="rId4"/>
                <a:stretch>
                  <a:fillRect b="-10931"/>
                </a:stretch>
              </a:blipFill>
            </p:spPr>
            <p:txBody>
              <a:bodyPr/>
              <a:lstStyle/>
              <a:p>
                <a:r>
                  <a:rPr lang="en-US">
                    <a:noFill/>
                  </a:rPr>
                  <a:t> </a:t>
                </a:r>
              </a:p>
            </p:txBody>
          </p:sp>
        </mc:Fallback>
      </mc:AlternateContent>
      <p:grpSp>
        <p:nvGrpSpPr>
          <p:cNvPr id="40" name="Group 39"/>
          <p:cNvGrpSpPr/>
          <p:nvPr/>
        </p:nvGrpSpPr>
        <p:grpSpPr>
          <a:xfrm>
            <a:off x="6691776" y="2312827"/>
            <a:ext cx="3958976" cy="1415044"/>
            <a:chOff x="2876764" y="3641846"/>
            <a:chExt cx="2969232" cy="1061283"/>
          </a:xfrm>
        </p:grpSpPr>
        <p:cxnSp>
          <p:nvCxnSpPr>
            <p:cNvPr id="41" name="Straight Arrow Connector 40"/>
            <p:cNvCxnSpPr/>
            <p:nvPr/>
          </p:nvCxnSpPr>
          <p:spPr>
            <a:xfrm flipV="1">
              <a:off x="3267182" y="4526109"/>
              <a:ext cx="2188396" cy="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3267182" y="3641846"/>
              <a:ext cx="1828800" cy="884264"/>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3" name="Arc 42"/>
            <p:cNvSpPr/>
            <p:nvPr/>
          </p:nvSpPr>
          <p:spPr>
            <a:xfrm>
              <a:off x="3472664" y="4377134"/>
              <a:ext cx="174661" cy="297950"/>
            </a:xfrm>
            <a:prstGeom prst="arc">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en-US" sz="1867" kern="0">
                <a:solidFill>
                  <a:srgbClr val="000000"/>
                </a:solidFill>
                <a:latin typeface="Arial"/>
                <a:sym typeface="Arial"/>
              </a:endParaRPr>
            </a:p>
          </p:txBody>
        </p:sp>
        <p:sp>
          <p:nvSpPr>
            <p:cNvPr id="44" name="TextBox 43"/>
            <p:cNvSpPr txBox="1"/>
            <p:nvPr/>
          </p:nvSpPr>
          <p:spPr>
            <a:xfrm>
              <a:off x="2876764" y="4326054"/>
              <a:ext cx="390418" cy="377075"/>
            </a:xfrm>
            <a:prstGeom prst="rect">
              <a:avLst/>
            </a:prstGeom>
            <a:noFill/>
          </p:spPr>
          <p:txBody>
            <a:bodyPr wrap="square" rtlCol="0">
              <a:spAutoFit/>
            </a:bodyPr>
            <a:lstStyle/>
            <a:p>
              <a:pPr defTabSz="1219170">
                <a:buClr>
                  <a:srgbClr val="000000"/>
                </a:buClr>
              </a:pPr>
              <a:r>
                <a:rPr lang="en-US" sz="2667" i="1" kern="0" dirty="0">
                  <a:solidFill>
                    <a:srgbClr val="0070C0"/>
                  </a:solidFill>
                  <a:latin typeface="Arial"/>
                  <a:cs typeface="Arial"/>
                  <a:sym typeface="Arial"/>
                </a:rPr>
                <a:t>O</a:t>
              </a:r>
            </a:p>
          </p:txBody>
        </p:sp>
        <p:sp>
          <p:nvSpPr>
            <p:cNvPr id="45" name="TextBox 44"/>
            <p:cNvSpPr txBox="1"/>
            <p:nvPr/>
          </p:nvSpPr>
          <p:spPr>
            <a:xfrm>
              <a:off x="5455578" y="4326054"/>
              <a:ext cx="390418" cy="377075"/>
            </a:xfrm>
            <a:prstGeom prst="rect">
              <a:avLst/>
            </a:prstGeom>
            <a:noFill/>
          </p:spPr>
          <p:txBody>
            <a:bodyPr wrap="square" rtlCol="0">
              <a:spAutoFit/>
            </a:bodyPr>
            <a:lstStyle/>
            <a:p>
              <a:pPr defTabSz="1219170">
                <a:buClr>
                  <a:srgbClr val="000000"/>
                </a:buClr>
              </a:pPr>
              <a:r>
                <a:rPr lang="en-US" sz="2667" i="1" kern="0" dirty="0">
                  <a:solidFill>
                    <a:srgbClr val="0070C0"/>
                  </a:solidFill>
                  <a:latin typeface="Arial"/>
                  <a:cs typeface="Arial"/>
                  <a:sym typeface="Arial"/>
                </a:rPr>
                <a:t>M</a:t>
              </a:r>
            </a:p>
          </p:txBody>
        </p:sp>
        <p:sp>
          <p:nvSpPr>
            <p:cNvPr id="46" name="TextBox 45"/>
            <p:cNvSpPr txBox="1"/>
            <p:nvPr/>
          </p:nvSpPr>
          <p:spPr>
            <a:xfrm>
              <a:off x="4400347" y="4177079"/>
              <a:ext cx="390418" cy="377075"/>
            </a:xfrm>
            <a:prstGeom prst="rect">
              <a:avLst/>
            </a:prstGeom>
            <a:noFill/>
          </p:spPr>
          <p:txBody>
            <a:bodyPr wrap="square" rtlCol="0">
              <a:spAutoFit/>
            </a:bodyPr>
            <a:lstStyle/>
            <a:p>
              <a:pPr defTabSz="1219170">
                <a:buClr>
                  <a:srgbClr val="000000"/>
                </a:buClr>
              </a:pPr>
              <a:r>
                <a:rPr lang="en-US" sz="2667" i="1" kern="0" dirty="0">
                  <a:solidFill>
                    <a:srgbClr val="0070C0"/>
                  </a:solidFill>
                  <a:latin typeface="Arial"/>
                  <a:cs typeface="Arial"/>
                  <a:sym typeface="Arial"/>
                </a:rPr>
                <a:t>s</a:t>
              </a:r>
            </a:p>
          </p:txBody>
        </p:sp>
        <mc:AlternateContent xmlns:mc="http://schemas.openxmlformats.org/markup-compatibility/2006" xmlns:a14="http://schemas.microsoft.com/office/drawing/2010/main">
          <mc:Choice Requires="a14">
            <p:sp>
              <p:nvSpPr>
                <p:cNvPr id="47" name="TextBox 46"/>
                <p:cNvSpPr txBox="1"/>
                <p:nvPr/>
              </p:nvSpPr>
              <p:spPr>
                <a:xfrm>
                  <a:off x="3661232" y="4151540"/>
                  <a:ext cx="390418" cy="377075"/>
                </a:xfrm>
                <a:prstGeom prst="rect">
                  <a:avLst/>
                </a:prstGeom>
                <a:noFill/>
              </p:spPr>
              <p:txBody>
                <a:bodyPr wrap="square" rtlCol="0">
                  <a:spAutoFit/>
                </a:bodyPr>
                <a:lstStyle/>
                <a:p>
                  <a:pPr defTabSz="1219170">
                    <a:buClr>
                      <a:srgbClr val="000000"/>
                    </a:buClr>
                  </a:pPr>
                  <a14:m>
                    <m:oMathPara xmlns:m="http://schemas.openxmlformats.org/officeDocument/2006/math">
                      <m:oMathParaPr>
                        <m:jc m:val="centerGroup"/>
                      </m:oMathParaPr>
                      <m:oMath xmlns:m="http://schemas.openxmlformats.org/officeDocument/2006/math">
                        <m:r>
                          <a:rPr lang="en-US" sz="2667" i="1" kern="0">
                            <a:solidFill>
                              <a:srgbClr val="0070C0"/>
                            </a:solidFill>
                            <a:latin typeface="Cambria Math" panose="02040503050406030204" pitchFamily="18" charset="0"/>
                            <a:ea typeface="Cambria Math" panose="02040503050406030204" pitchFamily="18" charset="0"/>
                            <a:sym typeface="Arial"/>
                          </a:rPr>
                          <m:t>𝜑</m:t>
                        </m:r>
                      </m:oMath>
                    </m:oMathPara>
                  </a14:m>
                  <a:endParaRPr lang="en-US" sz="2667" i="1" kern="0" dirty="0">
                    <a:solidFill>
                      <a:srgbClr val="0070C0"/>
                    </a:solidFill>
                    <a:latin typeface="Arial"/>
                    <a:cs typeface="Arial"/>
                    <a:sym typeface="Aria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661232" y="4151540"/>
                  <a:ext cx="390418" cy="3770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3856441" y="3677947"/>
                  <a:ext cx="390418" cy="414440"/>
                </a:xfrm>
                <a:prstGeom prst="rect">
                  <a:avLst/>
                </a:prstGeom>
                <a:noFill/>
              </p:spPr>
              <p:txBody>
                <a:bodyPr wrap="square" rtlCol="0">
                  <a:spAutoFit/>
                </a:bodyPr>
                <a:lstStyle/>
                <a:p>
                  <a:pPr defTabSz="1219170">
                    <a:buClr>
                      <a:srgbClr val="000000"/>
                    </a:buClr>
                  </a:pPr>
                  <a14:m>
                    <m:oMathPara xmlns:m="http://schemas.openxmlformats.org/officeDocument/2006/math">
                      <m:oMathParaPr>
                        <m:jc m:val="centerGroup"/>
                      </m:oMathParaPr>
                      <m:oMath xmlns:m="http://schemas.openxmlformats.org/officeDocument/2006/math">
                        <m:acc>
                          <m:accPr>
                            <m:chr m:val="⃗"/>
                            <m:ctrlPr>
                              <a:rPr lang="en-US" sz="2667" i="1" kern="0">
                                <a:solidFill>
                                  <a:srgbClr val="0070C0"/>
                                </a:solidFill>
                                <a:latin typeface="Cambria Math" panose="02040503050406030204" pitchFamily="18" charset="0"/>
                                <a:sym typeface="Arial"/>
                              </a:rPr>
                            </m:ctrlPr>
                          </m:accPr>
                          <m:e>
                            <m:r>
                              <a:rPr lang="en-US" sz="2667" i="1" kern="0">
                                <a:solidFill>
                                  <a:srgbClr val="0070C0"/>
                                </a:solidFill>
                                <a:latin typeface="Cambria Math" panose="02040503050406030204" pitchFamily="18" charset="0"/>
                                <a:sym typeface="Arial"/>
                              </a:rPr>
                              <m:t>𝐹</m:t>
                            </m:r>
                          </m:e>
                        </m:acc>
                      </m:oMath>
                    </m:oMathPara>
                  </a14:m>
                  <a:endParaRPr lang="en-US" sz="2667" i="1" kern="0" dirty="0">
                    <a:solidFill>
                      <a:srgbClr val="0070C0"/>
                    </a:solidFill>
                    <a:latin typeface="Arial"/>
                    <a:cs typeface="Arial"/>
                    <a:sym typeface="Arial"/>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3856441" y="3677947"/>
                  <a:ext cx="390418" cy="414440"/>
                </a:xfrm>
                <a:prstGeom prst="rect">
                  <a:avLst/>
                </a:prstGeom>
                <a:blipFill>
                  <a:blip r:embed="rId6"/>
                  <a:stretch>
                    <a:fillRect/>
                  </a:stretch>
                </a:blipFill>
              </p:spPr>
              <p:txBody>
                <a:bodyPr/>
                <a:lstStyle/>
                <a:p>
                  <a:r>
                    <a:rPr lang="en-US">
                      <a:noFill/>
                    </a:rPr>
                    <a:t> </a:t>
                  </a:r>
                </a:p>
              </p:txBody>
            </p:sp>
          </mc:Fallback>
        </mc:AlternateContent>
      </p:gr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strVal val="#ppt_w+.3"/>
                                          </p:val>
                                        </p:tav>
                                        <p:tav tm="100000">
                                          <p:val>
                                            <p:strVal val="#ppt_w"/>
                                          </p:val>
                                        </p:tav>
                                      </p:tavLst>
                                    </p:anim>
                                    <p:anim calcmode="lin" valueType="num">
                                      <p:cBhvr>
                                        <p:cTn id="14" dur="500" fill="hold"/>
                                        <p:tgtEl>
                                          <p:spTgt spid="5"/>
                                        </p:tgtEl>
                                        <p:attrNameLst>
                                          <p:attrName>ppt_h</p:attrName>
                                        </p:attrNameLst>
                                      </p:cBhvr>
                                      <p:tavLst>
                                        <p:tav tm="0">
                                          <p:val>
                                            <p:strVal val="#ppt_h"/>
                                          </p:val>
                                        </p:tav>
                                        <p:tav tm="100000">
                                          <p:val>
                                            <p:strVal val="#ppt_h"/>
                                          </p:val>
                                        </p:tav>
                                      </p:tavLst>
                                    </p:anim>
                                    <p:animEffect transition="in" filter="fade">
                                      <p:cBhvr>
                                        <p:cTn id="15" dur="500"/>
                                        <p:tgtEl>
                                          <p:spTgt spid="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strVal val="#ppt_w+.3"/>
                                          </p:val>
                                        </p:tav>
                                        <p:tav tm="100000">
                                          <p:val>
                                            <p:strVal val="#ppt_w"/>
                                          </p:val>
                                        </p:tav>
                                      </p:tavLst>
                                    </p:anim>
                                    <p:anim calcmode="lin" valueType="num">
                                      <p:cBhvr>
                                        <p:cTn id="19" dur="500" fill="hold"/>
                                        <p:tgtEl>
                                          <p:spTgt spid="40"/>
                                        </p:tgtEl>
                                        <p:attrNameLst>
                                          <p:attrName>ppt_h</p:attrName>
                                        </p:attrNameLst>
                                      </p:cBhvr>
                                      <p:tavLst>
                                        <p:tav tm="0">
                                          <p:val>
                                            <p:strVal val="#ppt_h"/>
                                          </p:val>
                                        </p:tav>
                                        <p:tav tm="100000">
                                          <p:val>
                                            <p:strVal val="#ppt_h"/>
                                          </p:val>
                                        </p:tav>
                                      </p:tavLst>
                                    </p:anim>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anim calcmode="lin" valueType="num">
                                      <p:cBhvr>
                                        <p:cTn id="26" dur="500" fill="hold"/>
                                        <p:tgtEl>
                                          <p:spTgt spid="39"/>
                                        </p:tgtEl>
                                        <p:attrNameLst>
                                          <p:attrName>ppt_x</p:attrName>
                                        </p:attrNameLst>
                                      </p:cBhvr>
                                      <p:tavLst>
                                        <p:tav tm="0">
                                          <p:val>
                                            <p:strVal val="#ppt_x"/>
                                          </p:val>
                                        </p:tav>
                                        <p:tav tm="100000">
                                          <p:val>
                                            <p:strVal val="#ppt_x"/>
                                          </p:val>
                                        </p:tav>
                                      </p:tavLst>
                                    </p:anim>
                                    <p:anim calcmode="lin" valueType="num">
                                      <p:cBhvr>
                                        <p:cTn id="27"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ext uri="{D42A27DB-BD31-4B8C-83A1-F6EECF244321}">
                <p14:modId xmlns:p14="http://schemas.microsoft.com/office/powerpoint/2010/main" val="1279286641"/>
              </p:ext>
            </p:extLst>
          </p:nvPr>
        </p:nvGraphicFramePr>
        <p:xfrm>
          <a:off x="2528782" y="1211086"/>
          <a:ext cx="1676400" cy="477728"/>
        </p:xfrm>
        <a:graphic>
          <a:graphicData uri="http://schemas.openxmlformats.org/presentationml/2006/ole">
            <mc:AlternateContent xmlns:mc="http://schemas.openxmlformats.org/markup-compatibility/2006">
              <mc:Choice xmlns:v="urn:schemas-microsoft-com:vml" Requires="v">
                <p:oleObj spid="_x0000_s2068" name="Equation" r:id="rId3" imgW="596880" imgH="190440" progId="Equation.DSMT4">
                  <p:embed/>
                </p:oleObj>
              </mc:Choice>
              <mc:Fallback>
                <p:oleObj name="Equation" r:id="rId3" imgW="596880" imgH="190440" progId="Equation.DSMT4">
                  <p:embed/>
                  <p:pic>
                    <p:nvPicPr>
                      <p:cNvPr id="9" name="Object 8"/>
                      <p:cNvPicPr/>
                      <p:nvPr/>
                    </p:nvPicPr>
                    <p:blipFill>
                      <a:blip r:embed="rId4"/>
                      <a:stretch>
                        <a:fillRect/>
                      </a:stretch>
                    </p:blipFill>
                    <p:spPr>
                      <a:xfrm>
                        <a:off x="2528782" y="1211086"/>
                        <a:ext cx="1676400" cy="477728"/>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2405743" y="1695517"/>
          <a:ext cx="1747837" cy="619125"/>
        </p:xfrm>
        <a:graphic>
          <a:graphicData uri="http://schemas.openxmlformats.org/presentationml/2006/ole">
            <mc:AlternateContent xmlns:mc="http://schemas.openxmlformats.org/markup-compatibility/2006">
              <mc:Choice xmlns:v="urn:schemas-microsoft-com:vml" Requires="v">
                <p:oleObj spid="_x0000_s2069" name="Equation" r:id="rId5" imgW="622080" imgH="279360" progId="Equation.DSMT4">
                  <p:embed/>
                </p:oleObj>
              </mc:Choice>
              <mc:Fallback>
                <p:oleObj name="Equation" r:id="rId5" imgW="622080" imgH="279360" progId="Equation.DSMT4">
                  <p:embed/>
                  <p:pic>
                    <p:nvPicPr>
                      <p:cNvPr id="13" name="Object 12"/>
                      <p:cNvPicPr>
                        <a:picLocks noChangeAspect="1" noChangeArrowheads="1"/>
                      </p:cNvPicPr>
                      <p:nvPr/>
                    </p:nvPicPr>
                    <p:blipFill>
                      <a:blip r:embed="rId6"/>
                      <a:srcRect/>
                      <a:stretch>
                        <a:fillRect/>
                      </a:stretch>
                    </p:blipFill>
                    <p:spPr bwMode="auto">
                      <a:xfrm>
                        <a:off x="2405743" y="1695517"/>
                        <a:ext cx="1747837" cy="619125"/>
                      </a:xfrm>
                      <a:prstGeom prst="rect">
                        <a:avLst/>
                      </a:prstGeom>
                      <a:noFill/>
                      <a:ln>
                        <a:noFill/>
                      </a:ln>
                    </p:spPr>
                  </p:pic>
                </p:oleObj>
              </mc:Fallback>
            </mc:AlternateContent>
          </a:graphicData>
        </a:graphic>
      </p:graphicFrame>
      <p:graphicFrame>
        <p:nvGraphicFramePr>
          <p:cNvPr id="16" name="Object 15"/>
          <p:cNvGraphicFramePr>
            <a:graphicFrameLocks noChangeAspect="1"/>
          </p:cNvGraphicFramePr>
          <p:nvPr/>
        </p:nvGraphicFramePr>
        <p:xfrm>
          <a:off x="2543176" y="3395663"/>
          <a:ext cx="2784475" cy="1573212"/>
        </p:xfrm>
        <a:graphic>
          <a:graphicData uri="http://schemas.openxmlformats.org/presentationml/2006/ole">
            <mc:AlternateContent xmlns:mc="http://schemas.openxmlformats.org/markup-compatibility/2006">
              <mc:Choice xmlns:v="urn:schemas-microsoft-com:vml" Requires="v">
                <p:oleObj spid="_x0000_s2070" name="Equation" r:id="rId7" imgW="1409400" imgH="774360" progId="Equation.DSMT4">
                  <p:embed/>
                </p:oleObj>
              </mc:Choice>
              <mc:Fallback>
                <p:oleObj name="Equation" r:id="rId7" imgW="1409400" imgH="774360" progId="Equation.DSMT4">
                  <p:embed/>
                  <p:pic>
                    <p:nvPicPr>
                      <p:cNvPr id="16" name="Object 15"/>
                      <p:cNvPicPr/>
                      <p:nvPr/>
                    </p:nvPicPr>
                    <p:blipFill>
                      <a:blip r:embed="rId8"/>
                      <a:stretch>
                        <a:fillRect/>
                      </a:stretch>
                    </p:blipFill>
                    <p:spPr>
                      <a:xfrm>
                        <a:off x="2543176" y="3395663"/>
                        <a:ext cx="2784475" cy="1573212"/>
                      </a:xfrm>
                      <a:prstGeom prst="rect">
                        <a:avLst/>
                      </a:prstGeom>
                    </p:spPr>
                  </p:pic>
                </p:oleObj>
              </mc:Fallback>
            </mc:AlternateContent>
          </a:graphicData>
        </a:graphic>
      </p:graphicFrame>
      <p:grpSp>
        <p:nvGrpSpPr>
          <p:cNvPr id="12" name="Group 11"/>
          <p:cNvGrpSpPr/>
          <p:nvPr/>
        </p:nvGrpSpPr>
        <p:grpSpPr>
          <a:xfrm>
            <a:off x="5740226" y="2833601"/>
            <a:ext cx="4392070" cy="2049397"/>
            <a:chOff x="103730" y="4465712"/>
            <a:chExt cx="4392070" cy="2049397"/>
          </a:xfrm>
        </p:grpSpPr>
        <p:sp>
          <p:nvSpPr>
            <p:cNvPr id="59407" name="Line 8"/>
            <p:cNvSpPr>
              <a:spLocks noChangeShapeType="1"/>
            </p:cNvSpPr>
            <p:nvPr/>
          </p:nvSpPr>
          <p:spPr bwMode="auto">
            <a:xfrm flipV="1">
              <a:off x="103730" y="5931595"/>
              <a:ext cx="4392070" cy="163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sp>
          <p:nvSpPr>
            <p:cNvPr id="15370" name="Oval 13"/>
            <p:cNvSpPr>
              <a:spLocks noChangeArrowheads="1"/>
            </p:cNvSpPr>
            <p:nvPr/>
          </p:nvSpPr>
          <p:spPr bwMode="auto">
            <a:xfrm>
              <a:off x="3658337" y="5921451"/>
              <a:ext cx="90487" cy="9048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sp>
          <p:nvSpPr>
            <p:cNvPr id="15371" name="Oval 12"/>
            <p:cNvSpPr>
              <a:spLocks noChangeArrowheads="1"/>
            </p:cNvSpPr>
            <p:nvPr/>
          </p:nvSpPr>
          <p:spPr bwMode="auto">
            <a:xfrm>
              <a:off x="1381862" y="5921451"/>
              <a:ext cx="92075" cy="9048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grpSp>
          <p:nvGrpSpPr>
            <p:cNvPr id="8" name="Group 7"/>
            <p:cNvGrpSpPr/>
            <p:nvPr/>
          </p:nvGrpSpPr>
          <p:grpSpPr>
            <a:xfrm>
              <a:off x="749850" y="4465712"/>
              <a:ext cx="2349579" cy="1537118"/>
              <a:chOff x="749850" y="4465712"/>
              <a:chExt cx="2349579" cy="1537118"/>
            </a:xfrm>
          </p:grpSpPr>
          <p:grpSp>
            <p:nvGrpSpPr>
              <p:cNvPr id="15396" name="Group 20"/>
              <p:cNvGrpSpPr>
                <a:grpSpLocks/>
              </p:cNvGrpSpPr>
              <p:nvPr/>
            </p:nvGrpSpPr>
            <p:grpSpPr bwMode="auto">
              <a:xfrm>
                <a:off x="749850" y="4465712"/>
                <a:ext cx="2087562" cy="1454151"/>
                <a:chOff x="2607" y="859"/>
                <a:chExt cx="1315" cy="916"/>
              </a:xfrm>
            </p:grpSpPr>
            <p:grpSp>
              <p:nvGrpSpPr>
                <p:cNvPr id="15398" name="Group 35"/>
                <p:cNvGrpSpPr>
                  <a:grpSpLocks/>
                </p:cNvGrpSpPr>
                <p:nvPr/>
              </p:nvGrpSpPr>
              <p:grpSpPr bwMode="auto">
                <a:xfrm>
                  <a:off x="2607" y="1062"/>
                  <a:ext cx="1160" cy="713"/>
                  <a:chOff x="1119" y="473"/>
                  <a:chExt cx="1936" cy="1190"/>
                </a:xfrm>
              </p:grpSpPr>
              <p:grpSp>
                <p:nvGrpSpPr>
                  <p:cNvPr id="15400" name="Group 19"/>
                  <p:cNvGrpSpPr>
                    <a:grpSpLocks/>
                  </p:cNvGrpSpPr>
                  <p:nvPr/>
                </p:nvGrpSpPr>
                <p:grpSpPr bwMode="auto">
                  <a:xfrm>
                    <a:off x="1119" y="1278"/>
                    <a:ext cx="737" cy="385"/>
                    <a:chOff x="1200" y="816"/>
                    <a:chExt cx="737" cy="385"/>
                  </a:xfrm>
                </p:grpSpPr>
                <p:sp>
                  <p:nvSpPr>
                    <p:cNvPr id="15402" name="Oval 18"/>
                    <p:cNvSpPr>
                      <a:spLocks noChangeAspect="1" noChangeArrowheads="1"/>
                    </p:cNvSpPr>
                    <p:nvPr/>
                  </p:nvSpPr>
                  <p:spPr bwMode="auto">
                    <a:xfrm>
                      <a:off x="1275"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15403" name="Oval 16"/>
                    <p:cNvSpPr>
                      <a:spLocks noChangeAspect="1" noChangeArrowheads="1"/>
                    </p:cNvSpPr>
                    <p:nvPr/>
                  </p:nvSpPr>
                  <p:spPr bwMode="auto">
                    <a:xfrm>
                      <a:off x="1653"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15404" name="Rectangle 15"/>
                    <p:cNvSpPr>
                      <a:spLocks noChangeAspect="1" noChangeArrowheads="1"/>
                    </p:cNvSpPr>
                    <p:nvPr/>
                  </p:nvSpPr>
                  <p:spPr bwMode="auto">
                    <a:xfrm>
                      <a:off x="1200" y="816"/>
                      <a:ext cx="737" cy="271"/>
                    </a:xfrm>
                    <a:prstGeom prst="rect">
                      <a:avLst/>
                    </a:prstGeom>
                    <a:solidFill>
                      <a:srgbClr val="FFFF00"/>
                    </a:solidFill>
                    <a:ln w="38100" cmpd="dbl">
                      <a:solidFill>
                        <a:schemeClr val="tx1"/>
                      </a:solidFill>
                      <a:miter lim="800000"/>
                      <a:headEnd/>
                      <a:tailEnd/>
                    </a:ln>
                  </p:spPr>
                  <p:txBody>
                    <a:bodyPr wrap="none" anchor="ctr"/>
                    <a:lstStyle/>
                    <a:p>
                      <a:pPr algn="ctr"/>
                      <a:endParaRPr lang="en-US" sz="2800" b="1" dirty="0">
                        <a:solidFill>
                          <a:srgbClr val="FF0000"/>
                        </a:solidFill>
                        <a:latin typeface="Times New Roman" pitchFamily="18" charset="0"/>
                      </a:endParaRPr>
                    </a:p>
                  </p:txBody>
                </p:sp>
              </p:grpSp>
              <p:sp>
                <p:nvSpPr>
                  <p:cNvPr id="59418" name="Line 21"/>
                  <p:cNvSpPr>
                    <a:spLocks noChangeShapeType="1"/>
                  </p:cNvSpPr>
                  <p:nvPr/>
                </p:nvSpPr>
                <p:spPr bwMode="auto">
                  <a:xfrm flipV="1">
                    <a:off x="1852" y="473"/>
                    <a:ext cx="1203" cy="95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grpSp>
            <p:sp>
              <p:nvSpPr>
                <p:cNvPr id="15399" name="Text Box 38"/>
                <p:cNvSpPr txBox="1">
                  <a:spLocks noChangeArrowheads="1"/>
                </p:cNvSpPr>
                <p:nvPr/>
              </p:nvSpPr>
              <p:spPr bwMode="auto">
                <a:xfrm>
                  <a:off x="3779" y="859"/>
                  <a:ext cx="1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dirty="0">
                      <a:latin typeface="Times New Roman" pitchFamily="18" charset="0"/>
                    </a:rPr>
                    <a:t>F</a:t>
                  </a:r>
                </a:p>
              </p:txBody>
            </p:sp>
          </p:grpSp>
          <p:sp>
            <p:nvSpPr>
              <p:cNvPr id="59430" name="Line 38"/>
              <p:cNvSpPr>
                <a:spLocks noChangeShapeType="1"/>
              </p:cNvSpPr>
              <p:nvPr/>
            </p:nvSpPr>
            <p:spPr bwMode="auto">
              <a:xfrm>
                <a:off x="2713587" y="4494287"/>
                <a:ext cx="2190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latin typeface="Arial" pitchFamily="34" charset="0"/>
                  <a:cs typeface="Arial" pitchFamily="34" charset="0"/>
                </a:endParaRPr>
              </a:p>
            </p:txBody>
          </p:sp>
          <p:sp>
            <p:nvSpPr>
              <p:cNvPr id="36" name="Text Box 38"/>
              <p:cNvSpPr txBox="1">
                <a:spLocks noChangeArrowheads="1"/>
              </p:cNvSpPr>
              <p:nvPr/>
            </p:nvSpPr>
            <p:spPr bwMode="auto">
              <a:xfrm>
                <a:off x="2667014" y="5394816"/>
                <a:ext cx="125427" cy="519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dirty="0">
                    <a:latin typeface="Times New Roman" pitchFamily="18" charset="0"/>
                  </a:rPr>
                  <a:t>F</a:t>
                </a:r>
              </a:p>
            </p:txBody>
          </p:sp>
          <p:sp>
            <p:nvSpPr>
              <p:cNvPr id="37" name="Line 34"/>
              <p:cNvSpPr>
                <a:spLocks noChangeShapeType="1"/>
              </p:cNvSpPr>
              <p:nvPr/>
            </p:nvSpPr>
            <p:spPr bwMode="auto">
              <a:xfrm>
                <a:off x="2778407" y="5410691"/>
                <a:ext cx="1324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latin typeface="Arial" pitchFamily="34" charset="0"/>
                  <a:cs typeface="Arial" pitchFamily="34" charset="0"/>
                </a:endParaRPr>
              </a:p>
            </p:txBody>
          </p:sp>
          <p:sp>
            <p:nvSpPr>
              <p:cNvPr id="38" name="Text Box 35"/>
              <p:cNvSpPr txBox="1">
                <a:spLocks noChangeArrowheads="1"/>
              </p:cNvSpPr>
              <p:nvPr/>
            </p:nvSpPr>
            <p:spPr bwMode="auto">
              <a:xfrm>
                <a:off x="2799458" y="5632942"/>
                <a:ext cx="299971"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dirty="0">
                    <a:effectLst>
                      <a:outerShdw blurRad="38100" dist="38100" dir="2700000" algn="tl">
                        <a:srgbClr val="C0C0C0"/>
                      </a:outerShdw>
                    </a:effectLst>
                    <a:latin typeface="Times New Roman" pitchFamily="18" charset="0"/>
                    <a:cs typeface="Arial" pitchFamily="34" charset="0"/>
                  </a:rPr>
                  <a:t>1</a:t>
                </a:r>
              </a:p>
            </p:txBody>
          </p:sp>
        </p:grpSp>
        <p:sp>
          <p:nvSpPr>
            <p:cNvPr id="44" name="Line 33"/>
            <p:cNvSpPr>
              <a:spLocks noChangeShapeType="1"/>
            </p:cNvSpPr>
            <p:nvPr/>
          </p:nvSpPr>
          <p:spPr bwMode="auto">
            <a:xfrm rot="1800000" flipV="1">
              <a:off x="1539605" y="5400741"/>
              <a:ext cx="971548" cy="580992"/>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cxnSp>
          <p:nvCxnSpPr>
            <p:cNvPr id="6" name="Straight Connector 5"/>
            <p:cNvCxnSpPr>
              <a:endCxn id="44" idx="1"/>
            </p:cNvCxnSpPr>
            <p:nvPr/>
          </p:nvCxnSpPr>
          <p:spPr>
            <a:xfrm>
              <a:off x="2591319" y="4807301"/>
              <a:ext cx="1" cy="87524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8" name="Arc 41"/>
            <p:cNvSpPr>
              <a:spLocks/>
            </p:cNvSpPr>
            <p:nvPr/>
          </p:nvSpPr>
          <p:spPr bwMode="auto">
            <a:xfrm rot="1778798">
              <a:off x="1570998" y="5378785"/>
              <a:ext cx="381450" cy="390674"/>
            </a:xfrm>
            <a:custGeom>
              <a:avLst/>
              <a:gdLst>
                <a:gd name="T0" fmla="*/ 2147483647 w 19850"/>
                <a:gd name="T1" fmla="*/ 0 h 20033"/>
                <a:gd name="T2" fmla="*/ 2147483647 w 19850"/>
                <a:gd name="T3" fmla="*/ 2147483647 h 20033"/>
                <a:gd name="T4" fmla="*/ 0 w 19850"/>
                <a:gd name="T5" fmla="*/ 2147483647 h 20033"/>
                <a:gd name="T6" fmla="*/ 0 60000 65536"/>
                <a:gd name="T7" fmla="*/ 0 60000 65536"/>
                <a:gd name="T8" fmla="*/ 0 60000 65536"/>
                <a:gd name="T9" fmla="*/ 0 w 19850"/>
                <a:gd name="T10" fmla="*/ 0 h 20033"/>
                <a:gd name="T11" fmla="*/ 19850 w 19850"/>
                <a:gd name="T12" fmla="*/ 20033 h 20033"/>
              </a:gdLst>
              <a:ahLst/>
              <a:cxnLst>
                <a:cxn ang="T6">
                  <a:pos x="T0" y="T1"/>
                </a:cxn>
                <a:cxn ang="T7">
                  <a:pos x="T2" y="T3"/>
                </a:cxn>
                <a:cxn ang="T8">
                  <a:pos x="T4" y="T5"/>
                </a:cxn>
              </a:cxnLst>
              <a:rect l="T9" t="T10" r="T11" b="T12"/>
              <a:pathLst>
                <a:path w="19850" h="20033" fill="none" extrusionOk="0">
                  <a:moveTo>
                    <a:pt x="8077" y="0"/>
                  </a:moveTo>
                  <a:cubicBezTo>
                    <a:pt x="13368" y="2133"/>
                    <a:pt x="17600" y="6273"/>
                    <a:pt x="19849" y="11516"/>
                  </a:cubicBezTo>
                </a:path>
                <a:path w="19850" h="20033" stroke="0" extrusionOk="0">
                  <a:moveTo>
                    <a:pt x="8077" y="0"/>
                  </a:moveTo>
                  <a:cubicBezTo>
                    <a:pt x="13368" y="2133"/>
                    <a:pt x="17600" y="6273"/>
                    <a:pt x="19849" y="11516"/>
                  </a:cubicBezTo>
                  <a:lnTo>
                    <a:pt x="0" y="20033"/>
                  </a:lnTo>
                  <a:lnTo>
                    <a:pt x="8077" y="0"/>
                  </a:lnTo>
                  <a:close/>
                </a:path>
              </a:pathLst>
            </a:custGeom>
            <a:solidFill>
              <a:srgbClr val="FFFF00"/>
            </a:solidFill>
            <a:ln w="9525">
              <a:solidFill>
                <a:srgbClr val="FFFF00"/>
              </a:solidFill>
              <a:round/>
              <a:headEnd/>
              <a:tailEnd/>
            </a:ln>
          </p:spPr>
          <p:txBody>
            <a:bodyPr wrap="none" anchor="ctr"/>
            <a:lstStyle/>
            <a:p>
              <a:pPr>
                <a:defRPr/>
              </a:pPr>
              <a:endParaRPr lang="en-US"/>
            </a:p>
          </p:txBody>
        </p:sp>
        <p:graphicFrame>
          <p:nvGraphicFramePr>
            <p:cNvPr id="10" name="Object 9"/>
            <p:cNvGraphicFramePr>
              <a:graphicFrameLocks noChangeAspect="1"/>
            </p:cNvGraphicFramePr>
            <p:nvPr/>
          </p:nvGraphicFramePr>
          <p:xfrm>
            <a:off x="1560682" y="5406101"/>
            <a:ext cx="492020" cy="336042"/>
          </p:xfrm>
          <a:graphic>
            <a:graphicData uri="http://schemas.openxmlformats.org/presentationml/2006/ole">
              <mc:AlternateContent xmlns:mc="http://schemas.openxmlformats.org/markup-compatibility/2006">
                <mc:Choice xmlns:v="urn:schemas-microsoft-com:vml" Requires="v">
                  <p:oleObj spid="_x0000_s2071" name="Equation" r:id="rId9" imgW="164880" imgH="152280" progId="Equation.DSMT4">
                    <p:embed/>
                  </p:oleObj>
                </mc:Choice>
                <mc:Fallback>
                  <p:oleObj name="Equation" r:id="rId9" imgW="164880" imgH="152280" progId="Equation.DSMT4">
                    <p:embed/>
                    <p:pic>
                      <p:nvPicPr>
                        <p:cNvPr id="10" name="Object 9"/>
                        <p:cNvPicPr/>
                        <p:nvPr/>
                      </p:nvPicPr>
                      <p:blipFill>
                        <a:blip r:embed="rId10"/>
                        <a:stretch>
                          <a:fillRect/>
                        </a:stretch>
                      </p:blipFill>
                      <p:spPr>
                        <a:xfrm>
                          <a:off x="1560682" y="5406101"/>
                          <a:ext cx="492020" cy="336042"/>
                        </a:xfrm>
                        <a:prstGeom prst="rect">
                          <a:avLst/>
                        </a:prstGeom>
                      </p:spPr>
                    </p:pic>
                  </p:oleObj>
                </mc:Fallback>
              </mc:AlternateContent>
            </a:graphicData>
          </a:graphic>
        </p:graphicFrame>
        <p:cxnSp>
          <p:nvCxnSpPr>
            <p:cNvPr id="7" name="Straight Arrow Connector 6"/>
            <p:cNvCxnSpPr/>
            <p:nvPr/>
          </p:nvCxnSpPr>
          <p:spPr>
            <a:xfrm>
              <a:off x="1473937" y="6036449"/>
              <a:ext cx="2198899" cy="0"/>
            </a:xfrm>
            <a:prstGeom prst="straightConnector1">
              <a:avLst/>
            </a:prstGeom>
            <a:ln w="28575">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460000" y="5930334"/>
              <a:ext cx="321437" cy="584775"/>
            </a:xfrm>
            <a:prstGeom prst="rect">
              <a:avLst/>
            </a:prstGeom>
            <a:noFill/>
          </p:spPr>
          <p:txBody>
            <a:bodyPr wrap="square" rtlCol="0">
              <a:spAutoFit/>
            </a:bodyPr>
            <a:lstStyle/>
            <a:p>
              <a:r>
                <a:rPr lang="en-US" sz="3200" b="1" dirty="0"/>
                <a:t>s</a:t>
              </a:r>
            </a:p>
          </p:txBody>
        </p:sp>
      </p:grpSp>
      <p:grpSp>
        <p:nvGrpSpPr>
          <p:cNvPr id="11" name="Group 10"/>
          <p:cNvGrpSpPr/>
          <p:nvPr/>
        </p:nvGrpSpPr>
        <p:grpSpPr>
          <a:xfrm>
            <a:off x="6077944" y="1037600"/>
            <a:ext cx="4292092" cy="1335564"/>
            <a:chOff x="4851908" y="5178934"/>
            <a:chExt cx="4292092" cy="1335564"/>
          </a:xfrm>
        </p:grpSpPr>
        <p:sp>
          <p:nvSpPr>
            <p:cNvPr id="59394" name="Line 47"/>
            <p:cNvSpPr>
              <a:spLocks noChangeShapeType="1"/>
            </p:cNvSpPr>
            <p:nvPr/>
          </p:nvSpPr>
          <p:spPr bwMode="auto">
            <a:xfrm>
              <a:off x="4851908" y="5958392"/>
              <a:ext cx="4292092" cy="909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sp>
          <p:nvSpPr>
            <p:cNvPr id="15365" name="Oval 50"/>
            <p:cNvSpPr>
              <a:spLocks noChangeArrowheads="1"/>
            </p:cNvSpPr>
            <p:nvPr/>
          </p:nvSpPr>
          <p:spPr bwMode="auto">
            <a:xfrm>
              <a:off x="8185662" y="5912356"/>
              <a:ext cx="90487" cy="904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sp>
          <p:nvSpPr>
            <p:cNvPr id="15366" name="Oval 51"/>
            <p:cNvSpPr>
              <a:spLocks noChangeArrowheads="1"/>
            </p:cNvSpPr>
            <p:nvPr/>
          </p:nvSpPr>
          <p:spPr bwMode="auto">
            <a:xfrm>
              <a:off x="6031424" y="5912356"/>
              <a:ext cx="92075" cy="904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grpSp>
          <p:nvGrpSpPr>
            <p:cNvPr id="59433" name="Group 41"/>
            <p:cNvGrpSpPr>
              <a:grpSpLocks/>
            </p:cNvGrpSpPr>
            <p:nvPr/>
          </p:nvGrpSpPr>
          <p:grpSpPr bwMode="auto">
            <a:xfrm>
              <a:off x="5431346" y="5178934"/>
              <a:ext cx="2359025" cy="869951"/>
              <a:chOff x="2642" y="1969"/>
              <a:chExt cx="1486" cy="548"/>
            </a:xfrm>
          </p:grpSpPr>
          <p:grpSp>
            <p:nvGrpSpPr>
              <p:cNvPr id="15387" name="Group 7"/>
              <p:cNvGrpSpPr>
                <a:grpSpLocks/>
              </p:cNvGrpSpPr>
              <p:nvPr/>
            </p:nvGrpSpPr>
            <p:grpSpPr bwMode="auto">
              <a:xfrm>
                <a:off x="2642" y="1969"/>
                <a:ext cx="1486" cy="548"/>
                <a:chOff x="2642" y="1969"/>
                <a:chExt cx="1486" cy="548"/>
              </a:xfrm>
            </p:grpSpPr>
            <p:grpSp>
              <p:nvGrpSpPr>
                <p:cNvPr id="15389" name="Group 34"/>
                <p:cNvGrpSpPr>
                  <a:grpSpLocks/>
                </p:cNvGrpSpPr>
                <p:nvPr/>
              </p:nvGrpSpPr>
              <p:grpSpPr bwMode="auto">
                <a:xfrm>
                  <a:off x="2642" y="2094"/>
                  <a:ext cx="1238" cy="423"/>
                  <a:chOff x="1056" y="2324"/>
                  <a:chExt cx="2063" cy="706"/>
                </a:xfrm>
              </p:grpSpPr>
              <p:grpSp>
                <p:nvGrpSpPr>
                  <p:cNvPr id="15391" name="Group 28"/>
                  <p:cNvGrpSpPr>
                    <a:grpSpLocks/>
                  </p:cNvGrpSpPr>
                  <p:nvPr/>
                </p:nvGrpSpPr>
                <p:grpSpPr bwMode="auto">
                  <a:xfrm>
                    <a:off x="1056" y="2544"/>
                    <a:ext cx="737" cy="385"/>
                    <a:chOff x="1200" y="816"/>
                    <a:chExt cx="737" cy="385"/>
                  </a:xfrm>
                </p:grpSpPr>
                <p:sp>
                  <p:nvSpPr>
                    <p:cNvPr id="15393" name="Oval 29"/>
                    <p:cNvSpPr>
                      <a:spLocks noChangeAspect="1" noChangeArrowheads="1"/>
                    </p:cNvSpPr>
                    <p:nvPr/>
                  </p:nvSpPr>
                  <p:spPr bwMode="auto">
                    <a:xfrm>
                      <a:off x="1275"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15394" name="Oval 30"/>
                    <p:cNvSpPr>
                      <a:spLocks noChangeAspect="1" noChangeArrowheads="1"/>
                    </p:cNvSpPr>
                    <p:nvPr/>
                  </p:nvSpPr>
                  <p:spPr bwMode="auto">
                    <a:xfrm>
                      <a:off x="1653"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15395" name="Rectangle 31"/>
                    <p:cNvSpPr>
                      <a:spLocks noChangeAspect="1" noChangeArrowheads="1"/>
                    </p:cNvSpPr>
                    <p:nvPr/>
                  </p:nvSpPr>
                  <p:spPr bwMode="auto">
                    <a:xfrm>
                      <a:off x="1200" y="816"/>
                      <a:ext cx="737" cy="271"/>
                    </a:xfrm>
                    <a:prstGeom prst="rect">
                      <a:avLst/>
                    </a:prstGeom>
                    <a:solidFill>
                      <a:srgbClr val="FFFF00"/>
                    </a:solidFill>
                    <a:ln w="38100" cmpd="dbl">
                      <a:solidFill>
                        <a:schemeClr val="tx1"/>
                      </a:solidFill>
                      <a:miter lim="800000"/>
                      <a:headEnd/>
                      <a:tailEnd/>
                    </a:ln>
                  </p:spPr>
                  <p:txBody>
                    <a:bodyPr wrap="none" anchor="ctr"/>
                    <a:lstStyle/>
                    <a:p>
                      <a:pPr algn="ctr"/>
                      <a:endParaRPr lang="en-US" sz="2800" b="1" dirty="0">
                        <a:solidFill>
                          <a:srgbClr val="FF0000"/>
                        </a:solidFill>
                        <a:latin typeface="Times New Roman" pitchFamily="18" charset="0"/>
                      </a:endParaRPr>
                    </a:p>
                  </p:txBody>
                </p:sp>
              </p:grpSp>
              <p:sp>
                <p:nvSpPr>
                  <p:cNvPr id="59405" name="Line 33"/>
                  <p:cNvSpPr>
                    <a:spLocks noChangeShapeType="1"/>
                  </p:cNvSpPr>
                  <p:nvPr/>
                </p:nvSpPr>
                <p:spPr bwMode="auto">
                  <a:xfrm rot="1800000" flipV="1">
                    <a:off x="1886" y="2324"/>
                    <a:ext cx="1233" cy="706"/>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grpSp>
            <p:sp>
              <p:nvSpPr>
                <p:cNvPr id="15390" name="Text Box 39"/>
                <p:cNvSpPr txBox="1">
                  <a:spLocks noChangeArrowheads="1"/>
                </p:cNvSpPr>
                <p:nvPr/>
              </p:nvSpPr>
              <p:spPr bwMode="auto">
                <a:xfrm>
                  <a:off x="3744" y="1969"/>
                  <a:ext cx="38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dirty="0">
                      <a:latin typeface="Times New Roman" pitchFamily="18" charset="0"/>
                    </a:rPr>
                    <a:t>F</a:t>
                  </a:r>
                  <a:endParaRPr lang="en-US" sz="2000" dirty="0">
                    <a:latin typeface="Times New Roman" pitchFamily="18" charset="0"/>
                  </a:endParaRPr>
                </a:p>
              </p:txBody>
            </p:sp>
          </p:grpSp>
          <p:sp>
            <p:nvSpPr>
              <p:cNvPr id="59432" name="Line 40"/>
              <p:cNvSpPr>
                <a:spLocks noChangeShapeType="1"/>
              </p:cNvSpPr>
              <p:nvPr/>
            </p:nvSpPr>
            <p:spPr bwMode="auto">
              <a:xfrm>
                <a:off x="3777" y="1996"/>
                <a:ext cx="1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latin typeface="Arial" pitchFamily="34" charset="0"/>
                  <a:cs typeface="Arial" pitchFamily="34" charset="0"/>
                </a:endParaRPr>
              </a:p>
            </p:txBody>
          </p:sp>
        </p:grpSp>
        <p:sp>
          <p:nvSpPr>
            <p:cNvPr id="2" name="TextBox 1"/>
            <p:cNvSpPr txBox="1"/>
            <p:nvPr/>
          </p:nvSpPr>
          <p:spPr>
            <a:xfrm>
              <a:off x="6983528" y="5929723"/>
              <a:ext cx="321437" cy="584775"/>
            </a:xfrm>
            <a:prstGeom prst="rect">
              <a:avLst/>
            </a:prstGeom>
            <a:noFill/>
          </p:spPr>
          <p:txBody>
            <a:bodyPr wrap="square" rtlCol="0">
              <a:spAutoFit/>
            </a:bodyPr>
            <a:lstStyle/>
            <a:p>
              <a:r>
                <a:rPr lang="en-US" sz="3200" b="1" dirty="0"/>
                <a:t>s</a:t>
              </a:r>
            </a:p>
          </p:txBody>
        </p:sp>
        <p:cxnSp>
          <p:nvCxnSpPr>
            <p:cNvPr id="56" name="Straight Arrow Connector 55"/>
            <p:cNvCxnSpPr/>
            <p:nvPr/>
          </p:nvCxnSpPr>
          <p:spPr>
            <a:xfrm>
              <a:off x="6048222" y="6147921"/>
              <a:ext cx="2198899" cy="0"/>
            </a:xfrm>
            <a:prstGeom prst="straightConnector1">
              <a:avLst/>
            </a:prstGeom>
            <a:ln w="28575">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731228" y="2828404"/>
            <a:ext cx="4392070" cy="2049397"/>
            <a:chOff x="103730" y="4465712"/>
            <a:chExt cx="4392070" cy="2049397"/>
          </a:xfrm>
        </p:grpSpPr>
        <p:sp>
          <p:nvSpPr>
            <p:cNvPr id="61" name="Line 8"/>
            <p:cNvSpPr>
              <a:spLocks noChangeShapeType="1"/>
            </p:cNvSpPr>
            <p:nvPr/>
          </p:nvSpPr>
          <p:spPr bwMode="auto">
            <a:xfrm flipV="1">
              <a:off x="103730" y="5931595"/>
              <a:ext cx="4392070" cy="163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sp>
          <p:nvSpPr>
            <p:cNvPr id="62" name="Oval 13"/>
            <p:cNvSpPr>
              <a:spLocks noChangeArrowheads="1"/>
            </p:cNvSpPr>
            <p:nvPr/>
          </p:nvSpPr>
          <p:spPr bwMode="auto">
            <a:xfrm>
              <a:off x="3658337" y="5921451"/>
              <a:ext cx="90487" cy="9048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sp>
          <p:nvSpPr>
            <p:cNvPr id="63" name="Oval 12"/>
            <p:cNvSpPr>
              <a:spLocks noChangeArrowheads="1"/>
            </p:cNvSpPr>
            <p:nvPr/>
          </p:nvSpPr>
          <p:spPr bwMode="auto">
            <a:xfrm>
              <a:off x="1381862" y="5921451"/>
              <a:ext cx="92075" cy="9048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grpSp>
          <p:nvGrpSpPr>
            <p:cNvPr id="64" name="Group 63"/>
            <p:cNvGrpSpPr/>
            <p:nvPr/>
          </p:nvGrpSpPr>
          <p:grpSpPr>
            <a:xfrm>
              <a:off x="749850" y="4465712"/>
              <a:ext cx="2182812" cy="1454151"/>
              <a:chOff x="749850" y="4465712"/>
              <a:chExt cx="2182812" cy="1454151"/>
            </a:xfrm>
          </p:grpSpPr>
          <p:grpSp>
            <p:nvGrpSpPr>
              <p:cNvPr id="71" name="Group 20"/>
              <p:cNvGrpSpPr>
                <a:grpSpLocks/>
              </p:cNvGrpSpPr>
              <p:nvPr/>
            </p:nvGrpSpPr>
            <p:grpSpPr bwMode="auto">
              <a:xfrm>
                <a:off x="749850" y="4465712"/>
                <a:ext cx="2087562" cy="1454151"/>
                <a:chOff x="2607" y="859"/>
                <a:chExt cx="1315" cy="916"/>
              </a:xfrm>
            </p:grpSpPr>
            <p:grpSp>
              <p:nvGrpSpPr>
                <p:cNvPr id="76" name="Group 35"/>
                <p:cNvGrpSpPr>
                  <a:grpSpLocks/>
                </p:cNvGrpSpPr>
                <p:nvPr/>
              </p:nvGrpSpPr>
              <p:grpSpPr bwMode="auto">
                <a:xfrm>
                  <a:off x="2607" y="1062"/>
                  <a:ext cx="1160" cy="713"/>
                  <a:chOff x="1119" y="473"/>
                  <a:chExt cx="1936" cy="1190"/>
                </a:xfrm>
              </p:grpSpPr>
              <p:grpSp>
                <p:nvGrpSpPr>
                  <p:cNvPr id="78" name="Group 19"/>
                  <p:cNvGrpSpPr>
                    <a:grpSpLocks/>
                  </p:cNvGrpSpPr>
                  <p:nvPr/>
                </p:nvGrpSpPr>
                <p:grpSpPr bwMode="auto">
                  <a:xfrm>
                    <a:off x="1119" y="1278"/>
                    <a:ext cx="737" cy="385"/>
                    <a:chOff x="1200" y="816"/>
                    <a:chExt cx="737" cy="385"/>
                  </a:xfrm>
                </p:grpSpPr>
                <p:sp>
                  <p:nvSpPr>
                    <p:cNvPr id="80" name="Oval 18"/>
                    <p:cNvSpPr>
                      <a:spLocks noChangeAspect="1" noChangeArrowheads="1"/>
                    </p:cNvSpPr>
                    <p:nvPr/>
                  </p:nvSpPr>
                  <p:spPr bwMode="auto">
                    <a:xfrm>
                      <a:off x="1275"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81" name="Oval 16"/>
                    <p:cNvSpPr>
                      <a:spLocks noChangeAspect="1" noChangeArrowheads="1"/>
                    </p:cNvSpPr>
                    <p:nvPr/>
                  </p:nvSpPr>
                  <p:spPr bwMode="auto">
                    <a:xfrm>
                      <a:off x="1653"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82" name="Rectangle 15"/>
                    <p:cNvSpPr>
                      <a:spLocks noChangeAspect="1" noChangeArrowheads="1"/>
                    </p:cNvSpPr>
                    <p:nvPr/>
                  </p:nvSpPr>
                  <p:spPr bwMode="auto">
                    <a:xfrm>
                      <a:off x="1200" y="816"/>
                      <a:ext cx="737" cy="271"/>
                    </a:xfrm>
                    <a:prstGeom prst="rect">
                      <a:avLst/>
                    </a:prstGeom>
                    <a:solidFill>
                      <a:srgbClr val="FFFF00"/>
                    </a:solidFill>
                    <a:ln w="38100" cmpd="dbl">
                      <a:solidFill>
                        <a:schemeClr val="tx1"/>
                      </a:solidFill>
                      <a:miter lim="800000"/>
                      <a:headEnd/>
                      <a:tailEnd/>
                    </a:ln>
                  </p:spPr>
                  <p:txBody>
                    <a:bodyPr wrap="none" anchor="ctr"/>
                    <a:lstStyle/>
                    <a:p>
                      <a:pPr algn="ctr"/>
                      <a:endParaRPr lang="en-US" sz="2800" b="1" dirty="0">
                        <a:solidFill>
                          <a:srgbClr val="FF0000"/>
                        </a:solidFill>
                        <a:latin typeface="Times New Roman" pitchFamily="18" charset="0"/>
                      </a:endParaRPr>
                    </a:p>
                  </p:txBody>
                </p:sp>
              </p:grpSp>
              <p:sp>
                <p:nvSpPr>
                  <p:cNvPr id="79" name="Line 21"/>
                  <p:cNvSpPr>
                    <a:spLocks noChangeShapeType="1"/>
                  </p:cNvSpPr>
                  <p:nvPr/>
                </p:nvSpPr>
                <p:spPr bwMode="auto">
                  <a:xfrm flipV="1">
                    <a:off x="1852" y="473"/>
                    <a:ext cx="1203" cy="95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grpSp>
            <p:sp>
              <p:nvSpPr>
                <p:cNvPr id="77" name="Text Box 38"/>
                <p:cNvSpPr txBox="1">
                  <a:spLocks noChangeArrowheads="1"/>
                </p:cNvSpPr>
                <p:nvPr/>
              </p:nvSpPr>
              <p:spPr bwMode="auto">
                <a:xfrm>
                  <a:off x="3779" y="859"/>
                  <a:ext cx="1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dirty="0">
                      <a:latin typeface="Times New Roman" pitchFamily="18" charset="0"/>
                    </a:rPr>
                    <a:t>F</a:t>
                  </a:r>
                </a:p>
              </p:txBody>
            </p:sp>
          </p:grpSp>
          <p:sp>
            <p:nvSpPr>
              <p:cNvPr id="72" name="Line 38"/>
              <p:cNvSpPr>
                <a:spLocks noChangeShapeType="1"/>
              </p:cNvSpPr>
              <p:nvPr/>
            </p:nvSpPr>
            <p:spPr bwMode="auto">
              <a:xfrm>
                <a:off x="2713587" y="4494287"/>
                <a:ext cx="2190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latin typeface="Arial" pitchFamily="34" charset="0"/>
                  <a:cs typeface="Arial" pitchFamily="34" charset="0"/>
                </a:endParaRPr>
              </a:p>
            </p:txBody>
          </p:sp>
        </p:grpSp>
        <p:cxnSp>
          <p:nvCxnSpPr>
            <p:cNvPr id="69" name="Straight Arrow Connector 68"/>
            <p:cNvCxnSpPr/>
            <p:nvPr/>
          </p:nvCxnSpPr>
          <p:spPr>
            <a:xfrm>
              <a:off x="1473937" y="6036449"/>
              <a:ext cx="2198899" cy="0"/>
            </a:xfrm>
            <a:prstGeom prst="straightConnector1">
              <a:avLst/>
            </a:prstGeom>
            <a:ln w="28575">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2460000" y="5930334"/>
              <a:ext cx="321437" cy="584775"/>
            </a:xfrm>
            <a:prstGeom prst="rect">
              <a:avLst/>
            </a:prstGeom>
            <a:noFill/>
          </p:spPr>
          <p:txBody>
            <a:bodyPr wrap="square" rtlCol="0">
              <a:spAutoFit/>
            </a:bodyPr>
            <a:lstStyle/>
            <a:p>
              <a:r>
                <a:rPr lang="en-US" sz="3200" b="1" dirty="0"/>
                <a:t>s</a:t>
              </a:r>
            </a:p>
          </p:txBody>
        </p:sp>
      </p:grpSp>
      <p:graphicFrame>
        <p:nvGraphicFramePr>
          <p:cNvPr id="14" name="Object 13"/>
          <p:cNvGraphicFramePr>
            <a:graphicFrameLocks noChangeAspect="1"/>
          </p:cNvGraphicFramePr>
          <p:nvPr/>
        </p:nvGraphicFramePr>
        <p:xfrm>
          <a:off x="2529567" y="2389884"/>
          <a:ext cx="2241550" cy="885825"/>
        </p:xfrm>
        <a:graphic>
          <a:graphicData uri="http://schemas.openxmlformats.org/presentationml/2006/ole">
            <mc:AlternateContent xmlns:mc="http://schemas.openxmlformats.org/markup-compatibility/2006">
              <mc:Choice xmlns:v="urn:schemas-microsoft-com:vml" Requires="v">
                <p:oleObj spid="_x0000_s2072" name="Equation" r:id="rId11" imgW="990360" imgH="444240" progId="Equation.DSMT4">
                  <p:embed/>
                </p:oleObj>
              </mc:Choice>
              <mc:Fallback>
                <p:oleObj name="Equation" r:id="rId11" imgW="990360" imgH="444240" progId="Equation.DSMT4">
                  <p:embed/>
                  <p:pic>
                    <p:nvPicPr>
                      <p:cNvPr id="14" name="Object 13"/>
                      <p:cNvPicPr/>
                      <p:nvPr/>
                    </p:nvPicPr>
                    <p:blipFill>
                      <a:blip r:embed="rId12"/>
                      <a:stretch>
                        <a:fillRect/>
                      </a:stretch>
                    </p:blipFill>
                    <p:spPr>
                      <a:xfrm>
                        <a:off x="2529567" y="2389884"/>
                        <a:ext cx="2241550" cy="885825"/>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2114550" y="4868863"/>
          <a:ext cx="3392488" cy="882650"/>
        </p:xfrm>
        <a:graphic>
          <a:graphicData uri="http://schemas.openxmlformats.org/presentationml/2006/ole">
            <mc:AlternateContent xmlns:mc="http://schemas.openxmlformats.org/markup-compatibility/2006">
              <mc:Choice xmlns:v="urn:schemas-microsoft-com:vml" Requires="v">
                <p:oleObj spid="_x0000_s2073" name="Equation" r:id="rId13" imgW="1536480" imgH="393480" progId="Equation.DSMT4">
                  <p:embed/>
                </p:oleObj>
              </mc:Choice>
              <mc:Fallback>
                <p:oleObj name="Equation" r:id="rId13" imgW="1536480" imgH="393480" progId="Equation.DSMT4">
                  <p:embed/>
                  <p:pic>
                    <p:nvPicPr>
                      <p:cNvPr id="15" name="Object 14"/>
                      <p:cNvPicPr>
                        <a:picLocks noChangeAspect="1" noChangeArrowheads="1"/>
                      </p:cNvPicPr>
                      <p:nvPr/>
                    </p:nvPicPr>
                    <p:blipFill>
                      <a:blip r:embed="rId14"/>
                      <a:srcRect/>
                      <a:stretch>
                        <a:fillRect/>
                      </a:stretch>
                    </p:blipFill>
                    <p:spPr bwMode="auto">
                      <a:xfrm>
                        <a:off x="2114550" y="4868863"/>
                        <a:ext cx="339248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5" name="Straight Arrow Connector 84"/>
          <p:cNvCxnSpPr/>
          <p:nvPr/>
        </p:nvCxnSpPr>
        <p:spPr>
          <a:xfrm flipV="1">
            <a:off x="2608944" y="5439235"/>
            <a:ext cx="0" cy="524329"/>
          </a:xfrm>
          <a:prstGeom prst="straightConnector1">
            <a:avLst/>
          </a:prstGeom>
          <a:ln w="285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graphicFrame>
        <p:nvGraphicFramePr>
          <p:cNvPr id="86" name="Object 85"/>
          <p:cNvGraphicFramePr>
            <a:graphicFrameLocks noChangeAspect="1"/>
          </p:cNvGraphicFramePr>
          <p:nvPr>
            <p:extLst>
              <p:ext uri="{D42A27DB-BD31-4B8C-83A1-F6EECF244321}">
                <p14:modId xmlns:p14="http://schemas.microsoft.com/office/powerpoint/2010/main" val="3007779682"/>
              </p:ext>
            </p:extLst>
          </p:nvPr>
        </p:nvGraphicFramePr>
        <p:xfrm>
          <a:off x="1872343" y="5949050"/>
          <a:ext cx="1393345" cy="529291"/>
        </p:xfrm>
        <a:graphic>
          <a:graphicData uri="http://schemas.openxmlformats.org/presentationml/2006/ole">
            <mc:AlternateContent xmlns:mc="http://schemas.openxmlformats.org/markup-compatibility/2006">
              <mc:Choice xmlns:v="urn:schemas-microsoft-com:vml" Requires="v">
                <p:oleObj spid="_x0000_s2074" name="Equation" r:id="rId15" imgW="139680" imgH="266400" progId="Equation.DSMT4">
                  <p:embed/>
                </p:oleObj>
              </mc:Choice>
              <mc:Fallback>
                <p:oleObj name="Equation" r:id="rId15" imgW="139680" imgH="266400" progId="Equation.DSMT4">
                  <p:embed/>
                  <p:pic>
                    <p:nvPicPr>
                      <p:cNvPr id="86" name="Object 85"/>
                      <p:cNvPicPr/>
                      <p:nvPr/>
                    </p:nvPicPr>
                    <p:blipFill>
                      <a:blip r:embed="rId16"/>
                      <a:stretch>
                        <a:fillRect/>
                      </a:stretch>
                    </p:blipFill>
                    <p:spPr>
                      <a:xfrm>
                        <a:off x="1872343" y="5949050"/>
                        <a:ext cx="1393345" cy="529291"/>
                      </a:xfrm>
                      <a:prstGeom prst="rect">
                        <a:avLst/>
                      </a:prstGeom>
                    </p:spPr>
                  </p:pic>
                </p:oleObj>
              </mc:Fallback>
            </mc:AlternateContent>
          </a:graphicData>
        </a:graphic>
      </p:graphicFrame>
      <p:graphicFrame>
        <p:nvGraphicFramePr>
          <p:cNvPr id="87" name="Object 86"/>
          <p:cNvGraphicFramePr>
            <a:graphicFrameLocks noChangeAspect="1"/>
          </p:cNvGraphicFramePr>
          <p:nvPr>
            <p:extLst>
              <p:ext uri="{D42A27DB-BD31-4B8C-83A1-F6EECF244321}">
                <p14:modId xmlns:p14="http://schemas.microsoft.com/office/powerpoint/2010/main" val="1951052297"/>
              </p:ext>
            </p:extLst>
          </p:nvPr>
        </p:nvGraphicFramePr>
        <p:xfrm>
          <a:off x="2409825" y="5983288"/>
          <a:ext cx="866775" cy="490537"/>
        </p:xfrm>
        <a:graphic>
          <a:graphicData uri="http://schemas.openxmlformats.org/presentationml/2006/ole">
            <mc:AlternateContent xmlns:mc="http://schemas.openxmlformats.org/markup-compatibility/2006">
              <mc:Choice xmlns:v="urn:schemas-microsoft-com:vml" Requires="v">
                <p:oleObj spid="_x0000_s2075" name="Equation" r:id="rId17" imgW="126720" imgH="266400" progId="Equation.DSMT4">
                  <p:embed/>
                </p:oleObj>
              </mc:Choice>
              <mc:Fallback>
                <p:oleObj name="Equation" r:id="rId17" imgW="126720" imgH="266400" progId="Equation.DSMT4">
                  <p:embed/>
                  <p:pic>
                    <p:nvPicPr>
                      <p:cNvPr id="87" name="Object 86"/>
                      <p:cNvPicPr>
                        <a:picLocks noChangeAspect="1" noChangeArrowheads="1"/>
                      </p:cNvPicPr>
                      <p:nvPr/>
                    </p:nvPicPr>
                    <p:blipFill>
                      <a:blip r:embed="rId18"/>
                      <a:srcRect/>
                      <a:stretch>
                        <a:fillRect/>
                      </a:stretch>
                    </p:blipFill>
                    <p:spPr bwMode="auto">
                      <a:xfrm>
                        <a:off x="2409825" y="5983288"/>
                        <a:ext cx="8667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8" name="Straight Arrow Connector 87"/>
          <p:cNvCxnSpPr/>
          <p:nvPr/>
        </p:nvCxnSpPr>
        <p:spPr>
          <a:xfrm flipV="1">
            <a:off x="2253342" y="5410207"/>
            <a:ext cx="0" cy="524329"/>
          </a:xfrm>
          <a:prstGeom prst="straightConnector1">
            <a:avLst/>
          </a:prstGeom>
          <a:ln w="285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grpSp>
        <p:nvGrpSpPr>
          <p:cNvPr id="98" name="Group 97"/>
          <p:cNvGrpSpPr/>
          <p:nvPr/>
        </p:nvGrpSpPr>
        <p:grpSpPr>
          <a:xfrm>
            <a:off x="5594232" y="5708650"/>
            <a:ext cx="4135287" cy="1062038"/>
            <a:chOff x="360513" y="4025521"/>
            <a:chExt cx="4135287" cy="1062038"/>
          </a:xfrm>
        </p:grpSpPr>
        <p:graphicFrame>
          <p:nvGraphicFramePr>
            <p:cNvPr id="99" name="Object 98"/>
            <p:cNvGraphicFramePr>
              <a:graphicFrameLocks noChangeAspect="1"/>
            </p:cNvGraphicFramePr>
            <p:nvPr>
              <p:extLst>
                <p:ext uri="{D42A27DB-BD31-4B8C-83A1-F6EECF244321}">
                  <p14:modId xmlns:p14="http://schemas.microsoft.com/office/powerpoint/2010/main" val="3415815912"/>
                </p:ext>
              </p:extLst>
            </p:nvPr>
          </p:nvGraphicFramePr>
          <p:xfrm>
            <a:off x="676544" y="4025521"/>
            <a:ext cx="3748087" cy="1062038"/>
          </p:xfrm>
          <a:graphic>
            <a:graphicData uri="http://schemas.openxmlformats.org/presentationml/2006/ole">
              <mc:AlternateContent xmlns:mc="http://schemas.openxmlformats.org/markup-compatibility/2006">
                <mc:Choice xmlns:v="urn:schemas-microsoft-com:vml" Requires="v">
                  <p:oleObj spid="_x0000_s2076" name="Equation" r:id="rId19" imgW="1447560" imgH="393480" progId="Equation.DSMT4">
                    <p:embed/>
                  </p:oleObj>
                </mc:Choice>
                <mc:Fallback>
                  <p:oleObj name="Equation" r:id="rId19" imgW="1447560" imgH="393480" progId="Equation.DSMT4">
                    <p:embed/>
                    <p:pic>
                      <p:nvPicPr>
                        <p:cNvPr id="99" name="Object 98"/>
                        <p:cNvPicPr/>
                        <p:nvPr/>
                      </p:nvPicPr>
                      <p:blipFill>
                        <a:blip r:embed="rId20"/>
                        <a:stretch>
                          <a:fillRect/>
                        </a:stretch>
                      </p:blipFill>
                      <p:spPr>
                        <a:xfrm>
                          <a:off x="676544" y="4025521"/>
                          <a:ext cx="3748087" cy="1062038"/>
                        </a:xfrm>
                        <a:prstGeom prst="rect">
                          <a:avLst/>
                        </a:prstGeom>
                      </p:spPr>
                    </p:pic>
                  </p:oleObj>
                </mc:Fallback>
              </mc:AlternateContent>
            </a:graphicData>
          </a:graphic>
        </p:graphicFrame>
        <p:sp>
          <p:nvSpPr>
            <p:cNvPr id="100" name="Rectangle 99"/>
            <p:cNvSpPr/>
            <p:nvPr/>
          </p:nvSpPr>
          <p:spPr>
            <a:xfrm>
              <a:off x="360513" y="4061542"/>
              <a:ext cx="4135287" cy="9890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p:cNvCxnSpPr/>
          <p:nvPr/>
        </p:nvCxnSpPr>
        <p:spPr>
          <a:xfrm>
            <a:off x="2895600" y="6324600"/>
            <a:ext cx="2590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905849"/>
      </p:ext>
    </p:extLst>
  </p:cSld>
  <p:clrMapOvr>
    <a:masterClrMapping/>
  </p:clrMapOvr>
  <mc:AlternateContent xmlns:mc="http://schemas.openxmlformats.org/markup-compatibility/2006" xmlns:p14="http://schemas.microsoft.com/office/powerpoint/2010/main">
    <mc:Choice Requires="p14">
      <p:transition spd="slow">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60"/>
                                        </p:tgtEl>
                                      </p:cBhvr>
                                    </p:animEffect>
                                    <p:set>
                                      <p:cBhvr>
                                        <p:cTn id="27" dur="1" fill="hold">
                                          <p:stCondLst>
                                            <p:cond delay="499"/>
                                          </p:stCondLst>
                                        </p:cTn>
                                        <p:tgtEl>
                                          <p:spTgt spid="6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85"/>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87"/>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8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98"/>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1942B-E8B7-6E94-82C4-C4615D1E6085}"/>
              </a:ext>
            </a:extLst>
          </p:cNvPr>
          <p:cNvSpPr txBox="1">
            <a:spLocks/>
          </p:cNvSpPr>
          <p:nvPr/>
        </p:nvSpPr>
        <p:spPr>
          <a:xfrm>
            <a:off x="419100" y="965225"/>
            <a:ext cx="11582400" cy="406376"/>
          </a:xfrm>
          <a:prstGeom prst="rect">
            <a:avLst/>
          </a:prstGeom>
          <a:solidFill>
            <a:schemeClr val="bg1">
              <a:lumMod val="95000"/>
            </a:schemeClr>
          </a:solidFill>
          <a:ln>
            <a:solidFill>
              <a:schemeClr val="tx2">
                <a:lumMod val="20000"/>
                <a:lumOff val="80000"/>
              </a:schemeClr>
            </a:solidFill>
          </a:ln>
        </p:spPr>
        <p:txBody>
          <a:bodyPr/>
          <a:lstStyle>
            <a:lvl1pPr algn="l" defTabSz="1828800" rtl="0" eaLnBrk="1" latinLnBrk="0" hangingPunct="1">
              <a:lnSpc>
                <a:spcPct val="90000"/>
              </a:lnSpc>
              <a:spcBef>
                <a:spcPct val="0"/>
              </a:spcBef>
              <a:buNone/>
              <a:defRPr sz="5400" kern="1200">
                <a:solidFill>
                  <a:schemeClr val="tx1"/>
                </a:solidFill>
                <a:latin typeface="Tomaho"/>
                <a:ea typeface="+mj-ea"/>
                <a:cs typeface="+mj-cs"/>
              </a:defRPr>
            </a:lvl1pPr>
          </a:lstStyle>
          <a:p>
            <a:r>
              <a:rPr lang="vi-VN" sz="2800" b="1" dirty="0">
                <a:latin typeface="Times New Roman" panose="02020603050405020304" pitchFamily="18" charset="0"/>
              </a:rPr>
              <a:t>2</a:t>
            </a:r>
            <a:r>
              <a:rPr lang="en-US" sz="2800" b="1" dirty="0">
                <a:latin typeface="Times New Roman" panose="02020603050405020304" pitchFamily="18" charset="0"/>
              </a:rPr>
              <a:t>. </a:t>
            </a:r>
            <a:r>
              <a:rPr lang="vi-VN" sz="2800" b="1" dirty="0">
                <a:solidFill>
                  <a:srgbClr val="FF0000"/>
                </a:solidFill>
                <a:latin typeface="Times New Roman" panose="02020603050405020304" pitchFamily="18" charset="0"/>
              </a:rPr>
              <a:t>TÍCH VÔ HƯỚNG CỦA HAI </a:t>
            </a:r>
            <a:r>
              <a:rPr lang="en-US" sz="2800" b="1" dirty="0">
                <a:solidFill>
                  <a:srgbClr val="FF0000"/>
                </a:solidFill>
                <a:latin typeface="Times New Roman" panose="02020603050405020304" pitchFamily="18" charset="0"/>
              </a:rPr>
              <a:t>VECTƠ</a:t>
            </a:r>
            <a:endParaRPr lang="en-US" sz="2800" dirty="0">
              <a:solidFill>
                <a:srgbClr val="FF0000"/>
              </a:solidFill>
              <a:latin typeface="Times New Roman" panose="02020603050405020304" pitchFamily="18" charset="0"/>
            </a:endParaRPr>
          </a:p>
        </p:txBody>
      </p:sp>
      <p:pic>
        <p:nvPicPr>
          <p:cNvPr id="5" name="Picture 4">
            <a:extLst>
              <a:ext uri="{FF2B5EF4-FFF2-40B4-BE49-F238E27FC236}">
                <a16:creationId xmlns:a16="http://schemas.microsoft.com/office/drawing/2014/main" id="{9DE785D7-4AC8-B6B7-45FB-B630BB540559}"/>
              </a:ext>
            </a:extLst>
          </p:cNvPr>
          <p:cNvPicPr>
            <a:picLocks noChangeAspect="1"/>
          </p:cNvPicPr>
          <p:nvPr/>
        </p:nvPicPr>
        <p:blipFill>
          <a:blip r:embed="rId2"/>
          <a:stretch>
            <a:fillRect/>
          </a:stretch>
        </p:blipFill>
        <p:spPr>
          <a:xfrm>
            <a:off x="593340" y="1731297"/>
            <a:ext cx="15926167" cy="785871"/>
          </a:xfrm>
          <a:prstGeom prst="rect">
            <a:avLst/>
          </a:prstGeom>
        </p:spPr>
      </p:pic>
      <p:pic>
        <p:nvPicPr>
          <p:cNvPr id="6" name="Picture 5">
            <a:extLst>
              <a:ext uri="{FF2B5EF4-FFF2-40B4-BE49-F238E27FC236}">
                <a16:creationId xmlns:a16="http://schemas.microsoft.com/office/drawing/2014/main" id="{7753C792-4EB1-ADE0-DE11-DEB64C864DC6}"/>
              </a:ext>
            </a:extLst>
          </p:cNvPr>
          <p:cNvPicPr>
            <a:picLocks noChangeAspect="1"/>
          </p:cNvPicPr>
          <p:nvPr/>
        </p:nvPicPr>
        <p:blipFill>
          <a:blip r:embed="rId3"/>
          <a:stretch>
            <a:fillRect/>
          </a:stretch>
        </p:blipFill>
        <p:spPr>
          <a:xfrm>
            <a:off x="593340" y="2437645"/>
            <a:ext cx="14676760" cy="3455130"/>
          </a:xfrm>
          <a:prstGeom prst="rect">
            <a:avLst/>
          </a:prstGeom>
        </p:spPr>
      </p:pic>
    </p:spTree>
    <p:extLst>
      <p:ext uri="{BB962C8B-B14F-4D97-AF65-F5344CB8AC3E}">
        <p14:creationId xmlns:p14="http://schemas.microsoft.com/office/powerpoint/2010/main" val="1721280992"/>
      </p:ext>
    </p:extLst>
  </p:cSld>
  <p:clrMapOvr>
    <a:masterClrMapping/>
  </p:clrMapOvr>
  <mc:AlternateContent xmlns:mc="http://schemas.openxmlformats.org/markup-compatibility/2006" xmlns:p15="http://schemas.microsoft.com/office/powerpoint/2012/main">
    <mc:Choice Requires="p15">
      <p:transition spd="slow">
        <p15:prstTrans prst="origami"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2299699" y="489066"/>
            <a:ext cx="8305800"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ct val="50000"/>
              </a:spcBef>
            </a:pPr>
            <a:r>
              <a:rPr lang="en-US" sz="2800" dirty="0">
                <a:latin typeface="Times New Roman" pitchFamily="18" charset="0"/>
                <a:cs typeface="Arial" charset="0"/>
              </a:rPr>
              <a:t>Cho tam </a:t>
            </a:r>
            <a:r>
              <a:rPr lang="en-US" sz="2800" dirty="0" err="1">
                <a:latin typeface="Times New Roman" pitchFamily="18" charset="0"/>
                <a:cs typeface="Arial" charset="0"/>
              </a:rPr>
              <a:t>giác</a:t>
            </a:r>
            <a:r>
              <a:rPr lang="en-US" sz="2800" dirty="0">
                <a:latin typeface="Times New Roman" pitchFamily="18" charset="0"/>
                <a:cs typeface="Arial" charset="0"/>
              </a:rPr>
              <a:t> </a:t>
            </a:r>
            <a:r>
              <a:rPr lang="en-US" sz="2800" dirty="0" err="1">
                <a:latin typeface="Times New Roman" pitchFamily="18" charset="0"/>
                <a:cs typeface="Arial" charset="0"/>
              </a:rPr>
              <a:t>đều</a:t>
            </a:r>
            <a:r>
              <a:rPr lang="vi-VN" sz="2800" dirty="0">
                <a:latin typeface="Times New Roman" pitchFamily="18" charset="0"/>
                <a:cs typeface="Arial" charset="0"/>
              </a:rPr>
              <a:t> ABC</a:t>
            </a:r>
            <a:r>
              <a:rPr lang="en-US" sz="2800" dirty="0">
                <a:latin typeface="Times New Roman" pitchFamily="18" charset="0"/>
                <a:cs typeface="Arial" charset="0"/>
              </a:rPr>
              <a:t> </a:t>
            </a:r>
            <a:r>
              <a:rPr lang="en-US" sz="2800" dirty="0" err="1">
                <a:latin typeface="Times New Roman" pitchFamily="18" charset="0"/>
                <a:cs typeface="Arial" charset="0"/>
              </a:rPr>
              <a:t>cạnh</a:t>
            </a:r>
            <a:r>
              <a:rPr lang="en-US" sz="2800" dirty="0">
                <a:latin typeface="Times New Roman" pitchFamily="18" charset="0"/>
                <a:cs typeface="Arial" charset="0"/>
              </a:rPr>
              <a:t> </a:t>
            </a:r>
            <a:r>
              <a:rPr lang="en-US" sz="2800" i="1" dirty="0">
                <a:latin typeface="Times New Roman" pitchFamily="18" charset="0"/>
                <a:cs typeface="Arial" charset="0"/>
              </a:rPr>
              <a:t>a</a:t>
            </a:r>
            <a:r>
              <a:rPr lang="en-US" sz="2800" dirty="0">
                <a:latin typeface="Times New Roman" pitchFamily="18" charset="0"/>
                <a:cs typeface="Arial" charset="0"/>
              </a:rPr>
              <a:t>, đường </a:t>
            </a:r>
            <a:r>
              <a:rPr lang="en-US" sz="2800" dirty="0" err="1">
                <a:latin typeface="Times New Roman" pitchFamily="18" charset="0"/>
                <a:cs typeface="Arial" charset="0"/>
              </a:rPr>
              <a:t>cao</a:t>
            </a:r>
            <a:r>
              <a:rPr lang="en-US" sz="2800" dirty="0">
                <a:latin typeface="Times New Roman" pitchFamily="18" charset="0"/>
                <a:cs typeface="Arial" charset="0"/>
              </a:rPr>
              <a:t> AH. </a:t>
            </a:r>
            <a:r>
              <a:rPr lang="en-US" sz="2800" dirty="0" err="1">
                <a:latin typeface="Times New Roman" pitchFamily="18" charset="0"/>
                <a:cs typeface="Arial" charset="0"/>
              </a:rPr>
              <a:t>Tính</a:t>
            </a:r>
            <a:r>
              <a:rPr lang="en-US" sz="2800" dirty="0">
                <a:latin typeface="Times New Roman" pitchFamily="18" charset="0"/>
                <a:cs typeface="Arial" charset="0"/>
              </a:rPr>
              <a:t> </a:t>
            </a:r>
            <a:r>
              <a:rPr lang="en-US" sz="2800" dirty="0" err="1">
                <a:latin typeface="Times New Roman" pitchFamily="18" charset="0"/>
                <a:cs typeface="Arial" charset="0"/>
              </a:rPr>
              <a:t>các</a:t>
            </a:r>
            <a:r>
              <a:rPr lang="en-US" sz="2800" dirty="0">
                <a:latin typeface="Times New Roman" pitchFamily="18" charset="0"/>
                <a:cs typeface="Arial" charset="0"/>
              </a:rPr>
              <a:t> </a:t>
            </a:r>
            <a:r>
              <a:rPr lang="en-US" sz="2800" dirty="0" err="1">
                <a:latin typeface="Times New Roman" pitchFamily="18" charset="0"/>
                <a:cs typeface="Arial" charset="0"/>
              </a:rPr>
              <a:t>tích</a:t>
            </a:r>
            <a:r>
              <a:rPr lang="en-US" sz="2800" dirty="0">
                <a:latin typeface="Times New Roman" pitchFamily="18" charset="0"/>
                <a:cs typeface="Arial" charset="0"/>
              </a:rPr>
              <a:t> </a:t>
            </a:r>
            <a:r>
              <a:rPr lang="en-US" sz="2800" dirty="0" err="1">
                <a:latin typeface="Times New Roman" pitchFamily="18" charset="0"/>
                <a:cs typeface="Arial" charset="0"/>
              </a:rPr>
              <a:t>vô</a:t>
            </a:r>
            <a:r>
              <a:rPr lang="en-US" sz="2800" dirty="0">
                <a:latin typeface="Times New Roman" pitchFamily="18" charset="0"/>
                <a:cs typeface="Arial" charset="0"/>
              </a:rPr>
              <a:t> </a:t>
            </a:r>
            <a:r>
              <a:rPr lang="en-US" sz="2800" dirty="0" err="1">
                <a:latin typeface="Times New Roman" pitchFamily="18" charset="0"/>
                <a:cs typeface="Arial" charset="0"/>
              </a:rPr>
              <a:t>hướng</a:t>
            </a:r>
            <a:r>
              <a:rPr lang="en-US" sz="2800" dirty="0">
                <a:latin typeface="Times New Roman" pitchFamily="18" charset="0"/>
                <a:cs typeface="Arial" charset="0"/>
              </a:rPr>
              <a:t> </a:t>
            </a:r>
            <a:r>
              <a:rPr lang="en-US" sz="2800" dirty="0" err="1">
                <a:latin typeface="Times New Roman" pitchFamily="18" charset="0"/>
                <a:cs typeface="Arial" charset="0"/>
              </a:rPr>
              <a:t>sau</a:t>
            </a:r>
            <a:r>
              <a:rPr lang="en-US" sz="2800" dirty="0">
                <a:latin typeface="Times New Roman" pitchFamily="18" charset="0"/>
                <a:cs typeface="Arial" charset="0"/>
              </a:rPr>
              <a:t> </a:t>
            </a:r>
            <a:r>
              <a:rPr lang="en-US" sz="2800" dirty="0" err="1">
                <a:latin typeface="Times New Roman" pitchFamily="18" charset="0"/>
                <a:cs typeface="Arial" charset="0"/>
              </a:rPr>
              <a:t>theo</a:t>
            </a:r>
            <a:r>
              <a:rPr lang="en-US" sz="2800" dirty="0">
                <a:latin typeface="Times New Roman" pitchFamily="18" charset="0"/>
                <a:cs typeface="Arial" charset="0"/>
              </a:rPr>
              <a:t> </a:t>
            </a:r>
            <a:r>
              <a:rPr lang="en-US" sz="2800" i="1" dirty="0">
                <a:latin typeface="Times New Roman" pitchFamily="18" charset="0"/>
                <a:cs typeface="Arial" charset="0"/>
              </a:rPr>
              <a:t>a.</a:t>
            </a:r>
          </a:p>
        </p:txBody>
      </p:sp>
      <p:graphicFrame>
        <p:nvGraphicFramePr>
          <p:cNvPr id="4" name="Object 8"/>
          <p:cNvGraphicFramePr>
            <a:graphicFrameLocks noChangeAspect="1"/>
          </p:cNvGraphicFramePr>
          <p:nvPr/>
        </p:nvGraphicFramePr>
        <p:xfrm>
          <a:off x="3188641" y="1912493"/>
          <a:ext cx="1413006" cy="464442"/>
        </p:xfrm>
        <a:graphic>
          <a:graphicData uri="http://schemas.openxmlformats.org/presentationml/2006/ole">
            <mc:AlternateContent xmlns:mc="http://schemas.openxmlformats.org/markup-compatibility/2006">
              <mc:Choice xmlns:v="urn:schemas-microsoft-com:vml" Requires="v">
                <p:oleObj spid="_x0000_s3094" name="Equation" r:id="rId6" imgW="672840" imgH="241200" progId="Equation.DSMT4">
                  <p:embed/>
                </p:oleObj>
              </mc:Choice>
              <mc:Fallback>
                <p:oleObj name="Equation" r:id="rId6" imgW="672840" imgH="241200" progId="Equation.DSMT4">
                  <p:embed/>
                  <p:pic>
                    <p:nvPicPr>
                      <p:cNvPr id="4" name="Object 8"/>
                      <p:cNvPicPr>
                        <a:picLocks noChangeAspect="1" noChangeArrowheads="1"/>
                      </p:cNvPicPr>
                      <p:nvPr/>
                    </p:nvPicPr>
                    <p:blipFill>
                      <a:blip r:embed="rId7"/>
                      <a:srcRect/>
                      <a:stretch>
                        <a:fillRect/>
                      </a:stretch>
                    </p:blipFill>
                    <p:spPr bwMode="auto">
                      <a:xfrm>
                        <a:off x="3188641" y="1912493"/>
                        <a:ext cx="1413006" cy="464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9"/>
          <p:cNvGraphicFramePr>
            <a:graphicFrameLocks noChangeAspect="1"/>
          </p:cNvGraphicFramePr>
          <p:nvPr/>
        </p:nvGraphicFramePr>
        <p:xfrm>
          <a:off x="5199801" y="1898453"/>
          <a:ext cx="1437934" cy="464442"/>
        </p:xfrm>
        <a:graphic>
          <a:graphicData uri="http://schemas.openxmlformats.org/presentationml/2006/ole">
            <mc:AlternateContent xmlns:mc="http://schemas.openxmlformats.org/markup-compatibility/2006">
              <mc:Choice xmlns:v="urn:schemas-microsoft-com:vml" Requires="v">
                <p:oleObj spid="_x0000_s3095" name="Equation" r:id="rId8" imgW="660240" imgH="241200" progId="Equation.DSMT4">
                  <p:embed/>
                </p:oleObj>
              </mc:Choice>
              <mc:Fallback>
                <p:oleObj name="Equation" r:id="rId8" imgW="660240" imgH="241200" progId="Equation.DSMT4">
                  <p:embed/>
                  <p:pic>
                    <p:nvPicPr>
                      <p:cNvPr id="5" name="Object 9"/>
                      <p:cNvPicPr>
                        <a:picLocks noChangeAspect="1" noChangeArrowheads="1"/>
                      </p:cNvPicPr>
                      <p:nvPr/>
                    </p:nvPicPr>
                    <p:blipFill>
                      <a:blip r:embed="rId9"/>
                      <a:srcRect/>
                      <a:stretch>
                        <a:fillRect/>
                      </a:stretch>
                    </p:blipFill>
                    <p:spPr bwMode="auto">
                      <a:xfrm>
                        <a:off x="5199801" y="1898453"/>
                        <a:ext cx="1437934" cy="464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37"/>
          <p:cNvGraphicFramePr>
            <a:graphicFrameLocks noChangeAspect="1"/>
          </p:cNvGraphicFramePr>
          <p:nvPr/>
        </p:nvGraphicFramePr>
        <p:xfrm>
          <a:off x="7257183" y="1936326"/>
          <a:ext cx="1493037" cy="464442"/>
        </p:xfrm>
        <a:graphic>
          <a:graphicData uri="http://schemas.openxmlformats.org/presentationml/2006/ole">
            <mc:AlternateContent xmlns:mc="http://schemas.openxmlformats.org/markup-compatibility/2006">
              <mc:Choice xmlns:v="urn:schemas-microsoft-com:vml" Requires="v">
                <p:oleObj spid="_x0000_s3096" name="Equation" r:id="rId10" imgW="685800" imgH="241200" progId="Equation.DSMT4">
                  <p:embed/>
                </p:oleObj>
              </mc:Choice>
              <mc:Fallback>
                <p:oleObj name="Equation" r:id="rId10" imgW="685800" imgH="241200" progId="Equation.DSMT4">
                  <p:embed/>
                  <p:pic>
                    <p:nvPicPr>
                      <p:cNvPr id="6" name="Object 37"/>
                      <p:cNvPicPr>
                        <a:picLocks noChangeAspect="1" noChangeArrowheads="1"/>
                      </p:cNvPicPr>
                      <p:nvPr/>
                    </p:nvPicPr>
                    <p:blipFill>
                      <a:blip r:embed="rId11"/>
                      <a:srcRect/>
                      <a:stretch>
                        <a:fillRect/>
                      </a:stretch>
                    </p:blipFill>
                    <p:spPr bwMode="auto">
                      <a:xfrm>
                        <a:off x="7257183" y="1936326"/>
                        <a:ext cx="1493037" cy="464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p:cNvSpPr txBox="1"/>
          <p:nvPr/>
        </p:nvSpPr>
        <p:spPr>
          <a:xfrm>
            <a:off x="442436" y="69320"/>
            <a:ext cx="5029200" cy="769441"/>
          </a:xfrm>
          <a:prstGeom prst="rect">
            <a:avLst/>
          </a:prstGeom>
          <a:noFill/>
        </p:spPr>
        <p:txBody>
          <a:bodyPr wrap="square" rtlCol="0">
            <a:spAutoFit/>
          </a:bodyPr>
          <a:lstStyle/>
          <a:p>
            <a:r>
              <a:rPr lang="en-US" sz="4400" dirty="0" err="1">
                <a:solidFill>
                  <a:srgbClr val="FF0000"/>
                </a:solidFill>
                <a:latin typeface="Times New Roman" panose="02020603050405020304" pitchFamily="18" charset="0"/>
                <a:cs typeface="Times New Roman" panose="02020603050405020304" pitchFamily="18" charset="0"/>
              </a:rPr>
              <a:t>Ví</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dụ</a:t>
            </a:r>
            <a:r>
              <a:rPr lang="en-US" sz="4400" dirty="0">
                <a:solidFill>
                  <a:srgbClr val="FF0000"/>
                </a:solidFill>
                <a:latin typeface="Times New Roman" panose="02020603050405020304" pitchFamily="18" charset="0"/>
                <a:cs typeface="Times New Roman" panose="02020603050405020304" pitchFamily="18" charset="0"/>
              </a:rPr>
              <a:t> </a:t>
            </a:r>
            <a:r>
              <a:rPr lang="vi-VN" sz="4400" dirty="0">
                <a:solidFill>
                  <a:srgbClr val="FF0000"/>
                </a:solidFill>
                <a:latin typeface="Times New Roman" panose="02020603050405020304" pitchFamily="18" charset="0"/>
                <a:cs typeface="Times New Roman" panose="02020603050405020304" pitchFamily="18" charset="0"/>
              </a:rPr>
              <a:t>2</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8" name="Arc 13"/>
          <p:cNvSpPr>
            <a:spLocks/>
          </p:cNvSpPr>
          <p:nvPr/>
        </p:nvSpPr>
        <p:spPr bwMode="auto">
          <a:xfrm rot="12719143">
            <a:off x="8172453" y="3690436"/>
            <a:ext cx="523875" cy="585788"/>
          </a:xfrm>
          <a:custGeom>
            <a:avLst/>
            <a:gdLst>
              <a:gd name="T0" fmla="*/ 0 w 20417"/>
              <a:gd name="T1" fmla="*/ 2147483647 h 21600"/>
              <a:gd name="T2" fmla="*/ 2147483647 w 20417"/>
              <a:gd name="T3" fmla="*/ 791923690 h 21600"/>
              <a:gd name="T4" fmla="*/ 2147483647 w 20417"/>
              <a:gd name="T5" fmla="*/ 2147483647 h 21600"/>
              <a:gd name="T6" fmla="*/ 0 60000 65536"/>
              <a:gd name="T7" fmla="*/ 0 60000 65536"/>
              <a:gd name="T8" fmla="*/ 0 60000 65536"/>
              <a:gd name="T9" fmla="*/ 0 w 20417"/>
              <a:gd name="T10" fmla="*/ 0 h 21600"/>
              <a:gd name="T11" fmla="*/ 20417 w 20417"/>
              <a:gd name="T12" fmla="*/ 21600 h 21600"/>
            </a:gdLst>
            <a:ahLst/>
            <a:cxnLst>
              <a:cxn ang="T6">
                <a:pos x="T0" y="T1"/>
              </a:cxn>
              <a:cxn ang="T7">
                <a:pos x="T2" y="T3"/>
              </a:cxn>
              <a:cxn ang="T8">
                <a:pos x="T4" y="T5"/>
              </a:cxn>
            </a:cxnLst>
            <a:rect l="T9" t="T10" r="T11" b="T12"/>
            <a:pathLst>
              <a:path w="20417" h="21600" fill="none" extrusionOk="0">
                <a:moveTo>
                  <a:pt x="-1" y="13796"/>
                </a:moveTo>
                <a:cubicBezTo>
                  <a:pt x="3221" y="5480"/>
                  <a:pt x="11222" y="-1"/>
                  <a:pt x="20141" y="0"/>
                </a:cubicBezTo>
                <a:cubicBezTo>
                  <a:pt x="20233" y="0"/>
                  <a:pt x="20325" y="0"/>
                  <a:pt x="20417" y="1"/>
                </a:cubicBezTo>
              </a:path>
              <a:path w="20417" h="21600" stroke="0" extrusionOk="0">
                <a:moveTo>
                  <a:pt x="-1" y="13796"/>
                </a:moveTo>
                <a:cubicBezTo>
                  <a:pt x="3221" y="5480"/>
                  <a:pt x="11222" y="-1"/>
                  <a:pt x="20141" y="0"/>
                </a:cubicBezTo>
                <a:cubicBezTo>
                  <a:pt x="20233" y="0"/>
                  <a:pt x="20325" y="0"/>
                  <a:pt x="20417" y="1"/>
                </a:cubicBezTo>
                <a:lnTo>
                  <a:pt x="20141" y="21600"/>
                </a:lnTo>
                <a:close/>
              </a:path>
            </a:pathLst>
          </a:custGeom>
          <a:solidFill>
            <a:srgbClr val="00FF00"/>
          </a:solidFill>
          <a:ln w="9525">
            <a:solidFill>
              <a:srgbClr val="FFFF00"/>
            </a:solidFill>
            <a:round/>
            <a:headEnd/>
            <a:tailEnd/>
          </a:ln>
        </p:spPr>
        <p:txBody>
          <a:bodyPr rot="10800000" wrap="none" anchor="ctr"/>
          <a:lstStyle/>
          <a:p>
            <a:pPr algn="ctr"/>
            <a:endParaRPr lang="en-US">
              <a:cs typeface="Arial" charset="0"/>
            </a:endParaRPr>
          </a:p>
        </p:txBody>
      </p:sp>
      <p:sp>
        <p:nvSpPr>
          <p:cNvPr id="9" name="Arc 14"/>
          <p:cNvSpPr>
            <a:spLocks/>
          </p:cNvSpPr>
          <p:nvPr/>
        </p:nvSpPr>
        <p:spPr bwMode="auto">
          <a:xfrm rot="13232530">
            <a:off x="8810630" y="5093790"/>
            <a:ext cx="858837" cy="403225"/>
          </a:xfrm>
          <a:custGeom>
            <a:avLst/>
            <a:gdLst>
              <a:gd name="T0" fmla="*/ 0 w 34264"/>
              <a:gd name="T1" fmla="*/ 2147483647 h 21600"/>
              <a:gd name="T2" fmla="*/ 2147483647 w 34264"/>
              <a:gd name="T3" fmla="*/ 2147483647 h 21600"/>
              <a:gd name="T4" fmla="*/ 2147483647 w 34264"/>
              <a:gd name="T5" fmla="*/ 2147483647 h 21600"/>
              <a:gd name="T6" fmla="*/ 0 60000 65536"/>
              <a:gd name="T7" fmla="*/ 0 60000 65536"/>
              <a:gd name="T8" fmla="*/ 0 60000 65536"/>
              <a:gd name="T9" fmla="*/ 0 w 34264"/>
              <a:gd name="T10" fmla="*/ 0 h 21600"/>
              <a:gd name="T11" fmla="*/ 34264 w 34264"/>
              <a:gd name="T12" fmla="*/ 21600 h 21600"/>
            </a:gdLst>
            <a:ahLst/>
            <a:cxnLst>
              <a:cxn ang="T6">
                <a:pos x="T0" y="T1"/>
              </a:cxn>
              <a:cxn ang="T7">
                <a:pos x="T2" y="T3"/>
              </a:cxn>
              <a:cxn ang="T8">
                <a:pos x="T4" y="T5"/>
              </a:cxn>
            </a:cxnLst>
            <a:rect l="T9" t="T10" r="T11" b="T12"/>
            <a:pathLst>
              <a:path w="34264" h="21600" fill="none" extrusionOk="0">
                <a:moveTo>
                  <a:pt x="-1" y="13796"/>
                </a:moveTo>
                <a:cubicBezTo>
                  <a:pt x="3221" y="5480"/>
                  <a:pt x="11222" y="-1"/>
                  <a:pt x="20141" y="0"/>
                </a:cubicBezTo>
                <a:cubicBezTo>
                  <a:pt x="25327" y="0"/>
                  <a:pt x="30340" y="1865"/>
                  <a:pt x="34264" y="5256"/>
                </a:cubicBezTo>
              </a:path>
              <a:path w="34264" h="21600" stroke="0" extrusionOk="0">
                <a:moveTo>
                  <a:pt x="-1" y="13796"/>
                </a:moveTo>
                <a:cubicBezTo>
                  <a:pt x="3221" y="5480"/>
                  <a:pt x="11222" y="-1"/>
                  <a:pt x="20141" y="0"/>
                </a:cubicBezTo>
                <a:cubicBezTo>
                  <a:pt x="25327" y="0"/>
                  <a:pt x="30340" y="1865"/>
                  <a:pt x="34264" y="5256"/>
                </a:cubicBezTo>
                <a:lnTo>
                  <a:pt x="20141" y="21600"/>
                </a:lnTo>
                <a:close/>
              </a:path>
            </a:pathLst>
          </a:custGeom>
          <a:solidFill>
            <a:srgbClr val="00FF00"/>
          </a:solidFill>
          <a:ln w="9525">
            <a:solidFill>
              <a:srgbClr val="FFFF00"/>
            </a:solidFill>
            <a:round/>
            <a:headEnd/>
            <a:tailEnd/>
          </a:ln>
        </p:spPr>
        <p:txBody>
          <a:bodyPr rot="10800000" wrap="none" anchor="ctr"/>
          <a:lstStyle/>
          <a:p>
            <a:pPr algn="ctr"/>
            <a:endParaRPr lang="en-US">
              <a:cs typeface="Arial" charset="0"/>
            </a:endParaRPr>
          </a:p>
        </p:txBody>
      </p:sp>
      <p:grpSp>
        <p:nvGrpSpPr>
          <p:cNvPr id="10" name="Group 17"/>
          <p:cNvGrpSpPr>
            <a:grpSpLocks/>
          </p:cNvGrpSpPr>
          <p:nvPr/>
        </p:nvGrpSpPr>
        <p:grpSpPr bwMode="auto">
          <a:xfrm>
            <a:off x="7308850" y="3293564"/>
            <a:ext cx="2259012" cy="2098675"/>
            <a:chOff x="3742" y="2296"/>
            <a:chExt cx="1423" cy="1322"/>
          </a:xfrm>
        </p:grpSpPr>
        <p:sp>
          <p:nvSpPr>
            <p:cNvPr id="11" name="Text Box 18"/>
            <p:cNvSpPr txBox="1">
              <a:spLocks noChangeArrowheads="1"/>
            </p:cNvSpPr>
            <p:nvPr/>
          </p:nvSpPr>
          <p:spPr bwMode="auto">
            <a:xfrm>
              <a:off x="4241" y="2296"/>
              <a:ext cx="18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atin typeface="Times New Roman" pitchFamily="18" charset="0"/>
                  <a:cs typeface="Arial" charset="0"/>
                </a:rPr>
                <a:t>A</a:t>
              </a:r>
            </a:p>
          </p:txBody>
        </p:sp>
        <p:sp>
          <p:nvSpPr>
            <p:cNvPr id="12" name="Text Box 19"/>
            <p:cNvSpPr txBox="1">
              <a:spLocks noChangeArrowheads="1"/>
            </p:cNvSpPr>
            <p:nvPr/>
          </p:nvSpPr>
          <p:spPr bwMode="auto">
            <a:xfrm>
              <a:off x="3742" y="3385"/>
              <a:ext cx="18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atin typeface="Times New Roman" pitchFamily="18" charset="0"/>
                  <a:cs typeface="Arial" charset="0"/>
                </a:rPr>
                <a:t>B</a:t>
              </a:r>
            </a:p>
          </p:txBody>
        </p:sp>
        <p:sp>
          <p:nvSpPr>
            <p:cNvPr id="13" name="Text Box 20"/>
            <p:cNvSpPr txBox="1">
              <a:spLocks noChangeArrowheads="1"/>
            </p:cNvSpPr>
            <p:nvPr/>
          </p:nvSpPr>
          <p:spPr bwMode="auto">
            <a:xfrm>
              <a:off x="4331" y="3385"/>
              <a:ext cx="18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atin typeface="Times New Roman" pitchFamily="18" charset="0"/>
                  <a:cs typeface="Arial" charset="0"/>
                </a:rPr>
                <a:t>H</a:t>
              </a:r>
            </a:p>
          </p:txBody>
        </p:sp>
        <p:sp>
          <p:nvSpPr>
            <p:cNvPr id="14" name="Text Box 21"/>
            <p:cNvSpPr txBox="1">
              <a:spLocks noChangeArrowheads="1"/>
            </p:cNvSpPr>
            <p:nvPr/>
          </p:nvSpPr>
          <p:spPr bwMode="auto">
            <a:xfrm>
              <a:off x="4983" y="3279"/>
              <a:ext cx="18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atin typeface="Times New Roman" pitchFamily="18" charset="0"/>
                  <a:cs typeface="Arial" charset="0"/>
                </a:rPr>
                <a:t>C</a:t>
              </a:r>
            </a:p>
          </p:txBody>
        </p:sp>
        <p:sp>
          <p:nvSpPr>
            <p:cNvPr id="15" name="Rectangle 22"/>
            <p:cNvSpPr>
              <a:spLocks noChangeArrowheads="1"/>
            </p:cNvSpPr>
            <p:nvPr/>
          </p:nvSpPr>
          <p:spPr bwMode="auto">
            <a:xfrm>
              <a:off x="4422" y="3388"/>
              <a:ext cx="45" cy="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Line 23"/>
            <p:cNvSpPr>
              <a:spLocks noChangeShapeType="1"/>
            </p:cNvSpPr>
            <p:nvPr/>
          </p:nvSpPr>
          <p:spPr bwMode="auto">
            <a:xfrm flipH="1">
              <a:off x="3832" y="2478"/>
              <a:ext cx="590" cy="9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4"/>
            <p:cNvSpPr>
              <a:spLocks noChangeShapeType="1"/>
            </p:cNvSpPr>
            <p:nvPr/>
          </p:nvSpPr>
          <p:spPr bwMode="auto">
            <a:xfrm>
              <a:off x="4422" y="2478"/>
              <a:ext cx="590" cy="9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5"/>
            <p:cNvSpPr>
              <a:spLocks noChangeShapeType="1"/>
            </p:cNvSpPr>
            <p:nvPr/>
          </p:nvSpPr>
          <p:spPr bwMode="auto">
            <a:xfrm flipH="1">
              <a:off x="3832" y="3430"/>
              <a:ext cx="11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26"/>
            <p:cNvSpPr>
              <a:spLocks noChangeShapeType="1"/>
            </p:cNvSpPr>
            <p:nvPr/>
          </p:nvSpPr>
          <p:spPr bwMode="auto">
            <a:xfrm>
              <a:off x="4422" y="2478"/>
              <a:ext cx="0" cy="9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 name="Line 27"/>
          <p:cNvSpPr>
            <a:spLocks noChangeShapeType="1"/>
          </p:cNvSpPr>
          <p:nvPr/>
        </p:nvSpPr>
        <p:spPr bwMode="auto">
          <a:xfrm flipH="1">
            <a:off x="7441257" y="3596776"/>
            <a:ext cx="936625" cy="15113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Line 28"/>
          <p:cNvSpPr>
            <a:spLocks noChangeShapeType="1"/>
          </p:cNvSpPr>
          <p:nvPr/>
        </p:nvSpPr>
        <p:spPr bwMode="auto">
          <a:xfrm>
            <a:off x="8374707" y="3582488"/>
            <a:ext cx="936625" cy="15113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Line 30"/>
          <p:cNvSpPr>
            <a:spLocks noChangeShapeType="1"/>
          </p:cNvSpPr>
          <p:nvPr/>
        </p:nvSpPr>
        <p:spPr bwMode="auto">
          <a:xfrm flipH="1">
            <a:off x="8388350" y="3582488"/>
            <a:ext cx="0" cy="15113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Line 31"/>
          <p:cNvSpPr>
            <a:spLocks noChangeShapeType="1"/>
          </p:cNvSpPr>
          <p:nvPr/>
        </p:nvSpPr>
        <p:spPr bwMode="auto">
          <a:xfrm>
            <a:off x="7438077" y="5108074"/>
            <a:ext cx="1873250" cy="0"/>
          </a:xfrm>
          <a:prstGeom prst="line">
            <a:avLst/>
          </a:prstGeom>
          <a:noFill/>
          <a:ln w="28575">
            <a:solidFill>
              <a:srgbClr val="FF0000"/>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24" name="Rectangle 32"/>
          <p:cNvSpPr>
            <a:spLocks noChangeArrowheads="1"/>
          </p:cNvSpPr>
          <p:nvPr/>
        </p:nvSpPr>
        <p:spPr bwMode="auto">
          <a:xfrm>
            <a:off x="8401050" y="4869951"/>
            <a:ext cx="215900" cy="2159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Text Box 43"/>
          <p:cNvSpPr txBox="1">
            <a:spLocks noChangeArrowheads="1"/>
          </p:cNvSpPr>
          <p:nvPr/>
        </p:nvSpPr>
        <p:spPr bwMode="auto">
          <a:xfrm>
            <a:off x="9739312" y="6287586"/>
            <a:ext cx="5032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latin typeface="Times New Roman" pitchFamily="18" charset="0"/>
                <a:cs typeface="Times New Roman" pitchFamily="18" charset="0"/>
              </a:rPr>
              <a:t>C’</a:t>
            </a:r>
          </a:p>
        </p:txBody>
      </p:sp>
      <p:sp>
        <p:nvSpPr>
          <p:cNvPr id="26" name="Line 31"/>
          <p:cNvSpPr>
            <a:spLocks noChangeShapeType="1"/>
          </p:cNvSpPr>
          <p:nvPr/>
        </p:nvSpPr>
        <p:spPr bwMode="auto">
          <a:xfrm>
            <a:off x="7454900" y="5104260"/>
            <a:ext cx="1885310" cy="0"/>
          </a:xfrm>
          <a:prstGeom prst="line">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7" name="Line 28"/>
          <p:cNvSpPr>
            <a:spLocks noChangeShapeType="1"/>
          </p:cNvSpPr>
          <p:nvPr/>
        </p:nvSpPr>
        <p:spPr bwMode="auto">
          <a:xfrm>
            <a:off x="9329742" y="5096963"/>
            <a:ext cx="936625" cy="15113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8" name="Object 27"/>
          <p:cNvGraphicFramePr>
            <a:graphicFrameLocks noChangeAspect="1"/>
          </p:cNvGraphicFramePr>
          <p:nvPr>
            <p:extLst>
              <p:ext uri="{D42A27DB-BD31-4B8C-83A1-F6EECF244321}">
                <p14:modId xmlns:p14="http://schemas.microsoft.com/office/powerpoint/2010/main" val="106870157"/>
              </p:ext>
            </p:extLst>
          </p:nvPr>
        </p:nvGraphicFramePr>
        <p:xfrm>
          <a:off x="1853438" y="3367523"/>
          <a:ext cx="5205570" cy="1339069"/>
        </p:xfrm>
        <a:graphic>
          <a:graphicData uri="http://schemas.openxmlformats.org/presentationml/2006/ole">
            <mc:AlternateContent xmlns:mc="http://schemas.openxmlformats.org/markup-compatibility/2006">
              <mc:Choice xmlns:v="urn:schemas-microsoft-com:vml" Requires="v">
                <p:oleObj spid="_x0000_s3097" name="Equation" r:id="rId12" imgW="2260440" imgH="711000" progId="Equation.DSMT4">
                  <p:embed/>
                </p:oleObj>
              </mc:Choice>
              <mc:Fallback>
                <p:oleObj name="Equation" r:id="rId12" imgW="2260440" imgH="711000" progId="Equation.DSMT4">
                  <p:embed/>
                  <p:pic>
                    <p:nvPicPr>
                      <p:cNvPr id="28" name="Object 27"/>
                      <p:cNvPicPr>
                        <a:picLocks noChangeAspect="1" noChangeArrowheads="1"/>
                      </p:cNvPicPr>
                      <p:nvPr/>
                    </p:nvPicPr>
                    <p:blipFill>
                      <a:blip r:embed="rId13"/>
                      <a:srcRect/>
                      <a:stretch>
                        <a:fillRect/>
                      </a:stretch>
                    </p:blipFill>
                    <p:spPr bwMode="auto">
                      <a:xfrm>
                        <a:off x="1853438" y="3367523"/>
                        <a:ext cx="5205570" cy="1339069"/>
                      </a:xfrm>
                      <a:prstGeom prst="rect">
                        <a:avLst/>
                      </a:prstGeom>
                      <a:noFill/>
                      <a:ln>
                        <a:noFill/>
                      </a:ln>
                      <a:effectLst/>
                    </p:spPr>
                  </p:pic>
                </p:oleObj>
              </mc:Fallback>
            </mc:AlternateContent>
          </a:graphicData>
        </a:graphic>
      </p:graphicFrame>
      <p:sp>
        <p:nvSpPr>
          <p:cNvPr id="29" name="TextBox 28"/>
          <p:cNvSpPr txBox="1"/>
          <p:nvPr/>
        </p:nvSpPr>
        <p:spPr>
          <a:xfrm>
            <a:off x="1981200" y="2835529"/>
            <a:ext cx="1828800" cy="523220"/>
          </a:xfrm>
          <a:prstGeom prst="rect">
            <a:avLst/>
          </a:prstGeom>
          <a:noFill/>
        </p:spPr>
        <p:txBody>
          <a:bodyPr wrap="square" rtlCol="0">
            <a:spAutoFit/>
          </a:bodyPr>
          <a:lstStyle/>
          <a:p>
            <a:r>
              <a:rPr lang="en-US" sz="2800" b="1" dirty="0" err="1">
                <a:solidFill>
                  <a:srgbClr val="FF0000"/>
                </a:solidFill>
              </a:rPr>
              <a:t>Giải</a:t>
            </a:r>
            <a:r>
              <a:rPr lang="en-US" sz="2800" b="1" dirty="0">
                <a:solidFill>
                  <a:srgbClr val="FF0000"/>
                </a:solidFill>
              </a:rPr>
              <a:t>:</a:t>
            </a:r>
          </a:p>
        </p:txBody>
      </p:sp>
      <p:sp>
        <p:nvSpPr>
          <p:cNvPr id="31" name="TextBox 30"/>
          <p:cNvSpPr txBox="1"/>
          <p:nvPr/>
        </p:nvSpPr>
        <p:spPr>
          <a:xfrm>
            <a:off x="8167000" y="3798664"/>
            <a:ext cx="762000" cy="369332"/>
          </a:xfrm>
          <a:prstGeom prst="rect">
            <a:avLst/>
          </a:prstGeom>
          <a:noFill/>
        </p:spPr>
        <p:txBody>
          <a:bodyPr wrap="square" rtlCol="0">
            <a:spAutoFit/>
          </a:bodyPr>
          <a:lstStyle/>
          <a:p>
            <a:r>
              <a:rPr lang="en-US" dirty="0"/>
              <a:t>60</a:t>
            </a:r>
            <a:r>
              <a:rPr lang="en-US" baseline="30000" dirty="0"/>
              <a:t>o</a:t>
            </a:r>
            <a:endParaRPr lang="en-US" dirty="0"/>
          </a:p>
        </p:txBody>
      </p:sp>
      <p:sp>
        <p:nvSpPr>
          <p:cNvPr id="32" name="TextBox 31"/>
          <p:cNvSpPr txBox="1"/>
          <p:nvPr/>
        </p:nvSpPr>
        <p:spPr>
          <a:xfrm>
            <a:off x="8852650" y="5096978"/>
            <a:ext cx="762000" cy="369332"/>
          </a:xfrm>
          <a:prstGeom prst="rect">
            <a:avLst/>
          </a:prstGeom>
          <a:noFill/>
        </p:spPr>
        <p:txBody>
          <a:bodyPr wrap="square" rtlCol="0">
            <a:spAutoFit/>
          </a:bodyPr>
          <a:lstStyle/>
          <a:p>
            <a:r>
              <a:rPr lang="en-US" dirty="0"/>
              <a:t>120</a:t>
            </a:r>
            <a:r>
              <a:rPr lang="en-US" baseline="30000" dirty="0"/>
              <a:t>o</a:t>
            </a:r>
            <a:endParaRPr lang="en-US" dirty="0"/>
          </a:p>
        </p:txBody>
      </p:sp>
      <p:graphicFrame>
        <p:nvGraphicFramePr>
          <p:cNvPr id="33" name="Object 32"/>
          <p:cNvGraphicFramePr>
            <a:graphicFrameLocks noChangeAspect="1"/>
          </p:cNvGraphicFramePr>
          <p:nvPr/>
        </p:nvGraphicFramePr>
        <p:xfrm>
          <a:off x="1886482" y="4533614"/>
          <a:ext cx="4957603" cy="735171"/>
        </p:xfrm>
        <a:graphic>
          <a:graphicData uri="http://schemas.openxmlformats.org/presentationml/2006/ole">
            <mc:AlternateContent xmlns:mc="http://schemas.openxmlformats.org/markup-compatibility/2006">
              <mc:Choice xmlns:v="urn:schemas-microsoft-com:vml" Requires="v">
                <p:oleObj spid="_x0000_s3098" name="Equation" r:id="rId14" imgW="2044440" imgH="393480" progId="Equation.DSMT4">
                  <p:embed/>
                </p:oleObj>
              </mc:Choice>
              <mc:Fallback>
                <p:oleObj name="Equation" r:id="rId14" imgW="2044440" imgH="393480" progId="Equation.DSMT4">
                  <p:embed/>
                  <p:pic>
                    <p:nvPicPr>
                      <p:cNvPr id="33" name="Object 32"/>
                      <p:cNvPicPr>
                        <a:picLocks noChangeAspect="1" noChangeArrowheads="1"/>
                      </p:cNvPicPr>
                      <p:nvPr/>
                    </p:nvPicPr>
                    <p:blipFill>
                      <a:blip r:embed="rId15"/>
                      <a:srcRect/>
                      <a:stretch>
                        <a:fillRect/>
                      </a:stretch>
                    </p:blipFill>
                    <p:spPr bwMode="auto">
                      <a:xfrm>
                        <a:off x="1886482" y="4533614"/>
                        <a:ext cx="4957603" cy="735171"/>
                      </a:xfrm>
                      <a:prstGeom prst="rect">
                        <a:avLst/>
                      </a:prstGeom>
                      <a:noFill/>
                      <a:ln>
                        <a:noFill/>
                      </a:ln>
                      <a:effectLst/>
                    </p:spPr>
                  </p:pic>
                </p:oleObj>
              </mc:Fallback>
            </mc:AlternateContent>
          </a:graphicData>
        </a:graphic>
      </p:graphicFrame>
      <p:graphicFrame>
        <p:nvGraphicFramePr>
          <p:cNvPr id="34" name="Object 33"/>
          <p:cNvGraphicFramePr>
            <a:graphicFrameLocks noChangeAspect="1"/>
          </p:cNvGraphicFramePr>
          <p:nvPr/>
        </p:nvGraphicFramePr>
        <p:xfrm>
          <a:off x="1883808" y="5223550"/>
          <a:ext cx="2142649" cy="464503"/>
        </p:xfrm>
        <a:graphic>
          <a:graphicData uri="http://schemas.openxmlformats.org/presentationml/2006/ole">
            <mc:AlternateContent xmlns:mc="http://schemas.openxmlformats.org/markup-compatibility/2006">
              <mc:Choice xmlns:v="urn:schemas-microsoft-com:vml" Requires="v">
                <p:oleObj spid="_x0000_s3099" name="Equation" r:id="rId16" imgW="914400" imgH="241200" progId="Equation.DSMT4">
                  <p:embed/>
                </p:oleObj>
              </mc:Choice>
              <mc:Fallback>
                <p:oleObj name="Equation" r:id="rId16" imgW="914400" imgH="241200" progId="Equation.DSMT4">
                  <p:embed/>
                  <p:pic>
                    <p:nvPicPr>
                      <p:cNvPr id="34" name="Object 33"/>
                      <p:cNvPicPr>
                        <a:picLocks noChangeAspect="1" noChangeArrowheads="1"/>
                      </p:cNvPicPr>
                      <p:nvPr/>
                    </p:nvPicPr>
                    <p:blipFill>
                      <a:blip r:embed="rId17"/>
                      <a:srcRect/>
                      <a:stretch>
                        <a:fillRect/>
                      </a:stretch>
                    </p:blipFill>
                    <p:spPr bwMode="auto">
                      <a:xfrm>
                        <a:off x="1883808" y="5223550"/>
                        <a:ext cx="2142649" cy="464503"/>
                      </a:xfrm>
                      <a:prstGeom prst="rect">
                        <a:avLst/>
                      </a:prstGeom>
                      <a:noFill/>
                      <a:ln>
                        <a:noFill/>
                      </a:ln>
                    </p:spPr>
                  </p:pic>
                </p:oleObj>
              </mc:Fallback>
            </mc:AlternateContent>
          </a:graphicData>
        </a:graphic>
      </p:graphicFrame>
      <p:graphicFrame>
        <p:nvGraphicFramePr>
          <p:cNvPr id="35" name="Object 34"/>
          <p:cNvGraphicFramePr>
            <a:graphicFrameLocks noChangeAspect="1"/>
          </p:cNvGraphicFramePr>
          <p:nvPr/>
        </p:nvGraphicFramePr>
        <p:xfrm>
          <a:off x="3159548" y="2378344"/>
          <a:ext cx="1464174" cy="464442"/>
        </p:xfrm>
        <a:graphic>
          <a:graphicData uri="http://schemas.openxmlformats.org/presentationml/2006/ole">
            <mc:AlternateContent xmlns:mc="http://schemas.openxmlformats.org/markup-compatibility/2006">
              <mc:Choice xmlns:v="urn:schemas-microsoft-com:vml" Requires="v">
                <p:oleObj spid="_x0000_s3100" name="Equation" r:id="rId18" imgW="672840" imgH="241200" progId="Equation.DSMT4">
                  <p:embed/>
                </p:oleObj>
              </mc:Choice>
              <mc:Fallback>
                <p:oleObj name="Equation" r:id="rId18" imgW="672840" imgH="241200" progId="Equation.DSMT4">
                  <p:embed/>
                  <p:pic>
                    <p:nvPicPr>
                      <p:cNvPr id="35" name="Object 34"/>
                      <p:cNvPicPr>
                        <a:picLocks noChangeAspect="1" noChangeArrowheads="1"/>
                      </p:cNvPicPr>
                      <p:nvPr/>
                    </p:nvPicPr>
                    <p:blipFill>
                      <a:blip r:embed="rId19"/>
                      <a:srcRect/>
                      <a:stretch>
                        <a:fillRect/>
                      </a:stretch>
                    </p:blipFill>
                    <p:spPr bwMode="auto">
                      <a:xfrm>
                        <a:off x="3159548" y="2378344"/>
                        <a:ext cx="1464174" cy="464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35"/>
          <p:cNvGraphicFramePr>
            <a:graphicFrameLocks noChangeAspect="1"/>
          </p:cNvGraphicFramePr>
          <p:nvPr/>
        </p:nvGraphicFramePr>
        <p:xfrm>
          <a:off x="1814988" y="5827244"/>
          <a:ext cx="3656648" cy="475332"/>
        </p:xfrm>
        <a:graphic>
          <a:graphicData uri="http://schemas.openxmlformats.org/presentationml/2006/ole">
            <mc:AlternateContent xmlns:mc="http://schemas.openxmlformats.org/markup-compatibility/2006">
              <mc:Choice xmlns:v="urn:schemas-microsoft-com:vml" Requires="v">
                <p:oleObj spid="_x0000_s3101" name="Equation" r:id="rId20" imgW="1663560" imgH="241200" progId="Equation.DSMT4">
                  <p:embed/>
                </p:oleObj>
              </mc:Choice>
              <mc:Fallback>
                <p:oleObj name="Equation" r:id="rId20" imgW="1663560" imgH="241200" progId="Equation.DSMT4">
                  <p:embed/>
                  <p:pic>
                    <p:nvPicPr>
                      <p:cNvPr id="36" name="Object 35"/>
                      <p:cNvPicPr>
                        <a:picLocks noChangeAspect="1" noChangeArrowheads="1"/>
                      </p:cNvPicPr>
                      <p:nvPr/>
                    </p:nvPicPr>
                    <p:blipFill>
                      <a:blip r:embed="rId21"/>
                      <a:srcRect/>
                      <a:stretch>
                        <a:fillRect/>
                      </a:stretch>
                    </p:blipFill>
                    <p:spPr bwMode="auto">
                      <a:xfrm>
                        <a:off x="1814988" y="5827244"/>
                        <a:ext cx="3656648" cy="475332"/>
                      </a:xfrm>
                      <a:prstGeom prst="rect">
                        <a:avLst/>
                      </a:prstGeom>
                      <a:noFill/>
                      <a:ln>
                        <a:noFill/>
                      </a:ln>
                      <a:effectLst/>
                    </p:spPr>
                  </p:pic>
                </p:oleObj>
              </mc:Fallback>
            </mc:AlternateContent>
          </a:graphicData>
        </a:graphic>
      </p:graphicFrame>
      <p:graphicFrame>
        <p:nvGraphicFramePr>
          <p:cNvPr id="2" name="Object 1"/>
          <p:cNvGraphicFramePr>
            <a:graphicFrameLocks noChangeAspect="1"/>
          </p:cNvGraphicFramePr>
          <p:nvPr/>
        </p:nvGraphicFramePr>
        <p:xfrm>
          <a:off x="5194050" y="2390775"/>
          <a:ext cx="1409700" cy="465138"/>
        </p:xfrm>
        <a:graphic>
          <a:graphicData uri="http://schemas.openxmlformats.org/presentationml/2006/ole">
            <mc:AlternateContent xmlns:mc="http://schemas.openxmlformats.org/markup-compatibility/2006">
              <mc:Choice xmlns:v="urn:schemas-microsoft-com:vml" Requires="v">
                <p:oleObj spid="_x0000_s3102" name="Equation" r:id="rId22" imgW="647640" imgH="241200" progId="Equation.DSMT4">
                  <p:embed/>
                </p:oleObj>
              </mc:Choice>
              <mc:Fallback>
                <p:oleObj name="Equation" r:id="rId22" imgW="647640" imgH="241200" progId="Equation.DSMT4">
                  <p:embed/>
                  <p:pic>
                    <p:nvPicPr>
                      <p:cNvPr id="2" name="Object 1"/>
                      <p:cNvPicPr>
                        <a:picLocks noChangeAspect="1" noChangeArrowheads="1"/>
                      </p:cNvPicPr>
                      <p:nvPr/>
                    </p:nvPicPr>
                    <p:blipFill>
                      <a:blip r:embed="rId23"/>
                      <a:srcRect/>
                      <a:stretch>
                        <a:fillRect/>
                      </a:stretch>
                    </p:blipFill>
                    <p:spPr bwMode="auto">
                      <a:xfrm>
                        <a:off x="5194050" y="2390775"/>
                        <a:ext cx="1409700"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 name="Object 29"/>
          <p:cNvGraphicFramePr>
            <a:graphicFrameLocks noChangeAspect="1"/>
          </p:cNvGraphicFramePr>
          <p:nvPr/>
        </p:nvGraphicFramePr>
        <p:xfrm>
          <a:off x="1878011" y="6278563"/>
          <a:ext cx="4132262" cy="474662"/>
        </p:xfrm>
        <a:graphic>
          <a:graphicData uri="http://schemas.openxmlformats.org/presentationml/2006/ole">
            <mc:AlternateContent xmlns:mc="http://schemas.openxmlformats.org/markup-compatibility/2006">
              <mc:Choice xmlns:v="urn:schemas-microsoft-com:vml" Requires="v">
                <p:oleObj spid="_x0000_s3103" name="Equation" r:id="rId24" imgW="1879560" imgH="241200" progId="Equation.DSMT4">
                  <p:embed/>
                </p:oleObj>
              </mc:Choice>
              <mc:Fallback>
                <p:oleObj name="Equation" r:id="rId24" imgW="1879560" imgH="241200" progId="Equation.DSMT4">
                  <p:embed/>
                  <p:pic>
                    <p:nvPicPr>
                      <p:cNvPr id="30" name="Object 29"/>
                      <p:cNvPicPr>
                        <a:picLocks noChangeAspect="1" noChangeArrowheads="1"/>
                      </p:cNvPicPr>
                      <p:nvPr/>
                    </p:nvPicPr>
                    <p:blipFill>
                      <a:blip r:embed="rId25"/>
                      <a:srcRect/>
                      <a:stretch>
                        <a:fillRect/>
                      </a:stretch>
                    </p:blipFill>
                    <p:spPr bwMode="auto">
                      <a:xfrm>
                        <a:off x="1878011" y="6278563"/>
                        <a:ext cx="413226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 name="2 Minute Groovy Themed Timer">
            <a:hlinkClick r:id="" action="ppaction://media"/>
            <a:extLst>
              <a:ext uri="{FF2B5EF4-FFF2-40B4-BE49-F238E27FC236}">
                <a16:creationId xmlns:a16="http://schemas.microsoft.com/office/drawing/2014/main" id="{581941B0-26ED-08D9-1EAF-9AC4852AF7B1}"/>
              </a:ext>
            </a:extLst>
          </p:cNvPr>
          <p:cNvPicPr>
            <a:picLocks noChangeAspect="1"/>
          </p:cNvPicPr>
          <p:nvPr>
            <a:videoFile r:link="rId3"/>
            <p:extLst>
              <p:ext uri="{DAA4B4D4-6D71-4841-9C94-3DE7FCFB9230}">
                <p14:media xmlns:p14="http://schemas.microsoft.com/office/powerpoint/2010/main" r:embed="rId2"/>
              </p:ext>
            </p:extLst>
          </p:nvPr>
        </p:nvPicPr>
        <p:blipFill>
          <a:blip r:embed="rId26"/>
          <a:stretch>
            <a:fillRect/>
          </a:stretch>
        </p:blipFill>
        <p:spPr>
          <a:xfrm>
            <a:off x="9714544" y="2288907"/>
            <a:ext cx="2299699" cy="1293581"/>
          </a:xfrm>
          <a:prstGeom prst="rect">
            <a:avLst/>
          </a:prstGeom>
        </p:spPr>
      </p:pic>
    </p:spTree>
    <p:extLst>
      <p:ext uri="{BB962C8B-B14F-4D97-AF65-F5344CB8AC3E}">
        <p14:creationId xmlns:p14="http://schemas.microsoft.com/office/powerpoint/2010/main" val="35247713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28198" fill="hold"/>
                                        <p:tgtEl>
                                          <p:spTgt spid="37"/>
                                        </p:tgtEl>
                                      </p:cBhvr>
                                    </p:cmd>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5" fill="hold" display="0">
                  <p:stCondLst>
                    <p:cond delay="indefinite"/>
                  </p:stCondLst>
                </p:cTn>
                <p:tgtEl>
                  <p:spTgt spid="37"/>
                </p:tgtEl>
              </p:cMediaNode>
            </p:video>
            <p:seq concurrent="1" nextAc="seek">
              <p:cTn id="76" restart="whenNotActive" fill="hold" evtFilter="cancelBubble" nodeType="interactiveSeq">
                <p:stCondLst>
                  <p:cond evt="onClick" delay="0">
                    <p:tgtEl>
                      <p:spTgt spid="37"/>
                    </p:tgtEl>
                  </p:cond>
                </p:stCondLst>
                <p:endSync evt="end" delay="0">
                  <p:rtn val="all"/>
                </p:endSync>
                <p:childTnLst>
                  <p:par>
                    <p:cTn id="77" fill="hold">
                      <p:stCondLst>
                        <p:cond delay="0"/>
                      </p:stCondLst>
                      <p:childTnLst>
                        <p:par>
                          <p:cTn id="78" fill="hold">
                            <p:stCondLst>
                              <p:cond delay="0"/>
                            </p:stCondLst>
                            <p:childTnLst>
                              <p:par>
                                <p:cTn id="79" presetID="2" presetClass="mediacall" presetSubtype="0" fill="hold" nodeType="clickEffect">
                                  <p:stCondLst>
                                    <p:cond delay="0"/>
                                  </p:stCondLst>
                                  <p:childTnLst>
                                    <p:cmd type="call" cmd="togglePause">
                                      <p:cBhvr>
                                        <p:cTn id="80" dur="1" fill="hold"/>
                                        <p:tgtEl>
                                          <p:spTgt spid="37"/>
                                        </p:tgtEl>
                                      </p:cBhvr>
                                    </p:cmd>
                                  </p:childTnLst>
                                </p:cTn>
                              </p:par>
                            </p:childTnLst>
                          </p:cTn>
                        </p:par>
                      </p:childTnLst>
                    </p:cTn>
                  </p:par>
                </p:childTnLst>
              </p:cTn>
              <p:nextCondLst>
                <p:cond evt="onClick" delay="0">
                  <p:tgtEl>
                    <p:spTgt spid="37"/>
                  </p:tgtEl>
                </p:cond>
              </p:nextCondLst>
            </p:seq>
          </p:childTnLst>
        </p:cTn>
      </p:par>
    </p:tnLst>
    <p:bldLst>
      <p:bldP spid="3" grpId="0" autoUpdateAnimBg="0"/>
      <p:bldP spid="7" grpId="0" autoUpdateAnimBg="0"/>
      <p:bldP spid="25" grpId="0" autoUpdateAnimBg="0"/>
      <p:bldP spid="2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2049463" y="2805113"/>
          <a:ext cx="4006850" cy="1035050"/>
        </p:xfrm>
        <a:graphic>
          <a:graphicData uri="http://schemas.openxmlformats.org/presentationml/2006/ole">
            <mc:AlternateContent xmlns:mc="http://schemas.openxmlformats.org/markup-compatibility/2006">
              <mc:Choice xmlns:v="urn:schemas-microsoft-com:vml" Requires="v">
                <p:oleObj spid="_x0000_s4104" name="Equation" r:id="rId3" imgW="1917360" imgH="457200" progId="Equation.DSMT4">
                  <p:embed/>
                </p:oleObj>
              </mc:Choice>
              <mc:Fallback>
                <p:oleObj name="Equation" r:id="rId3" imgW="1917360" imgH="457200" progId="Equation.DSMT4">
                  <p:embed/>
                  <p:pic>
                    <p:nvPicPr>
                      <p:cNvPr id="4" name="Object 3"/>
                      <p:cNvPicPr/>
                      <p:nvPr/>
                    </p:nvPicPr>
                    <p:blipFill>
                      <a:blip r:embed="rId4"/>
                      <a:stretch>
                        <a:fillRect/>
                      </a:stretch>
                    </p:blipFill>
                    <p:spPr>
                      <a:xfrm>
                        <a:off x="2049463" y="2805113"/>
                        <a:ext cx="4006850" cy="1035050"/>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2154239" y="1265239"/>
          <a:ext cx="3652837" cy="898525"/>
        </p:xfrm>
        <a:graphic>
          <a:graphicData uri="http://schemas.openxmlformats.org/presentationml/2006/ole">
            <mc:AlternateContent xmlns:mc="http://schemas.openxmlformats.org/markup-compatibility/2006">
              <mc:Choice xmlns:v="urn:schemas-microsoft-com:vml" Requires="v">
                <p:oleObj spid="_x0000_s4105" name="Equation" r:id="rId5" imgW="1688760" imgH="393480" progId="Equation.DSMT4">
                  <p:embed/>
                </p:oleObj>
              </mc:Choice>
              <mc:Fallback>
                <p:oleObj name="Equation" r:id="rId5" imgW="1688760" imgH="393480" progId="Equation.DSMT4">
                  <p:embed/>
                  <p:pic>
                    <p:nvPicPr>
                      <p:cNvPr id="5" name="Object 4"/>
                      <p:cNvPicPr>
                        <a:picLocks noChangeAspect="1" noChangeArrowheads="1"/>
                      </p:cNvPicPr>
                      <p:nvPr/>
                    </p:nvPicPr>
                    <p:blipFill>
                      <a:blip r:embed="rId6"/>
                      <a:srcRect/>
                      <a:stretch>
                        <a:fillRect/>
                      </a:stretch>
                    </p:blipFill>
                    <p:spPr bwMode="auto">
                      <a:xfrm>
                        <a:off x="2154239" y="1265239"/>
                        <a:ext cx="3652837" cy="898525"/>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nvGraphicFramePr>
        <p:xfrm>
          <a:off x="1987550" y="4491039"/>
          <a:ext cx="4159250" cy="1152525"/>
        </p:xfrm>
        <a:graphic>
          <a:graphicData uri="http://schemas.openxmlformats.org/presentationml/2006/ole">
            <mc:AlternateContent xmlns:mc="http://schemas.openxmlformats.org/markup-compatibility/2006">
              <mc:Choice xmlns:v="urn:schemas-microsoft-com:vml" Requires="v">
                <p:oleObj spid="_x0000_s4106" name="Equation" r:id="rId7" imgW="2044440" imgH="507960" progId="Equation.DSMT4">
                  <p:embed/>
                </p:oleObj>
              </mc:Choice>
              <mc:Fallback>
                <p:oleObj name="Equation" r:id="rId7" imgW="2044440" imgH="507960" progId="Equation.DSMT4">
                  <p:embed/>
                  <p:pic>
                    <p:nvPicPr>
                      <p:cNvPr id="6" name="Object 5"/>
                      <p:cNvPicPr>
                        <a:picLocks noChangeAspect="1" noChangeArrowheads="1"/>
                      </p:cNvPicPr>
                      <p:nvPr/>
                    </p:nvPicPr>
                    <p:blipFill>
                      <a:blip r:embed="rId8"/>
                      <a:srcRect/>
                      <a:stretch>
                        <a:fillRect/>
                      </a:stretch>
                    </p:blipFill>
                    <p:spPr bwMode="auto">
                      <a:xfrm>
                        <a:off x="1987550" y="4491039"/>
                        <a:ext cx="4159250" cy="1152525"/>
                      </a:xfrm>
                      <a:prstGeom prst="rect">
                        <a:avLst/>
                      </a:prstGeom>
                      <a:noFill/>
                      <a:ln>
                        <a:noFill/>
                      </a:ln>
                    </p:spPr>
                  </p:pic>
                </p:oleObj>
              </mc:Fallback>
            </mc:AlternateContent>
          </a:graphicData>
        </a:graphic>
      </p:graphicFrame>
      <p:sp>
        <p:nvSpPr>
          <p:cNvPr id="3" name="TextBox 2"/>
          <p:cNvSpPr txBox="1"/>
          <p:nvPr/>
        </p:nvSpPr>
        <p:spPr>
          <a:xfrm>
            <a:off x="4038600" y="254001"/>
            <a:ext cx="4648200" cy="646331"/>
          </a:xfrm>
          <a:prstGeom prst="rect">
            <a:avLst/>
          </a:prstGeom>
          <a:noFill/>
        </p:spPr>
        <p:txBody>
          <a:bodyPr wrap="square" rtlCol="0">
            <a:spAutoFit/>
          </a:bodyPr>
          <a:lstStyle/>
          <a:p>
            <a:r>
              <a:rPr lang="en-US" sz="3600" b="1" dirty="0" err="1">
                <a:solidFill>
                  <a:srgbClr val="FF0000"/>
                </a:solidFill>
              </a:rPr>
              <a:t>Giải</a:t>
            </a:r>
            <a:r>
              <a:rPr lang="en-US" sz="3600" b="1" dirty="0">
                <a:solidFill>
                  <a:srgbClr val="FF0000"/>
                </a:solidFill>
              </a:rPr>
              <a:t> </a:t>
            </a:r>
            <a:r>
              <a:rPr lang="en-US" sz="3600" b="1" dirty="0" err="1">
                <a:solidFill>
                  <a:srgbClr val="FF0000"/>
                </a:solidFill>
              </a:rPr>
              <a:t>quyết</a:t>
            </a:r>
            <a:r>
              <a:rPr lang="en-US" sz="3600" b="1" dirty="0">
                <a:solidFill>
                  <a:srgbClr val="FF0000"/>
                </a:solidFill>
              </a:rPr>
              <a:t> </a:t>
            </a:r>
            <a:r>
              <a:rPr lang="en-US" sz="3600" b="1" dirty="0" err="1">
                <a:solidFill>
                  <a:srgbClr val="FF0000"/>
                </a:solidFill>
              </a:rPr>
              <a:t>tình</a:t>
            </a:r>
            <a:r>
              <a:rPr lang="en-US" sz="3600" b="1" dirty="0">
                <a:solidFill>
                  <a:srgbClr val="FF0000"/>
                </a:solidFill>
              </a:rPr>
              <a:t> </a:t>
            </a:r>
            <a:r>
              <a:rPr lang="en-US" sz="3600" b="1" dirty="0" err="1">
                <a:solidFill>
                  <a:srgbClr val="FF0000"/>
                </a:solidFill>
              </a:rPr>
              <a:t>huống</a:t>
            </a:r>
            <a:endParaRPr lang="en-US" sz="3600" b="1" dirty="0">
              <a:solidFill>
                <a:srgbClr val="FF0000"/>
              </a:solidFill>
            </a:endParaRPr>
          </a:p>
        </p:txBody>
      </p:sp>
      <p:pic>
        <p:nvPicPr>
          <p:cNvPr id="20660" name="Picture 1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1219200"/>
            <a:ext cx="38290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1" name="Picture 18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3200" y="2442029"/>
            <a:ext cx="3867150" cy="167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2" name="Picture 18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3200" y="4495800"/>
            <a:ext cx="382905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587816"/>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9038BE-E909-2BD2-4269-17B7D9C9815C}"/>
              </a:ext>
            </a:extLst>
          </p:cNvPr>
          <p:cNvPicPr>
            <a:picLocks noChangeAspect="1"/>
          </p:cNvPicPr>
          <p:nvPr/>
        </p:nvPicPr>
        <p:blipFill>
          <a:blip r:embed="rId2"/>
          <a:stretch>
            <a:fillRect/>
          </a:stretch>
        </p:blipFill>
        <p:spPr>
          <a:xfrm>
            <a:off x="4087461" y="632821"/>
            <a:ext cx="3545135" cy="1211051"/>
          </a:xfrm>
          <a:prstGeom prst="rect">
            <a:avLst/>
          </a:prstGeom>
        </p:spPr>
      </p:pic>
      <p:pic>
        <p:nvPicPr>
          <p:cNvPr id="8" name="Picture 7">
            <a:extLst>
              <a:ext uri="{FF2B5EF4-FFF2-40B4-BE49-F238E27FC236}">
                <a16:creationId xmlns:a16="http://schemas.microsoft.com/office/drawing/2014/main" id="{44E4AD07-583B-8C0F-2B34-AB24F53734D3}"/>
              </a:ext>
            </a:extLst>
          </p:cNvPr>
          <p:cNvPicPr>
            <a:picLocks noChangeAspect="1"/>
          </p:cNvPicPr>
          <p:nvPr/>
        </p:nvPicPr>
        <p:blipFill>
          <a:blip r:embed="rId3"/>
          <a:stretch>
            <a:fillRect/>
          </a:stretch>
        </p:blipFill>
        <p:spPr>
          <a:xfrm>
            <a:off x="1140431" y="1843872"/>
            <a:ext cx="14279392" cy="4844604"/>
          </a:xfrm>
          <a:prstGeom prst="rect">
            <a:avLst/>
          </a:prstGeom>
        </p:spPr>
      </p:pic>
    </p:spTree>
    <p:extLst>
      <p:ext uri="{BB962C8B-B14F-4D97-AF65-F5344CB8AC3E}">
        <p14:creationId xmlns:p14="http://schemas.microsoft.com/office/powerpoint/2010/main" val="369502775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62227E-C09A-A70B-2CC9-63528FE58C1E}"/>
              </a:ext>
            </a:extLst>
          </p:cNvPr>
          <p:cNvPicPr>
            <a:picLocks noChangeAspect="1"/>
          </p:cNvPicPr>
          <p:nvPr/>
        </p:nvPicPr>
        <p:blipFill>
          <a:blip r:embed="rId2"/>
          <a:stretch>
            <a:fillRect/>
          </a:stretch>
        </p:blipFill>
        <p:spPr>
          <a:xfrm>
            <a:off x="3840882" y="761587"/>
            <a:ext cx="3545135" cy="1211051"/>
          </a:xfrm>
          <a:prstGeom prst="rect">
            <a:avLst/>
          </a:prstGeom>
        </p:spPr>
      </p:pic>
      <p:pic>
        <p:nvPicPr>
          <p:cNvPr id="19" name="Picture 18">
            <a:extLst>
              <a:ext uri="{FF2B5EF4-FFF2-40B4-BE49-F238E27FC236}">
                <a16:creationId xmlns:a16="http://schemas.microsoft.com/office/drawing/2014/main" id="{28D80677-3A17-0496-5E73-34D9E61DB3BB}"/>
              </a:ext>
            </a:extLst>
          </p:cNvPr>
          <p:cNvPicPr>
            <a:picLocks noChangeAspect="1"/>
          </p:cNvPicPr>
          <p:nvPr/>
        </p:nvPicPr>
        <p:blipFill>
          <a:blip r:embed="rId3"/>
          <a:stretch>
            <a:fillRect/>
          </a:stretch>
        </p:blipFill>
        <p:spPr>
          <a:xfrm>
            <a:off x="697085" y="2138324"/>
            <a:ext cx="14842191" cy="3452116"/>
          </a:xfrm>
          <a:prstGeom prst="rect">
            <a:avLst/>
          </a:prstGeom>
        </p:spPr>
      </p:pic>
    </p:spTree>
    <p:extLst>
      <p:ext uri="{BB962C8B-B14F-4D97-AF65-F5344CB8AC3E}">
        <p14:creationId xmlns:p14="http://schemas.microsoft.com/office/powerpoint/2010/main" val="3043663349"/>
      </p:ext>
    </p:extLst>
  </p:cSld>
  <p:clrMapOvr>
    <a:masterClrMapping/>
  </p:clrMapOvr>
  <mc:AlternateContent xmlns:mc="http://schemas.openxmlformats.org/markup-compatibility/2006" xmlns:p14="http://schemas.microsoft.com/office/powerpoint/2010/main">
    <mc:Choice Requires="p14">
      <p:transition spd="slow">
        <p14:flythrough dir="ou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2049463" y="2805113"/>
          <a:ext cx="4006850" cy="1035050"/>
        </p:xfrm>
        <a:graphic>
          <a:graphicData uri="http://schemas.openxmlformats.org/presentationml/2006/ole">
            <mc:AlternateContent xmlns:mc="http://schemas.openxmlformats.org/markup-compatibility/2006">
              <mc:Choice xmlns:v="urn:schemas-microsoft-com:vml" Requires="v">
                <p:oleObj spid="_x0000_s5128" name="Equation" r:id="rId3" imgW="1917360" imgH="457200" progId="Equation.DSMT4">
                  <p:embed/>
                </p:oleObj>
              </mc:Choice>
              <mc:Fallback>
                <p:oleObj name="Equation" r:id="rId3" imgW="1917360" imgH="457200" progId="Equation.DSMT4">
                  <p:embed/>
                  <p:pic>
                    <p:nvPicPr>
                      <p:cNvPr id="4" name="Object 3"/>
                      <p:cNvPicPr/>
                      <p:nvPr/>
                    </p:nvPicPr>
                    <p:blipFill>
                      <a:blip r:embed="rId4"/>
                      <a:stretch>
                        <a:fillRect/>
                      </a:stretch>
                    </p:blipFill>
                    <p:spPr>
                      <a:xfrm>
                        <a:off x="2049463" y="2805113"/>
                        <a:ext cx="4006850" cy="1035050"/>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2154239" y="1265239"/>
          <a:ext cx="3652837" cy="898525"/>
        </p:xfrm>
        <a:graphic>
          <a:graphicData uri="http://schemas.openxmlformats.org/presentationml/2006/ole">
            <mc:AlternateContent xmlns:mc="http://schemas.openxmlformats.org/markup-compatibility/2006">
              <mc:Choice xmlns:v="urn:schemas-microsoft-com:vml" Requires="v">
                <p:oleObj spid="_x0000_s5129" name="Equation" r:id="rId5" imgW="1688760" imgH="393480" progId="Equation.DSMT4">
                  <p:embed/>
                </p:oleObj>
              </mc:Choice>
              <mc:Fallback>
                <p:oleObj name="Equation" r:id="rId5" imgW="1688760" imgH="393480" progId="Equation.DSMT4">
                  <p:embed/>
                  <p:pic>
                    <p:nvPicPr>
                      <p:cNvPr id="5" name="Object 4"/>
                      <p:cNvPicPr>
                        <a:picLocks noChangeAspect="1" noChangeArrowheads="1"/>
                      </p:cNvPicPr>
                      <p:nvPr/>
                    </p:nvPicPr>
                    <p:blipFill>
                      <a:blip r:embed="rId6"/>
                      <a:srcRect/>
                      <a:stretch>
                        <a:fillRect/>
                      </a:stretch>
                    </p:blipFill>
                    <p:spPr bwMode="auto">
                      <a:xfrm>
                        <a:off x="2154239" y="1265239"/>
                        <a:ext cx="3652837" cy="898525"/>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nvGraphicFramePr>
        <p:xfrm>
          <a:off x="1987550" y="4491039"/>
          <a:ext cx="4159250" cy="1152525"/>
        </p:xfrm>
        <a:graphic>
          <a:graphicData uri="http://schemas.openxmlformats.org/presentationml/2006/ole">
            <mc:AlternateContent xmlns:mc="http://schemas.openxmlformats.org/markup-compatibility/2006">
              <mc:Choice xmlns:v="urn:schemas-microsoft-com:vml" Requires="v">
                <p:oleObj spid="_x0000_s5130" name="Equation" r:id="rId7" imgW="2044440" imgH="507960" progId="Equation.DSMT4">
                  <p:embed/>
                </p:oleObj>
              </mc:Choice>
              <mc:Fallback>
                <p:oleObj name="Equation" r:id="rId7" imgW="2044440" imgH="507960" progId="Equation.DSMT4">
                  <p:embed/>
                  <p:pic>
                    <p:nvPicPr>
                      <p:cNvPr id="6" name="Object 5"/>
                      <p:cNvPicPr>
                        <a:picLocks noChangeAspect="1" noChangeArrowheads="1"/>
                      </p:cNvPicPr>
                      <p:nvPr/>
                    </p:nvPicPr>
                    <p:blipFill>
                      <a:blip r:embed="rId8"/>
                      <a:srcRect/>
                      <a:stretch>
                        <a:fillRect/>
                      </a:stretch>
                    </p:blipFill>
                    <p:spPr bwMode="auto">
                      <a:xfrm>
                        <a:off x="1987550" y="4491039"/>
                        <a:ext cx="4159250" cy="1152525"/>
                      </a:xfrm>
                      <a:prstGeom prst="rect">
                        <a:avLst/>
                      </a:prstGeom>
                      <a:noFill/>
                      <a:ln>
                        <a:noFill/>
                      </a:ln>
                    </p:spPr>
                  </p:pic>
                </p:oleObj>
              </mc:Fallback>
            </mc:AlternateContent>
          </a:graphicData>
        </a:graphic>
      </p:graphicFrame>
      <p:sp>
        <p:nvSpPr>
          <p:cNvPr id="3" name="TextBox 2"/>
          <p:cNvSpPr txBox="1"/>
          <p:nvPr/>
        </p:nvSpPr>
        <p:spPr>
          <a:xfrm>
            <a:off x="4038600" y="254001"/>
            <a:ext cx="4648200" cy="646331"/>
          </a:xfrm>
          <a:prstGeom prst="rect">
            <a:avLst/>
          </a:prstGeom>
          <a:noFill/>
        </p:spPr>
        <p:txBody>
          <a:bodyPr wrap="square" rtlCol="0">
            <a:spAutoFit/>
          </a:bodyPr>
          <a:lstStyle/>
          <a:p>
            <a:r>
              <a:rPr lang="en-US" sz="3600" b="1" dirty="0" err="1">
                <a:solidFill>
                  <a:srgbClr val="FF0000"/>
                </a:solidFill>
              </a:rPr>
              <a:t>Giải</a:t>
            </a:r>
            <a:r>
              <a:rPr lang="en-US" sz="3600" b="1" dirty="0">
                <a:solidFill>
                  <a:srgbClr val="FF0000"/>
                </a:solidFill>
              </a:rPr>
              <a:t> </a:t>
            </a:r>
            <a:r>
              <a:rPr lang="en-US" sz="3600" b="1" dirty="0" err="1">
                <a:solidFill>
                  <a:srgbClr val="FF0000"/>
                </a:solidFill>
              </a:rPr>
              <a:t>quyết</a:t>
            </a:r>
            <a:r>
              <a:rPr lang="en-US" sz="3600" b="1" dirty="0">
                <a:solidFill>
                  <a:srgbClr val="FF0000"/>
                </a:solidFill>
              </a:rPr>
              <a:t> </a:t>
            </a:r>
            <a:r>
              <a:rPr lang="en-US" sz="3600" b="1" dirty="0" err="1">
                <a:solidFill>
                  <a:srgbClr val="FF0000"/>
                </a:solidFill>
              </a:rPr>
              <a:t>tình</a:t>
            </a:r>
            <a:r>
              <a:rPr lang="en-US" sz="3600" b="1" dirty="0">
                <a:solidFill>
                  <a:srgbClr val="FF0000"/>
                </a:solidFill>
              </a:rPr>
              <a:t> </a:t>
            </a:r>
            <a:r>
              <a:rPr lang="en-US" sz="3600" b="1" dirty="0" err="1">
                <a:solidFill>
                  <a:srgbClr val="FF0000"/>
                </a:solidFill>
              </a:rPr>
              <a:t>huống</a:t>
            </a:r>
            <a:endParaRPr lang="en-US" sz="3600" b="1" dirty="0">
              <a:solidFill>
                <a:srgbClr val="FF0000"/>
              </a:solidFill>
            </a:endParaRPr>
          </a:p>
        </p:txBody>
      </p:sp>
      <p:pic>
        <p:nvPicPr>
          <p:cNvPr id="20660" name="Picture 1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1219200"/>
            <a:ext cx="38290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1" name="Picture 18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3200" y="2442029"/>
            <a:ext cx="3867150" cy="167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2" name="Picture 18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3200" y="4495800"/>
            <a:ext cx="382905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7160372"/>
      </p:ext>
    </p:extLst>
  </p:cSld>
  <p:clrMapOvr>
    <a:masterClrMapping/>
  </p:clrMapOvr>
  <mc:AlternateContent xmlns:mc="http://schemas.openxmlformats.org/markup-compatibility/2006" xmlns:p14="http://schemas.microsoft.com/office/powerpoint/2010/main">
    <mc:Choice Requires="p14">
      <p:transition spd="slow">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6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287" y="63865"/>
            <a:ext cx="6019800" cy="707886"/>
          </a:xfrm>
          <a:prstGeom prst="rect">
            <a:avLst/>
          </a:prstGeom>
          <a:noFill/>
        </p:spPr>
        <p:txBody>
          <a:bodyPr wrap="square" rtlCol="0">
            <a:spAutoFit/>
          </a:bodyPr>
          <a:lstStyle/>
          <a:p>
            <a:r>
              <a:rPr lang="en-US" sz="4000" b="1" dirty="0" err="1">
                <a:solidFill>
                  <a:srgbClr val="FF0000"/>
                </a:solidFill>
                <a:latin typeface="Times New Roman" pitchFamily="18" charset="0"/>
                <a:cs typeface="Times New Roman" pitchFamily="18" charset="0"/>
              </a:rPr>
              <a:t>Tóm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tắt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nội</a:t>
            </a:r>
            <a:r>
              <a:rPr lang="en-US" sz="4000" b="1" dirty="0">
                <a:solidFill>
                  <a:srgbClr val="FF0000"/>
                </a:solidFill>
                <a:latin typeface="Times New Roman" pitchFamily="18" charset="0"/>
                <a:cs typeface="Times New Roman" pitchFamily="18" charset="0"/>
              </a:rPr>
              <a:t> dung </a:t>
            </a:r>
            <a:r>
              <a:rPr lang="en-US" sz="4000" b="1" dirty="0" err="1">
                <a:solidFill>
                  <a:srgbClr val="FF0000"/>
                </a:solidFill>
                <a:latin typeface="Times New Roman" pitchFamily="18" charset="0"/>
                <a:cs typeface="Times New Roman" pitchFamily="18" charset="0"/>
              </a:rPr>
              <a:t>bài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học</a:t>
            </a:r>
            <a:endParaRPr lang="en-US" sz="4000" b="1" dirty="0">
              <a:solidFill>
                <a:srgbClr val="FF0000"/>
              </a:solidFill>
              <a:latin typeface="Times New Roman" pitchFamily="18" charset="0"/>
              <a:cs typeface="Times New Roman" pitchFamily="18" charset="0"/>
            </a:endParaRPr>
          </a:p>
        </p:txBody>
      </p:sp>
      <p:sp>
        <p:nvSpPr>
          <p:cNvPr id="11" name="Rectangle 10"/>
          <p:cNvSpPr/>
          <p:nvPr/>
        </p:nvSpPr>
        <p:spPr>
          <a:xfrm>
            <a:off x="1804206" y="1446389"/>
            <a:ext cx="4966424" cy="523220"/>
          </a:xfrm>
          <a:prstGeom prst="rect">
            <a:avLst/>
          </a:prstGeom>
        </p:spPr>
        <p:txBody>
          <a:bodyPr wrap="none">
            <a:spAutoFit/>
          </a:bodyPr>
          <a:lstStyle/>
          <a:p>
            <a:r>
              <a:rPr lang="vi-VN" sz="2800" dirty="0">
                <a:latin typeface="Times New Roman" pitchFamily="18" charset="0"/>
                <a:cs typeface="Times New Roman" pitchFamily="18" charset="0"/>
              </a:rPr>
              <a:t>2</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a:t>
            </a:r>
          </a:p>
        </p:txBody>
      </p:sp>
      <p:sp>
        <p:nvSpPr>
          <p:cNvPr id="12" name="Rectangle 11"/>
          <p:cNvSpPr/>
          <p:nvPr/>
        </p:nvSpPr>
        <p:spPr>
          <a:xfrm>
            <a:off x="1846944" y="1944914"/>
            <a:ext cx="4003019" cy="523220"/>
          </a:xfrm>
          <a:prstGeom prst="rect">
            <a:avLst/>
          </a:prstGeom>
        </p:spPr>
        <p:txBody>
          <a:bodyPr wrap="none">
            <a:spAutoFit/>
          </a:bodyPr>
          <a:lstStyle/>
          <a:p>
            <a:r>
              <a:rPr lang="vi-VN" sz="2800" dirty="0">
                <a:latin typeface="Times New Roman" pitchFamily="18" charset="0"/>
                <a:cs typeface="Times New Roman" pitchFamily="18" charset="0"/>
              </a:rPr>
              <a:t>3</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biệt</a:t>
            </a:r>
            <a:endParaRPr lang="en-US" sz="2800" dirty="0">
              <a:latin typeface="Times New Roman" pitchFamily="18" charset="0"/>
              <a:cs typeface="Times New Roman" pitchFamily="18" charset="0"/>
            </a:endParaRPr>
          </a:p>
        </p:txBody>
      </p:sp>
      <p:sp>
        <p:nvSpPr>
          <p:cNvPr id="14" name="Rectangle 13"/>
          <p:cNvSpPr/>
          <p:nvPr/>
        </p:nvSpPr>
        <p:spPr>
          <a:xfrm>
            <a:off x="1981200" y="2772229"/>
            <a:ext cx="27813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762500" y="2772229"/>
            <a:ext cx="27813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551060" y="2772229"/>
            <a:ext cx="27813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2388180924"/>
              </p:ext>
            </p:extLst>
          </p:nvPr>
        </p:nvGraphicFramePr>
        <p:xfrm>
          <a:off x="2633663" y="2786063"/>
          <a:ext cx="1697037" cy="1876425"/>
        </p:xfrm>
        <a:graphic>
          <a:graphicData uri="http://schemas.openxmlformats.org/presentationml/2006/ole">
            <mc:AlternateContent xmlns:mc="http://schemas.openxmlformats.org/markup-compatibility/2006">
              <mc:Choice xmlns:v="urn:schemas-microsoft-com:vml" Requires="v">
                <p:oleObj spid="_x0000_s6162" name="Equation" r:id="rId3" imgW="1130040" imgH="1282680" progId="Equation.DSMT4">
                  <p:embed/>
                </p:oleObj>
              </mc:Choice>
              <mc:Fallback>
                <p:oleObj name="Equation" r:id="rId3" imgW="1130040" imgH="1282680" progId="Equation.DSMT4">
                  <p:embed/>
                  <p:pic>
                    <p:nvPicPr>
                      <p:cNvPr id="18" name="Object 17"/>
                      <p:cNvPicPr>
                        <a:picLocks noChangeAspect="1" noChangeArrowheads="1"/>
                      </p:cNvPicPr>
                      <p:nvPr/>
                    </p:nvPicPr>
                    <p:blipFill>
                      <a:blip r:embed="rId4"/>
                      <a:srcRect/>
                      <a:stretch>
                        <a:fillRect/>
                      </a:stretch>
                    </p:blipFill>
                    <p:spPr bwMode="auto">
                      <a:xfrm>
                        <a:off x="2633663" y="2786063"/>
                        <a:ext cx="1697037" cy="1876425"/>
                      </a:xfrm>
                      <a:prstGeom prst="rect">
                        <a:avLst/>
                      </a:prstGeom>
                      <a:noFill/>
                      <a:ln>
                        <a:noFill/>
                      </a:ln>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361441256"/>
              </p:ext>
            </p:extLst>
          </p:nvPr>
        </p:nvGraphicFramePr>
        <p:xfrm>
          <a:off x="4940300" y="3165475"/>
          <a:ext cx="2425700" cy="1060450"/>
        </p:xfrm>
        <a:graphic>
          <a:graphicData uri="http://schemas.openxmlformats.org/presentationml/2006/ole">
            <mc:AlternateContent xmlns:mc="http://schemas.openxmlformats.org/markup-compatibility/2006">
              <mc:Choice xmlns:v="urn:schemas-microsoft-com:vml" Requires="v">
                <p:oleObj spid="_x0000_s6163" name="Equation" r:id="rId5" imgW="1371600" imgH="596880" progId="Equation.DSMT4">
                  <p:embed/>
                </p:oleObj>
              </mc:Choice>
              <mc:Fallback>
                <p:oleObj name="Equation" r:id="rId5" imgW="1371600" imgH="596880" progId="Equation.DSMT4">
                  <p:embed/>
                  <p:pic>
                    <p:nvPicPr>
                      <p:cNvPr id="19" name="Object 18"/>
                      <p:cNvPicPr/>
                      <p:nvPr/>
                    </p:nvPicPr>
                    <p:blipFill>
                      <a:blip r:embed="rId6"/>
                      <a:stretch>
                        <a:fillRect/>
                      </a:stretch>
                    </p:blipFill>
                    <p:spPr>
                      <a:xfrm>
                        <a:off x="4940300" y="3165475"/>
                        <a:ext cx="2425700" cy="106045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37372387"/>
              </p:ext>
            </p:extLst>
          </p:nvPr>
        </p:nvGraphicFramePr>
        <p:xfrm>
          <a:off x="7583488" y="3194050"/>
          <a:ext cx="2717800" cy="1060450"/>
        </p:xfrm>
        <a:graphic>
          <a:graphicData uri="http://schemas.openxmlformats.org/presentationml/2006/ole">
            <mc:AlternateContent xmlns:mc="http://schemas.openxmlformats.org/markup-compatibility/2006">
              <mc:Choice xmlns:v="urn:schemas-microsoft-com:vml" Requires="v">
                <p:oleObj spid="_x0000_s6164" name="Equation" r:id="rId7" imgW="1536480" imgH="596880" progId="Equation.DSMT4">
                  <p:embed/>
                </p:oleObj>
              </mc:Choice>
              <mc:Fallback>
                <p:oleObj name="Equation" r:id="rId7" imgW="1536480" imgH="596880" progId="Equation.DSMT4">
                  <p:embed/>
                  <p:pic>
                    <p:nvPicPr>
                      <p:cNvPr id="20" name="Object 19"/>
                      <p:cNvPicPr>
                        <a:picLocks noChangeAspect="1" noChangeArrowheads="1"/>
                      </p:cNvPicPr>
                      <p:nvPr/>
                    </p:nvPicPr>
                    <p:blipFill>
                      <a:blip r:embed="rId8"/>
                      <a:srcRect/>
                      <a:stretch>
                        <a:fillRect/>
                      </a:stretch>
                    </p:blipFill>
                    <p:spPr bwMode="auto">
                      <a:xfrm>
                        <a:off x="7583488" y="3194050"/>
                        <a:ext cx="2717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Rectangle 21"/>
          <p:cNvSpPr/>
          <p:nvPr/>
        </p:nvSpPr>
        <p:spPr>
          <a:xfrm>
            <a:off x="2002974" y="4680823"/>
            <a:ext cx="27813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784274" y="4680823"/>
            <a:ext cx="27813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558320" y="4680823"/>
            <a:ext cx="27813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1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 name="Object 24"/>
          <p:cNvGraphicFramePr>
            <a:graphicFrameLocks noChangeAspect="1"/>
          </p:cNvGraphicFramePr>
          <p:nvPr>
            <p:extLst>
              <p:ext uri="{D42A27DB-BD31-4B8C-83A1-F6EECF244321}">
                <p14:modId xmlns:p14="http://schemas.microsoft.com/office/powerpoint/2010/main" val="1676693801"/>
              </p:ext>
            </p:extLst>
          </p:nvPr>
        </p:nvGraphicFramePr>
        <p:xfrm>
          <a:off x="2279650" y="5486400"/>
          <a:ext cx="1974850" cy="836613"/>
        </p:xfrm>
        <a:graphic>
          <a:graphicData uri="http://schemas.openxmlformats.org/presentationml/2006/ole">
            <mc:AlternateContent xmlns:mc="http://schemas.openxmlformats.org/markup-compatibility/2006">
              <mc:Choice xmlns:v="urn:schemas-microsoft-com:vml" Requires="v">
                <p:oleObj spid="_x0000_s6165" name="Equation" r:id="rId9" imgW="927000" imgH="393480" progId="Equation.DSMT4">
                  <p:embed/>
                </p:oleObj>
              </mc:Choice>
              <mc:Fallback>
                <p:oleObj name="Equation" r:id="rId9" imgW="927000" imgH="393480" progId="Equation.DSMT4">
                  <p:embed/>
                  <p:pic>
                    <p:nvPicPr>
                      <p:cNvPr id="25" name="Object 24"/>
                      <p:cNvPicPr>
                        <a:picLocks noChangeAspect="1" noChangeArrowheads="1"/>
                      </p:cNvPicPr>
                      <p:nvPr/>
                    </p:nvPicPr>
                    <p:blipFill>
                      <a:blip r:embed="rId10"/>
                      <a:srcRect/>
                      <a:stretch>
                        <a:fillRect/>
                      </a:stretch>
                    </p:blipFill>
                    <p:spPr bwMode="auto">
                      <a:xfrm>
                        <a:off x="2279650" y="5486400"/>
                        <a:ext cx="1974850" cy="836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Rectangle 2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235"/>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9" name="Object 28"/>
          <p:cNvGraphicFramePr>
            <a:graphicFrameLocks noChangeAspect="1"/>
          </p:cNvGraphicFramePr>
          <p:nvPr>
            <p:extLst>
              <p:ext uri="{D42A27DB-BD31-4B8C-83A1-F6EECF244321}">
                <p14:modId xmlns:p14="http://schemas.microsoft.com/office/powerpoint/2010/main" val="1985257492"/>
              </p:ext>
            </p:extLst>
          </p:nvPr>
        </p:nvGraphicFramePr>
        <p:xfrm>
          <a:off x="5113338" y="4762500"/>
          <a:ext cx="1639887" cy="755650"/>
        </p:xfrm>
        <a:graphic>
          <a:graphicData uri="http://schemas.openxmlformats.org/presentationml/2006/ole">
            <mc:AlternateContent xmlns:mc="http://schemas.openxmlformats.org/markup-compatibility/2006">
              <mc:Choice xmlns:v="urn:schemas-microsoft-com:vml" Requires="v">
                <p:oleObj spid="_x0000_s6166" name="Equation" r:id="rId11" imgW="761760" imgH="355320" progId="Equation.DSMT4">
                  <p:embed/>
                </p:oleObj>
              </mc:Choice>
              <mc:Fallback>
                <p:oleObj name="Equation" r:id="rId11" imgW="761760" imgH="355320" progId="Equation.DSMT4">
                  <p:embed/>
                  <p:pic>
                    <p:nvPicPr>
                      <p:cNvPr id="29" name="Object 28"/>
                      <p:cNvPicPr>
                        <a:picLocks noChangeAspect="1" noChangeArrowheads="1"/>
                      </p:cNvPicPr>
                      <p:nvPr/>
                    </p:nvPicPr>
                    <p:blipFill>
                      <a:blip r:embed="rId12"/>
                      <a:srcRect/>
                      <a:stretch>
                        <a:fillRect/>
                      </a:stretch>
                    </p:blipFill>
                    <p:spPr bwMode="auto">
                      <a:xfrm>
                        <a:off x="5113338" y="4762500"/>
                        <a:ext cx="1639887"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61402736"/>
              </p:ext>
            </p:extLst>
          </p:nvPr>
        </p:nvGraphicFramePr>
        <p:xfrm>
          <a:off x="4826000" y="5422900"/>
          <a:ext cx="1143000" cy="627063"/>
        </p:xfrm>
        <a:graphic>
          <a:graphicData uri="http://schemas.openxmlformats.org/presentationml/2006/ole">
            <mc:AlternateContent xmlns:mc="http://schemas.openxmlformats.org/markup-compatibility/2006">
              <mc:Choice xmlns:v="urn:schemas-microsoft-com:vml" Requires="v">
                <p:oleObj spid="_x0000_s6167" name="Equation" r:id="rId13" imgW="533160" imgH="291960" progId="Equation.DSMT4">
                  <p:embed/>
                </p:oleObj>
              </mc:Choice>
              <mc:Fallback>
                <p:oleObj name="Equation" r:id="rId13" imgW="533160" imgH="291960" progId="Equation.DSMT4">
                  <p:embed/>
                  <p:pic>
                    <p:nvPicPr>
                      <p:cNvPr id="30" name="Object 29"/>
                      <p:cNvPicPr/>
                      <p:nvPr/>
                    </p:nvPicPr>
                    <p:blipFill>
                      <a:blip r:embed="rId14"/>
                      <a:stretch>
                        <a:fillRect/>
                      </a:stretch>
                    </p:blipFill>
                    <p:spPr>
                      <a:xfrm>
                        <a:off x="4826000" y="5422900"/>
                        <a:ext cx="1143000" cy="627063"/>
                      </a:xfrm>
                      <a:prstGeom prst="rect">
                        <a:avLst/>
                      </a:prstGeom>
                    </p:spPr>
                  </p:pic>
                </p:oleObj>
              </mc:Fallback>
            </mc:AlternateContent>
          </a:graphicData>
        </a:graphic>
      </p:graphicFrame>
      <p:sp>
        <p:nvSpPr>
          <p:cNvPr id="31" name="TextBox 30"/>
          <p:cNvSpPr txBox="1"/>
          <p:nvPr/>
        </p:nvSpPr>
        <p:spPr>
          <a:xfrm>
            <a:off x="5932998" y="5544457"/>
            <a:ext cx="1763202" cy="461665"/>
          </a:xfrm>
          <a:prstGeom prst="rect">
            <a:avLst/>
          </a:prstGeom>
          <a:noFill/>
        </p:spPr>
        <p:txBody>
          <a:bodyPr wrap="square" rtlCol="0">
            <a:spAutoFit/>
          </a:bodyPr>
          <a:lstStyle/>
          <a:p>
            <a:r>
              <a:rPr lang="en-US" sz="2400" dirty="0" err="1"/>
              <a:t>cùng</a:t>
            </a:r>
            <a:r>
              <a:rPr lang="en-US" sz="2400" dirty="0"/>
              <a:t> </a:t>
            </a:r>
            <a:r>
              <a:rPr lang="en-US" sz="2400" dirty="0" err="1"/>
              <a:t>hướng</a:t>
            </a:r>
            <a:endParaRPr lang="en-US" sz="2400" dirty="0"/>
          </a:p>
        </p:txBody>
      </p:sp>
      <p:graphicFrame>
        <p:nvGraphicFramePr>
          <p:cNvPr id="33" name="Object 32"/>
          <p:cNvGraphicFramePr>
            <a:graphicFrameLocks noChangeAspect="1"/>
          </p:cNvGraphicFramePr>
          <p:nvPr>
            <p:extLst>
              <p:ext uri="{D42A27DB-BD31-4B8C-83A1-F6EECF244321}">
                <p14:modId xmlns:p14="http://schemas.microsoft.com/office/powerpoint/2010/main" val="3522888050"/>
              </p:ext>
            </p:extLst>
          </p:nvPr>
        </p:nvGraphicFramePr>
        <p:xfrm>
          <a:off x="7739063" y="4784725"/>
          <a:ext cx="1860550" cy="755650"/>
        </p:xfrm>
        <a:graphic>
          <a:graphicData uri="http://schemas.openxmlformats.org/presentationml/2006/ole">
            <mc:AlternateContent xmlns:mc="http://schemas.openxmlformats.org/markup-compatibility/2006">
              <mc:Choice xmlns:v="urn:schemas-microsoft-com:vml" Requires="v">
                <p:oleObj spid="_x0000_s6168" name="Equation" r:id="rId15" imgW="863280" imgH="355320" progId="Equation.DSMT4">
                  <p:embed/>
                </p:oleObj>
              </mc:Choice>
              <mc:Fallback>
                <p:oleObj name="Equation" r:id="rId15" imgW="863280" imgH="355320" progId="Equation.DSMT4">
                  <p:embed/>
                  <p:pic>
                    <p:nvPicPr>
                      <p:cNvPr id="33" name="Object 32"/>
                      <p:cNvPicPr>
                        <a:picLocks noChangeAspect="1" noChangeArrowheads="1"/>
                      </p:cNvPicPr>
                      <p:nvPr/>
                    </p:nvPicPr>
                    <p:blipFill>
                      <a:blip r:embed="rId16"/>
                      <a:srcRect/>
                      <a:stretch>
                        <a:fillRect/>
                      </a:stretch>
                    </p:blipFill>
                    <p:spPr bwMode="auto">
                      <a:xfrm>
                        <a:off x="7739063" y="4784725"/>
                        <a:ext cx="1860550"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539073035"/>
              </p:ext>
            </p:extLst>
          </p:nvPr>
        </p:nvGraphicFramePr>
        <p:xfrm>
          <a:off x="7561263" y="5445125"/>
          <a:ext cx="1144587" cy="625475"/>
        </p:xfrm>
        <a:graphic>
          <a:graphicData uri="http://schemas.openxmlformats.org/presentationml/2006/ole">
            <mc:AlternateContent xmlns:mc="http://schemas.openxmlformats.org/markup-compatibility/2006">
              <mc:Choice xmlns:v="urn:schemas-microsoft-com:vml" Requires="v">
                <p:oleObj spid="_x0000_s6169" name="Equation" r:id="rId17" imgW="533160" imgH="291960" progId="Equation.DSMT4">
                  <p:embed/>
                </p:oleObj>
              </mc:Choice>
              <mc:Fallback>
                <p:oleObj name="Equation" r:id="rId17" imgW="533160" imgH="291960" progId="Equation.DSMT4">
                  <p:embed/>
                  <p:pic>
                    <p:nvPicPr>
                      <p:cNvPr id="34" name="Object 33"/>
                      <p:cNvPicPr/>
                      <p:nvPr/>
                    </p:nvPicPr>
                    <p:blipFill>
                      <a:blip r:embed="rId18"/>
                      <a:stretch>
                        <a:fillRect/>
                      </a:stretch>
                    </p:blipFill>
                    <p:spPr>
                      <a:xfrm>
                        <a:off x="7561263" y="5445125"/>
                        <a:ext cx="1144587" cy="625475"/>
                      </a:xfrm>
                      <a:prstGeom prst="rect">
                        <a:avLst/>
                      </a:prstGeom>
                    </p:spPr>
                  </p:pic>
                </p:oleObj>
              </mc:Fallback>
            </mc:AlternateContent>
          </a:graphicData>
        </a:graphic>
      </p:graphicFrame>
      <p:sp>
        <p:nvSpPr>
          <p:cNvPr id="35" name="TextBox 34"/>
          <p:cNvSpPr txBox="1"/>
          <p:nvPr/>
        </p:nvSpPr>
        <p:spPr>
          <a:xfrm>
            <a:off x="8581806" y="5551717"/>
            <a:ext cx="1999110" cy="461665"/>
          </a:xfrm>
          <a:prstGeom prst="rect">
            <a:avLst/>
          </a:prstGeom>
          <a:noFill/>
        </p:spPr>
        <p:txBody>
          <a:bodyPr wrap="square" rtlCol="0">
            <a:spAutoFit/>
          </a:bodyPr>
          <a:lstStyle/>
          <a:p>
            <a:r>
              <a:rPr lang="en-US" sz="2400" dirty="0" err="1"/>
              <a:t>ngược</a:t>
            </a:r>
            <a:r>
              <a:rPr lang="en-US" sz="2400" dirty="0"/>
              <a:t> </a:t>
            </a:r>
            <a:r>
              <a:rPr lang="en-US" sz="2400" dirty="0" err="1"/>
              <a:t>hướng</a:t>
            </a:r>
            <a:endParaRPr lang="en-US" sz="2400" dirty="0"/>
          </a:p>
        </p:txBody>
      </p:sp>
      <p:pic>
        <p:nvPicPr>
          <p:cNvPr id="9" name="Picture 8">
            <a:extLst>
              <a:ext uri="{FF2B5EF4-FFF2-40B4-BE49-F238E27FC236}">
                <a16:creationId xmlns:a16="http://schemas.microsoft.com/office/drawing/2014/main" id="{98309322-0C17-7E04-F201-566F87B204A6}"/>
              </a:ext>
            </a:extLst>
          </p:cNvPr>
          <p:cNvPicPr>
            <a:picLocks noChangeAspect="1"/>
          </p:cNvPicPr>
          <p:nvPr/>
        </p:nvPicPr>
        <p:blipFill>
          <a:blip r:embed="rId19"/>
          <a:stretch>
            <a:fillRect/>
          </a:stretch>
        </p:blipFill>
        <p:spPr>
          <a:xfrm>
            <a:off x="6832475" y="1395874"/>
            <a:ext cx="2619749" cy="928236"/>
          </a:xfrm>
          <a:prstGeom prst="rect">
            <a:avLst/>
          </a:prstGeom>
        </p:spPr>
      </p:pic>
      <p:sp>
        <p:nvSpPr>
          <p:cNvPr id="10" name="Rectangle 9">
            <a:extLst>
              <a:ext uri="{FF2B5EF4-FFF2-40B4-BE49-F238E27FC236}">
                <a16:creationId xmlns:a16="http://schemas.microsoft.com/office/drawing/2014/main" id="{BB26E54E-8912-06E9-8198-DD77B816DE20}"/>
              </a:ext>
            </a:extLst>
          </p:cNvPr>
          <p:cNvSpPr/>
          <p:nvPr/>
        </p:nvSpPr>
        <p:spPr>
          <a:xfrm>
            <a:off x="1804206" y="879328"/>
            <a:ext cx="3445174" cy="523220"/>
          </a:xfrm>
          <a:prstGeom prst="rect">
            <a:avLst/>
          </a:prstGeom>
        </p:spPr>
        <p:txBody>
          <a:bodyPr wrap="none">
            <a:spAutoFit/>
          </a:bodyPr>
          <a:lstStyle/>
          <a:p>
            <a:r>
              <a:rPr lang="en-US" sz="2800" dirty="0">
                <a:latin typeface="Times New Roman" pitchFamily="18" charset="0"/>
                <a:cs typeface="Times New Roman" pitchFamily="18" charset="0"/>
              </a:rPr>
              <a:t>1. </a:t>
            </a:r>
            <a:r>
              <a:rPr lang="vi-VN" sz="2800" dirty="0">
                <a:latin typeface="Times New Roman" pitchFamily="18" charset="0"/>
                <a:cs typeface="Times New Roman" pitchFamily="18" charset="0"/>
              </a:rPr>
              <a:t>Góc giữa hai vectơ.</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1895374074"/>
      </p:ext>
    </p:extLst>
  </p:cSld>
  <p:clrMapOvr>
    <a:masterClrMapping/>
  </p:clrMapOvr>
  <p:transition spd="slow">
    <p:comb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13087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3" name="Khung de bai">
            <a:extLst>
              <a:ext uri="{FF2B5EF4-FFF2-40B4-BE49-F238E27FC236}">
                <a16:creationId xmlns:a16="http://schemas.microsoft.com/office/drawing/2014/main" id="{893830F0-E8A4-4071-8E9D-9CB8C53109D5}"/>
              </a:ext>
            </a:extLst>
          </p:cNvPr>
          <p:cNvGrpSpPr/>
          <p:nvPr/>
        </p:nvGrpSpPr>
        <p:grpSpPr>
          <a:xfrm>
            <a:off x="-1" y="1"/>
            <a:ext cx="12192001" cy="647250"/>
            <a:chOff x="-1" y="1"/>
            <a:chExt cx="12192001" cy="1301995"/>
          </a:xfrm>
        </p:grpSpPr>
        <p:sp>
          <p:nvSpPr>
            <p:cNvPr id="5" name="Rectangle 4">
              <a:extLst>
                <a:ext uri="{FF2B5EF4-FFF2-40B4-BE49-F238E27FC236}">
                  <a16:creationId xmlns:a16="http://schemas.microsoft.com/office/drawing/2014/main" id="{84DF8664-A011-4664-A59C-F7B45B893019}"/>
                </a:ext>
              </a:extLst>
            </p:cNvPr>
            <p:cNvSpPr/>
            <p:nvPr/>
          </p:nvSpPr>
          <p:spPr>
            <a:xfrm>
              <a:off x="-1" y="1"/>
              <a:ext cx="12178138" cy="1301995"/>
            </a:xfrm>
            <a:prstGeom prst="rect">
              <a:avLst/>
            </a:prstGeom>
            <a:solidFill>
              <a:srgbClr val="FDF1D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sp>
          <p:nvSpPr>
            <p:cNvPr id="6" name="Rectangle 5">
              <a:extLst>
                <a:ext uri="{FF2B5EF4-FFF2-40B4-BE49-F238E27FC236}">
                  <a16:creationId xmlns:a16="http://schemas.microsoft.com/office/drawing/2014/main" id="{331D2615-831C-412F-A986-94B3FB45CA4C}"/>
                </a:ext>
              </a:extLst>
            </p:cNvPr>
            <p:cNvSpPr/>
            <p:nvPr/>
          </p:nvSpPr>
          <p:spPr>
            <a:xfrm>
              <a:off x="12074508" y="2"/>
              <a:ext cx="117492" cy="1301994"/>
            </a:xfrm>
            <a:prstGeom prst="rect">
              <a:avLst/>
            </a:prstGeom>
            <a:solidFill>
              <a:srgbClr val="006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DB71002E-C8BA-4D53-B7ED-1A51CB2A5381}"/>
                </a:ext>
              </a:extLst>
            </p:cNvPr>
            <p:cNvSpPr/>
            <p:nvPr/>
          </p:nvSpPr>
          <p:spPr>
            <a:xfrm>
              <a:off x="11962246" y="1"/>
              <a:ext cx="45719" cy="1301995"/>
            </a:xfrm>
            <a:prstGeom prst="rect">
              <a:avLst/>
            </a:prstGeom>
            <a:solidFill>
              <a:srgbClr val="006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1" name="Khung chi so">
            <a:extLst>
              <a:ext uri="{FF2B5EF4-FFF2-40B4-BE49-F238E27FC236}">
                <a16:creationId xmlns:a16="http://schemas.microsoft.com/office/drawing/2014/main" id="{0F078B19-4ECC-49C3-8B03-CC9B985C15A7}"/>
              </a:ext>
            </a:extLst>
          </p:cNvPr>
          <p:cNvGrpSpPr/>
          <p:nvPr/>
        </p:nvGrpSpPr>
        <p:grpSpPr>
          <a:xfrm>
            <a:off x="-13864" y="0"/>
            <a:ext cx="1674266" cy="492443"/>
            <a:chOff x="13861" y="0"/>
            <a:chExt cx="1674266" cy="492443"/>
          </a:xfrm>
        </p:grpSpPr>
        <p:sp>
          <p:nvSpPr>
            <p:cNvPr id="12" name="TextBox 11">
              <a:extLst>
                <a:ext uri="{FF2B5EF4-FFF2-40B4-BE49-F238E27FC236}">
                  <a16:creationId xmlns:a16="http://schemas.microsoft.com/office/drawing/2014/main" id="{9E6041B3-0016-4A2A-ADAF-E7E20E96994E}"/>
                </a:ext>
              </a:extLst>
            </p:cNvPr>
            <p:cNvSpPr txBox="1"/>
            <p:nvPr/>
          </p:nvSpPr>
          <p:spPr>
            <a:xfrm>
              <a:off x="13861" y="0"/>
              <a:ext cx="1674266" cy="492443"/>
            </a:xfrm>
            <a:prstGeom prst="rect">
              <a:avLst/>
            </a:prstGeom>
            <a:solidFill>
              <a:srgbClr val="0060A7"/>
            </a:solidFill>
          </p:spPr>
          <p:txBody>
            <a:bodyPr wrap="square" rtlCol="0">
              <a:spAutoFit/>
            </a:bodyPr>
            <a:lstStyle/>
            <a:p>
              <a:r>
                <a:rPr lang="en-US" sz="2600">
                  <a:solidFill>
                    <a:schemeClr val="bg1"/>
                  </a:solidFill>
                  <a:latin typeface="VNI-Almi" panose="020B0500000000000000" pitchFamily="34" charset="0"/>
                </a:rPr>
                <a:t>      </a:t>
              </a:r>
              <a:endParaRPr lang="vi-VN" sz="2600">
                <a:solidFill>
                  <a:schemeClr val="bg1"/>
                </a:solidFill>
              </a:endParaRPr>
            </a:p>
          </p:txBody>
        </p:sp>
        <p:pic>
          <p:nvPicPr>
            <p:cNvPr id="13" name="Graphic 12" descr="Teacher">
              <a:extLst>
                <a:ext uri="{FF2B5EF4-FFF2-40B4-BE49-F238E27FC236}">
                  <a16:creationId xmlns:a16="http://schemas.microsoft.com/office/drawing/2014/main" id="{9CA2E62D-3FF4-4206-8234-5E31B593E0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23" y="25400"/>
              <a:ext cx="457200" cy="457200"/>
            </a:xfrm>
            <a:prstGeom prst="rect">
              <a:avLst/>
            </a:prstGeom>
          </p:spPr>
        </p:pic>
      </p:grpSp>
      <p:sp>
        <p:nvSpPr>
          <p:cNvPr id="2" name="TextBox 1">
            <a:extLst>
              <a:ext uri="{FF2B5EF4-FFF2-40B4-BE49-F238E27FC236}">
                <a16:creationId xmlns:a16="http://schemas.microsoft.com/office/drawing/2014/main" id="{BC9450A1-61EF-E998-3E8E-8C8FB764BD2E}"/>
              </a:ext>
            </a:extLst>
          </p:cNvPr>
          <p:cNvSpPr txBox="1"/>
          <p:nvPr/>
        </p:nvSpPr>
        <p:spPr>
          <a:xfrm>
            <a:off x="378460" y="-13462"/>
            <a:ext cx="1397000" cy="461665"/>
          </a:xfrm>
          <a:prstGeom prst="rect">
            <a:avLst/>
          </a:prstGeom>
          <a:noFill/>
        </p:spPr>
        <p:txBody>
          <a:bodyPr vert="horz" rtlCol="0">
            <a:spAutoFit/>
          </a:bodyPr>
          <a:lstStyle/>
          <a:p>
            <a:r>
              <a:rPr lang="en-US" sz="2400" b="1">
                <a:solidFill>
                  <a:srgbClr val="FFFFFF"/>
                </a:solidFill>
                <a:latin typeface="UTM Swiss Condensed" panose="02000500000000000000" pitchFamily="2" charset="0"/>
              </a:rPr>
              <a:t>Câu 1</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A77F407-C526-6E60-34E4-B50A30F3DC05}"/>
                  </a:ext>
                </a:extLst>
              </p:cNvPr>
              <p:cNvSpPr txBox="1"/>
              <p:nvPr/>
            </p:nvSpPr>
            <p:spPr>
              <a:xfrm>
                <a:off x="1651000" y="0"/>
                <a:ext cx="9906000" cy="583750"/>
              </a:xfrm>
              <a:prstGeom prst="rect">
                <a:avLst/>
              </a:prstGeom>
              <a:noFill/>
            </p:spPr>
            <p:txBody>
              <a:bodyPr wrap="square">
                <a:spAutoFit/>
              </a:bodyPr>
              <a:lstStyle/>
              <a:p>
                <a:pPr>
                  <a:lnSpc>
                    <a:spcPct val="107000"/>
                  </a:lnSpc>
                  <a:spcAft>
                    <a:spcPts val="800"/>
                  </a:spcAft>
                </a:pP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Cho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ba</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𝐵</m:t>
                    </m:r>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𝐶</m:t>
                    </m:r>
                  </m:oMath>
                </a14:m>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9A77F407-C526-6E60-34E4-B50A30F3DC05}"/>
                  </a:ext>
                </a:extLst>
              </p:cNvPr>
              <p:cNvSpPr txBox="1">
                <a:spLocks noRot="1" noChangeAspect="1" noMove="1" noResize="1" noEditPoints="1" noAdjustHandles="1" noChangeArrowheads="1" noChangeShapeType="1" noTextEdit="1"/>
              </p:cNvSpPr>
              <p:nvPr/>
            </p:nvSpPr>
            <p:spPr>
              <a:xfrm>
                <a:off x="1651000" y="0"/>
                <a:ext cx="9906000" cy="583750"/>
              </a:xfrm>
              <a:prstGeom prst="rect">
                <a:avLst/>
              </a:prstGeom>
              <a:blipFill>
                <a:blip r:embed="rId5"/>
                <a:stretch>
                  <a:fillRect l="-1600" t="-14583" r="-677"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 ">
                <a:extLst>
                  <a:ext uri="{FF2B5EF4-FFF2-40B4-BE49-F238E27FC236}">
                    <a16:creationId xmlns:a16="http://schemas.microsoft.com/office/drawing/2014/main" id="{F57F2BF7-D5F8-B139-0B02-F657AB02CDC7}"/>
                  </a:ext>
                </a:extLst>
              </p:cNvPr>
              <p:cNvSpPr txBox="1"/>
              <p:nvPr/>
            </p:nvSpPr>
            <p:spPr>
              <a:xfrm>
                <a:off x="1016000" y="672650"/>
                <a:ext cx="3868944" cy="643253"/>
              </a:xfrm>
              <a:prstGeom prst="rect">
                <a:avLst/>
              </a:prstGeom>
              <a:noFill/>
            </p:spPr>
            <p:txBody>
              <a:bodyPr wrap="none">
                <a:spAutoFit/>
              </a:bodyPr>
              <a:lstStyle/>
              <a:p>
                <a:pPr marL="457200">
                  <a:lnSpc>
                    <a:spcPct val="107000"/>
                  </a:lnSpc>
                  <a:spcAft>
                    <a:spcPts val="800"/>
                  </a:spcAft>
                </a:pP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10" name=" ">
                <a:extLst>
                  <a:ext uri="{FF2B5EF4-FFF2-40B4-BE49-F238E27FC236}">
                    <a16:creationId xmlns:a16="http://schemas.microsoft.com/office/drawing/2014/main" id="{F57F2BF7-D5F8-B139-0B02-F657AB02CDC7}"/>
                  </a:ext>
                </a:extLst>
              </p:cNvPr>
              <p:cNvSpPr txBox="1">
                <a:spLocks noRot="1" noChangeAspect="1" noMove="1" noResize="1" noEditPoints="1" noAdjustHandles="1" noChangeArrowheads="1" noChangeShapeType="1" noTextEdit="1"/>
              </p:cNvSpPr>
              <p:nvPr/>
            </p:nvSpPr>
            <p:spPr>
              <a:xfrm>
                <a:off x="1016000" y="672650"/>
                <a:ext cx="3868944" cy="643253"/>
              </a:xfrm>
              <a:prstGeom prst="rect">
                <a:avLst/>
              </a:prstGeom>
              <a:blipFill>
                <a:blip r:embed="rId6"/>
                <a:stretch>
                  <a:fillRect t="-5660" r="-2997" b="-27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 ">
                <a:extLst>
                  <a:ext uri="{FF2B5EF4-FFF2-40B4-BE49-F238E27FC236}">
                    <a16:creationId xmlns:a16="http://schemas.microsoft.com/office/drawing/2014/main" id="{0A3043F9-045F-4F07-1220-403FB5DDA5DC}"/>
                  </a:ext>
                </a:extLst>
              </p:cNvPr>
              <p:cNvSpPr txBox="1"/>
              <p:nvPr/>
            </p:nvSpPr>
            <p:spPr>
              <a:xfrm>
                <a:off x="6477000" y="672650"/>
                <a:ext cx="3846502" cy="643253"/>
              </a:xfrm>
              <a:prstGeom prst="rect">
                <a:avLst/>
              </a:prstGeom>
              <a:noFill/>
            </p:spPr>
            <p:txBody>
              <a:bodyPr wrap="none">
                <a:spAutoFit/>
              </a:bodyPr>
              <a:lstStyle/>
              <a:p>
                <a:pPr marL="457200">
                  <a:lnSpc>
                    <a:spcPct val="107000"/>
                  </a:lnSpc>
                  <a:spcAft>
                    <a:spcPts val="800"/>
                  </a:spcAft>
                </a:pP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15" name=" ">
                <a:extLst>
                  <a:ext uri="{FF2B5EF4-FFF2-40B4-BE49-F238E27FC236}">
                    <a16:creationId xmlns:a16="http://schemas.microsoft.com/office/drawing/2014/main" id="{0A3043F9-045F-4F07-1220-403FB5DDA5DC}"/>
                  </a:ext>
                </a:extLst>
              </p:cNvPr>
              <p:cNvSpPr txBox="1">
                <a:spLocks noRot="1" noChangeAspect="1" noMove="1" noResize="1" noEditPoints="1" noAdjustHandles="1" noChangeArrowheads="1" noChangeShapeType="1" noTextEdit="1"/>
              </p:cNvSpPr>
              <p:nvPr/>
            </p:nvSpPr>
            <p:spPr>
              <a:xfrm>
                <a:off x="6477000" y="672650"/>
                <a:ext cx="3846502" cy="643253"/>
              </a:xfrm>
              <a:prstGeom prst="rect">
                <a:avLst/>
              </a:prstGeom>
              <a:blipFill>
                <a:blip r:embed="rId7"/>
                <a:stretch>
                  <a:fillRect t="-5660" r="-3175" b="-27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 ">
                <a:extLst>
                  <a:ext uri="{FF2B5EF4-FFF2-40B4-BE49-F238E27FC236}">
                    <a16:creationId xmlns:a16="http://schemas.microsoft.com/office/drawing/2014/main" id="{A73395E6-F12D-B853-3C8E-8A3755927748}"/>
                  </a:ext>
                </a:extLst>
              </p:cNvPr>
              <p:cNvSpPr txBox="1"/>
              <p:nvPr/>
            </p:nvSpPr>
            <p:spPr>
              <a:xfrm>
                <a:off x="1016000" y="1434650"/>
                <a:ext cx="3861955" cy="643253"/>
              </a:xfrm>
              <a:prstGeom prst="rect">
                <a:avLst/>
              </a:prstGeom>
              <a:noFill/>
            </p:spPr>
            <p:txBody>
              <a:bodyPr wrap="none">
                <a:spAutoFit/>
              </a:bodyPr>
              <a:lstStyle/>
              <a:p>
                <a:pPr marL="457200">
                  <a:lnSpc>
                    <a:spcPct val="107000"/>
                  </a:lnSpc>
                  <a:spcAft>
                    <a:spcPts val="800"/>
                  </a:spcAft>
                </a:pP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𝐵𝐴</m:t>
                        </m:r>
                      </m:e>
                    </m:acc>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17" name=" ">
                <a:extLst>
                  <a:ext uri="{FF2B5EF4-FFF2-40B4-BE49-F238E27FC236}">
                    <a16:creationId xmlns:a16="http://schemas.microsoft.com/office/drawing/2014/main" id="{A73395E6-F12D-B853-3C8E-8A3755927748}"/>
                  </a:ext>
                </a:extLst>
              </p:cNvPr>
              <p:cNvSpPr txBox="1">
                <a:spLocks noRot="1" noChangeAspect="1" noMove="1" noResize="1" noEditPoints="1" noAdjustHandles="1" noChangeArrowheads="1" noChangeShapeType="1" noTextEdit="1"/>
              </p:cNvSpPr>
              <p:nvPr/>
            </p:nvSpPr>
            <p:spPr>
              <a:xfrm>
                <a:off x="1016000" y="1434650"/>
                <a:ext cx="3861955" cy="643253"/>
              </a:xfrm>
              <a:prstGeom prst="rect">
                <a:avLst/>
              </a:prstGeom>
              <a:blipFill>
                <a:blip r:embed="rId8"/>
                <a:stretch>
                  <a:fillRect t="-5660" r="-3002" b="-27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 ">
                <a:extLst>
                  <a:ext uri="{FF2B5EF4-FFF2-40B4-BE49-F238E27FC236}">
                    <a16:creationId xmlns:a16="http://schemas.microsoft.com/office/drawing/2014/main" id="{33E2C2AC-D1A9-0E77-6030-D4B2FE5D93CF}"/>
                  </a:ext>
                </a:extLst>
              </p:cNvPr>
              <p:cNvSpPr txBox="1"/>
              <p:nvPr/>
            </p:nvSpPr>
            <p:spPr>
              <a:xfrm>
                <a:off x="6477000" y="1434650"/>
                <a:ext cx="3759362" cy="633507"/>
              </a:xfrm>
              <a:prstGeom prst="rect">
                <a:avLst/>
              </a:prstGeom>
              <a:noFill/>
            </p:spPr>
            <p:txBody>
              <a:bodyPr wrap="none">
                <a:spAutoFit/>
              </a:bodyPr>
              <a:lstStyle/>
              <a:p>
                <a:pPr marL="457200">
                  <a:lnSpc>
                    <a:spcPct val="107000"/>
                  </a:lnSpc>
                  <a:spcAft>
                    <a:spcPts val="800"/>
                  </a:spcAft>
                </a:pP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𝐵𝐴</m:t>
                        </m:r>
                      </m:e>
                    </m:acc>
                    <m:r>
                      <a:rPr lang="en-US" sz="3200" b="0"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𝐵𝐶</m:t>
                        </m:r>
                      </m:e>
                    </m:acc>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9" name=" ">
                <a:extLst>
                  <a:ext uri="{FF2B5EF4-FFF2-40B4-BE49-F238E27FC236}">
                    <a16:creationId xmlns:a16="http://schemas.microsoft.com/office/drawing/2014/main" id="{33E2C2AC-D1A9-0E77-6030-D4B2FE5D93CF}"/>
                  </a:ext>
                </a:extLst>
              </p:cNvPr>
              <p:cNvSpPr txBox="1">
                <a:spLocks noRot="1" noChangeAspect="1" noMove="1" noResize="1" noEditPoints="1" noAdjustHandles="1" noChangeArrowheads="1" noChangeShapeType="1" noTextEdit="1"/>
              </p:cNvSpPr>
              <p:nvPr/>
            </p:nvSpPr>
            <p:spPr>
              <a:xfrm>
                <a:off x="6477000" y="1434650"/>
                <a:ext cx="3759362" cy="633507"/>
              </a:xfrm>
              <a:prstGeom prst="rect">
                <a:avLst/>
              </a:prstGeom>
              <a:blipFill>
                <a:blip r:embed="rId9"/>
                <a:stretch>
                  <a:fillRect t="-5769" b="-29808"/>
                </a:stretch>
              </a:blipFill>
            </p:spPr>
            <p:txBody>
              <a:bodyPr/>
              <a:lstStyle/>
              <a:p>
                <a:r>
                  <a:rPr lang="en-US">
                    <a:noFill/>
                  </a:rPr>
                  <a:t> </a:t>
                </a:r>
              </a:p>
            </p:txBody>
          </p:sp>
        </mc:Fallback>
      </mc:AlternateContent>
      <p:sp>
        <p:nvSpPr>
          <p:cNvPr id="21" name="Oval 20">
            <a:extLst>
              <a:ext uri="{FF2B5EF4-FFF2-40B4-BE49-F238E27FC236}">
                <a16:creationId xmlns:a16="http://schemas.microsoft.com/office/drawing/2014/main" id="{7D417546-1DF8-C419-2DD8-D08420BFAB8E}"/>
              </a:ext>
            </a:extLst>
          </p:cNvPr>
          <p:cNvSpPr/>
          <p:nvPr/>
        </p:nvSpPr>
        <p:spPr>
          <a:xfrm>
            <a:off x="1489710" y="769802"/>
            <a:ext cx="571500" cy="571500"/>
          </a:xfrm>
          <a:prstGeom prst="ellipse">
            <a:avLst/>
          </a:prstGeom>
          <a:solidFill>
            <a:schemeClr val="accent1">
              <a:alpha val="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miley Face 21">
            <a:hlinkClick r:id="rId10" action="ppaction://hlinksldjump"/>
            <a:extLst>
              <a:ext uri="{FF2B5EF4-FFF2-40B4-BE49-F238E27FC236}">
                <a16:creationId xmlns:a16="http://schemas.microsoft.com/office/drawing/2014/main" id="{5B52D055-B66A-28D7-BA40-2AEB8BA5FBA2}"/>
              </a:ext>
            </a:extLst>
          </p:cNvPr>
          <p:cNvSpPr/>
          <p:nvPr/>
        </p:nvSpPr>
        <p:spPr>
          <a:xfrm>
            <a:off x="9308387" y="4869951"/>
            <a:ext cx="1253447" cy="107878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6641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spd="15000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P spid="19"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3" name="Khung de bai">
            <a:extLst>
              <a:ext uri="{FF2B5EF4-FFF2-40B4-BE49-F238E27FC236}">
                <a16:creationId xmlns:a16="http://schemas.microsoft.com/office/drawing/2014/main" id="{893830F0-E8A4-4071-8E9D-9CB8C53109D5}"/>
              </a:ext>
            </a:extLst>
          </p:cNvPr>
          <p:cNvGrpSpPr/>
          <p:nvPr/>
        </p:nvGrpSpPr>
        <p:grpSpPr>
          <a:xfrm>
            <a:off x="-1" y="1"/>
            <a:ext cx="12192001" cy="1183743"/>
            <a:chOff x="-1" y="1"/>
            <a:chExt cx="12192001" cy="1301995"/>
          </a:xfrm>
        </p:grpSpPr>
        <p:sp>
          <p:nvSpPr>
            <p:cNvPr id="5" name="Rectangle 4">
              <a:extLst>
                <a:ext uri="{FF2B5EF4-FFF2-40B4-BE49-F238E27FC236}">
                  <a16:creationId xmlns:a16="http://schemas.microsoft.com/office/drawing/2014/main" id="{84DF8664-A011-4664-A59C-F7B45B893019}"/>
                </a:ext>
              </a:extLst>
            </p:cNvPr>
            <p:cNvSpPr/>
            <p:nvPr/>
          </p:nvSpPr>
          <p:spPr>
            <a:xfrm>
              <a:off x="-1" y="1"/>
              <a:ext cx="12178138" cy="1301995"/>
            </a:xfrm>
            <a:prstGeom prst="rect">
              <a:avLst/>
            </a:prstGeom>
            <a:solidFill>
              <a:srgbClr val="FDF1D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sp>
          <p:nvSpPr>
            <p:cNvPr id="6" name="Rectangle 5">
              <a:extLst>
                <a:ext uri="{FF2B5EF4-FFF2-40B4-BE49-F238E27FC236}">
                  <a16:creationId xmlns:a16="http://schemas.microsoft.com/office/drawing/2014/main" id="{331D2615-831C-412F-A986-94B3FB45CA4C}"/>
                </a:ext>
              </a:extLst>
            </p:cNvPr>
            <p:cNvSpPr/>
            <p:nvPr/>
          </p:nvSpPr>
          <p:spPr>
            <a:xfrm>
              <a:off x="12074508" y="2"/>
              <a:ext cx="117492" cy="1301994"/>
            </a:xfrm>
            <a:prstGeom prst="rect">
              <a:avLst/>
            </a:prstGeom>
            <a:solidFill>
              <a:srgbClr val="006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DB71002E-C8BA-4D53-B7ED-1A51CB2A5381}"/>
                </a:ext>
              </a:extLst>
            </p:cNvPr>
            <p:cNvSpPr/>
            <p:nvPr/>
          </p:nvSpPr>
          <p:spPr>
            <a:xfrm>
              <a:off x="11962246" y="1"/>
              <a:ext cx="45719" cy="1301995"/>
            </a:xfrm>
            <a:prstGeom prst="rect">
              <a:avLst/>
            </a:prstGeom>
            <a:solidFill>
              <a:srgbClr val="006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1" name="Khung chi so">
            <a:extLst>
              <a:ext uri="{FF2B5EF4-FFF2-40B4-BE49-F238E27FC236}">
                <a16:creationId xmlns:a16="http://schemas.microsoft.com/office/drawing/2014/main" id="{0F078B19-4ECC-49C3-8B03-CC9B985C15A7}"/>
              </a:ext>
            </a:extLst>
          </p:cNvPr>
          <p:cNvGrpSpPr/>
          <p:nvPr/>
        </p:nvGrpSpPr>
        <p:grpSpPr>
          <a:xfrm>
            <a:off x="-13864" y="0"/>
            <a:ext cx="1674266" cy="492443"/>
            <a:chOff x="13861" y="0"/>
            <a:chExt cx="1674266" cy="492443"/>
          </a:xfrm>
        </p:grpSpPr>
        <p:sp>
          <p:nvSpPr>
            <p:cNvPr id="12" name="TextBox 11">
              <a:extLst>
                <a:ext uri="{FF2B5EF4-FFF2-40B4-BE49-F238E27FC236}">
                  <a16:creationId xmlns:a16="http://schemas.microsoft.com/office/drawing/2014/main" id="{9E6041B3-0016-4A2A-ADAF-E7E20E96994E}"/>
                </a:ext>
              </a:extLst>
            </p:cNvPr>
            <p:cNvSpPr txBox="1"/>
            <p:nvPr/>
          </p:nvSpPr>
          <p:spPr>
            <a:xfrm>
              <a:off x="13861" y="0"/>
              <a:ext cx="1674266" cy="492443"/>
            </a:xfrm>
            <a:prstGeom prst="rect">
              <a:avLst/>
            </a:prstGeom>
            <a:solidFill>
              <a:srgbClr val="0060A7"/>
            </a:solidFill>
          </p:spPr>
          <p:txBody>
            <a:bodyPr wrap="square" rtlCol="0">
              <a:spAutoFit/>
            </a:bodyPr>
            <a:lstStyle/>
            <a:p>
              <a:r>
                <a:rPr lang="en-US" sz="2600">
                  <a:solidFill>
                    <a:schemeClr val="bg1"/>
                  </a:solidFill>
                  <a:latin typeface="VNI-Almi" panose="020B0500000000000000" pitchFamily="34" charset="0"/>
                </a:rPr>
                <a:t>      </a:t>
              </a:r>
              <a:endParaRPr lang="vi-VN" sz="2600">
                <a:solidFill>
                  <a:schemeClr val="bg1"/>
                </a:solidFill>
              </a:endParaRPr>
            </a:p>
          </p:txBody>
        </p:sp>
        <p:pic>
          <p:nvPicPr>
            <p:cNvPr id="13" name="Graphic 12" descr="Teacher">
              <a:extLst>
                <a:ext uri="{FF2B5EF4-FFF2-40B4-BE49-F238E27FC236}">
                  <a16:creationId xmlns:a16="http://schemas.microsoft.com/office/drawing/2014/main" id="{9CA2E62D-3FF4-4206-8234-5E31B593E0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23" y="25400"/>
              <a:ext cx="457200" cy="457200"/>
            </a:xfrm>
            <a:prstGeom prst="rect">
              <a:avLst/>
            </a:prstGeom>
          </p:spPr>
        </p:pic>
      </p:grpSp>
      <p:sp>
        <p:nvSpPr>
          <p:cNvPr id="2" name="TextBox 1">
            <a:extLst>
              <a:ext uri="{FF2B5EF4-FFF2-40B4-BE49-F238E27FC236}">
                <a16:creationId xmlns:a16="http://schemas.microsoft.com/office/drawing/2014/main" id="{5BDC29EE-85B5-8906-3D75-2DA6FAE386CD}"/>
              </a:ext>
            </a:extLst>
          </p:cNvPr>
          <p:cNvSpPr txBox="1"/>
          <p:nvPr/>
        </p:nvSpPr>
        <p:spPr>
          <a:xfrm>
            <a:off x="378460" y="-13462"/>
            <a:ext cx="1397000" cy="461665"/>
          </a:xfrm>
          <a:prstGeom prst="rect">
            <a:avLst/>
          </a:prstGeom>
          <a:noFill/>
        </p:spPr>
        <p:txBody>
          <a:bodyPr vert="horz" rtlCol="0">
            <a:spAutoFit/>
          </a:bodyPr>
          <a:lstStyle/>
          <a:p>
            <a:r>
              <a:rPr lang="en-US" sz="2400" b="1">
                <a:solidFill>
                  <a:srgbClr val="FFFFFF"/>
                </a:solidFill>
                <a:latin typeface="UTM Swiss Condensed" panose="02000500000000000000" pitchFamily="2" charset="0"/>
              </a:rPr>
              <a:t>Câu 2</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71A7586-5E95-5097-804E-7C46D8F2CF08}"/>
                  </a:ext>
                </a:extLst>
              </p:cNvPr>
              <p:cNvSpPr txBox="1"/>
              <p:nvPr/>
            </p:nvSpPr>
            <p:spPr>
              <a:xfrm>
                <a:off x="1651000" y="0"/>
                <a:ext cx="9906000" cy="1120243"/>
              </a:xfrm>
              <a:prstGeom prst="rect">
                <a:avLst/>
              </a:prstGeom>
              <a:noFill/>
            </p:spPr>
            <p:txBody>
              <a:bodyPr wrap="square">
                <a:spAutoFit/>
              </a:bodyPr>
              <a:lstStyle/>
              <a:p>
                <a:pPr>
                  <a:lnSpc>
                    <a:spcPct val="107000"/>
                  </a:lnSpc>
                  <a:spcAft>
                    <a:spcPts val="800"/>
                  </a:spcAft>
                </a:pP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 </a:t>
                </a:r>
                <a:r>
                  <a:rPr lang="es-E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GB"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Khẳng</a:t>
                </a:r>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S" sz="3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71A7586-5E95-5097-804E-7C46D8F2CF08}"/>
                  </a:ext>
                </a:extLst>
              </p:cNvPr>
              <p:cNvSpPr txBox="1">
                <a:spLocks noRot="1" noChangeAspect="1" noMove="1" noResize="1" noEditPoints="1" noAdjustHandles="1" noChangeArrowheads="1" noChangeShapeType="1" noTextEdit="1"/>
              </p:cNvSpPr>
              <p:nvPr/>
            </p:nvSpPr>
            <p:spPr>
              <a:xfrm>
                <a:off x="1651000" y="0"/>
                <a:ext cx="9906000" cy="1120243"/>
              </a:xfrm>
              <a:prstGeom prst="rect">
                <a:avLst/>
              </a:prstGeom>
              <a:blipFill>
                <a:blip r:embed="rId5"/>
                <a:stretch>
                  <a:fillRect l="-1600" t="-7609" r="-431" b="-157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 ">
                <a:extLst>
                  <a:ext uri="{FF2B5EF4-FFF2-40B4-BE49-F238E27FC236}">
                    <a16:creationId xmlns:a16="http://schemas.microsoft.com/office/drawing/2014/main" id="{52CAA9AE-9D05-1BE0-76A7-5945986A8C3A}"/>
                  </a:ext>
                </a:extLst>
              </p:cNvPr>
              <p:cNvSpPr txBox="1"/>
              <p:nvPr/>
            </p:nvSpPr>
            <p:spPr>
              <a:xfrm>
                <a:off x="1016000" y="1209143"/>
                <a:ext cx="3583032" cy="643253"/>
              </a:xfrm>
              <a:prstGeom prst="rect">
                <a:avLst/>
              </a:prstGeom>
              <a:noFill/>
            </p:spPr>
            <p:txBody>
              <a:bodyPr wrap="none">
                <a:spAutoFit/>
              </a:bodyPr>
              <a:lstStyle/>
              <a:p>
                <a:pPr algn="just">
                  <a:lnSpc>
                    <a:spcPct val="107000"/>
                  </a:lnSpc>
                  <a:spcAft>
                    <a:spcPts val="800"/>
                  </a:spcAft>
                </a:pPr>
                <a:r>
                  <a:rPr lang="es-E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a:t>
                </a:r>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r>
                      <a:rPr lang="es-E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𝐵𝑂</m:t>
                        </m:r>
                      </m:e>
                    </m:acc>
                    <m:r>
                      <a:rPr lang="es-E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𝐵𝐷</m:t>
                        </m:r>
                      </m:e>
                    </m:acc>
                  </m:oMath>
                </a14:m>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 ">
                <a:extLst>
                  <a:ext uri="{FF2B5EF4-FFF2-40B4-BE49-F238E27FC236}">
                    <a16:creationId xmlns:a16="http://schemas.microsoft.com/office/drawing/2014/main" id="{52CAA9AE-9D05-1BE0-76A7-5945986A8C3A}"/>
                  </a:ext>
                </a:extLst>
              </p:cNvPr>
              <p:cNvSpPr txBox="1">
                <a:spLocks noRot="1" noChangeAspect="1" noMove="1" noResize="1" noEditPoints="1" noAdjustHandles="1" noChangeArrowheads="1" noChangeShapeType="1" noTextEdit="1"/>
              </p:cNvSpPr>
              <p:nvPr/>
            </p:nvSpPr>
            <p:spPr>
              <a:xfrm>
                <a:off x="1016000" y="1209143"/>
                <a:ext cx="3583032" cy="643253"/>
              </a:xfrm>
              <a:prstGeom prst="rect">
                <a:avLst/>
              </a:prstGeom>
              <a:blipFill>
                <a:blip r:embed="rId6"/>
                <a:stretch>
                  <a:fillRect l="-4429" t="-5660" r="-3407" b="-27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 ">
                <a:extLst>
                  <a:ext uri="{FF2B5EF4-FFF2-40B4-BE49-F238E27FC236}">
                    <a16:creationId xmlns:a16="http://schemas.microsoft.com/office/drawing/2014/main" id="{3A94FE33-C71A-6730-AB9D-504483909A06}"/>
                  </a:ext>
                </a:extLst>
              </p:cNvPr>
              <p:cNvSpPr txBox="1"/>
              <p:nvPr/>
            </p:nvSpPr>
            <p:spPr>
              <a:xfrm>
                <a:off x="6477000" y="1209143"/>
                <a:ext cx="3518464" cy="643253"/>
              </a:xfrm>
              <a:prstGeom prst="rect">
                <a:avLst/>
              </a:prstGeom>
              <a:noFill/>
            </p:spPr>
            <p:txBody>
              <a:bodyPr wrap="none">
                <a:spAutoFit/>
              </a:bodyPr>
              <a:lstStyle/>
              <a:p>
                <a:pPr algn="just">
                  <a:lnSpc>
                    <a:spcPct val="107000"/>
                  </a:lnSpc>
                  <a:spcAft>
                    <a:spcPts val="800"/>
                  </a:spcAft>
                </a:pPr>
                <a:r>
                  <a:rPr lang="es-E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a:t>
                </a:r>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r>
                      <a:rPr lang="es-E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r>
                      <a:rPr lang="es-ES"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𝐵𝑂</m:t>
                        </m:r>
                      </m:e>
                    </m:acc>
                  </m:oMath>
                </a14:m>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 ">
                <a:extLst>
                  <a:ext uri="{FF2B5EF4-FFF2-40B4-BE49-F238E27FC236}">
                    <a16:creationId xmlns:a16="http://schemas.microsoft.com/office/drawing/2014/main" id="{3A94FE33-C71A-6730-AB9D-504483909A06}"/>
                  </a:ext>
                </a:extLst>
              </p:cNvPr>
              <p:cNvSpPr txBox="1">
                <a:spLocks noRot="1" noChangeAspect="1" noMove="1" noResize="1" noEditPoints="1" noAdjustHandles="1" noChangeArrowheads="1" noChangeShapeType="1" noTextEdit="1"/>
              </p:cNvSpPr>
              <p:nvPr/>
            </p:nvSpPr>
            <p:spPr>
              <a:xfrm>
                <a:off x="6477000" y="1209143"/>
                <a:ext cx="3518464" cy="643253"/>
              </a:xfrm>
              <a:prstGeom prst="rect">
                <a:avLst/>
              </a:prstGeom>
              <a:blipFill>
                <a:blip r:embed="rId7"/>
                <a:stretch>
                  <a:fillRect l="-4506" t="-5660" r="-3293" b="-27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 ">
                <a:extLst>
                  <a:ext uri="{FF2B5EF4-FFF2-40B4-BE49-F238E27FC236}">
                    <a16:creationId xmlns:a16="http://schemas.microsoft.com/office/drawing/2014/main" id="{5232DABA-55D4-060E-B6D3-A61CA8E14338}"/>
                  </a:ext>
                </a:extLst>
              </p:cNvPr>
              <p:cNvSpPr txBox="1"/>
              <p:nvPr/>
            </p:nvSpPr>
            <p:spPr>
              <a:xfrm>
                <a:off x="1016000" y="1971143"/>
                <a:ext cx="3560014" cy="643253"/>
              </a:xfrm>
              <a:prstGeom prst="rect">
                <a:avLst/>
              </a:prstGeom>
              <a:noFill/>
            </p:spPr>
            <p:txBody>
              <a:bodyPr wrap="none">
                <a:spAutoFit/>
              </a:bodyPr>
              <a:lstStyle/>
              <a:p>
                <a:pPr algn="just">
                  <a:lnSpc>
                    <a:spcPct val="107000"/>
                  </a:lnSpc>
                  <a:spcAft>
                    <a:spcPts val="800"/>
                  </a:spcAft>
                </a:pPr>
                <a:r>
                  <a:rPr lang="es-E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a:t>
                </a:r>
                <a:r>
                  <a:rPr lang="es-E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𝑂𝐵</m:t>
                        </m:r>
                      </m:e>
                    </m:acc>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𝐴𝑂</m:t>
                        </m:r>
                      </m:e>
                    </m:acc>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𝐶𝐷</m:t>
                        </m:r>
                      </m:e>
                    </m:acc>
                  </m:oMath>
                </a14:m>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17" name=" ">
                <a:extLst>
                  <a:ext uri="{FF2B5EF4-FFF2-40B4-BE49-F238E27FC236}">
                    <a16:creationId xmlns:a16="http://schemas.microsoft.com/office/drawing/2014/main" id="{5232DABA-55D4-060E-B6D3-A61CA8E14338}"/>
                  </a:ext>
                </a:extLst>
              </p:cNvPr>
              <p:cNvSpPr txBox="1">
                <a:spLocks noRot="1" noChangeAspect="1" noMove="1" noResize="1" noEditPoints="1" noAdjustHandles="1" noChangeArrowheads="1" noChangeShapeType="1" noTextEdit="1"/>
              </p:cNvSpPr>
              <p:nvPr/>
            </p:nvSpPr>
            <p:spPr>
              <a:xfrm>
                <a:off x="1016000" y="1971143"/>
                <a:ext cx="3560014" cy="643253"/>
              </a:xfrm>
              <a:prstGeom prst="rect">
                <a:avLst/>
              </a:prstGeom>
              <a:blipFill>
                <a:blip r:embed="rId8"/>
                <a:stretch>
                  <a:fillRect l="-4452" t="-5660" r="-3425" b="-27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 ">
                <a:extLst>
                  <a:ext uri="{FF2B5EF4-FFF2-40B4-BE49-F238E27FC236}">
                    <a16:creationId xmlns:a16="http://schemas.microsoft.com/office/drawing/2014/main" id="{FC3817AF-D642-5BAB-C058-BA7E81F3DC8A}"/>
                  </a:ext>
                </a:extLst>
              </p:cNvPr>
              <p:cNvSpPr txBox="1"/>
              <p:nvPr/>
            </p:nvSpPr>
            <p:spPr>
              <a:xfrm>
                <a:off x="6477000" y="1971143"/>
                <a:ext cx="3408177" cy="643253"/>
              </a:xfrm>
              <a:prstGeom prst="rect">
                <a:avLst/>
              </a:prstGeom>
              <a:noFill/>
            </p:spPr>
            <p:txBody>
              <a:bodyPr wrap="none">
                <a:spAutoFit/>
              </a:bodyPr>
              <a:lstStyle/>
              <a:p>
                <a:pPr algn="just">
                  <a:lnSpc>
                    <a:spcPct val="107000"/>
                  </a:lnSpc>
                  <a:spcAft>
                    <a:spcPts val="800"/>
                  </a:spcAft>
                </a:pPr>
                <a:r>
                  <a:rPr lang="en-US"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𝐶𝐴</m:t>
                        </m:r>
                      </m:e>
                    </m:acc>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𝐷𝐴</m:t>
                        </m:r>
                      </m:e>
                    </m:acc>
                  </m:oMath>
                </a14:m>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19" name=" ">
                <a:extLst>
                  <a:ext uri="{FF2B5EF4-FFF2-40B4-BE49-F238E27FC236}">
                    <a16:creationId xmlns:a16="http://schemas.microsoft.com/office/drawing/2014/main" id="{FC3817AF-D642-5BAB-C058-BA7E81F3DC8A}"/>
                  </a:ext>
                </a:extLst>
              </p:cNvPr>
              <p:cNvSpPr txBox="1">
                <a:spLocks noRot="1" noChangeAspect="1" noMove="1" noResize="1" noEditPoints="1" noAdjustHandles="1" noChangeArrowheads="1" noChangeShapeType="1" noTextEdit="1"/>
              </p:cNvSpPr>
              <p:nvPr/>
            </p:nvSpPr>
            <p:spPr>
              <a:xfrm>
                <a:off x="6477000" y="1971143"/>
                <a:ext cx="3408177" cy="643253"/>
              </a:xfrm>
              <a:prstGeom prst="rect">
                <a:avLst/>
              </a:prstGeom>
              <a:blipFill>
                <a:blip r:embed="rId9"/>
                <a:stretch>
                  <a:fillRect l="-4651" t="-5660" r="-3757" b="-27358"/>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94E62E7F-4CC1-1716-605E-4091897B4D17}"/>
              </a:ext>
            </a:extLst>
          </p:cNvPr>
          <p:cNvSpPr/>
          <p:nvPr/>
        </p:nvSpPr>
        <p:spPr>
          <a:xfrm>
            <a:off x="6477000" y="2042896"/>
            <a:ext cx="571500" cy="571500"/>
          </a:xfrm>
          <a:prstGeom prst="ellipse">
            <a:avLst/>
          </a:prstGeom>
          <a:solidFill>
            <a:schemeClr val="accent1">
              <a:alpha val="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miley Face 20">
            <a:hlinkClick r:id="rId10" action="ppaction://hlinksldjump"/>
            <a:extLst>
              <a:ext uri="{FF2B5EF4-FFF2-40B4-BE49-F238E27FC236}">
                <a16:creationId xmlns:a16="http://schemas.microsoft.com/office/drawing/2014/main" id="{BC6809C6-6194-0E4B-528D-FBC56BD02EBF}"/>
              </a:ext>
            </a:extLst>
          </p:cNvPr>
          <p:cNvSpPr/>
          <p:nvPr/>
        </p:nvSpPr>
        <p:spPr>
          <a:xfrm>
            <a:off x="9308387" y="4869951"/>
            <a:ext cx="1253447" cy="107878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78487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spd="15000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P spid="19"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3" name="Khung de bai">
            <a:extLst>
              <a:ext uri="{FF2B5EF4-FFF2-40B4-BE49-F238E27FC236}">
                <a16:creationId xmlns:a16="http://schemas.microsoft.com/office/drawing/2014/main" id="{893830F0-E8A4-4071-8E9D-9CB8C53109D5}"/>
              </a:ext>
            </a:extLst>
          </p:cNvPr>
          <p:cNvGrpSpPr/>
          <p:nvPr/>
        </p:nvGrpSpPr>
        <p:grpSpPr>
          <a:xfrm>
            <a:off x="-1" y="1"/>
            <a:ext cx="12192001" cy="647250"/>
            <a:chOff x="-1" y="1"/>
            <a:chExt cx="12192001" cy="1301995"/>
          </a:xfrm>
        </p:grpSpPr>
        <p:sp>
          <p:nvSpPr>
            <p:cNvPr id="5" name="Rectangle 4">
              <a:extLst>
                <a:ext uri="{FF2B5EF4-FFF2-40B4-BE49-F238E27FC236}">
                  <a16:creationId xmlns:a16="http://schemas.microsoft.com/office/drawing/2014/main" id="{84DF8664-A011-4664-A59C-F7B45B893019}"/>
                </a:ext>
              </a:extLst>
            </p:cNvPr>
            <p:cNvSpPr/>
            <p:nvPr/>
          </p:nvSpPr>
          <p:spPr>
            <a:xfrm>
              <a:off x="-1" y="1"/>
              <a:ext cx="12178138" cy="1301995"/>
            </a:xfrm>
            <a:prstGeom prst="rect">
              <a:avLst/>
            </a:prstGeom>
            <a:solidFill>
              <a:srgbClr val="FDF1D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sp>
          <p:nvSpPr>
            <p:cNvPr id="6" name="Rectangle 5">
              <a:extLst>
                <a:ext uri="{FF2B5EF4-FFF2-40B4-BE49-F238E27FC236}">
                  <a16:creationId xmlns:a16="http://schemas.microsoft.com/office/drawing/2014/main" id="{331D2615-831C-412F-A986-94B3FB45CA4C}"/>
                </a:ext>
              </a:extLst>
            </p:cNvPr>
            <p:cNvSpPr/>
            <p:nvPr/>
          </p:nvSpPr>
          <p:spPr>
            <a:xfrm>
              <a:off x="12074508" y="2"/>
              <a:ext cx="117492" cy="1301994"/>
            </a:xfrm>
            <a:prstGeom prst="rect">
              <a:avLst/>
            </a:prstGeom>
            <a:solidFill>
              <a:srgbClr val="006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DB71002E-C8BA-4D53-B7ED-1A51CB2A5381}"/>
                </a:ext>
              </a:extLst>
            </p:cNvPr>
            <p:cNvSpPr/>
            <p:nvPr/>
          </p:nvSpPr>
          <p:spPr>
            <a:xfrm>
              <a:off x="11962246" y="1"/>
              <a:ext cx="45719" cy="1301995"/>
            </a:xfrm>
            <a:prstGeom prst="rect">
              <a:avLst/>
            </a:prstGeom>
            <a:solidFill>
              <a:srgbClr val="006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1" name="Khung chi so">
            <a:extLst>
              <a:ext uri="{FF2B5EF4-FFF2-40B4-BE49-F238E27FC236}">
                <a16:creationId xmlns:a16="http://schemas.microsoft.com/office/drawing/2014/main" id="{0F078B19-4ECC-49C3-8B03-CC9B985C15A7}"/>
              </a:ext>
            </a:extLst>
          </p:cNvPr>
          <p:cNvGrpSpPr/>
          <p:nvPr/>
        </p:nvGrpSpPr>
        <p:grpSpPr>
          <a:xfrm>
            <a:off x="-13864" y="0"/>
            <a:ext cx="1674266" cy="492443"/>
            <a:chOff x="13861" y="0"/>
            <a:chExt cx="1674266" cy="492443"/>
          </a:xfrm>
        </p:grpSpPr>
        <p:sp>
          <p:nvSpPr>
            <p:cNvPr id="12" name="TextBox 11">
              <a:extLst>
                <a:ext uri="{FF2B5EF4-FFF2-40B4-BE49-F238E27FC236}">
                  <a16:creationId xmlns:a16="http://schemas.microsoft.com/office/drawing/2014/main" id="{9E6041B3-0016-4A2A-ADAF-E7E20E96994E}"/>
                </a:ext>
              </a:extLst>
            </p:cNvPr>
            <p:cNvSpPr txBox="1"/>
            <p:nvPr/>
          </p:nvSpPr>
          <p:spPr>
            <a:xfrm>
              <a:off x="13861" y="0"/>
              <a:ext cx="1674266" cy="492443"/>
            </a:xfrm>
            <a:prstGeom prst="rect">
              <a:avLst/>
            </a:prstGeom>
            <a:solidFill>
              <a:srgbClr val="0060A7"/>
            </a:solidFill>
          </p:spPr>
          <p:txBody>
            <a:bodyPr wrap="square" rtlCol="0">
              <a:spAutoFit/>
            </a:bodyPr>
            <a:lstStyle/>
            <a:p>
              <a:r>
                <a:rPr lang="en-US" sz="2600">
                  <a:solidFill>
                    <a:schemeClr val="bg1"/>
                  </a:solidFill>
                  <a:latin typeface="VNI-Almi" panose="020B0500000000000000" pitchFamily="34" charset="0"/>
                </a:rPr>
                <a:t>      </a:t>
              </a:r>
              <a:endParaRPr lang="vi-VN" sz="2600">
                <a:solidFill>
                  <a:schemeClr val="bg1"/>
                </a:solidFill>
              </a:endParaRPr>
            </a:p>
          </p:txBody>
        </p:sp>
        <p:pic>
          <p:nvPicPr>
            <p:cNvPr id="13" name="Graphic 12" descr="Teacher">
              <a:extLst>
                <a:ext uri="{FF2B5EF4-FFF2-40B4-BE49-F238E27FC236}">
                  <a16:creationId xmlns:a16="http://schemas.microsoft.com/office/drawing/2014/main" id="{9CA2E62D-3FF4-4206-8234-5E31B593E0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23" y="25400"/>
              <a:ext cx="457200" cy="457200"/>
            </a:xfrm>
            <a:prstGeom prst="rect">
              <a:avLst/>
            </a:prstGeom>
          </p:spPr>
        </p:pic>
      </p:grpSp>
      <p:sp>
        <p:nvSpPr>
          <p:cNvPr id="2" name="TextBox 1">
            <a:extLst>
              <a:ext uri="{FF2B5EF4-FFF2-40B4-BE49-F238E27FC236}">
                <a16:creationId xmlns:a16="http://schemas.microsoft.com/office/drawing/2014/main" id="{8C6E29EE-CFFC-9E52-69F6-E084A9357AEC}"/>
              </a:ext>
            </a:extLst>
          </p:cNvPr>
          <p:cNvSpPr txBox="1"/>
          <p:nvPr/>
        </p:nvSpPr>
        <p:spPr>
          <a:xfrm>
            <a:off x="378460" y="-13462"/>
            <a:ext cx="1397000" cy="461665"/>
          </a:xfrm>
          <a:prstGeom prst="rect">
            <a:avLst/>
          </a:prstGeom>
          <a:noFill/>
        </p:spPr>
        <p:txBody>
          <a:bodyPr vert="horz" rtlCol="0">
            <a:spAutoFit/>
          </a:bodyPr>
          <a:lstStyle/>
          <a:p>
            <a:r>
              <a:rPr lang="en-US" sz="2400" b="1">
                <a:solidFill>
                  <a:srgbClr val="FFFFFF"/>
                </a:solidFill>
                <a:latin typeface="UTM Swiss Condensed" panose="02000500000000000000" pitchFamily="2" charset="0"/>
              </a:rPr>
              <a:t>Câu 3</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F727BB6-2E54-A806-3387-D17359963181}"/>
                  </a:ext>
                </a:extLst>
              </p:cNvPr>
              <p:cNvSpPr txBox="1"/>
              <p:nvPr/>
            </p:nvSpPr>
            <p:spPr>
              <a:xfrm>
                <a:off x="1651000" y="0"/>
                <a:ext cx="9906000" cy="583750"/>
              </a:xfrm>
              <a:prstGeom prst="rect">
                <a:avLst/>
              </a:prstGeom>
              <a:noFill/>
            </p:spPr>
            <p:txBody>
              <a:bodyPr wrap="square">
                <a:spAutoFit/>
              </a:bodyPr>
              <a:lstStyle/>
              <a:p>
                <a:pPr>
                  <a:lnSpc>
                    <a:spcPct val="107000"/>
                  </a:lnSpc>
                  <a:spcAft>
                    <a:spcPts val="800"/>
                  </a:spcAft>
                </a:pP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 tam giác </a:t>
                </a:r>
                <a14:m>
                  <m:oMath xmlns:m="http://schemas.openxmlformats.org/officeDocument/2006/math">
                    <m:r>
                      <a:rPr lang="vi-VN"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trọng tâm là </a:t>
                </a:r>
                <a14:m>
                  <m:oMath xmlns:m="http://schemas.openxmlformats.org/officeDocument/2006/math">
                    <m:r>
                      <a:rPr lang="vi-VN"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𝐺</m:t>
                    </m:r>
                  </m:oMath>
                </a14:m>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Phát biểu nào là đúng?</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6F727BB6-2E54-A806-3387-D17359963181}"/>
                  </a:ext>
                </a:extLst>
              </p:cNvPr>
              <p:cNvSpPr txBox="1">
                <a:spLocks noRot="1" noChangeAspect="1" noMove="1" noResize="1" noEditPoints="1" noAdjustHandles="1" noChangeArrowheads="1" noChangeShapeType="1" noTextEdit="1"/>
              </p:cNvSpPr>
              <p:nvPr/>
            </p:nvSpPr>
            <p:spPr>
              <a:xfrm>
                <a:off x="1651000" y="0"/>
                <a:ext cx="9906000" cy="583750"/>
              </a:xfrm>
              <a:prstGeom prst="rect">
                <a:avLst/>
              </a:prstGeom>
              <a:blipFill>
                <a:blip r:embed="rId5"/>
                <a:stretch>
                  <a:fillRect l="-1600" t="-14583" r="-431"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 ">
                <a:extLst>
                  <a:ext uri="{FF2B5EF4-FFF2-40B4-BE49-F238E27FC236}">
                    <a16:creationId xmlns:a16="http://schemas.microsoft.com/office/drawing/2014/main" id="{97E2F885-0E3A-B273-CEAD-CC52625F2D7E}"/>
                  </a:ext>
                </a:extLst>
              </p:cNvPr>
              <p:cNvSpPr txBox="1"/>
              <p:nvPr/>
            </p:nvSpPr>
            <p:spPr>
              <a:xfrm>
                <a:off x="1016000" y="672650"/>
                <a:ext cx="3762568" cy="700576"/>
              </a:xfrm>
              <a:prstGeom prst="rect">
                <a:avLst/>
              </a:prstGeom>
              <a:noFill/>
            </p:spPr>
            <p:txBody>
              <a:bodyPr wrap="none">
                <a:spAutoFit/>
              </a:bodyPr>
              <a:lstStyle/>
              <a:p>
                <a:pPr algn="just">
                  <a:lnSpc>
                    <a:spcPct val="107000"/>
                  </a:lnSpc>
                  <a:spcAft>
                    <a:spcPts val="800"/>
                  </a:spcAft>
                </a:pP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a:t>
                </a:r>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vi-VN"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𝐶𝐵</m:t>
                        </m:r>
                      </m:e>
                    </m:acc>
                    <m:r>
                      <a:rPr lang="vi-VN"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e>
                    </m:d>
                  </m:oMath>
                </a14:m>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 ">
                <a:extLst>
                  <a:ext uri="{FF2B5EF4-FFF2-40B4-BE49-F238E27FC236}">
                    <a16:creationId xmlns:a16="http://schemas.microsoft.com/office/drawing/2014/main" id="{97E2F885-0E3A-B273-CEAD-CC52625F2D7E}"/>
                  </a:ext>
                </a:extLst>
              </p:cNvPr>
              <p:cNvSpPr txBox="1">
                <a:spLocks noRot="1" noChangeAspect="1" noMove="1" noResize="1" noEditPoints="1" noAdjustHandles="1" noChangeArrowheads="1" noChangeShapeType="1" noTextEdit="1"/>
              </p:cNvSpPr>
              <p:nvPr/>
            </p:nvSpPr>
            <p:spPr>
              <a:xfrm>
                <a:off x="1016000" y="672650"/>
                <a:ext cx="3762568" cy="700576"/>
              </a:xfrm>
              <a:prstGeom prst="rect">
                <a:avLst/>
              </a:prstGeom>
              <a:blipFill>
                <a:blip r:embed="rId6"/>
                <a:stretch>
                  <a:fillRect l="-4214" r="-3079" b="-2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 ">
                <a:extLst>
                  <a:ext uri="{FF2B5EF4-FFF2-40B4-BE49-F238E27FC236}">
                    <a16:creationId xmlns:a16="http://schemas.microsoft.com/office/drawing/2014/main" id="{DB475659-AA97-12D4-EF1A-6814C2AE0338}"/>
                  </a:ext>
                </a:extLst>
              </p:cNvPr>
              <p:cNvSpPr txBox="1"/>
              <p:nvPr/>
            </p:nvSpPr>
            <p:spPr>
              <a:xfrm>
                <a:off x="6477000" y="672650"/>
                <a:ext cx="4968668" cy="700576"/>
              </a:xfrm>
              <a:prstGeom prst="rect">
                <a:avLst/>
              </a:prstGeom>
              <a:noFill/>
            </p:spPr>
            <p:txBody>
              <a:bodyPr wrap="none">
                <a:spAutoFit/>
              </a:bodyPr>
              <a:lstStyle/>
              <a:p>
                <a:pPr algn="just">
                  <a:lnSpc>
                    <a:spcPct val="107000"/>
                  </a:lnSpc>
                  <a:spcAft>
                    <a:spcPts val="800"/>
                  </a:spcAft>
                </a:pP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a:t>
                </a:r>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𝐺𝐴</m:t>
                            </m:r>
                          </m:e>
                        </m:acc>
                      </m:e>
                    </m:d>
                    <m:r>
                      <a:rPr lang="vi-VN"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𝐺𝐵</m:t>
                            </m:r>
                          </m:e>
                        </m:acc>
                      </m:e>
                    </m:d>
                    <m:r>
                      <a:rPr lang="vi-VN"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𝐺𝐶</m:t>
                            </m:r>
                          </m:e>
                        </m:acc>
                      </m:e>
                    </m:d>
                    <m:r>
                      <a:rPr lang="vi-VN"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 ">
                <a:extLst>
                  <a:ext uri="{FF2B5EF4-FFF2-40B4-BE49-F238E27FC236}">
                    <a16:creationId xmlns:a16="http://schemas.microsoft.com/office/drawing/2014/main" id="{DB475659-AA97-12D4-EF1A-6814C2AE0338}"/>
                  </a:ext>
                </a:extLst>
              </p:cNvPr>
              <p:cNvSpPr txBox="1">
                <a:spLocks noRot="1" noChangeAspect="1" noMove="1" noResize="1" noEditPoints="1" noAdjustHandles="1" noChangeArrowheads="1" noChangeShapeType="1" noTextEdit="1"/>
              </p:cNvSpPr>
              <p:nvPr/>
            </p:nvSpPr>
            <p:spPr>
              <a:xfrm>
                <a:off x="6477000" y="672650"/>
                <a:ext cx="4968668" cy="700576"/>
              </a:xfrm>
              <a:prstGeom prst="rect">
                <a:avLst/>
              </a:prstGeom>
              <a:blipFill>
                <a:blip r:embed="rId7"/>
                <a:stretch>
                  <a:fillRect l="-3190" r="-2086" b="-2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 ">
                <a:extLst>
                  <a:ext uri="{FF2B5EF4-FFF2-40B4-BE49-F238E27FC236}">
                    <a16:creationId xmlns:a16="http://schemas.microsoft.com/office/drawing/2014/main" id="{8F64D113-CE07-1E3E-9AA9-B2908B44E68E}"/>
                  </a:ext>
                </a:extLst>
              </p:cNvPr>
              <p:cNvSpPr txBox="1"/>
              <p:nvPr/>
            </p:nvSpPr>
            <p:spPr>
              <a:xfrm>
                <a:off x="1016000" y="1434650"/>
                <a:ext cx="3762568" cy="700576"/>
              </a:xfrm>
              <a:prstGeom prst="rect">
                <a:avLst/>
              </a:prstGeom>
              <a:noFill/>
            </p:spPr>
            <p:txBody>
              <a:bodyPr wrap="none">
                <a:spAutoFit/>
              </a:bodyPr>
              <a:lstStyle/>
              <a:p>
                <a:pPr algn="just">
                  <a:lnSpc>
                    <a:spcPct val="107000"/>
                  </a:lnSpc>
                  <a:spcAft>
                    <a:spcPts val="800"/>
                  </a:spcAft>
                </a:pP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a:t>
                </a:r>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𝐶𝐵</m:t>
                            </m:r>
                          </m:e>
                        </m:acc>
                      </m:e>
                    </m:d>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𝐴𝐶</m:t>
                        </m:r>
                      </m:e>
                    </m:acc>
                  </m:oMath>
                </a14:m>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7" name=" ">
                <a:extLst>
                  <a:ext uri="{FF2B5EF4-FFF2-40B4-BE49-F238E27FC236}">
                    <a16:creationId xmlns:a16="http://schemas.microsoft.com/office/drawing/2014/main" id="{8F64D113-CE07-1E3E-9AA9-B2908B44E68E}"/>
                  </a:ext>
                </a:extLst>
              </p:cNvPr>
              <p:cNvSpPr txBox="1">
                <a:spLocks noRot="1" noChangeAspect="1" noMove="1" noResize="1" noEditPoints="1" noAdjustHandles="1" noChangeArrowheads="1" noChangeShapeType="1" noTextEdit="1"/>
              </p:cNvSpPr>
              <p:nvPr/>
            </p:nvSpPr>
            <p:spPr>
              <a:xfrm>
                <a:off x="1016000" y="1434650"/>
                <a:ext cx="3762568" cy="700576"/>
              </a:xfrm>
              <a:prstGeom prst="rect">
                <a:avLst/>
              </a:prstGeom>
              <a:blipFill>
                <a:blip r:embed="rId8"/>
                <a:stretch>
                  <a:fillRect l="-4214" r="-3079" b="-2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 ">
                <a:extLst>
                  <a:ext uri="{FF2B5EF4-FFF2-40B4-BE49-F238E27FC236}">
                    <a16:creationId xmlns:a16="http://schemas.microsoft.com/office/drawing/2014/main" id="{9ED44250-A84D-59D4-A1B3-23927286238F}"/>
                  </a:ext>
                </a:extLst>
              </p:cNvPr>
              <p:cNvSpPr txBox="1"/>
              <p:nvPr/>
            </p:nvSpPr>
            <p:spPr>
              <a:xfrm>
                <a:off x="6477000" y="1434650"/>
                <a:ext cx="4376134" cy="700576"/>
              </a:xfrm>
              <a:prstGeom prst="rect">
                <a:avLst/>
              </a:prstGeom>
              <a:noFill/>
            </p:spPr>
            <p:txBody>
              <a:bodyPr wrap="none">
                <a:spAutoFit/>
              </a:bodyPr>
              <a:lstStyle/>
              <a:p>
                <a:pPr algn="just">
                  <a:lnSpc>
                    <a:spcPct val="107000"/>
                  </a:lnSpc>
                  <a:spcAft>
                    <a:spcPts val="800"/>
                  </a:spcAft>
                </a:pP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a:t>
                </a:r>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𝐺𝐴</m:t>
                            </m:r>
                          </m:e>
                        </m:acc>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𝐵𝐺</m:t>
                            </m:r>
                          </m:e>
                        </m:acc>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𝐶𝐺</m:t>
                            </m:r>
                          </m:e>
                        </m:acc>
                      </m:e>
                    </m:d>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GB" sz="3200" b="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9" name=" ">
                <a:extLst>
                  <a:ext uri="{FF2B5EF4-FFF2-40B4-BE49-F238E27FC236}">
                    <a16:creationId xmlns:a16="http://schemas.microsoft.com/office/drawing/2014/main" id="{9ED44250-A84D-59D4-A1B3-23927286238F}"/>
                  </a:ext>
                </a:extLst>
              </p:cNvPr>
              <p:cNvSpPr txBox="1">
                <a:spLocks noRot="1" noChangeAspect="1" noMove="1" noResize="1" noEditPoints="1" noAdjustHandles="1" noChangeArrowheads="1" noChangeShapeType="1" noTextEdit="1"/>
              </p:cNvSpPr>
              <p:nvPr/>
            </p:nvSpPr>
            <p:spPr>
              <a:xfrm>
                <a:off x="6477000" y="1434650"/>
                <a:ext cx="4376134" cy="700576"/>
              </a:xfrm>
              <a:prstGeom prst="rect">
                <a:avLst/>
              </a:prstGeom>
              <a:blipFill>
                <a:blip r:embed="rId9"/>
                <a:stretch>
                  <a:fillRect l="-3626" r="-2789" b="-22609"/>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EACE5840-571E-F6C6-BCF5-7D8DF563F333}"/>
              </a:ext>
            </a:extLst>
          </p:cNvPr>
          <p:cNvSpPr/>
          <p:nvPr/>
        </p:nvSpPr>
        <p:spPr>
          <a:xfrm>
            <a:off x="6477000" y="1563726"/>
            <a:ext cx="571500" cy="571500"/>
          </a:xfrm>
          <a:prstGeom prst="ellipse">
            <a:avLst/>
          </a:prstGeom>
          <a:solidFill>
            <a:schemeClr val="accent1">
              <a:alpha val="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miley Face 21">
            <a:hlinkClick r:id="rId10" action="ppaction://hlinksldjump"/>
            <a:extLst>
              <a:ext uri="{FF2B5EF4-FFF2-40B4-BE49-F238E27FC236}">
                <a16:creationId xmlns:a16="http://schemas.microsoft.com/office/drawing/2014/main" id="{724DE4DA-1E29-B9B0-F05E-0E287485BF75}"/>
              </a:ext>
            </a:extLst>
          </p:cNvPr>
          <p:cNvSpPr/>
          <p:nvPr/>
        </p:nvSpPr>
        <p:spPr>
          <a:xfrm>
            <a:off x="9308387" y="4869951"/>
            <a:ext cx="1253447" cy="107878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9573759"/>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spd="15000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3" name="Khung de bai">
            <a:extLst>
              <a:ext uri="{FF2B5EF4-FFF2-40B4-BE49-F238E27FC236}">
                <a16:creationId xmlns:a16="http://schemas.microsoft.com/office/drawing/2014/main" id="{893830F0-E8A4-4071-8E9D-9CB8C53109D5}"/>
              </a:ext>
            </a:extLst>
          </p:cNvPr>
          <p:cNvGrpSpPr/>
          <p:nvPr/>
        </p:nvGrpSpPr>
        <p:grpSpPr>
          <a:xfrm>
            <a:off x="-1" y="1"/>
            <a:ext cx="12192001" cy="1174189"/>
            <a:chOff x="-1" y="1"/>
            <a:chExt cx="12192001" cy="1301995"/>
          </a:xfrm>
        </p:grpSpPr>
        <p:sp>
          <p:nvSpPr>
            <p:cNvPr id="5" name="Rectangle 4">
              <a:extLst>
                <a:ext uri="{FF2B5EF4-FFF2-40B4-BE49-F238E27FC236}">
                  <a16:creationId xmlns:a16="http://schemas.microsoft.com/office/drawing/2014/main" id="{84DF8664-A011-4664-A59C-F7B45B893019}"/>
                </a:ext>
              </a:extLst>
            </p:cNvPr>
            <p:cNvSpPr/>
            <p:nvPr/>
          </p:nvSpPr>
          <p:spPr>
            <a:xfrm>
              <a:off x="-1" y="1"/>
              <a:ext cx="12178138" cy="1301995"/>
            </a:xfrm>
            <a:prstGeom prst="rect">
              <a:avLst/>
            </a:prstGeom>
            <a:solidFill>
              <a:srgbClr val="FDF1D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sp>
          <p:nvSpPr>
            <p:cNvPr id="6" name="Rectangle 5">
              <a:extLst>
                <a:ext uri="{FF2B5EF4-FFF2-40B4-BE49-F238E27FC236}">
                  <a16:creationId xmlns:a16="http://schemas.microsoft.com/office/drawing/2014/main" id="{331D2615-831C-412F-A986-94B3FB45CA4C}"/>
                </a:ext>
              </a:extLst>
            </p:cNvPr>
            <p:cNvSpPr/>
            <p:nvPr/>
          </p:nvSpPr>
          <p:spPr>
            <a:xfrm>
              <a:off x="12074508" y="2"/>
              <a:ext cx="117492" cy="1301994"/>
            </a:xfrm>
            <a:prstGeom prst="rect">
              <a:avLst/>
            </a:prstGeom>
            <a:solidFill>
              <a:srgbClr val="006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DB71002E-C8BA-4D53-B7ED-1A51CB2A5381}"/>
                </a:ext>
              </a:extLst>
            </p:cNvPr>
            <p:cNvSpPr/>
            <p:nvPr/>
          </p:nvSpPr>
          <p:spPr>
            <a:xfrm>
              <a:off x="11962246" y="1"/>
              <a:ext cx="45719" cy="1301995"/>
            </a:xfrm>
            <a:prstGeom prst="rect">
              <a:avLst/>
            </a:prstGeom>
            <a:solidFill>
              <a:srgbClr val="006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1" name="Khung chi so">
            <a:extLst>
              <a:ext uri="{FF2B5EF4-FFF2-40B4-BE49-F238E27FC236}">
                <a16:creationId xmlns:a16="http://schemas.microsoft.com/office/drawing/2014/main" id="{0F078B19-4ECC-49C3-8B03-CC9B985C15A7}"/>
              </a:ext>
            </a:extLst>
          </p:cNvPr>
          <p:cNvGrpSpPr/>
          <p:nvPr/>
        </p:nvGrpSpPr>
        <p:grpSpPr>
          <a:xfrm>
            <a:off x="-13864" y="0"/>
            <a:ext cx="1674266" cy="492443"/>
            <a:chOff x="13861" y="0"/>
            <a:chExt cx="1674266" cy="492443"/>
          </a:xfrm>
        </p:grpSpPr>
        <p:sp>
          <p:nvSpPr>
            <p:cNvPr id="12" name="TextBox 11">
              <a:extLst>
                <a:ext uri="{FF2B5EF4-FFF2-40B4-BE49-F238E27FC236}">
                  <a16:creationId xmlns:a16="http://schemas.microsoft.com/office/drawing/2014/main" id="{9E6041B3-0016-4A2A-ADAF-E7E20E96994E}"/>
                </a:ext>
              </a:extLst>
            </p:cNvPr>
            <p:cNvSpPr txBox="1"/>
            <p:nvPr/>
          </p:nvSpPr>
          <p:spPr>
            <a:xfrm>
              <a:off x="13861" y="0"/>
              <a:ext cx="1674266" cy="492443"/>
            </a:xfrm>
            <a:prstGeom prst="rect">
              <a:avLst/>
            </a:prstGeom>
            <a:solidFill>
              <a:srgbClr val="0060A7"/>
            </a:solidFill>
          </p:spPr>
          <p:txBody>
            <a:bodyPr wrap="square" rtlCol="0">
              <a:spAutoFit/>
            </a:bodyPr>
            <a:lstStyle/>
            <a:p>
              <a:r>
                <a:rPr lang="en-US" sz="2600">
                  <a:solidFill>
                    <a:schemeClr val="bg1"/>
                  </a:solidFill>
                  <a:latin typeface="VNI-Almi" panose="020B0500000000000000" pitchFamily="34" charset="0"/>
                </a:rPr>
                <a:t>      </a:t>
              </a:r>
              <a:endParaRPr lang="vi-VN" sz="2600">
                <a:solidFill>
                  <a:schemeClr val="bg1"/>
                </a:solidFill>
              </a:endParaRPr>
            </a:p>
          </p:txBody>
        </p:sp>
        <p:pic>
          <p:nvPicPr>
            <p:cNvPr id="13" name="Graphic 12" descr="Teacher">
              <a:extLst>
                <a:ext uri="{FF2B5EF4-FFF2-40B4-BE49-F238E27FC236}">
                  <a16:creationId xmlns:a16="http://schemas.microsoft.com/office/drawing/2014/main" id="{9CA2E62D-3FF4-4206-8234-5E31B593E0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23" y="25400"/>
              <a:ext cx="457200" cy="457200"/>
            </a:xfrm>
            <a:prstGeom prst="rect">
              <a:avLst/>
            </a:prstGeom>
          </p:spPr>
        </p:pic>
      </p:grpSp>
      <p:sp>
        <p:nvSpPr>
          <p:cNvPr id="2" name="TextBox 1">
            <a:extLst>
              <a:ext uri="{FF2B5EF4-FFF2-40B4-BE49-F238E27FC236}">
                <a16:creationId xmlns:a16="http://schemas.microsoft.com/office/drawing/2014/main" id="{DECC805A-77BC-5C8C-898B-8644EA0D3B38}"/>
              </a:ext>
            </a:extLst>
          </p:cNvPr>
          <p:cNvSpPr txBox="1"/>
          <p:nvPr/>
        </p:nvSpPr>
        <p:spPr>
          <a:xfrm>
            <a:off x="378460" y="-13462"/>
            <a:ext cx="1397000" cy="461665"/>
          </a:xfrm>
          <a:prstGeom prst="rect">
            <a:avLst/>
          </a:prstGeom>
          <a:noFill/>
        </p:spPr>
        <p:txBody>
          <a:bodyPr vert="horz" rtlCol="0">
            <a:spAutoFit/>
          </a:bodyPr>
          <a:lstStyle/>
          <a:p>
            <a:r>
              <a:rPr lang="en-US" sz="2400" b="1">
                <a:solidFill>
                  <a:srgbClr val="FFFFFF"/>
                </a:solidFill>
                <a:latin typeface="UTM Swiss Condensed" panose="02000500000000000000" pitchFamily="2" charset="0"/>
              </a:rPr>
              <a:t>Câu 4</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9B35F10-D4E3-605C-3EE7-02373B17F066}"/>
                  </a:ext>
                </a:extLst>
              </p:cNvPr>
              <p:cNvSpPr txBox="1"/>
              <p:nvPr/>
            </p:nvSpPr>
            <p:spPr>
              <a:xfrm>
                <a:off x="1651000" y="0"/>
                <a:ext cx="9906000" cy="1110689"/>
              </a:xfrm>
              <a:prstGeom prst="rect">
                <a:avLst/>
              </a:prstGeom>
              <a:noFill/>
            </p:spPr>
            <p:txBody>
              <a:bodyPr wrap="square">
                <a:spAutoFit/>
              </a:bodyPr>
              <a:lstStyle/>
              <a:p>
                <a:pPr>
                  <a:lnSpc>
                    <a:spcPct val="107000"/>
                  </a:lnSpc>
                  <a:spcAft>
                    <a:spcPts val="800"/>
                  </a:spcAft>
                </a:pPr>
                <a:r>
                  <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 tam giác </a:t>
                </a:r>
                <a14:m>
                  <m:oMath xmlns:m="http://schemas.openxmlformats.org/officeDocument/2006/math">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ABC</m:t>
                    </m:r>
                  </m:oMath>
                </a14:m>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có </a:t>
                </a:r>
                <a14:m>
                  <m:oMath xmlns:m="http://schemas.openxmlformats.org/officeDocument/2006/math">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m:t>
                    </m:r>
                  </m:oMath>
                </a14:m>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là trung điểm của </a:t>
                </a:r>
                <a14:m>
                  <m:oMath xmlns:m="http://schemas.openxmlformats.org/officeDocument/2006/math">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BC</m:t>
                    </m:r>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I</m:t>
                    </m:r>
                  </m:oMath>
                </a14:m>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là trung điểm của </a:t>
                </a:r>
                <a14:m>
                  <m:oMath xmlns:m="http://schemas.openxmlformats.org/officeDocument/2006/math">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AM</m:t>
                    </m:r>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Khẳng định nào sau đây đúng?</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9B35F10-D4E3-605C-3EE7-02373B17F066}"/>
                  </a:ext>
                </a:extLst>
              </p:cNvPr>
              <p:cNvSpPr txBox="1">
                <a:spLocks noRot="1" noChangeAspect="1" noMove="1" noResize="1" noEditPoints="1" noAdjustHandles="1" noChangeArrowheads="1" noChangeShapeType="1" noTextEdit="1"/>
              </p:cNvSpPr>
              <p:nvPr/>
            </p:nvSpPr>
            <p:spPr>
              <a:xfrm>
                <a:off x="1651000" y="0"/>
                <a:ext cx="9906000" cy="1110689"/>
              </a:xfrm>
              <a:prstGeom prst="rect">
                <a:avLst/>
              </a:prstGeom>
              <a:blipFill>
                <a:blip r:embed="rId5"/>
                <a:stretch>
                  <a:fillRect l="-1600" t="-7692" b="-17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 ">
                <a:extLst>
                  <a:ext uri="{FF2B5EF4-FFF2-40B4-BE49-F238E27FC236}">
                    <a16:creationId xmlns:a16="http://schemas.microsoft.com/office/drawing/2014/main" id="{D219E779-E01A-3329-7663-893F07DDEF38}"/>
                  </a:ext>
                </a:extLst>
              </p:cNvPr>
              <p:cNvSpPr txBox="1"/>
              <p:nvPr/>
            </p:nvSpPr>
            <p:spPr>
              <a:xfrm>
                <a:off x="1016000" y="1199589"/>
                <a:ext cx="3978590" cy="643253"/>
              </a:xfrm>
              <a:prstGeom prst="rect">
                <a:avLst/>
              </a:prstGeom>
              <a:noFill/>
            </p:spPr>
            <p:txBody>
              <a:bodyPr wrap="none">
                <a:spAutoFit/>
              </a:bodyPr>
              <a:lstStyle/>
              <a:p>
                <a:pPr algn="just">
                  <a:lnSpc>
                    <a:spcPct val="107000"/>
                  </a:lnSpc>
                  <a:spcAft>
                    <a:spcPts val="800"/>
                  </a:spcAft>
                </a:pP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a:t>
                </a:r>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IB</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IC</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IA</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0</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 ">
                <a:extLst>
                  <a:ext uri="{FF2B5EF4-FFF2-40B4-BE49-F238E27FC236}">
                    <a16:creationId xmlns:a16="http://schemas.microsoft.com/office/drawing/2014/main" id="{D219E779-E01A-3329-7663-893F07DDEF38}"/>
                  </a:ext>
                </a:extLst>
              </p:cNvPr>
              <p:cNvSpPr txBox="1">
                <a:spLocks noRot="1" noChangeAspect="1" noMove="1" noResize="1" noEditPoints="1" noAdjustHandles="1" noChangeArrowheads="1" noChangeShapeType="1" noTextEdit="1"/>
              </p:cNvSpPr>
              <p:nvPr/>
            </p:nvSpPr>
            <p:spPr>
              <a:xfrm>
                <a:off x="1016000" y="1199589"/>
                <a:ext cx="3978590" cy="643253"/>
              </a:xfrm>
              <a:prstGeom prst="rect">
                <a:avLst/>
              </a:prstGeom>
              <a:blipFill>
                <a:blip r:embed="rId6"/>
                <a:stretch>
                  <a:fillRect l="-3988" t="-5714" r="-2914"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 ">
                <a:extLst>
                  <a:ext uri="{FF2B5EF4-FFF2-40B4-BE49-F238E27FC236}">
                    <a16:creationId xmlns:a16="http://schemas.microsoft.com/office/drawing/2014/main" id="{420BEB76-B6E7-C5C6-4A16-E6C37FBAFE31}"/>
                  </a:ext>
                </a:extLst>
              </p:cNvPr>
              <p:cNvSpPr txBox="1"/>
              <p:nvPr/>
            </p:nvSpPr>
            <p:spPr>
              <a:xfrm>
                <a:off x="6477000" y="1199589"/>
                <a:ext cx="3956148" cy="643253"/>
              </a:xfrm>
              <a:prstGeom prst="rect">
                <a:avLst/>
              </a:prstGeom>
              <a:noFill/>
            </p:spPr>
            <p:txBody>
              <a:bodyPr wrap="none">
                <a:spAutoFit/>
              </a:bodyPr>
              <a:lstStyle/>
              <a:p>
                <a:pPr algn="just">
                  <a:lnSpc>
                    <a:spcPct val="107000"/>
                  </a:lnSpc>
                  <a:spcAft>
                    <a:spcPts val="800"/>
                  </a:spcAft>
                </a:pP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a:t>
                </a:r>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IB</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IC</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IA</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0</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 ">
                <a:extLst>
                  <a:ext uri="{FF2B5EF4-FFF2-40B4-BE49-F238E27FC236}">
                    <a16:creationId xmlns:a16="http://schemas.microsoft.com/office/drawing/2014/main" id="{420BEB76-B6E7-C5C6-4A16-E6C37FBAFE31}"/>
                  </a:ext>
                </a:extLst>
              </p:cNvPr>
              <p:cNvSpPr txBox="1">
                <a:spLocks noRot="1" noChangeAspect="1" noMove="1" noResize="1" noEditPoints="1" noAdjustHandles="1" noChangeArrowheads="1" noChangeShapeType="1" noTextEdit="1"/>
              </p:cNvSpPr>
              <p:nvPr/>
            </p:nvSpPr>
            <p:spPr>
              <a:xfrm>
                <a:off x="6477000" y="1199589"/>
                <a:ext cx="3956148" cy="643253"/>
              </a:xfrm>
              <a:prstGeom prst="rect">
                <a:avLst/>
              </a:prstGeom>
              <a:blipFill>
                <a:blip r:embed="rId7"/>
                <a:stretch>
                  <a:fillRect l="-4012" t="-5714" r="-3086"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 ">
                <a:extLst>
                  <a:ext uri="{FF2B5EF4-FFF2-40B4-BE49-F238E27FC236}">
                    <a16:creationId xmlns:a16="http://schemas.microsoft.com/office/drawing/2014/main" id="{2F2F7BEA-95A1-14DF-AC9C-4F6BAE76B9B6}"/>
                  </a:ext>
                </a:extLst>
              </p:cNvPr>
              <p:cNvSpPr txBox="1"/>
              <p:nvPr/>
            </p:nvSpPr>
            <p:spPr>
              <a:xfrm>
                <a:off x="1016000" y="1961589"/>
                <a:ext cx="3978590" cy="643253"/>
              </a:xfrm>
              <a:prstGeom prst="rect">
                <a:avLst/>
              </a:prstGeom>
              <a:noFill/>
            </p:spPr>
            <p:txBody>
              <a:bodyPr wrap="none">
                <a:spAutoFit/>
              </a:bodyPr>
              <a:lstStyle/>
              <a:p>
                <a:pPr algn="just">
                  <a:lnSpc>
                    <a:spcPct val="107000"/>
                  </a:lnSpc>
                  <a:spcAft>
                    <a:spcPts val="800"/>
                  </a:spcAft>
                </a:pP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a:t>
                </a:r>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IB</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IC</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IA</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0</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7" name=" ">
                <a:extLst>
                  <a:ext uri="{FF2B5EF4-FFF2-40B4-BE49-F238E27FC236}">
                    <a16:creationId xmlns:a16="http://schemas.microsoft.com/office/drawing/2014/main" id="{2F2F7BEA-95A1-14DF-AC9C-4F6BAE76B9B6}"/>
                  </a:ext>
                </a:extLst>
              </p:cNvPr>
              <p:cNvSpPr txBox="1">
                <a:spLocks noRot="1" noChangeAspect="1" noMove="1" noResize="1" noEditPoints="1" noAdjustHandles="1" noChangeArrowheads="1" noChangeShapeType="1" noTextEdit="1"/>
              </p:cNvSpPr>
              <p:nvPr/>
            </p:nvSpPr>
            <p:spPr>
              <a:xfrm>
                <a:off x="1016000" y="1961589"/>
                <a:ext cx="3978590" cy="643253"/>
              </a:xfrm>
              <a:prstGeom prst="rect">
                <a:avLst/>
              </a:prstGeom>
              <a:blipFill>
                <a:blip r:embed="rId8"/>
                <a:stretch>
                  <a:fillRect l="-3988" t="-5714" r="-2914"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 ">
                <a:extLst>
                  <a:ext uri="{FF2B5EF4-FFF2-40B4-BE49-F238E27FC236}">
                    <a16:creationId xmlns:a16="http://schemas.microsoft.com/office/drawing/2014/main" id="{30FC5E54-A1C8-45DE-952A-BB23D1335D00}"/>
                  </a:ext>
                </a:extLst>
              </p:cNvPr>
              <p:cNvSpPr txBox="1"/>
              <p:nvPr/>
            </p:nvSpPr>
            <p:spPr>
              <a:xfrm>
                <a:off x="6477000" y="1961589"/>
                <a:ext cx="3648371" cy="643253"/>
              </a:xfrm>
              <a:prstGeom prst="rect">
                <a:avLst/>
              </a:prstGeom>
              <a:noFill/>
            </p:spPr>
            <p:txBody>
              <a:bodyPr wrap="none">
                <a:spAutoFit/>
              </a:bodyPr>
              <a:lstStyle/>
              <a:p>
                <a:pPr algn="just">
                  <a:lnSpc>
                    <a:spcPct val="107000"/>
                  </a:lnSpc>
                  <a:spcAft>
                    <a:spcPts val="800"/>
                  </a:spcAft>
                </a:pPr>
                <a:r>
                  <a:rPr lang="vi-VN" sz="32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a:t>
                </a:r>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IB</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IC</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IA</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2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0</m:t>
                        </m:r>
                      </m:e>
                    </m:acc>
                    <m:r>
                      <a:rPr lang="vi-VN" sz="3200" b="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9" name=" ">
                <a:extLst>
                  <a:ext uri="{FF2B5EF4-FFF2-40B4-BE49-F238E27FC236}">
                    <a16:creationId xmlns:a16="http://schemas.microsoft.com/office/drawing/2014/main" id="{30FC5E54-A1C8-45DE-952A-BB23D1335D00}"/>
                  </a:ext>
                </a:extLst>
              </p:cNvPr>
              <p:cNvSpPr txBox="1">
                <a:spLocks noRot="1" noChangeAspect="1" noMove="1" noResize="1" noEditPoints="1" noAdjustHandles="1" noChangeArrowheads="1" noChangeShapeType="1" noTextEdit="1"/>
              </p:cNvSpPr>
              <p:nvPr/>
            </p:nvSpPr>
            <p:spPr>
              <a:xfrm>
                <a:off x="6477000" y="1961589"/>
                <a:ext cx="3648371" cy="643253"/>
              </a:xfrm>
              <a:prstGeom prst="rect">
                <a:avLst/>
              </a:prstGeom>
              <a:blipFill>
                <a:blip r:embed="rId9"/>
                <a:stretch>
                  <a:fillRect l="-4348" t="-5714" b="-28571"/>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7CF04162-E629-D97D-0362-16C21CE92360}"/>
              </a:ext>
            </a:extLst>
          </p:cNvPr>
          <p:cNvSpPr txBox="1"/>
          <p:nvPr/>
        </p:nvSpPr>
        <p:spPr>
          <a:xfrm>
            <a:off x="63500" y="3835400"/>
            <a:ext cx="287258" cy="593304"/>
          </a:xfrm>
          <a:prstGeom prst="rect">
            <a:avLst/>
          </a:prstGeom>
          <a:noFill/>
        </p:spPr>
        <p:txBody>
          <a:bodyPr wrap="none">
            <a:spAutoFit/>
          </a:bodyPr>
          <a:lstStyle/>
          <a:p>
            <a:pPr algn="just">
              <a:lnSpc>
                <a:spcPct val="107000"/>
              </a:lnSpc>
              <a:spcAft>
                <a:spcPts val="800"/>
              </a:spcAft>
            </a:pPr>
            <a:r>
              <a:rPr lang="vi-VN"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Oval 31">
            <a:extLst>
              <a:ext uri="{FF2B5EF4-FFF2-40B4-BE49-F238E27FC236}">
                <a16:creationId xmlns:a16="http://schemas.microsoft.com/office/drawing/2014/main" id="{10FA5D9D-9F9E-03BE-25F5-731B1AAF0B03}"/>
              </a:ext>
            </a:extLst>
          </p:cNvPr>
          <p:cNvSpPr/>
          <p:nvPr/>
        </p:nvSpPr>
        <p:spPr>
          <a:xfrm>
            <a:off x="6477000" y="1282139"/>
            <a:ext cx="571500" cy="571500"/>
          </a:xfrm>
          <a:prstGeom prst="ellipse">
            <a:avLst/>
          </a:prstGeom>
          <a:solidFill>
            <a:schemeClr val="accent1">
              <a:alpha val="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miley Face 32">
            <a:hlinkClick r:id="rId10" action="ppaction://hlinksldjump"/>
            <a:extLst>
              <a:ext uri="{FF2B5EF4-FFF2-40B4-BE49-F238E27FC236}">
                <a16:creationId xmlns:a16="http://schemas.microsoft.com/office/drawing/2014/main" id="{7E85F0AC-B0E4-AA4B-7481-95E3045E31FD}"/>
              </a:ext>
            </a:extLst>
          </p:cNvPr>
          <p:cNvSpPr/>
          <p:nvPr/>
        </p:nvSpPr>
        <p:spPr>
          <a:xfrm>
            <a:off x="9308387" y="4869951"/>
            <a:ext cx="1253447" cy="107878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587308"/>
      </p:ext>
    </p:extLst>
  </p:cSld>
  <p:clrMapOvr>
    <a:masterClrMapping/>
  </p:clrMapOvr>
  <mc:AlternateContent xmlns:mc="http://schemas.openxmlformats.org/markup-compatibility/2006" xmlns:p14="http://schemas.microsoft.com/office/powerpoint/2010/main">
    <mc:Choice Requires="p14">
      <p:transition spd="slow">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spd="15000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P spid="19" grpId="0"/>
      <p:bldP spid="31" grpId="0"/>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uong\Desktop\images (1).jpg">
            <a:extLst>
              <a:ext uri="{FF2B5EF4-FFF2-40B4-BE49-F238E27FC236}">
                <a16:creationId xmlns:a16="http://schemas.microsoft.com/office/drawing/2014/main" id="{7E93605B-239F-5BCC-9693-0775A3855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173" y="232025"/>
            <a:ext cx="5506437" cy="30086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CE2A6C6-30BE-BAC8-D743-0656329BD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496" y="223344"/>
            <a:ext cx="4277547" cy="6411311"/>
          </a:xfrm>
          <a:prstGeom prst="rect">
            <a:avLst/>
          </a:prstGeom>
        </p:spPr>
      </p:pic>
      <p:pic>
        <p:nvPicPr>
          <p:cNvPr id="10" name="Picture 9">
            <a:extLst>
              <a:ext uri="{FF2B5EF4-FFF2-40B4-BE49-F238E27FC236}">
                <a16:creationId xmlns:a16="http://schemas.microsoft.com/office/drawing/2014/main" id="{6A43577C-C8C5-902D-3A7C-B60744438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173" y="3329277"/>
            <a:ext cx="5506437" cy="3453323"/>
          </a:xfrm>
          <a:prstGeom prst="rect">
            <a:avLst/>
          </a:prstGeom>
        </p:spPr>
      </p:pic>
    </p:spTree>
    <p:extLst>
      <p:ext uri="{BB962C8B-B14F-4D97-AF65-F5344CB8AC3E}">
        <p14:creationId xmlns:p14="http://schemas.microsoft.com/office/powerpoint/2010/main" val="334843686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Huong\Desktop\image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102" y="838200"/>
            <a:ext cx="6803959"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547510" y="5410596"/>
            <a:ext cx="4292092" cy="1335564"/>
            <a:chOff x="4851908" y="5178934"/>
            <a:chExt cx="4292092" cy="1335564"/>
          </a:xfrm>
        </p:grpSpPr>
        <p:sp>
          <p:nvSpPr>
            <p:cNvPr id="8" name="Line 47"/>
            <p:cNvSpPr>
              <a:spLocks noChangeShapeType="1"/>
            </p:cNvSpPr>
            <p:nvPr/>
          </p:nvSpPr>
          <p:spPr bwMode="auto">
            <a:xfrm>
              <a:off x="4851908" y="5958392"/>
              <a:ext cx="4292092" cy="909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sp>
          <p:nvSpPr>
            <p:cNvPr id="9" name="Oval 50"/>
            <p:cNvSpPr>
              <a:spLocks noChangeArrowheads="1"/>
            </p:cNvSpPr>
            <p:nvPr/>
          </p:nvSpPr>
          <p:spPr bwMode="auto">
            <a:xfrm>
              <a:off x="8185662" y="5912356"/>
              <a:ext cx="90487" cy="904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sp>
          <p:nvSpPr>
            <p:cNvPr id="10" name="Oval 51"/>
            <p:cNvSpPr>
              <a:spLocks noChangeArrowheads="1"/>
            </p:cNvSpPr>
            <p:nvPr/>
          </p:nvSpPr>
          <p:spPr bwMode="auto">
            <a:xfrm>
              <a:off x="6031424" y="5912356"/>
              <a:ext cx="92075" cy="904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grpSp>
          <p:nvGrpSpPr>
            <p:cNvPr id="11" name="Group 41"/>
            <p:cNvGrpSpPr>
              <a:grpSpLocks/>
            </p:cNvGrpSpPr>
            <p:nvPr/>
          </p:nvGrpSpPr>
          <p:grpSpPr bwMode="auto">
            <a:xfrm>
              <a:off x="5431346" y="5178934"/>
              <a:ext cx="2359025" cy="869951"/>
              <a:chOff x="2642" y="1969"/>
              <a:chExt cx="1486" cy="548"/>
            </a:xfrm>
          </p:grpSpPr>
          <p:grpSp>
            <p:nvGrpSpPr>
              <p:cNvPr id="14" name="Group 7"/>
              <p:cNvGrpSpPr>
                <a:grpSpLocks/>
              </p:cNvGrpSpPr>
              <p:nvPr/>
            </p:nvGrpSpPr>
            <p:grpSpPr bwMode="auto">
              <a:xfrm>
                <a:off x="2642" y="1969"/>
                <a:ext cx="1486" cy="548"/>
                <a:chOff x="2642" y="1969"/>
                <a:chExt cx="1486" cy="548"/>
              </a:xfrm>
            </p:grpSpPr>
            <p:grpSp>
              <p:nvGrpSpPr>
                <p:cNvPr id="16" name="Group 34"/>
                <p:cNvGrpSpPr>
                  <a:grpSpLocks/>
                </p:cNvGrpSpPr>
                <p:nvPr/>
              </p:nvGrpSpPr>
              <p:grpSpPr bwMode="auto">
                <a:xfrm>
                  <a:off x="2642" y="2094"/>
                  <a:ext cx="1238" cy="423"/>
                  <a:chOff x="1056" y="2324"/>
                  <a:chExt cx="2063" cy="706"/>
                </a:xfrm>
              </p:grpSpPr>
              <p:grpSp>
                <p:nvGrpSpPr>
                  <p:cNvPr id="18" name="Group 28"/>
                  <p:cNvGrpSpPr>
                    <a:grpSpLocks/>
                  </p:cNvGrpSpPr>
                  <p:nvPr/>
                </p:nvGrpSpPr>
                <p:grpSpPr bwMode="auto">
                  <a:xfrm>
                    <a:off x="1056" y="2544"/>
                    <a:ext cx="737" cy="385"/>
                    <a:chOff x="1200" y="816"/>
                    <a:chExt cx="737" cy="385"/>
                  </a:xfrm>
                </p:grpSpPr>
                <p:sp>
                  <p:nvSpPr>
                    <p:cNvPr id="20" name="Oval 29"/>
                    <p:cNvSpPr>
                      <a:spLocks noChangeAspect="1" noChangeArrowheads="1"/>
                    </p:cNvSpPr>
                    <p:nvPr/>
                  </p:nvSpPr>
                  <p:spPr bwMode="auto">
                    <a:xfrm>
                      <a:off x="1275"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21" name="Oval 30"/>
                    <p:cNvSpPr>
                      <a:spLocks noChangeAspect="1" noChangeArrowheads="1"/>
                    </p:cNvSpPr>
                    <p:nvPr/>
                  </p:nvSpPr>
                  <p:spPr bwMode="auto">
                    <a:xfrm>
                      <a:off x="1653"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22" name="Rectangle 31"/>
                    <p:cNvSpPr>
                      <a:spLocks noChangeAspect="1" noChangeArrowheads="1"/>
                    </p:cNvSpPr>
                    <p:nvPr/>
                  </p:nvSpPr>
                  <p:spPr bwMode="auto">
                    <a:xfrm>
                      <a:off x="1200" y="816"/>
                      <a:ext cx="737" cy="271"/>
                    </a:xfrm>
                    <a:prstGeom prst="rect">
                      <a:avLst/>
                    </a:prstGeom>
                    <a:solidFill>
                      <a:srgbClr val="FFFF00"/>
                    </a:solidFill>
                    <a:ln w="38100" cmpd="dbl">
                      <a:solidFill>
                        <a:schemeClr val="tx1"/>
                      </a:solidFill>
                      <a:miter lim="800000"/>
                      <a:headEnd/>
                      <a:tailEnd/>
                    </a:ln>
                  </p:spPr>
                  <p:txBody>
                    <a:bodyPr wrap="none" anchor="ctr"/>
                    <a:lstStyle/>
                    <a:p>
                      <a:pPr algn="ctr"/>
                      <a:endParaRPr lang="en-US" sz="2800" b="1" dirty="0">
                        <a:solidFill>
                          <a:srgbClr val="FF0000"/>
                        </a:solidFill>
                        <a:latin typeface="Times New Roman" pitchFamily="18" charset="0"/>
                      </a:endParaRPr>
                    </a:p>
                  </p:txBody>
                </p:sp>
              </p:grpSp>
              <p:sp>
                <p:nvSpPr>
                  <p:cNvPr id="19" name="Line 33"/>
                  <p:cNvSpPr>
                    <a:spLocks noChangeShapeType="1"/>
                  </p:cNvSpPr>
                  <p:nvPr/>
                </p:nvSpPr>
                <p:spPr bwMode="auto">
                  <a:xfrm rot="1800000" flipV="1">
                    <a:off x="1886" y="2324"/>
                    <a:ext cx="1233" cy="706"/>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grpSp>
            <p:sp>
              <p:nvSpPr>
                <p:cNvPr id="17" name="Text Box 39"/>
                <p:cNvSpPr txBox="1">
                  <a:spLocks noChangeArrowheads="1"/>
                </p:cNvSpPr>
                <p:nvPr/>
              </p:nvSpPr>
              <p:spPr bwMode="auto">
                <a:xfrm>
                  <a:off x="3744" y="1969"/>
                  <a:ext cx="38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dirty="0">
                      <a:latin typeface="Times New Roman" pitchFamily="18" charset="0"/>
                    </a:rPr>
                    <a:t>F</a:t>
                  </a:r>
                  <a:endParaRPr lang="en-US" sz="2000" dirty="0">
                    <a:latin typeface="Times New Roman" pitchFamily="18" charset="0"/>
                  </a:endParaRPr>
                </a:p>
              </p:txBody>
            </p:sp>
          </p:grpSp>
          <p:sp>
            <p:nvSpPr>
              <p:cNvPr id="15" name="Line 40"/>
              <p:cNvSpPr>
                <a:spLocks noChangeShapeType="1"/>
              </p:cNvSpPr>
              <p:nvPr/>
            </p:nvSpPr>
            <p:spPr bwMode="auto">
              <a:xfrm>
                <a:off x="3777" y="1996"/>
                <a:ext cx="1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latin typeface="Arial" pitchFamily="34" charset="0"/>
                  <a:cs typeface="Arial" pitchFamily="34" charset="0"/>
                </a:endParaRPr>
              </a:p>
            </p:txBody>
          </p:sp>
        </p:grpSp>
        <p:sp>
          <p:nvSpPr>
            <p:cNvPr id="12" name="TextBox 11"/>
            <p:cNvSpPr txBox="1"/>
            <p:nvPr/>
          </p:nvSpPr>
          <p:spPr>
            <a:xfrm>
              <a:off x="6983528" y="5929723"/>
              <a:ext cx="321437" cy="584775"/>
            </a:xfrm>
            <a:prstGeom prst="rect">
              <a:avLst/>
            </a:prstGeom>
            <a:noFill/>
          </p:spPr>
          <p:txBody>
            <a:bodyPr wrap="square" rtlCol="0">
              <a:spAutoFit/>
            </a:bodyPr>
            <a:lstStyle/>
            <a:p>
              <a:r>
                <a:rPr lang="en-US" sz="3200" b="1" dirty="0"/>
                <a:t>s</a:t>
              </a:r>
            </a:p>
          </p:txBody>
        </p:sp>
        <p:cxnSp>
          <p:nvCxnSpPr>
            <p:cNvPr id="13" name="Straight Arrow Connector 12"/>
            <p:cNvCxnSpPr/>
            <p:nvPr/>
          </p:nvCxnSpPr>
          <p:spPr>
            <a:xfrm>
              <a:off x="6048222" y="6147921"/>
              <a:ext cx="2198899" cy="0"/>
            </a:xfrm>
            <a:prstGeom prst="straightConnector1">
              <a:avLst/>
            </a:prstGeom>
            <a:ln w="28575">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5977966" y="4732661"/>
            <a:ext cx="4392070" cy="2049397"/>
            <a:chOff x="103730" y="4465712"/>
            <a:chExt cx="4392070" cy="2049397"/>
          </a:xfrm>
        </p:grpSpPr>
        <p:sp>
          <p:nvSpPr>
            <p:cNvPr id="24" name="Line 8"/>
            <p:cNvSpPr>
              <a:spLocks noChangeShapeType="1"/>
            </p:cNvSpPr>
            <p:nvPr/>
          </p:nvSpPr>
          <p:spPr bwMode="auto">
            <a:xfrm flipV="1">
              <a:off x="103730" y="5931595"/>
              <a:ext cx="4392070" cy="163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sp>
          <p:nvSpPr>
            <p:cNvPr id="25" name="Oval 13"/>
            <p:cNvSpPr>
              <a:spLocks noChangeArrowheads="1"/>
            </p:cNvSpPr>
            <p:nvPr/>
          </p:nvSpPr>
          <p:spPr bwMode="auto">
            <a:xfrm>
              <a:off x="3658337" y="5921451"/>
              <a:ext cx="90487" cy="9048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sp>
          <p:nvSpPr>
            <p:cNvPr id="26" name="Oval 12"/>
            <p:cNvSpPr>
              <a:spLocks noChangeArrowheads="1"/>
            </p:cNvSpPr>
            <p:nvPr/>
          </p:nvSpPr>
          <p:spPr bwMode="auto">
            <a:xfrm>
              <a:off x="1381862" y="5921451"/>
              <a:ext cx="92075" cy="9048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800">
                <a:latin typeface="Times New Roman" pitchFamily="18" charset="0"/>
              </a:endParaRPr>
            </a:p>
          </p:txBody>
        </p:sp>
        <p:grpSp>
          <p:nvGrpSpPr>
            <p:cNvPr id="27" name="Group 26"/>
            <p:cNvGrpSpPr/>
            <p:nvPr/>
          </p:nvGrpSpPr>
          <p:grpSpPr>
            <a:xfrm>
              <a:off x="749850" y="4465712"/>
              <a:ext cx="2182812" cy="1454151"/>
              <a:chOff x="749850" y="4465712"/>
              <a:chExt cx="2182812" cy="1454151"/>
            </a:xfrm>
          </p:grpSpPr>
          <p:grpSp>
            <p:nvGrpSpPr>
              <p:cNvPr id="30" name="Group 20"/>
              <p:cNvGrpSpPr>
                <a:grpSpLocks/>
              </p:cNvGrpSpPr>
              <p:nvPr/>
            </p:nvGrpSpPr>
            <p:grpSpPr bwMode="auto">
              <a:xfrm>
                <a:off x="749850" y="4465712"/>
                <a:ext cx="2087562" cy="1454151"/>
                <a:chOff x="2607" y="859"/>
                <a:chExt cx="1315" cy="916"/>
              </a:xfrm>
            </p:grpSpPr>
            <p:grpSp>
              <p:nvGrpSpPr>
                <p:cNvPr id="32" name="Group 35"/>
                <p:cNvGrpSpPr>
                  <a:grpSpLocks/>
                </p:cNvGrpSpPr>
                <p:nvPr/>
              </p:nvGrpSpPr>
              <p:grpSpPr bwMode="auto">
                <a:xfrm>
                  <a:off x="2607" y="1062"/>
                  <a:ext cx="1160" cy="713"/>
                  <a:chOff x="1119" y="473"/>
                  <a:chExt cx="1936" cy="1190"/>
                </a:xfrm>
              </p:grpSpPr>
              <p:grpSp>
                <p:nvGrpSpPr>
                  <p:cNvPr id="34" name="Group 19"/>
                  <p:cNvGrpSpPr>
                    <a:grpSpLocks/>
                  </p:cNvGrpSpPr>
                  <p:nvPr/>
                </p:nvGrpSpPr>
                <p:grpSpPr bwMode="auto">
                  <a:xfrm>
                    <a:off x="1119" y="1278"/>
                    <a:ext cx="737" cy="385"/>
                    <a:chOff x="1200" y="816"/>
                    <a:chExt cx="737" cy="385"/>
                  </a:xfrm>
                </p:grpSpPr>
                <p:sp>
                  <p:nvSpPr>
                    <p:cNvPr id="36" name="Oval 18"/>
                    <p:cNvSpPr>
                      <a:spLocks noChangeAspect="1" noChangeArrowheads="1"/>
                    </p:cNvSpPr>
                    <p:nvPr/>
                  </p:nvSpPr>
                  <p:spPr bwMode="auto">
                    <a:xfrm>
                      <a:off x="1275"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37" name="Oval 16"/>
                    <p:cNvSpPr>
                      <a:spLocks noChangeAspect="1" noChangeArrowheads="1"/>
                    </p:cNvSpPr>
                    <p:nvPr/>
                  </p:nvSpPr>
                  <p:spPr bwMode="auto">
                    <a:xfrm>
                      <a:off x="1653" y="999"/>
                      <a:ext cx="202" cy="202"/>
                    </a:xfrm>
                    <a:prstGeom prst="ellipse">
                      <a:avLst/>
                    </a:prstGeom>
                    <a:solidFill>
                      <a:srgbClr val="FF99FF"/>
                    </a:solidFill>
                    <a:ln w="38100" cmpd="dbl">
                      <a:solidFill>
                        <a:srgbClr val="9900CC"/>
                      </a:solidFill>
                      <a:round/>
                      <a:headEnd/>
                      <a:tailEnd/>
                    </a:ln>
                  </p:spPr>
                  <p:txBody>
                    <a:bodyPr wrap="none" anchor="ctr"/>
                    <a:lstStyle/>
                    <a:p>
                      <a:endParaRPr lang="en-US" sz="2800">
                        <a:latin typeface="Times New Roman" pitchFamily="18" charset="0"/>
                      </a:endParaRPr>
                    </a:p>
                  </p:txBody>
                </p:sp>
                <p:sp>
                  <p:nvSpPr>
                    <p:cNvPr id="38" name="Rectangle 15"/>
                    <p:cNvSpPr>
                      <a:spLocks noChangeAspect="1" noChangeArrowheads="1"/>
                    </p:cNvSpPr>
                    <p:nvPr/>
                  </p:nvSpPr>
                  <p:spPr bwMode="auto">
                    <a:xfrm>
                      <a:off x="1200" y="816"/>
                      <a:ext cx="737" cy="271"/>
                    </a:xfrm>
                    <a:prstGeom prst="rect">
                      <a:avLst/>
                    </a:prstGeom>
                    <a:solidFill>
                      <a:srgbClr val="FFFF00"/>
                    </a:solidFill>
                    <a:ln w="38100" cmpd="dbl">
                      <a:solidFill>
                        <a:schemeClr val="tx1"/>
                      </a:solidFill>
                      <a:miter lim="800000"/>
                      <a:headEnd/>
                      <a:tailEnd/>
                    </a:ln>
                  </p:spPr>
                  <p:txBody>
                    <a:bodyPr wrap="none" anchor="ctr"/>
                    <a:lstStyle/>
                    <a:p>
                      <a:pPr algn="ctr"/>
                      <a:endParaRPr lang="en-US" sz="2800" b="1" dirty="0">
                        <a:solidFill>
                          <a:srgbClr val="FF0000"/>
                        </a:solidFill>
                        <a:latin typeface="Times New Roman" pitchFamily="18" charset="0"/>
                      </a:endParaRPr>
                    </a:p>
                  </p:txBody>
                </p:sp>
              </p:grpSp>
              <p:sp>
                <p:nvSpPr>
                  <p:cNvPr id="35" name="Line 21"/>
                  <p:cNvSpPr>
                    <a:spLocks noChangeShapeType="1"/>
                  </p:cNvSpPr>
                  <p:nvPr/>
                </p:nvSpPr>
                <p:spPr bwMode="auto">
                  <a:xfrm flipV="1">
                    <a:off x="1852" y="473"/>
                    <a:ext cx="1203" cy="95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latin typeface="Arial" pitchFamily="34" charset="0"/>
                      <a:cs typeface="Arial" pitchFamily="34" charset="0"/>
                    </a:endParaRPr>
                  </a:p>
                </p:txBody>
              </p:sp>
            </p:grpSp>
            <p:sp>
              <p:nvSpPr>
                <p:cNvPr id="33" name="Text Box 38"/>
                <p:cNvSpPr txBox="1">
                  <a:spLocks noChangeArrowheads="1"/>
                </p:cNvSpPr>
                <p:nvPr/>
              </p:nvSpPr>
              <p:spPr bwMode="auto">
                <a:xfrm>
                  <a:off x="3779" y="859"/>
                  <a:ext cx="1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dirty="0">
                      <a:latin typeface="Times New Roman" pitchFamily="18" charset="0"/>
                    </a:rPr>
                    <a:t>F</a:t>
                  </a:r>
                </a:p>
              </p:txBody>
            </p:sp>
          </p:grpSp>
          <p:sp>
            <p:nvSpPr>
              <p:cNvPr id="31" name="Line 38"/>
              <p:cNvSpPr>
                <a:spLocks noChangeShapeType="1"/>
              </p:cNvSpPr>
              <p:nvPr/>
            </p:nvSpPr>
            <p:spPr bwMode="auto">
              <a:xfrm>
                <a:off x="2713587" y="4494287"/>
                <a:ext cx="2190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latin typeface="Arial" pitchFamily="34" charset="0"/>
                  <a:cs typeface="Arial" pitchFamily="34" charset="0"/>
                </a:endParaRPr>
              </a:p>
            </p:txBody>
          </p:sp>
        </p:grpSp>
        <p:cxnSp>
          <p:nvCxnSpPr>
            <p:cNvPr id="28" name="Straight Arrow Connector 27"/>
            <p:cNvCxnSpPr/>
            <p:nvPr/>
          </p:nvCxnSpPr>
          <p:spPr>
            <a:xfrm>
              <a:off x="1473937" y="6036449"/>
              <a:ext cx="2198899" cy="0"/>
            </a:xfrm>
            <a:prstGeom prst="straightConnector1">
              <a:avLst/>
            </a:prstGeom>
            <a:ln w="28575">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460000" y="5930334"/>
              <a:ext cx="321437" cy="584775"/>
            </a:xfrm>
            <a:prstGeom prst="rect">
              <a:avLst/>
            </a:prstGeom>
            <a:noFill/>
          </p:spPr>
          <p:txBody>
            <a:bodyPr wrap="square" rtlCol="0">
              <a:spAutoFit/>
            </a:bodyPr>
            <a:lstStyle/>
            <a:p>
              <a:r>
                <a:rPr lang="en-US" sz="3200" b="1" dirty="0"/>
                <a:t>s</a:t>
              </a:r>
            </a:p>
          </p:txBody>
        </p:sp>
      </p:grpSp>
    </p:spTree>
    <p:extLst>
      <p:ext uri="{BB962C8B-B14F-4D97-AF65-F5344CB8AC3E}">
        <p14:creationId xmlns:p14="http://schemas.microsoft.com/office/powerpoint/2010/main" val="468601439"/>
      </p:ext>
    </p:extLst>
  </p:cSld>
  <p:clrMapOvr>
    <a:masterClrMapping/>
  </p:clrMapOvr>
  <mc:AlternateContent xmlns:mc="http://schemas.openxmlformats.org/markup-compatibility/2006" xmlns:p14="http://schemas.microsoft.com/office/powerpoint/2010/main">
    <mc:Choice Requires="p14">
      <p:transition spd="slow">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65A8-AC5B-D3C5-7A07-309071459E55}"/>
              </a:ext>
            </a:extLst>
          </p:cNvPr>
          <p:cNvSpPr>
            <a:spLocks noGrp="1"/>
          </p:cNvSpPr>
          <p:nvPr>
            <p:ph type="title"/>
          </p:nvPr>
        </p:nvSpPr>
        <p:spPr>
          <a:xfrm>
            <a:off x="838200" y="1256375"/>
            <a:ext cx="10515600" cy="3882784"/>
          </a:xfrm>
        </p:spPr>
        <p:txBody>
          <a:bodyPr>
            <a:normAutofit fontScale="90000"/>
          </a:bodyPr>
          <a:lstStyle/>
          <a:p>
            <a:pPr>
              <a:lnSpc>
                <a:spcPct val="150000"/>
              </a:lnSpc>
            </a:pPr>
            <a:r>
              <a:rPr lang="en-US" b="1" dirty="0" err="1">
                <a:latin typeface="Times New Roman" panose="02020603050405020304" pitchFamily="18" charset="0"/>
                <a:cs typeface="Times New Roman" panose="02020603050405020304" pitchFamily="18" charset="0"/>
              </a:rPr>
              <a:t>Tình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huống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đặt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ra</a:t>
            </a:r>
            <a:r>
              <a:rPr lang="en-US" b="1" dirty="0">
                <a:latin typeface="Times New Roman" panose="02020603050405020304" pitchFamily="18" charset="0"/>
                <a:cs typeface="Times New Roman" panose="02020603050405020304" pitchFamily="18" charset="0"/>
              </a:rPr>
              <a:t> </a:t>
            </a:r>
            <a:br>
              <a:rPr lang="en-US" dirty="0">
                <a:solidFill>
                  <a:srgbClr val="FF0000"/>
                </a:solidFill>
                <a:latin typeface="Times New Roman" panose="02020603050405020304" pitchFamily="18" charset="0"/>
                <a:cs typeface="Times New Roman" panose="02020603050405020304" pitchFamily="18" charset="0"/>
              </a:rPr>
            </a:b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cầm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càng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xe</a:t>
            </a:r>
            <a:r>
              <a:rPr lang="en-US" b="1"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32351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th Subject for Middle School - 8th Grade: Measurement by Slidesgo">
  <a:themeElements>
    <a:clrScheme name="Simple Light">
      <a:dk1>
        <a:srgbClr val="000000"/>
      </a:dk1>
      <a:lt1>
        <a:srgbClr val="D97245"/>
      </a:lt1>
      <a:dk2>
        <a:srgbClr val="FCC353"/>
      </a:dk2>
      <a:lt2>
        <a:srgbClr val="FFD4D4"/>
      </a:lt2>
      <a:accent1>
        <a:srgbClr val="FCF9ED"/>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TotalTime>
  <Words>958</Words>
  <Application>Microsoft Office PowerPoint</Application>
  <PresentationFormat>Widescreen</PresentationFormat>
  <Paragraphs>125</Paragraphs>
  <Slides>29</Slides>
  <Notes>5</Notes>
  <HiddenSlides>0</HiddenSlides>
  <MMClips>3</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8" baseType="lpstr">
      <vt:lpstr>等线</vt:lpstr>
      <vt:lpstr>#9Slide03 Arima Madurai ExtraBo</vt:lpstr>
      <vt:lpstr>Archivo Black</vt:lpstr>
      <vt:lpstr>Arial</vt:lpstr>
      <vt:lpstr>Bebas Neue</vt:lpstr>
      <vt:lpstr>Calibri</vt:lpstr>
      <vt:lpstr>Calibri Light</vt:lpstr>
      <vt:lpstr>Cambria Math</vt:lpstr>
      <vt:lpstr>Exo 2 Black</vt:lpstr>
      <vt:lpstr>Montserrat</vt:lpstr>
      <vt:lpstr>Montserrat Medium</vt:lpstr>
      <vt:lpstr>Nunito</vt:lpstr>
      <vt:lpstr>Times New Roman</vt:lpstr>
      <vt:lpstr>UTM Swiss Condensed</vt:lpstr>
      <vt:lpstr>VNI-Almi</vt:lpstr>
      <vt:lpstr>幼圆</vt:lpstr>
      <vt:lpstr>Office Theme</vt:lpstr>
      <vt:lpstr>Math Subject for Middle School - 8th Grade: Measurement by Slidesgo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Tình huống đặt ra  Em hãy giúp anh Tràng biết cách cầm càng xe sao cho khi tác dụng cùng một lực thì công sinh ra là lớn nhất?</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Thúy Nga Lê Thị</dc:creator>
  <cp:lastModifiedBy>Administrator</cp:lastModifiedBy>
  <cp:revision>11</cp:revision>
  <dcterms:created xsi:type="dcterms:W3CDTF">2022-11-21T20:42:36Z</dcterms:created>
  <dcterms:modified xsi:type="dcterms:W3CDTF">2025-12-23T05:57:26Z</dcterms:modified>
</cp:coreProperties>
</file>