
<file path=[Content_Types].xml><?xml version="1.0" encoding="utf-8"?>
<Types xmlns="http://schemas.openxmlformats.org/package/2006/content-types">
  <Default Extension="emf" ContentType="image/x-emf"/>
  <Default Extension="fntdata" ContentType="application/x-fontdata"/>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9"/>
  </p:notesMasterIdLst>
  <p:sldIdLst>
    <p:sldId id="256" r:id="rId2"/>
    <p:sldId id="258" r:id="rId3"/>
    <p:sldId id="275" r:id="rId4"/>
    <p:sldId id="257" r:id="rId5"/>
    <p:sldId id="259" r:id="rId6"/>
    <p:sldId id="260" r:id="rId7"/>
    <p:sldId id="282" r:id="rId8"/>
    <p:sldId id="272" r:id="rId9"/>
    <p:sldId id="273" r:id="rId10"/>
    <p:sldId id="277" r:id="rId11"/>
    <p:sldId id="281" r:id="rId12"/>
    <p:sldId id="283" r:id="rId13"/>
    <p:sldId id="284" r:id="rId14"/>
    <p:sldId id="285" r:id="rId15"/>
    <p:sldId id="286" r:id="rId16"/>
    <p:sldId id="276" r:id="rId17"/>
    <p:sldId id="278" r:id="rId18"/>
  </p:sldIdLst>
  <p:sldSz cx="14630400" cy="8229600"/>
  <p:notesSz cx="8229600" cy="14630400"/>
  <p:embeddedFontLst>
    <p:embeddedFont>
      <p:font typeface="Brygada 1918" pitchFamily="2" charset="0"/>
      <p:regular r:id="rId20"/>
    </p:embeddedFont>
    <p:embeddedFont>
      <p:font typeface="Brygada 1918 Semi Bold" pitchFamily="2" charset="0"/>
      <p:regular r:id="rId21"/>
      <p:bold r:id="rId22"/>
    </p:embeddedFont>
    <p:embeddedFont>
      <p:font typeface="Calibri" panose="020F0502020204030204" pitchFamily="34" charset="0"/>
      <p:regular r:id="rId23"/>
      <p:bold r:id="rId24"/>
      <p:italic r:id="rId25"/>
      <p:boldItalic r:id="rId26"/>
    </p:embeddedFont>
  </p:embeddedFontLst>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41100"/>
    <a:srgbClr val="D883FF"/>
    <a:srgbClr val="FF8AD8"/>
    <a:srgbClr val="FF9300"/>
    <a:srgbClr val="008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4843"/>
    <p:restoredTop sz="94610"/>
  </p:normalViewPr>
  <p:slideViewPr>
    <p:cSldViewPr snapToGrid="0" snapToObjects="1">
      <p:cViewPr varScale="1">
        <p:scale>
          <a:sx n="49" d="100"/>
          <a:sy n="49" d="100"/>
        </p:scale>
        <p:origin x="208" y="11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7.fntdata"/><Relationship Id="rId3" Type="http://schemas.openxmlformats.org/officeDocument/2006/relationships/slide" Target="slides/slide2.xml"/><Relationship Id="rId21" Type="http://schemas.openxmlformats.org/officeDocument/2006/relationships/font" Target="fonts/font2.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6.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1.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5.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4.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3.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409434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36903177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4105874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42131419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41516339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2301879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3659008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22712443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42146456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F1C064"/>
          </a:solidFill>
          <a:ln/>
        </p:spPr>
      </p:sp>
      <p:sp>
        <p:nvSpPr>
          <p:cNvPr id="3" name="Shape 1"/>
          <p:cNvSpPr/>
          <p:nvPr/>
        </p:nvSpPr>
        <p:spPr>
          <a:xfrm>
            <a:off x="0" y="0"/>
            <a:ext cx="14630400" cy="8229600"/>
          </a:xfrm>
          <a:prstGeom prst="rect">
            <a:avLst/>
          </a:prstGeom>
          <a:solidFill>
            <a:srgbClr val="F6EBD4"/>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22.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openxmlformats.org/officeDocument/2006/relationships/image" Target="../media/image13.svg"/><Relationship Id="rId5" Type="http://schemas.openxmlformats.org/officeDocument/2006/relationships/image" Target="../media/image12.png"/><Relationship Id="rId10" Type="http://schemas.openxmlformats.org/officeDocument/2006/relationships/image" Target="../media/image17.svg"/><Relationship Id="rId4" Type="http://schemas.openxmlformats.org/officeDocument/2006/relationships/image" Target="../media/image11.svg"/><Relationship Id="rId9"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760720" cy="8229600"/>
          </a:xfrm>
          <a:prstGeom prst="rect">
            <a:avLst/>
          </a:prstGeom>
        </p:spPr>
      </p:pic>
      <p:sp>
        <p:nvSpPr>
          <p:cNvPr id="3" name="Text 0"/>
          <p:cNvSpPr/>
          <p:nvPr/>
        </p:nvSpPr>
        <p:spPr>
          <a:xfrm>
            <a:off x="5657810" y="404450"/>
            <a:ext cx="8178800" cy="3514408"/>
          </a:xfrm>
          <a:prstGeom prst="rect">
            <a:avLst/>
          </a:prstGeom>
          <a:noFill/>
          <a:ln/>
        </p:spPr>
        <p:txBody>
          <a:bodyPr wrap="square" lIns="0" tIns="0" rIns="0" bIns="0" rtlCol="0" anchor="t"/>
          <a:lstStyle/>
          <a:p>
            <a:pPr marL="0" indent="0" algn="ctr">
              <a:lnSpc>
                <a:spcPct val="130000"/>
              </a:lnSpc>
              <a:buNone/>
            </a:pPr>
            <a:r>
              <a:rPr lang="en-US" sz="3600" dirty="0">
                <a:solidFill>
                  <a:schemeClr val="accent2">
                    <a:lumMod val="50000"/>
                  </a:schemeClr>
                </a:solidFill>
                <a:latin typeface="Brygada 1918 Semi Bold" pitchFamily="34" charset="0"/>
                <a:ea typeface="Brygada 1918 Semi Bold" pitchFamily="34" charset="-122"/>
              </a:rPr>
              <a:t>TRƯỜNG THPT CHUYÊN SƠN TÂY</a:t>
            </a:r>
          </a:p>
          <a:p>
            <a:pPr marL="0" indent="0" algn="ctr">
              <a:lnSpc>
                <a:spcPct val="130000"/>
              </a:lnSpc>
              <a:buNone/>
            </a:pPr>
            <a:endParaRPr lang="en-US" sz="3600" dirty="0">
              <a:solidFill>
                <a:schemeClr val="accent2">
                  <a:lumMod val="50000"/>
                </a:schemeClr>
              </a:solidFill>
              <a:latin typeface="Brygada 1918 Semi Bold" pitchFamily="34" charset="0"/>
              <a:ea typeface="Brygada 1918 Semi Bold" pitchFamily="34" charset="-122"/>
            </a:endParaRPr>
          </a:p>
          <a:p>
            <a:pPr marL="0" indent="0" algn="ctr">
              <a:lnSpc>
                <a:spcPct val="130000"/>
              </a:lnSpc>
              <a:buNone/>
            </a:pPr>
            <a:r>
              <a:rPr lang="en-US" sz="3600" dirty="0">
                <a:solidFill>
                  <a:schemeClr val="accent2">
                    <a:lumMod val="50000"/>
                  </a:schemeClr>
                </a:solidFill>
                <a:latin typeface="Brygada 1918 Semi Bold" pitchFamily="34" charset="0"/>
                <a:ea typeface="Brygada 1918 Semi Bold" pitchFamily="34" charset="-122"/>
              </a:rPr>
              <a:t>BÀI DẠY STEM NGỮ VĂN 10</a:t>
            </a:r>
          </a:p>
          <a:p>
            <a:pPr marL="0" indent="0" algn="ctr">
              <a:lnSpc>
                <a:spcPct val="130000"/>
              </a:lnSpc>
              <a:buNone/>
            </a:pPr>
            <a:r>
              <a:rPr lang="en-US" sz="3600" dirty="0">
                <a:solidFill>
                  <a:schemeClr val="accent2">
                    <a:lumMod val="50000"/>
                  </a:schemeClr>
                </a:solidFill>
                <a:latin typeface="Brygada 1918 Semi Bold" pitchFamily="34" charset="0"/>
                <a:ea typeface="Brygada 1918 Semi Bold" pitchFamily="34" charset="-122"/>
              </a:rPr>
              <a:t>BÀI 2 – VĂN BẢN 5</a:t>
            </a:r>
          </a:p>
          <a:p>
            <a:pPr marL="0" indent="0" algn="ctr">
              <a:lnSpc>
                <a:spcPct val="130000"/>
              </a:lnSpc>
              <a:buNone/>
            </a:pPr>
            <a:r>
              <a:rPr lang="en-US" sz="3600" dirty="0">
                <a:solidFill>
                  <a:schemeClr val="accent2">
                    <a:lumMod val="50000"/>
                  </a:schemeClr>
                </a:solidFill>
                <a:latin typeface="Brygada 1918 Semi Bold" pitchFamily="34" charset="0"/>
                <a:ea typeface="Brygada 1918 Semi Bold" pitchFamily="34" charset="-122"/>
              </a:rPr>
              <a:t>MÙA XUÂN CHÍN (</a:t>
            </a:r>
            <a:r>
              <a:rPr lang="en-US" sz="3600" dirty="0" err="1">
                <a:solidFill>
                  <a:schemeClr val="accent2">
                    <a:lumMod val="50000"/>
                  </a:schemeClr>
                </a:solidFill>
                <a:latin typeface="Brygada 1918 Semi Bold" pitchFamily="34" charset="0"/>
                <a:ea typeface="Brygada 1918 Semi Bold" pitchFamily="34" charset="-122"/>
              </a:rPr>
              <a:t>tiết</a:t>
            </a:r>
            <a:r>
              <a:rPr lang="en-US" sz="3600" dirty="0">
                <a:solidFill>
                  <a:schemeClr val="accent2">
                    <a:lumMod val="50000"/>
                  </a:schemeClr>
                </a:solidFill>
                <a:latin typeface="Brygada 1918 Semi Bold" pitchFamily="34" charset="0"/>
                <a:ea typeface="Brygada 1918 Semi Bold" pitchFamily="34" charset="-122"/>
              </a:rPr>
              <a:t> 2)</a:t>
            </a:r>
          </a:p>
          <a:p>
            <a:pPr marL="0" indent="0" algn="ctr">
              <a:lnSpc>
                <a:spcPct val="130000"/>
              </a:lnSpc>
              <a:buNone/>
            </a:pPr>
            <a:r>
              <a:rPr lang="en-US" sz="3600" dirty="0">
                <a:solidFill>
                  <a:schemeClr val="accent2">
                    <a:lumMod val="50000"/>
                  </a:schemeClr>
                </a:solidFill>
                <a:latin typeface="Brygada 1918 Semi Bold" pitchFamily="34" charset="0"/>
                <a:ea typeface="Brygada 1918 Semi Bold" pitchFamily="34" charset="-122"/>
              </a:rPr>
              <a:t>(</a:t>
            </a:r>
            <a:r>
              <a:rPr lang="en-US" sz="3600" dirty="0" err="1">
                <a:solidFill>
                  <a:schemeClr val="accent2">
                    <a:lumMod val="50000"/>
                  </a:schemeClr>
                </a:solidFill>
                <a:latin typeface="Brygada 1918 Semi Bold" pitchFamily="34" charset="0"/>
                <a:ea typeface="Brygada 1918 Semi Bold" pitchFamily="34" charset="-122"/>
              </a:rPr>
              <a:t>Tác</a:t>
            </a:r>
            <a:r>
              <a:rPr lang="en-US" sz="3600" dirty="0">
                <a:solidFill>
                  <a:schemeClr val="accent2">
                    <a:lumMod val="50000"/>
                  </a:schemeClr>
                </a:solidFill>
                <a:latin typeface="Brygada 1918 Semi Bold" pitchFamily="34" charset="0"/>
                <a:ea typeface="Brygada 1918 Semi Bold" pitchFamily="34" charset="-122"/>
              </a:rPr>
              <a:t> </a:t>
            </a:r>
            <a:r>
              <a:rPr lang="en-US" sz="3600" dirty="0" err="1">
                <a:solidFill>
                  <a:schemeClr val="accent2">
                    <a:lumMod val="50000"/>
                  </a:schemeClr>
                </a:solidFill>
                <a:latin typeface="Brygada 1918 Semi Bold" pitchFamily="34" charset="0"/>
                <a:ea typeface="Brygada 1918 Semi Bold" pitchFamily="34" charset="-122"/>
              </a:rPr>
              <a:t>giả</a:t>
            </a:r>
            <a:r>
              <a:rPr lang="en-US" sz="3600" dirty="0">
                <a:solidFill>
                  <a:schemeClr val="accent2">
                    <a:lumMod val="50000"/>
                  </a:schemeClr>
                </a:solidFill>
                <a:latin typeface="Brygada 1918 Semi Bold" pitchFamily="34" charset="0"/>
                <a:ea typeface="Brygada 1918 Semi Bold" pitchFamily="34" charset="-122"/>
              </a:rPr>
              <a:t>: </a:t>
            </a:r>
            <a:r>
              <a:rPr lang="en-US" sz="3600" dirty="0" err="1">
                <a:solidFill>
                  <a:schemeClr val="accent2">
                    <a:lumMod val="50000"/>
                  </a:schemeClr>
                </a:solidFill>
                <a:latin typeface="Brygada 1918 Semi Bold" pitchFamily="34" charset="0"/>
                <a:ea typeface="Brygada 1918 Semi Bold" pitchFamily="34" charset="-122"/>
              </a:rPr>
              <a:t>Hàn</a:t>
            </a:r>
            <a:r>
              <a:rPr lang="en-US" sz="3600" dirty="0">
                <a:solidFill>
                  <a:schemeClr val="accent2">
                    <a:lumMod val="50000"/>
                  </a:schemeClr>
                </a:solidFill>
                <a:latin typeface="Brygada 1918 Semi Bold" pitchFamily="34" charset="0"/>
                <a:ea typeface="Brygada 1918 Semi Bold" pitchFamily="34" charset="-122"/>
              </a:rPr>
              <a:t> </a:t>
            </a:r>
            <a:r>
              <a:rPr lang="en-US" sz="3600" dirty="0" err="1">
                <a:solidFill>
                  <a:schemeClr val="accent2">
                    <a:lumMod val="50000"/>
                  </a:schemeClr>
                </a:solidFill>
                <a:latin typeface="Brygada 1918 Semi Bold" pitchFamily="34" charset="0"/>
                <a:ea typeface="Brygada 1918 Semi Bold" pitchFamily="34" charset="-122"/>
              </a:rPr>
              <a:t>Mặc</a:t>
            </a:r>
            <a:r>
              <a:rPr lang="en-US" sz="3600" dirty="0">
                <a:solidFill>
                  <a:schemeClr val="accent2">
                    <a:lumMod val="50000"/>
                  </a:schemeClr>
                </a:solidFill>
                <a:latin typeface="Brygada 1918 Semi Bold" pitchFamily="34" charset="0"/>
                <a:ea typeface="Brygada 1918 Semi Bold" pitchFamily="34" charset="-122"/>
              </a:rPr>
              <a:t> </a:t>
            </a:r>
            <a:r>
              <a:rPr lang="en-US" sz="3600" dirty="0" err="1">
                <a:solidFill>
                  <a:schemeClr val="accent2">
                    <a:lumMod val="50000"/>
                  </a:schemeClr>
                </a:solidFill>
                <a:latin typeface="Brygada 1918 Semi Bold" pitchFamily="34" charset="0"/>
                <a:ea typeface="Brygada 1918 Semi Bold" pitchFamily="34" charset="-122"/>
              </a:rPr>
              <a:t>Tử</a:t>
            </a:r>
            <a:r>
              <a:rPr lang="en-US" sz="3600" dirty="0">
                <a:solidFill>
                  <a:schemeClr val="accent2">
                    <a:lumMod val="50000"/>
                  </a:schemeClr>
                </a:solidFill>
                <a:latin typeface="Brygada 1918 Semi Bold" pitchFamily="34" charset="0"/>
                <a:ea typeface="Brygada 1918 Semi Bold" pitchFamily="34" charset="-122"/>
              </a:rPr>
              <a:t>)</a:t>
            </a:r>
          </a:p>
        </p:txBody>
      </p:sp>
      <p:sp>
        <p:nvSpPr>
          <p:cNvPr id="6" name="Text 3"/>
          <p:cNvSpPr/>
          <p:nvPr/>
        </p:nvSpPr>
        <p:spPr>
          <a:xfrm>
            <a:off x="6620351" y="5495636"/>
            <a:ext cx="7216259" cy="1355794"/>
          </a:xfrm>
          <a:prstGeom prst="rect">
            <a:avLst/>
          </a:prstGeom>
          <a:noFill/>
          <a:ln/>
        </p:spPr>
        <p:txBody>
          <a:bodyPr wrap="square" lIns="0" tIns="0" rIns="0" bIns="0" rtlCol="0" anchor="t"/>
          <a:lstStyle/>
          <a:p>
            <a:pPr marL="0" indent="0" algn="l">
              <a:lnSpc>
                <a:spcPct val="150000"/>
              </a:lnSpc>
              <a:buNone/>
            </a:pPr>
            <a:r>
              <a:rPr lang="en-US" sz="2000" b="1" dirty="0">
                <a:solidFill>
                  <a:srgbClr val="403011"/>
                </a:solidFill>
                <a:latin typeface="Brygada 1918" pitchFamily="34" charset="0"/>
                <a:ea typeface="Brygada 1918" pitchFamily="34" charset="-122"/>
                <a:cs typeface="Brygada 1918" pitchFamily="34" charset="-120"/>
              </a:rPr>
              <a:t>NHÓM GIÁO VIÊN: 	</a:t>
            </a:r>
          </a:p>
          <a:p>
            <a:pPr marL="0" indent="0" algn="l">
              <a:lnSpc>
                <a:spcPct val="150000"/>
              </a:lnSpc>
              <a:buNone/>
            </a:pPr>
            <a:r>
              <a:rPr lang="en-US" sz="2000" b="1" dirty="0">
                <a:solidFill>
                  <a:srgbClr val="403011"/>
                </a:solidFill>
                <a:latin typeface="Brygada 1918" pitchFamily="34" charset="0"/>
                <a:ea typeface="Brygada 1918" pitchFamily="34" charset="-122"/>
                <a:cs typeface="Brygada 1918" pitchFamily="34" charset="-120"/>
              </a:rPr>
              <a:t>	1. HOÀNG THỊ KIM CÚC</a:t>
            </a:r>
          </a:p>
          <a:p>
            <a:pPr marL="0" indent="0" algn="l">
              <a:lnSpc>
                <a:spcPct val="150000"/>
              </a:lnSpc>
              <a:buNone/>
            </a:pPr>
            <a:r>
              <a:rPr lang="en-US" sz="2000" b="1" dirty="0">
                <a:solidFill>
                  <a:srgbClr val="403011"/>
                </a:solidFill>
                <a:latin typeface="Brygada 1918" pitchFamily="34" charset="0"/>
                <a:ea typeface="Brygada 1918" pitchFamily="34" charset="-122"/>
                <a:cs typeface="Brygada 1918" pitchFamily="34" charset="-120"/>
              </a:rPr>
              <a:t>	2. TRẦN THỊ THUỶ</a:t>
            </a:r>
          </a:p>
        </p:txBody>
      </p:sp>
      <p:sp>
        <p:nvSpPr>
          <p:cNvPr id="7" name="Shape 4"/>
          <p:cNvSpPr/>
          <p:nvPr/>
        </p:nvSpPr>
        <p:spPr>
          <a:xfrm>
            <a:off x="6280190" y="5580300"/>
            <a:ext cx="30480" cy="1236107"/>
          </a:xfrm>
          <a:prstGeom prst="rect">
            <a:avLst/>
          </a:prstGeom>
          <a:solidFill>
            <a:srgbClr val="626C3B"/>
          </a:solidFill>
          <a:ln/>
        </p:spPr>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972770"/>
            <a:ext cx="8489394" cy="708779"/>
          </a:xfrm>
          <a:prstGeom prst="rect">
            <a:avLst/>
          </a:prstGeom>
          <a:noFill/>
          <a:ln/>
        </p:spPr>
        <p:txBody>
          <a:bodyPr wrap="none" lIns="0" tIns="0" rIns="0" bIns="0" rtlCol="0" anchor="t"/>
          <a:lstStyle/>
          <a:p>
            <a:pPr marL="0" indent="0" algn="l">
              <a:lnSpc>
                <a:spcPts val="5550"/>
              </a:lnSpc>
              <a:buNone/>
            </a:pPr>
            <a:r>
              <a:rPr lang="en-US" sz="4450" dirty="0">
                <a:solidFill>
                  <a:srgbClr val="403011"/>
                </a:solidFill>
                <a:latin typeface="Brygada 1918 Semi Bold" pitchFamily="34" charset="0"/>
                <a:ea typeface="Brygada 1918 Semi Bold" pitchFamily="34" charset="-122"/>
                <a:cs typeface="Brygada 1918 Semi Bold" pitchFamily="34" charset="-120"/>
              </a:rPr>
              <a:t>KẾT NỐI KIẾN THỨC LIÊN MÔN</a:t>
            </a:r>
            <a:endParaRPr lang="en-US" sz="4450" dirty="0"/>
          </a:p>
        </p:txBody>
      </p:sp>
      <p:sp>
        <p:nvSpPr>
          <p:cNvPr id="4" name="Shape 2"/>
          <p:cNvSpPr/>
          <p:nvPr/>
        </p:nvSpPr>
        <p:spPr>
          <a:xfrm>
            <a:off x="793790" y="3345894"/>
            <a:ext cx="4196358" cy="3664506"/>
          </a:xfrm>
          <a:prstGeom prst="roundRect">
            <a:avLst>
              <a:gd name="adj" fmla="val 10254"/>
            </a:avLst>
          </a:prstGeom>
          <a:solidFill>
            <a:srgbClr val="626C3B"/>
          </a:solidFill>
          <a:ln w="7620">
            <a:solidFill>
              <a:srgbClr val="626C3B"/>
            </a:solidFill>
            <a:prstDash val="solid"/>
          </a:ln>
        </p:spPr>
      </p:sp>
      <p:sp>
        <p:nvSpPr>
          <p:cNvPr id="5" name="Shape 3"/>
          <p:cNvSpPr/>
          <p:nvPr/>
        </p:nvSpPr>
        <p:spPr>
          <a:xfrm>
            <a:off x="1028224" y="3580328"/>
            <a:ext cx="680442" cy="680442"/>
          </a:xfrm>
          <a:prstGeom prst="roundRect">
            <a:avLst>
              <a:gd name="adj" fmla="val 13436980"/>
            </a:avLst>
          </a:prstGeom>
          <a:solidFill>
            <a:srgbClr val="626C3B"/>
          </a:solidFill>
          <a:ln/>
        </p:spPr>
      </p:sp>
      <p:pic>
        <p:nvPicPr>
          <p:cNvPr id="6" name="Image 0" descr="preencoded.png"/>
          <p:cNvPicPr>
            <a:picLocks noChangeAspect="1"/>
          </p:cNvPicPr>
          <p:nvPr/>
        </p:nvPicPr>
        <p:blipFill>
          <a:blip r:embed="rId3"/>
          <a:stretch>
            <a:fillRect/>
          </a:stretch>
        </p:blipFill>
        <p:spPr>
          <a:xfrm>
            <a:off x="1215390" y="3729157"/>
            <a:ext cx="306110" cy="382667"/>
          </a:xfrm>
          <a:prstGeom prst="rect">
            <a:avLst/>
          </a:prstGeom>
        </p:spPr>
      </p:pic>
      <p:sp>
        <p:nvSpPr>
          <p:cNvPr id="7" name="Text 4"/>
          <p:cNvSpPr/>
          <p:nvPr/>
        </p:nvSpPr>
        <p:spPr>
          <a:xfrm>
            <a:off x="1028224" y="4487585"/>
            <a:ext cx="2835235" cy="354330"/>
          </a:xfrm>
          <a:prstGeom prst="rect">
            <a:avLst/>
          </a:prstGeom>
          <a:noFill/>
          <a:ln/>
        </p:spPr>
        <p:txBody>
          <a:bodyPr wrap="none" lIns="0" tIns="0" rIns="0" bIns="0" rtlCol="0" anchor="t"/>
          <a:lstStyle/>
          <a:p>
            <a:pPr marL="0" indent="0" algn="l">
              <a:lnSpc>
                <a:spcPts val="2750"/>
              </a:lnSpc>
              <a:buNone/>
            </a:pPr>
            <a:r>
              <a:rPr lang="en-US" sz="2800" dirty="0">
                <a:solidFill>
                  <a:srgbClr val="FFFFFF"/>
                </a:solidFill>
                <a:latin typeface="Brygada 1918 Semi Bold" pitchFamily="34" charset="0"/>
                <a:ea typeface="Brygada 1918 Semi Bold" pitchFamily="34" charset="-122"/>
                <a:cs typeface="Brygada 1918 Semi Bold" pitchFamily="34" charset="-120"/>
              </a:rPr>
              <a:t>Sinh học</a:t>
            </a:r>
            <a:endParaRPr lang="en-US" sz="2800" dirty="0"/>
          </a:p>
        </p:txBody>
      </p:sp>
      <p:sp>
        <p:nvSpPr>
          <p:cNvPr id="8" name="Text 5"/>
          <p:cNvSpPr/>
          <p:nvPr/>
        </p:nvSpPr>
        <p:spPr>
          <a:xfrm>
            <a:off x="1028224" y="5062668"/>
            <a:ext cx="3727490" cy="1443592"/>
          </a:xfrm>
          <a:prstGeom prst="rect">
            <a:avLst/>
          </a:prstGeom>
          <a:noFill/>
          <a:ln/>
        </p:spPr>
        <p:txBody>
          <a:bodyPr wrap="square" lIns="0" tIns="0" rIns="0" bIns="0" rtlCol="0" anchor="t"/>
          <a:lstStyle/>
          <a:p>
            <a:pPr marL="0" indent="0" algn="l">
              <a:lnSpc>
                <a:spcPts val="2850"/>
              </a:lnSpc>
              <a:buNone/>
            </a:pPr>
            <a:r>
              <a:rPr lang="en-US" sz="2400" dirty="0">
                <a:solidFill>
                  <a:srgbClr val="FFFFFF"/>
                </a:solidFill>
                <a:latin typeface="Brygada 1918" pitchFamily="34" charset="0"/>
                <a:ea typeface="Brygada 1918" pitchFamily="34" charset="-122"/>
                <a:cs typeface="Brygada 1918" pitchFamily="34" charset="-120"/>
              </a:rPr>
              <a:t>Đặc điểm mùa xuân ở Việt Nam: Cây cối, hoa trái, sự sống sinh sôi.</a:t>
            </a:r>
            <a:endParaRPr lang="en-US" sz="2400" dirty="0"/>
          </a:p>
        </p:txBody>
      </p:sp>
      <p:sp>
        <p:nvSpPr>
          <p:cNvPr id="9" name="Shape 6"/>
          <p:cNvSpPr/>
          <p:nvPr/>
        </p:nvSpPr>
        <p:spPr>
          <a:xfrm>
            <a:off x="5216962" y="3345894"/>
            <a:ext cx="4196358" cy="3664506"/>
          </a:xfrm>
          <a:prstGeom prst="roundRect">
            <a:avLst>
              <a:gd name="adj" fmla="val 10254"/>
            </a:avLst>
          </a:prstGeom>
          <a:solidFill>
            <a:srgbClr val="626C3B"/>
          </a:solidFill>
          <a:ln w="7620">
            <a:solidFill>
              <a:srgbClr val="E8AF3B"/>
            </a:solidFill>
            <a:prstDash val="solid"/>
          </a:ln>
        </p:spPr>
      </p:sp>
      <p:sp>
        <p:nvSpPr>
          <p:cNvPr id="10" name="Shape 7"/>
          <p:cNvSpPr/>
          <p:nvPr/>
        </p:nvSpPr>
        <p:spPr>
          <a:xfrm>
            <a:off x="5451396" y="3580328"/>
            <a:ext cx="680442" cy="680442"/>
          </a:xfrm>
          <a:prstGeom prst="roundRect">
            <a:avLst>
              <a:gd name="adj" fmla="val 13436980"/>
            </a:avLst>
          </a:prstGeom>
          <a:solidFill>
            <a:srgbClr val="E8AF3B"/>
          </a:solidFill>
          <a:ln/>
        </p:spPr>
      </p:sp>
      <p:pic>
        <p:nvPicPr>
          <p:cNvPr id="11" name="Image 1" descr="preencoded.png"/>
          <p:cNvPicPr>
            <a:picLocks noChangeAspect="1"/>
          </p:cNvPicPr>
          <p:nvPr/>
        </p:nvPicPr>
        <p:blipFill>
          <a:blip r:embed="rId4"/>
          <a:stretch>
            <a:fillRect/>
          </a:stretch>
        </p:blipFill>
        <p:spPr>
          <a:xfrm>
            <a:off x="5638562" y="3729157"/>
            <a:ext cx="306110" cy="382667"/>
          </a:xfrm>
          <a:prstGeom prst="rect">
            <a:avLst/>
          </a:prstGeom>
        </p:spPr>
      </p:pic>
      <p:sp>
        <p:nvSpPr>
          <p:cNvPr id="12" name="Text 8"/>
          <p:cNvSpPr/>
          <p:nvPr/>
        </p:nvSpPr>
        <p:spPr>
          <a:xfrm>
            <a:off x="5451396" y="4487585"/>
            <a:ext cx="2835235" cy="354330"/>
          </a:xfrm>
          <a:prstGeom prst="rect">
            <a:avLst/>
          </a:prstGeom>
          <a:noFill/>
          <a:ln/>
        </p:spPr>
        <p:txBody>
          <a:bodyPr wrap="none" lIns="0" tIns="0" rIns="0" bIns="0" rtlCol="0" anchor="t"/>
          <a:lstStyle/>
          <a:p>
            <a:pPr marL="0" indent="0" algn="l">
              <a:lnSpc>
                <a:spcPts val="2750"/>
              </a:lnSpc>
              <a:buNone/>
            </a:pPr>
            <a:r>
              <a:rPr lang="en-US" sz="2800" dirty="0">
                <a:solidFill>
                  <a:srgbClr val="FFFFFF"/>
                </a:solidFill>
                <a:latin typeface="Brygada 1918 Semi Bold" pitchFamily="34" charset="0"/>
                <a:ea typeface="Brygada 1918 Semi Bold" pitchFamily="34" charset="-122"/>
                <a:cs typeface="Brygada 1918 Semi Bold" pitchFamily="34" charset="-120"/>
              </a:rPr>
              <a:t>Mỹ thuật/Âm nhạc</a:t>
            </a:r>
            <a:endParaRPr lang="en-US" sz="2800" dirty="0"/>
          </a:p>
        </p:txBody>
      </p:sp>
      <p:sp>
        <p:nvSpPr>
          <p:cNvPr id="13" name="Text 9"/>
          <p:cNvSpPr/>
          <p:nvPr/>
        </p:nvSpPr>
        <p:spPr>
          <a:xfrm>
            <a:off x="5451396" y="5062667"/>
            <a:ext cx="3727490" cy="1664703"/>
          </a:xfrm>
          <a:prstGeom prst="rect">
            <a:avLst/>
          </a:prstGeom>
          <a:noFill/>
          <a:ln/>
        </p:spPr>
        <p:txBody>
          <a:bodyPr wrap="square" lIns="0" tIns="0" rIns="0" bIns="0" rtlCol="0" anchor="t"/>
          <a:lstStyle/>
          <a:p>
            <a:pPr marL="0" indent="0" algn="l">
              <a:lnSpc>
                <a:spcPts val="2850"/>
              </a:lnSpc>
              <a:buNone/>
            </a:pPr>
            <a:r>
              <a:rPr lang="en-US" sz="2400" dirty="0">
                <a:solidFill>
                  <a:srgbClr val="FFFFFF"/>
                </a:solidFill>
                <a:latin typeface="Brygada 1918" pitchFamily="34" charset="0"/>
                <a:ea typeface="Brygada 1918" pitchFamily="34" charset="-122"/>
                <a:cs typeface="Brygada 1918" pitchFamily="34" charset="-120"/>
              </a:rPr>
              <a:t>Phân tích màu sắc (ửng, biếc, vàng) và âm thanh (tiếng ca, thầm thĩ) tương ứng với hình ảnh thơ.</a:t>
            </a:r>
            <a:endParaRPr lang="en-US" sz="2400" dirty="0"/>
          </a:p>
        </p:txBody>
      </p:sp>
      <p:sp>
        <p:nvSpPr>
          <p:cNvPr id="14" name="Shape 10"/>
          <p:cNvSpPr/>
          <p:nvPr/>
        </p:nvSpPr>
        <p:spPr>
          <a:xfrm>
            <a:off x="9640133" y="3345894"/>
            <a:ext cx="4196358" cy="3664506"/>
          </a:xfrm>
          <a:prstGeom prst="roundRect">
            <a:avLst>
              <a:gd name="adj" fmla="val 10254"/>
            </a:avLst>
          </a:prstGeom>
          <a:solidFill>
            <a:srgbClr val="626C3B"/>
          </a:solidFill>
          <a:ln w="7620">
            <a:solidFill>
              <a:srgbClr val="8D6348"/>
            </a:solidFill>
            <a:prstDash val="solid"/>
          </a:ln>
        </p:spPr>
      </p:sp>
      <p:sp>
        <p:nvSpPr>
          <p:cNvPr id="15" name="Shape 11"/>
          <p:cNvSpPr/>
          <p:nvPr/>
        </p:nvSpPr>
        <p:spPr>
          <a:xfrm>
            <a:off x="9874568" y="3580328"/>
            <a:ext cx="680442" cy="680442"/>
          </a:xfrm>
          <a:prstGeom prst="roundRect">
            <a:avLst>
              <a:gd name="adj" fmla="val 13436980"/>
            </a:avLst>
          </a:prstGeom>
          <a:solidFill>
            <a:srgbClr val="8D6348"/>
          </a:solidFill>
          <a:ln/>
        </p:spPr>
      </p:sp>
      <p:pic>
        <p:nvPicPr>
          <p:cNvPr id="16" name="Image 2" descr="preencoded.png"/>
          <p:cNvPicPr>
            <a:picLocks noChangeAspect="1"/>
          </p:cNvPicPr>
          <p:nvPr/>
        </p:nvPicPr>
        <p:blipFill>
          <a:blip r:embed="rId5"/>
          <a:stretch>
            <a:fillRect/>
          </a:stretch>
        </p:blipFill>
        <p:spPr>
          <a:xfrm>
            <a:off x="10061734" y="3729157"/>
            <a:ext cx="306110" cy="382667"/>
          </a:xfrm>
          <a:prstGeom prst="rect">
            <a:avLst/>
          </a:prstGeom>
        </p:spPr>
      </p:pic>
      <p:sp>
        <p:nvSpPr>
          <p:cNvPr id="17" name="Text 12"/>
          <p:cNvSpPr/>
          <p:nvPr/>
        </p:nvSpPr>
        <p:spPr>
          <a:xfrm>
            <a:off x="9874568" y="4487585"/>
            <a:ext cx="2835235" cy="354330"/>
          </a:xfrm>
          <a:prstGeom prst="rect">
            <a:avLst/>
          </a:prstGeom>
          <a:noFill/>
          <a:ln/>
        </p:spPr>
        <p:txBody>
          <a:bodyPr wrap="none" lIns="0" tIns="0" rIns="0" bIns="0" rtlCol="0" anchor="t"/>
          <a:lstStyle/>
          <a:p>
            <a:pPr marL="0" indent="0" algn="l">
              <a:lnSpc>
                <a:spcPts val="2750"/>
              </a:lnSpc>
              <a:buNone/>
            </a:pPr>
            <a:r>
              <a:rPr lang="en-US" sz="2800" dirty="0" err="1">
                <a:solidFill>
                  <a:srgbClr val="FFFFFF"/>
                </a:solidFill>
                <a:latin typeface="Brygada 1918 Semi Bold" pitchFamily="34" charset="0"/>
                <a:ea typeface="Brygada 1918 Semi Bold" pitchFamily="34" charset="-122"/>
              </a:rPr>
              <a:t>Văn</a:t>
            </a:r>
            <a:r>
              <a:rPr lang="en-US" sz="2800" dirty="0">
                <a:solidFill>
                  <a:srgbClr val="FFFFFF"/>
                </a:solidFill>
                <a:latin typeface="Brygada 1918 Semi Bold" pitchFamily="34" charset="0"/>
                <a:ea typeface="Brygada 1918 Semi Bold" pitchFamily="34" charset="-122"/>
              </a:rPr>
              <a:t> </a:t>
            </a:r>
            <a:r>
              <a:rPr lang="en-US" sz="2800" dirty="0" err="1">
                <a:solidFill>
                  <a:srgbClr val="FFFFFF"/>
                </a:solidFill>
                <a:latin typeface="Brygada 1918 Semi Bold" pitchFamily="34" charset="0"/>
                <a:ea typeface="Brygada 1918 Semi Bold" pitchFamily="34" charset="-122"/>
              </a:rPr>
              <a:t>học</a:t>
            </a:r>
            <a:endParaRPr lang="en-US" sz="2800" dirty="0"/>
          </a:p>
        </p:txBody>
      </p:sp>
      <p:sp>
        <p:nvSpPr>
          <p:cNvPr id="18" name="Text 13"/>
          <p:cNvSpPr/>
          <p:nvPr/>
        </p:nvSpPr>
        <p:spPr>
          <a:xfrm>
            <a:off x="9874568" y="5062668"/>
            <a:ext cx="3727490" cy="1451610"/>
          </a:xfrm>
          <a:prstGeom prst="rect">
            <a:avLst/>
          </a:prstGeom>
          <a:noFill/>
          <a:ln/>
        </p:spPr>
        <p:txBody>
          <a:bodyPr wrap="square" lIns="0" tIns="0" rIns="0" bIns="0" rtlCol="0" anchor="t"/>
          <a:lstStyle/>
          <a:p>
            <a:pPr marL="0" indent="0" algn="l">
              <a:lnSpc>
                <a:spcPts val="2850"/>
              </a:lnSpc>
              <a:buNone/>
            </a:pPr>
            <a:r>
              <a:rPr lang="en-US" sz="2400" dirty="0" err="1">
                <a:solidFill>
                  <a:srgbClr val="FFFFFF"/>
                </a:solidFill>
                <a:latin typeface="Brygada 1918" pitchFamily="34" charset="0"/>
                <a:ea typeface="Brygada 1918" pitchFamily="34" charset="-122"/>
                <a:cs typeface="Brygada 1918" pitchFamily="34" charset="-120"/>
              </a:rPr>
              <a:t>Nội</a:t>
            </a:r>
            <a:r>
              <a:rPr lang="en-US" sz="2400" dirty="0">
                <a:solidFill>
                  <a:srgbClr val="FFFFFF"/>
                </a:solidFill>
                <a:latin typeface="Brygada 1918" pitchFamily="34" charset="0"/>
                <a:ea typeface="Brygada 1918" pitchFamily="34" charset="-122"/>
                <a:cs typeface="Brygada 1918" pitchFamily="34" charset="-120"/>
              </a:rPr>
              <a:t> dung, </a:t>
            </a:r>
            <a:r>
              <a:rPr lang="en-US" sz="2400" dirty="0" err="1">
                <a:solidFill>
                  <a:srgbClr val="FFFFFF"/>
                </a:solidFill>
                <a:latin typeface="Brygada 1918" pitchFamily="34" charset="0"/>
                <a:ea typeface="Brygada 1918" pitchFamily="34" charset="-122"/>
                <a:cs typeface="Brygada 1918" pitchFamily="34" charset="-120"/>
              </a:rPr>
              <a:t>ý</a:t>
            </a:r>
            <a:r>
              <a:rPr lang="en-US" sz="2400" dirty="0">
                <a:solidFill>
                  <a:srgbClr val="FFFFFF"/>
                </a:solidFill>
                <a:latin typeface="Brygada 1918" pitchFamily="34" charset="0"/>
                <a:ea typeface="Brygada 1918" pitchFamily="34" charset="-122"/>
                <a:cs typeface="Brygada 1918" pitchFamily="34" charset="-120"/>
              </a:rPr>
              <a:t> </a:t>
            </a:r>
            <a:r>
              <a:rPr lang="en-US" sz="2400" dirty="0" err="1">
                <a:solidFill>
                  <a:srgbClr val="FFFFFF"/>
                </a:solidFill>
                <a:latin typeface="Brygada 1918" pitchFamily="34" charset="0"/>
                <a:ea typeface="Brygada 1918" pitchFamily="34" charset="-122"/>
                <a:cs typeface="Brygada 1918" pitchFamily="34" charset="-120"/>
              </a:rPr>
              <a:t>nghĩa</a:t>
            </a:r>
            <a:r>
              <a:rPr lang="en-US" sz="2400" dirty="0">
                <a:solidFill>
                  <a:srgbClr val="FFFFFF"/>
                </a:solidFill>
                <a:latin typeface="Brygada 1918" pitchFamily="34" charset="0"/>
                <a:ea typeface="Brygada 1918" pitchFamily="34" charset="-122"/>
                <a:cs typeface="Brygada 1918" pitchFamily="34" charset="-120"/>
              </a:rPr>
              <a:t> </a:t>
            </a:r>
            <a:r>
              <a:rPr lang="en-US" sz="2400" dirty="0" err="1">
                <a:solidFill>
                  <a:srgbClr val="FFFFFF"/>
                </a:solidFill>
                <a:latin typeface="Brygada 1918" pitchFamily="34" charset="0"/>
                <a:ea typeface="Brygada 1918" pitchFamily="34" charset="-122"/>
                <a:cs typeface="Brygada 1918" pitchFamily="34" charset="-120"/>
              </a:rPr>
              <a:t>bài</a:t>
            </a:r>
            <a:r>
              <a:rPr lang="en-US" sz="2400" dirty="0">
                <a:solidFill>
                  <a:srgbClr val="FFFFFF"/>
                </a:solidFill>
                <a:latin typeface="Brygada 1918" pitchFamily="34" charset="0"/>
                <a:ea typeface="Brygada 1918" pitchFamily="34" charset="-122"/>
                <a:cs typeface="Brygada 1918" pitchFamily="34" charset="-120"/>
              </a:rPr>
              <a:t> </a:t>
            </a:r>
            <a:r>
              <a:rPr lang="en-US" sz="2400" dirty="0" err="1">
                <a:solidFill>
                  <a:srgbClr val="FFFFFF"/>
                </a:solidFill>
                <a:latin typeface="Brygada 1918" pitchFamily="34" charset="0"/>
                <a:ea typeface="Brygada 1918" pitchFamily="34" charset="-122"/>
                <a:cs typeface="Brygada 1918" pitchFamily="34" charset="-120"/>
              </a:rPr>
              <a:t>thơ</a:t>
            </a:r>
            <a:r>
              <a:rPr lang="en-US" sz="2400" dirty="0">
                <a:solidFill>
                  <a:srgbClr val="FFFFFF"/>
                </a:solidFill>
                <a:latin typeface="Brygada 1918" pitchFamily="34" charset="0"/>
                <a:ea typeface="Brygada 1918" pitchFamily="34" charset="-122"/>
                <a:cs typeface="Brygada 1918" pitchFamily="34" charset="-120"/>
              </a:rPr>
              <a:t> “</a:t>
            </a:r>
            <a:r>
              <a:rPr lang="en-US" sz="2400" dirty="0" err="1">
                <a:solidFill>
                  <a:srgbClr val="FFFFFF"/>
                </a:solidFill>
                <a:latin typeface="Brygada 1918" pitchFamily="34" charset="0"/>
                <a:ea typeface="Brygada 1918" pitchFamily="34" charset="-122"/>
                <a:cs typeface="Brygada 1918" pitchFamily="34" charset="-120"/>
              </a:rPr>
              <a:t>Mùa</a:t>
            </a:r>
            <a:r>
              <a:rPr lang="en-US" sz="2400" dirty="0">
                <a:solidFill>
                  <a:srgbClr val="FFFFFF"/>
                </a:solidFill>
                <a:latin typeface="Brygada 1918" pitchFamily="34" charset="0"/>
                <a:ea typeface="Brygada 1918" pitchFamily="34" charset="-122"/>
                <a:cs typeface="Brygada 1918" pitchFamily="34" charset="-120"/>
              </a:rPr>
              <a:t> </a:t>
            </a:r>
            <a:r>
              <a:rPr lang="en-US" sz="2400" dirty="0" err="1">
                <a:solidFill>
                  <a:srgbClr val="FFFFFF"/>
                </a:solidFill>
                <a:latin typeface="Brygada 1918" pitchFamily="34" charset="0"/>
                <a:ea typeface="Brygada 1918" pitchFamily="34" charset="-122"/>
                <a:cs typeface="Brygada 1918" pitchFamily="34" charset="-120"/>
              </a:rPr>
              <a:t>xuân</a:t>
            </a:r>
            <a:r>
              <a:rPr lang="en-US" sz="2400" dirty="0">
                <a:solidFill>
                  <a:srgbClr val="FFFFFF"/>
                </a:solidFill>
                <a:latin typeface="Brygada 1918" pitchFamily="34" charset="0"/>
                <a:ea typeface="Brygada 1918" pitchFamily="34" charset="-122"/>
                <a:cs typeface="Brygada 1918" pitchFamily="34" charset="-120"/>
              </a:rPr>
              <a:t> </a:t>
            </a:r>
            <a:r>
              <a:rPr lang="en-US" sz="2400" dirty="0" err="1">
                <a:solidFill>
                  <a:srgbClr val="FFFFFF"/>
                </a:solidFill>
                <a:latin typeface="Brygada 1918" pitchFamily="34" charset="0"/>
                <a:ea typeface="Brygada 1918" pitchFamily="34" charset="-122"/>
                <a:cs typeface="Brygada 1918" pitchFamily="34" charset="-120"/>
              </a:rPr>
              <a:t>chín</a:t>
            </a:r>
            <a:r>
              <a:rPr lang="en-US" sz="2400" dirty="0">
                <a:solidFill>
                  <a:srgbClr val="FFFFFF"/>
                </a:solidFill>
                <a:latin typeface="Brygada 1918" pitchFamily="34" charset="0"/>
                <a:ea typeface="Brygada 1918" pitchFamily="34" charset="-122"/>
                <a:cs typeface="Brygada 1918" pitchFamily="34" charset="-120"/>
              </a:rPr>
              <a:t>”.</a:t>
            </a:r>
            <a:endParaRPr lang="en-US" sz="2400" dirty="0"/>
          </a:p>
        </p:txBody>
      </p:sp>
    </p:spTree>
    <p:extLst>
      <p:ext uri="{BB962C8B-B14F-4D97-AF65-F5344CB8AC3E}">
        <p14:creationId xmlns:p14="http://schemas.microsoft.com/office/powerpoint/2010/main" val="2626971910"/>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286435"/>
            <a:ext cx="12682180" cy="708779"/>
          </a:xfrm>
          <a:prstGeom prst="rect">
            <a:avLst/>
          </a:prstGeom>
          <a:noFill/>
          <a:ln/>
        </p:spPr>
        <p:txBody>
          <a:bodyPr wrap="none" lIns="0" tIns="0" rIns="0" bIns="0" rtlCol="0" anchor="t"/>
          <a:lstStyle/>
          <a:p>
            <a:pPr marL="0" indent="0" algn="l">
              <a:lnSpc>
                <a:spcPts val="5550"/>
              </a:lnSpc>
              <a:buNone/>
            </a:pPr>
            <a:r>
              <a:rPr lang="en-US" sz="4450" dirty="0">
                <a:solidFill>
                  <a:srgbClr val="403011"/>
                </a:solidFill>
                <a:latin typeface="Brygada 1918 Semi Bold" pitchFamily="34" charset="0"/>
                <a:ea typeface="Brygada 1918 Semi Bold" pitchFamily="34" charset="-122"/>
                <a:cs typeface="Brygada 1918 Semi Bold" pitchFamily="34" charset="-120"/>
              </a:rPr>
              <a:t>HOẠT ĐỘNG 3 &amp; 4: SÁNG TẠO SẢN PHẨM STEM</a:t>
            </a:r>
            <a:endParaRPr lang="en-US" sz="4450" dirty="0"/>
          </a:p>
        </p:txBody>
      </p:sp>
      <p:sp>
        <p:nvSpPr>
          <p:cNvPr id="3" name="Text 1"/>
          <p:cNvSpPr/>
          <p:nvPr/>
        </p:nvSpPr>
        <p:spPr>
          <a:xfrm>
            <a:off x="584054" y="1226984"/>
            <a:ext cx="12188971" cy="1384113"/>
          </a:xfrm>
          <a:prstGeom prst="rect">
            <a:avLst/>
          </a:prstGeom>
          <a:noFill/>
          <a:ln/>
        </p:spPr>
        <p:txBody>
          <a:bodyPr wrap="square" lIns="0" tIns="0" rIns="0" bIns="0" rtlCol="0" anchor="t"/>
          <a:lstStyle/>
          <a:p>
            <a:pPr marL="0" indent="0" algn="l">
              <a:lnSpc>
                <a:spcPct val="150000"/>
              </a:lnSpc>
              <a:buNone/>
            </a:pPr>
            <a:r>
              <a:rPr lang="en-US" sz="2800" b="1" dirty="0" err="1">
                <a:solidFill>
                  <a:srgbClr val="000000"/>
                </a:solidFill>
                <a:latin typeface="Brygada 1918" pitchFamily="34" charset="0"/>
                <a:ea typeface="Brygada 1918" pitchFamily="34" charset="-122"/>
              </a:rPr>
              <a:t>Chuyển</a:t>
            </a:r>
            <a:r>
              <a:rPr lang="en-US" sz="2800" b="1" dirty="0">
                <a:solidFill>
                  <a:srgbClr val="000000"/>
                </a:solidFill>
                <a:latin typeface="Brygada 1918" pitchFamily="34" charset="0"/>
                <a:ea typeface="Brygada 1918" pitchFamily="34" charset="-122"/>
              </a:rPr>
              <a:t> </a:t>
            </a:r>
            <a:r>
              <a:rPr lang="en-US" sz="2800" b="1" dirty="0" err="1">
                <a:solidFill>
                  <a:srgbClr val="000000"/>
                </a:solidFill>
                <a:latin typeface="Brygada 1918" pitchFamily="34" charset="0"/>
                <a:ea typeface="Brygada 1918" pitchFamily="34" charset="-122"/>
              </a:rPr>
              <a:t>hoá</a:t>
            </a:r>
            <a:r>
              <a:rPr lang="en-US" sz="2800" b="1" dirty="0">
                <a:solidFill>
                  <a:srgbClr val="000000"/>
                </a:solidFill>
                <a:latin typeface="Brygada 1918" pitchFamily="34" charset="0"/>
                <a:ea typeface="Brygada 1918" pitchFamily="34" charset="-122"/>
              </a:rPr>
              <a:t> </a:t>
            </a:r>
            <a:r>
              <a:rPr lang="en-US" sz="2800" b="1" dirty="0" err="1">
                <a:solidFill>
                  <a:srgbClr val="000000"/>
                </a:solidFill>
                <a:latin typeface="Brygada 1918" pitchFamily="34" charset="0"/>
                <a:ea typeface="Brygada 1918" pitchFamily="34" charset="-122"/>
              </a:rPr>
              <a:t>vẻ</a:t>
            </a:r>
            <a:r>
              <a:rPr lang="en-US" sz="2800" b="1" dirty="0">
                <a:solidFill>
                  <a:srgbClr val="000000"/>
                </a:solidFill>
                <a:latin typeface="Brygada 1918" pitchFamily="34" charset="0"/>
                <a:ea typeface="Brygada 1918" pitchFamily="34" charset="-122"/>
              </a:rPr>
              <a:t> </a:t>
            </a:r>
            <a:r>
              <a:rPr lang="en-US" sz="2800" b="1" dirty="0" err="1">
                <a:solidFill>
                  <a:srgbClr val="000000"/>
                </a:solidFill>
                <a:latin typeface="Brygada 1918" pitchFamily="34" charset="0"/>
                <a:ea typeface="Brygada 1918" pitchFamily="34" charset="-122"/>
              </a:rPr>
              <a:t>đẹp</a:t>
            </a:r>
            <a:r>
              <a:rPr lang="en-US" sz="2800" b="1" dirty="0">
                <a:solidFill>
                  <a:srgbClr val="000000"/>
                </a:solidFill>
                <a:latin typeface="Brygada 1918" pitchFamily="34" charset="0"/>
                <a:ea typeface="Brygada 1918" pitchFamily="34" charset="-122"/>
              </a:rPr>
              <a:t> </a:t>
            </a:r>
            <a:r>
              <a:rPr lang="en-US" sz="2800" b="1" dirty="0" err="1">
                <a:solidFill>
                  <a:srgbClr val="000000"/>
                </a:solidFill>
                <a:latin typeface="Brygada 1918" pitchFamily="34" charset="0"/>
                <a:ea typeface="Brygada 1918" pitchFamily="34" charset="-122"/>
              </a:rPr>
              <a:t>mùa</a:t>
            </a:r>
            <a:r>
              <a:rPr lang="en-US" sz="2800" b="1" dirty="0">
                <a:solidFill>
                  <a:srgbClr val="000000"/>
                </a:solidFill>
                <a:latin typeface="Brygada 1918" pitchFamily="34" charset="0"/>
                <a:ea typeface="Brygada 1918" pitchFamily="34" charset="-122"/>
              </a:rPr>
              <a:t> </a:t>
            </a:r>
            <a:r>
              <a:rPr lang="en-US" sz="2800" b="1" dirty="0" err="1">
                <a:solidFill>
                  <a:srgbClr val="000000"/>
                </a:solidFill>
                <a:latin typeface="Brygada 1918" pitchFamily="34" charset="0"/>
                <a:ea typeface="Brygada 1918" pitchFamily="34" charset="-122"/>
              </a:rPr>
              <a:t>xuân</a:t>
            </a:r>
            <a:r>
              <a:rPr lang="en-US" sz="2800" b="1" dirty="0">
                <a:solidFill>
                  <a:srgbClr val="000000"/>
                </a:solidFill>
                <a:latin typeface="Brygada 1918" pitchFamily="34" charset="0"/>
                <a:ea typeface="Brygada 1918" pitchFamily="34" charset="-122"/>
              </a:rPr>
              <a:t> </a:t>
            </a:r>
            <a:r>
              <a:rPr lang="en-US" sz="2800" b="1" dirty="0" err="1">
                <a:solidFill>
                  <a:srgbClr val="000000"/>
                </a:solidFill>
                <a:latin typeface="Brygada 1918" pitchFamily="34" charset="0"/>
                <a:ea typeface="Brygada 1918" pitchFamily="34" charset="-122"/>
              </a:rPr>
              <a:t>trong</a:t>
            </a:r>
            <a:r>
              <a:rPr lang="en-US" sz="2800" b="1" dirty="0">
                <a:solidFill>
                  <a:srgbClr val="000000"/>
                </a:solidFill>
                <a:latin typeface="Brygada 1918" pitchFamily="34" charset="0"/>
                <a:ea typeface="Brygada 1918" pitchFamily="34" charset="-122"/>
              </a:rPr>
              <a:t>  </a:t>
            </a:r>
            <a:r>
              <a:rPr lang="en-US" sz="2800" b="1" dirty="0" err="1">
                <a:solidFill>
                  <a:srgbClr val="000000"/>
                </a:solidFill>
                <a:latin typeface="Brygada 1918" pitchFamily="34" charset="0"/>
                <a:ea typeface="Brygada 1918" pitchFamily="34" charset="-122"/>
              </a:rPr>
              <a:t>bài</a:t>
            </a:r>
            <a:r>
              <a:rPr lang="en-US" sz="2800" b="1" dirty="0">
                <a:solidFill>
                  <a:srgbClr val="000000"/>
                </a:solidFill>
                <a:latin typeface="Brygada 1918" pitchFamily="34" charset="0"/>
                <a:ea typeface="Brygada 1918" pitchFamily="34" charset="-122"/>
              </a:rPr>
              <a:t> </a:t>
            </a:r>
            <a:r>
              <a:rPr lang="en-US" sz="2800" b="1" dirty="0" err="1">
                <a:solidFill>
                  <a:srgbClr val="000000"/>
                </a:solidFill>
                <a:latin typeface="Brygada 1918" pitchFamily="34" charset="0"/>
                <a:ea typeface="Brygada 1918" pitchFamily="34" charset="-122"/>
              </a:rPr>
              <a:t>thơ</a:t>
            </a:r>
            <a:r>
              <a:rPr lang="en-US" sz="2800" b="1" dirty="0">
                <a:solidFill>
                  <a:srgbClr val="000000"/>
                </a:solidFill>
                <a:latin typeface="Brygada 1918" pitchFamily="34" charset="0"/>
                <a:ea typeface="Brygada 1918" pitchFamily="34" charset="-122"/>
              </a:rPr>
              <a:t> </a:t>
            </a:r>
            <a:r>
              <a:rPr lang="en-US" sz="2800" b="1" dirty="0" err="1">
                <a:solidFill>
                  <a:srgbClr val="000000"/>
                </a:solidFill>
                <a:latin typeface="Brygada 1918" pitchFamily="34" charset="0"/>
                <a:ea typeface="Brygada 1918" pitchFamily="34" charset="-122"/>
              </a:rPr>
              <a:t>thành</a:t>
            </a:r>
            <a:r>
              <a:rPr lang="en-US" sz="2800" b="1" dirty="0">
                <a:solidFill>
                  <a:srgbClr val="000000"/>
                </a:solidFill>
                <a:latin typeface="Brygada 1918" pitchFamily="34" charset="0"/>
                <a:ea typeface="Brygada 1918" pitchFamily="34" charset="-122"/>
              </a:rPr>
              <a:t> </a:t>
            </a:r>
            <a:r>
              <a:rPr lang="en-US" sz="2800" b="1" dirty="0" err="1">
                <a:solidFill>
                  <a:srgbClr val="000000"/>
                </a:solidFill>
                <a:latin typeface="Brygada 1918" pitchFamily="34" charset="0"/>
                <a:ea typeface="Brygada 1918" pitchFamily="34" charset="-122"/>
              </a:rPr>
              <a:t>sản</a:t>
            </a:r>
            <a:r>
              <a:rPr lang="en-US" sz="2800" b="1" dirty="0">
                <a:solidFill>
                  <a:srgbClr val="000000"/>
                </a:solidFill>
                <a:latin typeface="Brygada 1918" pitchFamily="34" charset="0"/>
                <a:ea typeface="Brygada 1918" pitchFamily="34" charset="-122"/>
              </a:rPr>
              <a:t> </a:t>
            </a:r>
            <a:r>
              <a:rPr lang="en-US" sz="2800" b="1" dirty="0" err="1">
                <a:solidFill>
                  <a:srgbClr val="000000"/>
                </a:solidFill>
                <a:latin typeface="Brygada 1918" pitchFamily="34" charset="0"/>
                <a:ea typeface="Brygada 1918" pitchFamily="34" charset="-122"/>
              </a:rPr>
              <a:t>phẩm</a:t>
            </a:r>
            <a:r>
              <a:rPr lang="en-US" sz="2800" b="1" dirty="0">
                <a:solidFill>
                  <a:srgbClr val="000000"/>
                </a:solidFill>
                <a:latin typeface="Brygada 1918" pitchFamily="34" charset="0"/>
                <a:ea typeface="Brygada 1918" pitchFamily="34" charset="-122"/>
              </a:rPr>
              <a:t> STEM.</a:t>
            </a:r>
          </a:p>
          <a:p>
            <a:pPr marL="0" indent="0" algn="l">
              <a:lnSpc>
                <a:spcPct val="150000"/>
              </a:lnSpc>
              <a:buNone/>
            </a:pPr>
            <a:r>
              <a:rPr lang="en-US" sz="2400" dirty="0" err="1">
                <a:solidFill>
                  <a:srgbClr val="000000"/>
                </a:solidFill>
                <a:latin typeface="Brygada 1918" pitchFamily="34" charset="0"/>
                <a:ea typeface="Brygada 1918" pitchFamily="34" charset="-122"/>
              </a:rPr>
              <a:t>Gợi</a:t>
            </a:r>
            <a:r>
              <a:rPr lang="en-US" sz="2400" dirty="0">
                <a:solidFill>
                  <a:srgbClr val="000000"/>
                </a:solidFill>
                <a:latin typeface="Brygada 1918" pitchFamily="34" charset="0"/>
                <a:ea typeface="Brygada 1918" pitchFamily="34" charset="-122"/>
              </a:rPr>
              <a:t> </a:t>
            </a:r>
            <a:r>
              <a:rPr lang="en-US" sz="2400" dirty="0" err="1">
                <a:solidFill>
                  <a:srgbClr val="000000"/>
                </a:solidFill>
                <a:latin typeface="Brygada 1918" pitchFamily="34" charset="0"/>
                <a:ea typeface="Brygada 1918" pitchFamily="34" charset="-122"/>
              </a:rPr>
              <a:t>ý</a:t>
            </a:r>
            <a:r>
              <a:rPr lang="en-US" sz="2400" dirty="0">
                <a:solidFill>
                  <a:srgbClr val="000000"/>
                </a:solidFill>
                <a:latin typeface="Brygada 1918" pitchFamily="34" charset="0"/>
                <a:ea typeface="Brygada 1918" pitchFamily="34" charset="-122"/>
              </a:rPr>
              <a:t>: </a:t>
            </a:r>
            <a:r>
              <a:rPr lang="en-US" sz="2400" dirty="0" err="1">
                <a:solidFill>
                  <a:srgbClr val="000000"/>
                </a:solidFill>
                <a:latin typeface="Brygada 1918" pitchFamily="34" charset="0"/>
                <a:ea typeface="Brygada 1918" pitchFamily="34" charset="-122"/>
              </a:rPr>
              <a:t>mô</a:t>
            </a:r>
            <a:r>
              <a:rPr lang="en-US" sz="2400" dirty="0">
                <a:solidFill>
                  <a:srgbClr val="000000"/>
                </a:solidFill>
                <a:latin typeface="Brygada 1918" pitchFamily="34" charset="0"/>
                <a:ea typeface="Brygada 1918" pitchFamily="34" charset="-122"/>
              </a:rPr>
              <a:t> </a:t>
            </a:r>
            <a:r>
              <a:rPr lang="en-US" sz="2400" dirty="0" err="1">
                <a:solidFill>
                  <a:srgbClr val="000000"/>
                </a:solidFill>
                <a:latin typeface="Brygada 1918" pitchFamily="34" charset="0"/>
                <a:ea typeface="Brygada 1918" pitchFamily="34" charset="-122"/>
              </a:rPr>
              <a:t>hình</a:t>
            </a:r>
            <a:r>
              <a:rPr lang="en-US" sz="2400" dirty="0">
                <a:solidFill>
                  <a:srgbClr val="000000"/>
                </a:solidFill>
                <a:latin typeface="Brygada 1918" pitchFamily="34" charset="0"/>
                <a:ea typeface="Brygada 1918" pitchFamily="34" charset="-122"/>
              </a:rPr>
              <a:t>, video, </a:t>
            </a:r>
            <a:r>
              <a:rPr lang="en-US" sz="2400" dirty="0" err="1">
                <a:solidFill>
                  <a:srgbClr val="000000"/>
                </a:solidFill>
                <a:latin typeface="Brygada 1918" pitchFamily="34" charset="0"/>
                <a:ea typeface="Brygada 1918" pitchFamily="34" charset="-122"/>
              </a:rPr>
              <a:t>ứng</a:t>
            </a:r>
            <a:r>
              <a:rPr lang="en-US" sz="2400" dirty="0">
                <a:solidFill>
                  <a:srgbClr val="000000"/>
                </a:solidFill>
                <a:latin typeface="Brygada 1918" pitchFamily="34" charset="0"/>
                <a:ea typeface="Brygada 1918" pitchFamily="34" charset="-122"/>
              </a:rPr>
              <a:t> </a:t>
            </a:r>
            <a:r>
              <a:rPr lang="en-US" sz="2400" dirty="0" err="1">
                <a:solidFill>
                  <a:srgbClr val="000000"/>
                </a:solidFill>
                <a:latin typeface="Brygada 1918" pitchFamily="34" charset="0"/>
                <a:ea typeface="Brygada 1918" pitchFamily="34" charset="-122"/>
              </a:rPr>
              <a:t>dụng</a:t>
            </a:r>
            <a:r>
              <a:rPr lang="en-US" sz="2400" dirty="0">
                <a:solidFill>
                  <a:srgbClr val="000000"/>
                </a:solidFill>
                <a:latin typeface="Brygada 1918" pitchFamily="34" charset="0"/>
                <a:ea typeface="Brygada 1918" pitchFamily="34" charset="-122"/>
              </a:rPr>
              <a:t>,  </a:t>
            </a:r>
            <a:r>
              <a:rPr lang="en-US" sz="2400" dirty="0" err="1">
                <a:solidFill>
                  <a:srgbClr val="000000"/>
                </a:solidFill>
                <a:latin typeface="Brygada 1918" pitchFamily="34" charset="0"/>
                <a:ea typeface="Brygada 1918" pitchFamily="34" charset="-122"/>
              </a:rPr>
              <a:t>sản</a:t>
            </a:r>
            <a:r>
              <a:rPr lang="en-US" sz="2400" dirty="0">
                <a:solidFill>
                  <a:srgbClr val="000000"/>
                </a:solidFill>
                <a:latin typeface="Brygada 1918" pitchFamily="34" charset="0"/>
                <a:ea typeface="Brygada 1918" pitchFamily="34" charset="-122"/>
              </a:rPr>
              <a:t> </a:t>
            </a:r>
            <a:r>
              <a:rPr lang="en-US" sz="2400" dirty="0" err="1">
                <a:solidFill>
                  <a:srgbClr val="000000"/>
                </a:solidFill>
                <a:latin typeface="Brygada 1918" pitchFamily="34" charset="0"/>
                <a:ea typeface="Brygada 1918" pitchFamily="34" charset="-122"/>
              </a:rPr>
              <a:t>phẩm</a:t>
            </a:r>
            <a:r>
              <a:rPr lang="en-US" sz="2400" dirty="0">
                <a:solidFill>
                  <a:srgbClr val="000000"/>
                </a:solidFill>
                <a:latin typeface="Brygada 1918" pitchFamily="34" charset="0"/>
                <a:ea typeface="Brygada 1918" pitchFamily="34" charset="-122"/>
              </a:rPr>
              <a:t> </a:t>
            </a:r>
            <a:r>
              <a:rPr lang="en-US" sz="2400" dirty="0" err="1">
                <a:solidFill>
                  <a:srgbClr val="000000"/>
                </a:solidFill>
                <a:latin typeface="Brygada 1918" pitchFamily="34" charset="0"/>
                <a:ea typeface="Brygada 1918" pitchFamily="34" charset="-122"/>
              </a:rPr>
              <a:t>nghệ</a:t>
            </a:r>
            <a:r>
              <a:rPr lang="en-US" sz="2400" dirty="0">
                <a:solidFill>
                  <a:srgbClr val="000000"/>
                </a:solidFill>
                <a:latin typeface="Brygada 1918" pitchFamily="34" charset="0"/>
                <a:ea typeface="Brygada 1918" pitchFamily="34" charset="-122"/>
              </a:rPr>
              <a:t> </a:t>
            </a:r>
            <a:r>
              <a:rPr lang="en-US" sz="2400" dirty="0" err="1">
                <a:solidFill>
                  <a:srgbClr val="000000"/>
                </a:solidFill>
                <a:latin typeface="Brygada 1918" pitchFamily="34" charset="0"/>
                <a:ea typeface="Brygada 1918" pitchFamily="34" charset="-122"/>
              </a:rPr>
              <a:t>thuật</a:t>
            </a:r>
            <a:r>
              <a:rPr lang="en-US" sz="2400" dirty="0">
                <a:solidFill>
                  <a:srgbClr val="000000"/>
                </a:solidFill>
                <a:latin typeface="Brygada 1918" pitchFamily="34" charset="0"/>
                <a:ea typeface="Brygada 1918" pitchFamily="34" charset="-122"/>
              </a:rPr>
              <a:t> </a:t>
            </a:r>
            <a:r>
              <a:rPr lang="en-US" sz="2400" dirty="0" err="1">
                <a:solidFill>
                  <a:srgbClr val="000000"/>
                </a:solidFill>
                <a:latin typeface="Brygada 1918" pitchFamily="34" charset="0"/>
                <a:ea typeface="Brygada 1918" pitchFamily="34" charset="-122"/>
              </a:rPr>
              <a:t>ứng</a:t>
            </a:r>
            <a:r>
              <a:rPr lang="en-US" sz="2400" dirty="0">
                <a:solidFill>
                  <a:srgbClr val="000000"/>
                </a:solidFill>
                <a:latin typeface="Brygada 1918" pitchFamily="34" charset="0"/>
                <a:ea typeface="Brygada 1918" pitchFamily="34" charset="-122"/>
              </a:rPr>
              <a:t> </a:t>
            </a:r>
            <a:r>
              <a:rPr lang="en-US" sz="2400" dirty="0" err="1">
                <a:solidFill>
                  <a:srgbClr val="000000"/>
                </a:solidFill>
                <a:latin typeface="Brygada 1918" pitchFamily="34" charset="0"/>
                <a:ea typeface="Brygada 1918" pitchFamily="34" charset="-122"/>
              </a:rPr>
              <a:t>dụng</a:t>
            </a:r>
            <a:r>
              <a:rPr lang="en-US" sz="2400" dirty="0">
                <a:solidFill>
                  <a:srgbClr val="000000"/>
                </a:solidFill>
                <a:latin typeface="Brygada 1918" pitchFamily="34" charset="0"/>
                <a:ea typeface="Brygada 1918" pitchFamily="34" charset="-122"/>
              </a:rPr>
              <a:t> </a:t>
            </a:r>
            <a:r>
              <a:rPr lang="en-US" sz="2400" dirty="0" err="1">
                <a:solidFill>
                  <a:srgbClr val="000000"/>
                </a:solidFill>
                <a:latin typeface="Brygada 1918" pitchFamily="34" charset="0"/>
                <a:ea typeface="Brygada 1918" pitchFamily="34" charset="-122"/>
              </a:rPr>
              <a:t>công</a:t>
            </a:r>
            <a:r>
              <a:rPr lang="en-US" sz="2400" dirty="0">
                <a:solidFill>
                  <a:srgbClr val="000000"/>
                </a:solidFill>
                <a:latin typeface="Brygada 1918" pitchFamily="34" charset="0"/>
                <a:ea typeface="Brygada 1918" pitchFamily="34" charset="-122"/>
              </a:rPr>
              <a:t> </a:t>
            </a:r>
            <a:r>
              <a:rPr lang="en-US" sz="2400" dirty="0" err="1">
                <a:solidFill>
                  <a:srgbClr val="000000"/>
                </a:solidFill>
                <a:latin typeface="Brygada 1918" pitchFamily="34" charset="0"/>
                <a:ea typeface="Brygada 1918" pitchFamily="34" charset="-122"/>
              </a:rPr>
              <a:t>nghệ</a:t>
            </a:r>
            <a:endParaRPr lang="en-US" sz="2400" dirty="0"/>
          </a:p>
          <a:p>
            <a:pPr marL="0" indent="0" algn="l">
              <a:lnSpc>
                <a:spcPct val="120000"/>
              </a:lnSpc>
              <a:buNone/>
            </a:pPr>
            <a:endParaRPr lang="en-US" sz="2400" b="1" dirty="0">
              <a:solidFill>
                <a:srgbClr val="403011"/>
              </a:solidFill>
              <a:latin typeface="Brygada 1918" pitchFamily="34" charset="0"/>
              <a:ea typeface="Brygada 1918" pitchFamily="34" charset="-122"/>
              <a:cs typeface="Brygada 1918" pitchFamily="34" charset="-120"/>
            </a:endParaRPr>
          </a:p>
        </p:txBody>
      </p:sp>
      <p:sp>
        <p:nvSpPr>
          <p:cNvPr id="4" name="Text 2"/>
          <p:cNvSpPr/>
          <p:nvPr/>
        </p:nvSpPr>
        <p:spPr>
          <a:xfrm>
            <a:off x="453628" y="3445257"/>
            <a:ext cx="4029789" cy="2283882"/>
          </a:xfrm>
          <a:prstGeom prst="rect">
            <a:avLst/>
          </a:prstGeom>
          <a:noFill/>
          <a:ln/>
        </p:spPr>
        <p:txBody>
          <a:bodyPr wrap="none" lIns="0" tIns="0" rIns="0" bIns="0" rtlCol="0" anchor="t"/>
          <a:lstStyle/>
          <a:p>
            <a:pPr marL="0" indent="0" algn="r">
              <a:lnSpc>
                <a:spcPct val="150000"/>
              </a:lnSpc>
              <a:buNone/>
            </a:pPr>
            <a:r>
              <a:rPr lang="en-US" sz="2600" dirty="0" err="1">
                <a:solidFill>
                  <a:srgbClr val="403011"/>
                </a:solidFill>
                <a:latin typeface="Brygada 1918 Semi Bold" pitchFamily="34" charset="0"/>
                <a:ea typeface="Brygada 1918 Semi Bold" pitchFamily="34" charset="-122"/>
                <a:cs typeface="Brygada 1918 Semi Bold" pitchFamily="34" charset="-120"/>
              </a:rPr>
              <a:t>Sáng</a:t>
            </a:r>
            <a:r>
              <a:rPr lang="en-US" sz="2600" dirty="0">
                <a:solidFill>
                  <a:srgbClr val="403011"/>
                </a:solidFill>
                <a:latin typeface="Brygada 1918 Semi Bold" pitchFamily="34" charset="0"/>
                <a:ea typeface="Brygada 1918 Semi Bold" pitchFamily="34" charset="-122"/>
                <a:cs typeface="Brygada 1918 Semi Bold" pitchFamily="34" charset="-120"/>
              </a:rPr>
              <a:t> </a:t>
            </a:r>
            <a:r>
              <a:rPr lang="en-US" sz="2600" dirty="0" err="1">
                <a:solidFill>
                  <a:srgbClr val="403011"/>
                </a:solidFill>
                <a:latin typeface="Brygada 1918 Semi Bold" pitchFamily="34" charset="0"/>
                <a:ea typeface="Brygada 1918 Semi Bold" pitchFamily="34" charset="-122"/>
                <a:cs typeface="Brygada 1918 Semi Bold" pitchFamily="34" charset="-120"/>
              </a:rPr>
              <a:t>tạo</a:t>
            </a:r>
            <a:r>
              <a:rPr lang="en-US" sz="2600" dirty="0">
                <a:solidFill>
                  <a:srgbClr val="403011"/>
                </a:solidFill>
                <a:latin typeface="Brygada 1918 Semi Bold" pitchFamily="34" charset="0"/>
                <a:ea typeface="Brygada 1918 Semi Bold" pitchFamily="34" charset="-122"/>
                <a:cs typeface="Brygada 1918 Semi Bold" pitchFamily="34" charset="-120"/>
              </a:rPr>
              <a:t> </a:t>
            </a:r>
          </a:p>
          <a:p>
            <a:pPr marL="0" indent="0" algn="r">
              <a:lnSpc>
                <a:spcPct val="150000"/>
              </a:lnSpc>
              <a:buNone/>
            </a:pPr>
            <a:r>
              <a:rPr lang="en-US" sz="2200" dirty="0" err="1">
                <a:solidFill>
                  <a:srgbClr val="403011"/>
                </a:solidFill>
                <a:latin typeface="Brygada 1918 Semi Bold" pitchFamily="34" charset="0"/>
                <a:ea typeface="Brygada 1918 Semi Bold" pitchFamily="34" charset="-122"/>
                <a:cs typeface="Brygada 1918 Semi Bold" pitchFamily="34" charset="-120"/>
              </a:rPr>
              <a:t>Thời</a:t>
            </a:r>
            <a:r>
              <a:rPr lang="en-US" sz="2200" dirty="0">
                <a:solidFill>
                  <a:srgbClr val="403011"/>
                </a:solidFill>
                <a:latin typeface="Brygada 1918 Semi Bold" pitchFamily="34" charset="0"/>
                <a:ea typeface="Brygada 1918 Semi Bold" pitchFamily="34" charset="-122"/>
                <a:cs typeface="Brygada 1918 Semi Bold" pitchFamily="34" charset="-120"/>
              </a:rPr>
              <a:t> </a:t>
            </a:r>
            <a:r>
              <a:rPr lang="en-US" sz="2200" dirty="0" err="1">
                <a:solidFill>
                  <a:srgbClr val="403011"/>
                </a:solidFill>
                <a:latin typeface="Brygada 1918 Semi Bold" pitchFamily="34" charset="0"/>
                <a:ea typeface="Brygada 1918 Semi Bold" pitchFamily="34" charset="-122"/>
                <a:cs typeface="Brygada 1918 Semi Bold" pitchFamily="34" charset="-120"/>
              </a:rPr>
              <a:t>gian</a:t>
            </a:r>
            <a:r>
              <a:rPr lang="en-US" sz="2200" dirty="0">
                <a:solidFill>
                  <a:srgbClr val="403011"/>
                </a:solidFill>
                <a:latin typeface="Brygada 1918 Semi Bold" pitchFamily="34" charset="0"/>
                <a:ea typeface="Brygada 1918 Semi Bold" pitchFamily="34" charset="-122"/>
                <a:cs typeface="Brygada 1918 Semi Bold" pitchFamily="34" charset="-120"/>
              </a:rPr>
              <a:t> </a:t>
            </a:r>
            <a:r>
              <a:rPr lang="en-US" sz="2200" dirty="0" err="1">
                <a:solidFill>
                  <a:srgbClr val="403011"/>
                </a:solidFill>
                <a:latin typeface="Brygada 1918 Semi Bold" pitchFamily="34" charset="0"/>
                <a:ea typeface="Brygada 1918 Semi Bold" pitchFamily="34" charset="-122"/>
                <a:cs typeface="Brygada 1918 Semi Bold" pitchFamily="34" charset="-120"/>
              </a:rPr>
              <a:t>thiết</a:t>
            </a:r>
            <a:r>
              <a:rPr lang="en-US" sz="2200" dirty="0">
                <a:solidFill>
                  <a:srgbClr val="403011"/>
                </a:solidFill>
                <a:latin typeface="Brygada 1918 Semi Bold" pitchFamily="34" charset="0"/>
                <a:ea typeface="Brygada 1918 Semi Bold" pitchFamily="34" charset="-122"/>
                <a:cs typeface="Brygada 1918 Semi Bold" pitchFamily="34" charset="-120"/>
              </a:rPr>
              <a:t> </a:t>
            </a:r>
            <a:r>
              <a:rPr lang="en-US" sz="2200" dirty="0" err="1">
                <a:solidFill>
                  <a:srgbClr val="403011"/>
                </a:solidFill>
                <a:latin typeface="Brygada 1918 Semi Bold" pitchFamily="34" charset="0"/>
                <a:ea typeface="Brygada 1918 Semi Bold" pitchFamily="34" charset="-122"/>
                <a:cs typeface="Brygada 1918 Semi Bold" pitchFamily="34" charset="-120"/>
              </a:rPr>
              <a:t>kế</a:t>
            </a:r>
            <a:r>
              <a:rPr lang="en-US" sz="2200" dirty="0">
                <a:solidFill>
                  <a:srgbClr val="403011"/>
                </a:solidFill>
                <a:latin typeface="Brygada 1918 Semi Bold" pitchFamily="34" charset="0"/>
                <a:ea typeface="Brygada 1918 Semi Bold" pitchFamily="34" charset="-122"/>
                <a:cs typeface="Brygada 1918 Semi Bold" pitchFamily="34" charset="-120"/>
              </a:rPr>
              <a:t>: 8 </a:t>
            </a:r>
            <a:r>
              <a:rPr lang="en-US" sz="2200" dirty="0" err="1">
                <a:solidFill>
                  <a:srgbClr val="403011"/>
                </a:solidFill>
                <a:latin typeface="Brygada 1918 Semi Bold" pitchFamily="34" charset="0"/>
                <a:ea typeface="Brygada 1918 Semi Bold" pitchFamily="34" charset="-122"/>
                <a:cs typeface="Brygada 1918 Semi Bold" pitchFamily="34" charset="-120"/>
              </a:rPr>
              <a:t>phút</a:t>
            </a:r>
            <a:endParaRPr lang="en-US" sz="2200" dirty="0">
              <a:solidFill>
                <a:srgbClr val="403011"/>
              </a:solidFill>
              <a:latin typeface="Brygada 1918 Semi Bold" pitchFamily="34" charset="0"/>
              <a:ea typeface="Brygada 1918 Semi Bold" pitchFamily="34" charset="-122"/>
              <a:cs typeface="Brygada 1918 Semi Bold" pitchFamily="34" charset="-120"/>
            </a:endParaRPr>
          </a:p>
          <a:p>
            <a:pPr marL="0" indent="0" algn="r">
              <a:lnSpc>
                <a:spcPct val="150000"/>
              </a:lnSpc>
              <a:buNone/>
            </a:pPr>
            <a:r>
              <a:rPr lang="en-US" sz="2200" dirty="0">
                <a:solidFill>
                  <a:srgbClr val="403011"/>
                </a:solidFill>
                <a:latin typeface="Brygada 1918 Semi Bold" pitchFamily="34" charset="0"/>
                <a:ea typeface="Brygada 1918 Semi Bold" pitchFamily="34" charset="-122"/>
              </a:rPr>
              <a:t>.</a:t>
            </a:r>
            <a:endParaRPr lang="en-US" sz="2200" dirty="0"/>
          </a:p>
        </p:txBody>
      </p:sp>
      <p:sp>
        <p:nvSpPr>
          <p:cNvPr id="5" name="Text 3"/>
          <p:cNvSpPr/>
          <p:nvPr/>
        </p:nvSpPr>
        <p:spPr>
          <a:xfrm>
            <a:off x="586264" y="5899074"/>
            <a:ext cx="3785235" cy="725805"/>
          </a:xfrm>
          <a:prstGeom prst="rect">
            <a:avLst/>
          </a:prstGeom>
          <a:noFill/>
          <a:ln/>
        </p:spPr>
        <p:txBody>
          <a:bodyPr wrap="square" lIns="0" tIns="0" rIns="0" bIns="0" rtlCol="0" anchor="t"/>
          <a:lstStyle/>
          <a:p>
            <a:pPr marL="0" indent="0" algn="r">
              <a:lnSpc>
                <a:spcPts val="2850"/>
              </a:lnSpc>
              <a:buNone/>
            </a:pPr>
            <a:r>
              <a:rPr lang="en-US" sz="2300" dirty="0">
                <a:solidFill>
                  <a:srgbClr val="403011"/>
                </a:solidFill>
                <a:latin typeface="Brygada 1918" pitchFamily="34" charset="0"/>
                <a:ea typeface="Brygada 1918" pitchFamily="34" charset="-122"/>
                <a:cs typeface="Brygada 1918" pitchFamily="34" charset="-120"/>
              </a:rPr>
              <a:t>Dựa trên cảm hứng và thông điệp từ bài thơ "Mùa xuân chín".</a:t>
            </a:r>
            <a:endParaRPr lang="en-US" sz="2300" dirty="0"/>
          </a:p>
        </p:txBody>
      </p:sp>
      <p:pic>
        <p:nvPicPr>
          <p:cNvPr id="6" name="Image 0" descr="preencoded.png"/>
          <p:cNvPicPr>
            <a:picLocks noChangeAspect="1"/>
          </p:cNvPicPr>
          <p:nvPr/>
        </p:nvPicPr>
        <p:blipFill>
          <a:blip r:embed="rId3"/>
          <a:stretch>
            <a:fillRect/>
          </a:stretch>
        </p:blipFill>
        <p:spPr>
          <a:xfrm>
            <a:off x="5032653" y="3174862"/>
            <a:ext cx="4564975" cy="4564975"/>
          </a:xfrm>
          <a:prstGeom prst="rect">
            <a:avLst/>
          </a:prstGeom>
        </p:spPr>
      </p:pic>
      <p:pic>
        <p:nvPicPr>
          <p:cNvPr id="7" name="Image 1" descr="preencoded.png"/>
          <p:cNvPicPr>
            <a:picLocks noChangeAspect="1"/>
          </p:cNvPicPr>
          <p:nvPr/>
        </p:nvPicPr>
        <p:blipFill>
          <a:blip r:embed="rId4"/>
          <a:stretch>
            <a:fillRect/>
          </a:stretch>
        </p:blipFill>
        <p:spPr>
          <a:xfrm>
            <a:off x="5571411" y="4970444"/>
            <a:ext cx="339328" cy="424220"/>
          </a:xfrm>
          <a:prstGeom prst="rect">
            <a:avLst/>
          </a:prstGeom>
        </p:spPr>
      </p:pic>
      <p:sp>
        <p:nvSpPr>
          <p:cNvPr id="8" name="Text 4"/>
          <p:cNvSpPr/>
          <p:nvPr/>
        </p:nvSpPr>
        <p:spPr>
          <a:xfrm>
            <a:off x="9937790" y="2764118"/>
            <a:ext cx="3826336" cy="371264"/>
          </a:xfrm>
          <a:prstGeom prst="rect">
            <a:avLst/>
          </a:prstGeom>
          <a:noFill/>
          <a:ln/>
        </p:spPr>
        <p:txBody>
          <a:bodyPr wrap="none" lIns="0" tIns="0" rIns="0" bIns="0" rtlCol="0" anchor="t"/>
          <a:lstStyle/>
          <a:p>
            <a:pPr marL="0" indent="0" algn="l">
              <a:lnSpc>
                <a:spcPts val="2750"/>
              </a:lnSpc>
              <a:buNone/>
            </a:pPr>
            <a:r>
              <a:rPr lang="en-US" sz="2600" dirty="0" err="1">
                <a:solidFill>
                  <a:srgbClr val="403011"/>
                </a:solidFill>
                <a:latin typeface="Brygada 1918 Semi Bold" pitchFamily="34" charset="0"/>
                <a:ea typeface="Brygada 1918 Semi Bold" pitchFamily="34" charset="-122"/>
                <a:cs typeface="Brygada 1918 Semi Bold" pitchFamily="34" charset="-120"/>
              </a:rPr>
              <a:t>Liên</a:t>
            </a:r>
            <a:r>
              <a:rPr lang="en-US" sz="2600" dirty="0">
                <a:solidFill>
                  <a:srgbClr val="403011"/>
                </a:solidFill>
                <a:latin typeface="Brygada 1918 Semi Bold" pitchFamily="34" charset="0"/>
                <a:ea typeface="Brygada 1918 Semi Bold" pitchFamily="34" charset="-122"/>
                <a:cs typeface="Brygada 1918 Semi Bold" pitchFamily="34" charset="-120"/>
              </a:rPr>
              <a:t> </a:t>
            </a:r>
            <a:r>
              <a:rPr lang="en-US" sz="2600" dirty="0" err="1">
                <a:solidFill>
                  <a:srgbClr val="403011"/>
                </a:solidFill>
                <a:latin typeface="Brygada 1918 Semi Bold" pitchFamily="34" charset="0"/>
                <a:ea typeface="Brygada 1918 Semi Bold" pitchFamily="34" charset="-122"/>
                <a:cs typeface="Brygada 1918 Semi Bold" pitchFamily="34" charset="-120"/>
              </a:rPr>
              <a:t>môn</a:t>
            </a:r>
            <a:r>
              <a:rPr lang="en-US" sz="2600" dirty="0">
                <a:solidFill>
                  <a:srgbClr val="403011"/>
                </a:solidFill>
                <a:latin typeface="Brygada 1918 Semi Bold" pitchFamily="34" charset="0"/>
                <a:ea typeface="Brygada 1918 Semi Bold" pitchFamily="34" charset="-122"/>
                <a:cs typeface="Brygada 1918 Semi Bold" pitchFamily="34" charset="-120"/>
              </a:rPr>
              <a:t> </a:t>
            </a:r>
            <a:r>
              <a:rPr lang="en-US" sz="2600" dirty="0" err="1">
                <a:solidFill>
                  <a:srgbClr val="403011"/>
                </a:solidFill>
                <a:latin typeface="Brygada 1918 Semi Bold" pitchFamily="34" charset="0"/>
                <a:ea typeface="Brygada 1918 Semi Bold" pitchFamily="34" charset="-122"/>
                <a:cs typeface="Brygada 1918 Semi Bold" pitchFamily="34" charset="-120"/>
              </a:rPr>
              <a:t>Công</a:t>
            </a:r>
            <a:r>
              <a:rPr lang="en-US" sz="2600" dirty="0">
                <a:solidFill>
                  <a:srgbClr val="403011"/>
                </a:solidFill>
                <a:latin typeface="Brygada 1918 Semi Bold" pitchFamily="34" charset="0"/>
                <a:ea typeface="Brygada 1918 Semi Bold" pitchFamily="34" charset="-122"/>
                <a:cs typeface="Brygada 1918 Semi Bold" pitchFamily="34" charset="-120"/>
              </a:rPr>
              <a:t> </a:t>
            </a:r>
            <a:r>
              <a:rPr lang="en-US" sz="2600" dirty="0" err="1">
                <a:solidFill>
                  <a:srgbClr val="403011"/>
                </a:solidFill>
                <a:latin typeface="Brygada 1918 Semi Bold" pitchFamily="34" charset="0"/>
                <a:ea typeface="Brygada 1918 Semi Bold" pitchFamily="34" charset="-122"/>
                <a:cs typeface="Brygada 1918 Semi Bold" pitchFamily="34" charset="-120"/>
              </a:rPr>
              <a:t>nghệ</a:t>
            </a:r>
            <a:endParaRPr lang="en-US" sz="2600" dirty="0"/>
          </a:p>
        </p:txBody>
      </p:sp>
      <p:sp>
        <p:nvSpPr>
          <p:cNvPr id="9" name="Text 5"/>
          <p:cNvSpPr/>
          <p:nvPr/>
        </p:nvSpPr>
        <p:spPr>
          <a:xfrm>
            <a:off x="9937790" y="3373068"/>
            <a:ext cx="4303143" cy="1597376"/>
          </a:xfrm>
          <a:prstGeom prst="rect">
            <a:avLst/>
          </a:prstGeom>
          <a:noFill/>
          <a:ln/>
        </p:spPr>
        <p:txBody>
          <a:bodyPr wrap="square" lIns="0" tIns="0" rIns="0" bIns="0" rtlCol="0" anchor="t"/>
          <a:lstStyle/>
          <a:p>
            <a:pPr marL="0" indent="0" algn="l">
              <a:lnSpc>
                <a:spcPts val="2850"/>
              </a:lnSpc>
              <a:buNone/>
            </a:pPr>
            <a:r>
              <a:rPr lang="en-US" sz="2300" dirty="0" err="1">
                <a:solidFill>
                  <a:srgbClr val="403011"/>
                </a:solidFill>
                <a:latin typeface="Brygada 1918" pitchFamily="34" charset="0"/>
                <a:ea typeface="Brygada 1918" pitchFamily="34" charset="-122"/>
                <a:cs typeface="Brygada 1918" pitchFamily="34" charset="-120"/>
              </a:rPr>
              <a:t>Sử</a:t>
            </a:r>
            <a:r>
              <a:rPr lang="en-US" sz="2300" dirty="0">
                <a:solidFill>
                  <a:srgbClr val="403011"/>
                </a:solidFill>
                <a:latin typeface="Brygada 1918" pitchFamily="34" charset="0"/>
                <a:ea typeface="Brygada 1918" pitchFamily="34" charset="-122"/>
                <a:cs typeface="Brygada 1918" pitchFamily="34" charset="-120"/>
              </a:rPr>
              <a:t> dụng máy tính/điện thoại và phần mềm tạo </a:t>
            </a:r>
            <a:r>
              <a:rPr lang="en-US" sz="2300" dirty="0" err="1">
                <a:solidFill>
                  <a:srgbClr val="403011"/>
                </a:solidFill>
                <a:latin typeface="Brygada 1918" pitchFamily="34" charset="0"/>
                <a:ea typeface="Brygada 1918" pitchFamily="34" charset="-122"/>
                <a:cs typeface="Brygada 1918" pitchFamily="34" charset="-120"/>
              </a:rPr>
              <a:t>nhạc</a:t>
            </a:r>
            <a:r>
              <a:rPr lang="en-US" sz="2300" dirty="0">
                <a:solidFill>
                  <a:srgbClr val="403011"/>
                </a:solidFill>
                <a:latin typeface="Brygada 1918" pitchFamily="34" charset="0"/>
                <a:ea typeface="Brygada 1918" pitchFamily="34" charset="-122"/>
                <a:cs typeface="Brygada 1918" pitchFamily="34" charset="-120"/>
              </a:rPr>
              <a:t> (</a:t>
            </a:r>
            <a:r>
              <a:rPr lang="en-US" sz="2300" dirty="0" err="1">
                <a:solidFill>
                  <a:srgbClr val="403011"/>
                </a:solidFill>
                <a:latin typeface="Brygada 1918" pitchFamily="34" charset="0"/>
                <a:ea typeface="Brygada 1918" pitchFamily="34" charset="-122"/>
                <a:cs typeface="Brygada 1918" pitchFamily="34" charset="-120"/>
              </a:rPr>
              <a:t>ChatGPT</a:t>
            </a:r>
            <a:r>
              <a:rPr lang="en-US" sz="2300" dirty="0">
                <a:solidFill>
                  <a:srgbClr val="403011"/>
                </a:solidFill>
                <a:latin typeface="Brygada 1918" pitchFamily="34" charset="0"/>
                <a:ea typeface="Brygada 1918" pitchFamily="34" charset="-122"/>
                <a:cs typeface="Brygada 1918" pitchFamily="34" charset="-120"/>
              </a:rPr>
              <a:t>, Gemini, </a:t>
            </a:r>
            <a:r>
              <a:rPr lang="en-US" sz="2300" dirty="0" err="1">
                <a:solidFill>
                  <a:srgbClr val="403011"/>
                </a:solidFill>
                <a:latin typeface="Brygada 1918" pitchFamily="34" charset="0"/>
                <a:ea typeface="Brygada 1918" pitchFamily="34" charset="-122"/>
                <a:cs typeface="Brygada 1918" pitchFamily="34" charset="-120"/>
              </a:rPr>
              <a:t>Suno</a:t>
            </a:r>
            <a:r>
              <a:rPr lang="en-US" sz="2300" dirty="0">
                <a:solidFill>
                  <a:srgbClr val="403011"/>
                </a:solidFill>
                <a:latin typeface="Brygada 1918" pitchFamily="34" charset="0"/>
                <a:ea typeface="Brygada 1918" pitchFamily="34" charset="-122"/>
                <a:cs typeface="Brygada 1918" pitchFamily="34" charset="-120"/>
              </a:rPr>
              <a:t>…) </a:t>
            </a:r>
            <a:r>
              <a:rPr lang="en-US" sz="2300" dirty="0" err="1">
                <a:solidFill>
                  <a:srgbClr val="403011"/>
                </a:solidFill>
                <a:latin typeface="Brygada 1918" pitchFamily="34" charset="0"/>
                <a:ea typeface="Brygada 1918" pitchFamily="34" charset="-122"/>
                <a:cs typeface="Brygada 1918" pitchFamily="34" charset="-120"/>
              </a:rPr>
              <a:t>để</a:t>
            </a:r>
            <a:r>
              <a:rPr lang="en-US" sz="2300" dirty="0">
                <a:solidFill>
                  <a:srgbClr val="403011"/>
                </a:solidFill>
                <a:latin typeface="Brygada 1918" pitchFamily="34" charset="0"/>
                <a:ea typeface="Brygada 1918" pitchFamily="34" charset="-122"/>
                <a:cs typeface="Brygada 1918" pitchFamily="34" charset="-120"/>
              </a:rPr>
              <a:t> hoàn thiện sản phẩm.</a:t>
            </a:r>
            <a:endParaRPr lang="en-US" sz="2300" dirty="0"/>
          </a:p>
        </p:txBody>
      </p:sp>
      <p:pic>
        <p:nvPicPr>
          <p:cNvPr id="10" name="Image 2" descr="preencoded.png"/>
          <p:cNvPicPr>
            <a:picLocks noChangeAspect="1"/>
          </p:cNvPicPr>
          <p:nvPr/>
        </p:nvPicPr>
        <p:blipFill>
          <a:blip r:embed="rId5"/>
          <a:stretch>
            <a:fillRect/>
          </a:stretch>
        </p:blipFill>
        <p:spPr>
          <a:xfrm>
            <a:off x="5032653" y="3174862"/>
            <a:ext cx="4564975" cy="4564975"/>
          </a:xfrm>
          <a:prstGeom prst="rect">
            <a:avLst/>
          </a:prstGeom>
        </p:spPr>
      </p:pic>
      <p:pic>
        <p:nvPicPr>
          <p:cNvPr id="11" name="Image 3" descr="preencoded.png"/>
          <p:cNvPicPr>
            <a:picLocks noChangeAspect="1"/>
          </p:cNvPicPr>
          <p:nvPr/>
        </p:nvPicPr>
        <p:blipFill>
          <a:blip r:embed="rId6"/>
          <a:stretch>
            <a:fillRect/>
          </a:stretch>
        </p:blipFill>
        <p:spPr>
          <a:xfrm>
            <a:off x="8170307" y="4019373"/>
            <a:ext cx="339328" cy="424220"/>
          </a:xfrm>
          <a:prstGeom prst="rect">
            <a:avLst/>
          </a:prstGeom>
        </p:spPr>
      </p:pic>
      <p:sp>
        <p:nvSpPr>
          <p:cNvPr id="12" name="Text 6"/>
          <p:cNvSpPr/>
          <p:nvPr/>
        </p:nvSpPr>
        <p:spPr>
          <a:xfrm>
            <a:off x="9937790" y="5656950"/>
            <a:ext cx="2835235" cy="354330"/>
          </a:xfrm>
          <a:prstGeom prst="rect">
            <a:avLst/>
          </a:prstGeom>
          <a:noFill/>
          <a:ln/>
        </p:spPr>
        <p:txBody>
          <a:bodyPr wrap="none" lIns="0" tIns="0" rIns="0" bIns="0" rtlCol="0" anchor="t"/>
          <a:lstStyle/>
          <a:p>
            <a:pPr marL="0" indent="0" algn="l">
              <a:lnSpc>
                <a:spcPts val="2750"/>
              </a:lnSpc>
              <a:buNone/>
            </a:pPr>
            <a:r>
              <a:rPr lang="en-US" sz="2600" dirty="0" err="1">
                <a:solidFill>
                  <a:srgbClr val="403011"/>
                </a:solidFill>
                <a:latin typeface="Brygada 1918 Semi Bold" pitchFamily="34" charset="0"/>
                <a:ea typeface="Brygada 1918 Semi Bold" pitchFamily="34" charset="-122"/>
                <a:cs typeface="Brygada 1918 Semi Bold" pitchFamily="34" charset="-120"/>
              </a:rPr>
              <a:t>Trình</a:t>
            </a:r>
            <a:r>
              <a:rPr lang="en-US" sz="2600" dirty="0">
                <a:solidFill>
                  <a:srgbClr val="403011"/>
                </a:solidFill>
                <a:latin typeface="Brygada 1918 Semi Bold" pitchFamily="34" charset="0"/>
                <a:ea typeface="Brygada 1918 Semi Bold" pitchFamily="34" charset="-122"/>
                <a:cs typeface="Brygada 1918 Semi Bold" pitchFamily="34" charset="-120"/>
              </a:rPr>
              <a:t> </a:t>
            </a:r>
            <a:r>
              <a:rPr lang="en-US" sz="2600" dirty="0" err="1">
                <a:solidFill>
                  <a:srgbClr val="403011"/>
                </a:solidFill>
                <a:latin typeface="Brygada 1918 Semi Bold" pitchFamily="34" charset="0"/>
                <a:ea typeface="Brygada 1918 Semi Bold" pitchFamily="34" charset="-122"/>
                <a:cs typeface="Brygada 1918 Semi Bold" pitchFamily="34" charset="-120"/>
              </a:rPr>
              <a:t>bày</a:t>
            </a:r>
            <a:r>
              <a:rPr lang="en-US" sz="2600" dirty="0">
                <a:solidFill>
                  <a:srgbClr val="403011"/>
                </a:solidFill>
                <a:latin typeface="Brygada 1918 Semi Bold" pitchFamily="34" charset="0"/>
                <a:ea typeface="Brygada 1918 Semi Bold" pitchFamily="34" charset="-122"/>
                <a:cs typeface="Brygada 1918 Semi Bold" pitchFamily="34" charset="-120"/>
              </a:rPr>
              <a:t> </a:t>
            </a:r>
            <a:r>
              <a:rPr lang="en-US" sz="2600" dirty="0" err="1">
                <a:solidFill>
                  <a:srgbClr val="403011"/>
                </a:solidFill>
                <a:latin typeface="Brygada 1918 Semi Bold" pitchFamily="34" charset="0"/>
                <a:ea typeface="Brygada 1918 Semi Bold" pitchFamily="34" charset="-122"/>
                <a:cs typeface="Brygada 1918 Semi Bold" pitchFamily="34" charset="-120"/>
              </a:rPr>
              <a:t>và</a:t>
            </a:r>
            <a:r>
              <a:rPr lang="en-US" sz="2600" dirty="0">
                <a:solidFill>
                  <a:srgbClr val="403011"/>
                </a:solidFill>
                <a:latin typeface="Brygada 1918 Semi Bold" pitchFamily="34" charset="0"/>
                <a:ea typeface="Brygada 1918 Semi Bold" pitchFamily="34" charset="-122"/>
                <a:cs typeface="Brygada 1918 Semi Bold" pitchFamily="34" charset="-120"/>
              </a:rPr>
              <a:t> </a:t>
            </a:r>
            <a:r>
              <a:rPr lang="en-US" sz="2600" dirty="0" err="1">
                <a:solidFill>
                  <a:srgbClr val="403011"/>
                </a:solidFill>
                <a:latin typeface="Brygada 1918 Semi Bold" pitchFamily="34" charset="0"/>
                <a:ea typeface="Brygada 1918 Semi Bold" pitchFamily="34" charset="-122"/>
                <a:cs typeface="Brygada 1918 Semi Bold" pitchFamily="34" charset="-120"/>
              </a:rPr>
              <a:t>đánh</a:t>
            </a:r>
            <a:r>
              <a:rPr lang="en-US" sz="2600" dirty="0">
                <a:solidFill>
                  <a:srgbClr val="403011"/>
                </a:solidFill>
                <a:latin typeface="Brygada 1918 Semi Bold" pitchFamily="34" charset="0"/>
                <a:ea typeface="Brygada 1918 Semi Bold" pitchFamily="34" charset="-122"/>
                <a:cs typeface="Brygada 1918 Semi Bold" pitchFamily="34" charset="-120"/>
              </a:rPr>
              <a:t> </a:t>
            </a:r>
            <a:r>
              <a:rPr lang="en-US" sz="2600" dirty="0" err="1">
                <a:solidFill>
                  <a:srgbClr val="403011"/>
                </a:solidFill>
                <a:latin typeface="Brygada 1918 Semi Bold" pitchFamily="34" charset="0"/>
                <a:ea typeface="Brygada 1918 Semi Bold" pitchFamily="34" charset="-122"/>
                <a:cs typeface="Brygada 1918 Semi Bold" pitchFamily="34" charset="-120"/>
              </a:rPr>
              <a:t>giá</a:t>
            </a:r>
            <a:endParaRPr lang="en-US" sz="2600" dirty="0"/>
          </a:p>
        </p:txBody>
      </p:sp>
      <p:sp>
        <p:nvSpPr>
          <p:cNvPr id="13" name="Text 7"/>
          <p:cNvSpPr/>
          <p:nvPr/>
        </p:nvSpPr>
        <p:spPr>
          <a:xfrm>
            <a:off x="9937790" y="6248965"/>
            <a:ext cx="4133810" cy="1694199"/>
          </a:xfrm>
          <a:prstGeom prst="rect">
            <a:avLst/>
          </a:prstGeom>
          <a:noFill/>
          <a:ln/>
        </p:spPr>
        <p:txBody>
          <a:bodyPr wrap="square" lIns="0" tIns="0" rIns="0" bIns="0" rtlCol="0" anchor="t"/>
          <a:lstStyle/>
          <a:p>
            <a:pPr marL="0" indent="0" algn="l">
              <a:lnSpc>
                <a:spcPts val="2850"/>
              </a:lnSpc>
              <a:buNone/>
            </a:pPr>
            <a:r>
              <a:rPr lang="en-US" sz="2300" dirty="0">
                <a:solidFill>
                  <a:srgbClr val="403011"/>
                </a:solidFill>
                <a:latin typeface="Brygada 1918" pitchFamily="34" charset="0"/>
                <a:ea typeface="Brygada 1918" pitchFamily="34" charset="-122"/>
                <a:cs typeface="Brygada 1918" pitchFamily="34" charset="-120"/>
              </a:rPr>
              <a:t>Thuyết trình sản phẩm (mỗi nhóm 2 phút).  </a:t>
            </a:r>
            <a:r>
              <a:rPr lang="en-US" sz="2300" dirty="0" err="1">
                <a:solidFill>
                  <a:srgbClr val="403011"/>
                </a:solidFill>
                <a:latin typeface="Brygada 1918" pitchFamily="34" charset="0"/>
                <a:ea typeface="Brygada 1918" pitchFamily="34" charset="-122"/>
                <a:cs typeface="Brygada 1918" pitchFamily="34" charset="-120"/>
              </a:rPr>
              <a:t>Đánh</a:t>
            </a:r>
            <a:r>
              <a:rPr lang="en-US" sz="2300" dirty="0">
                <a:solidFill>
                  <a:srgbClr val="403011"/>
                </a:solidFill>
                <a:latin typeface="Brygada 1918" pitchFamily="34" charset="0"/>
                <a:ea typeface="Brygada 1918" pitchFamily="34" charset="-122"/>
                <a:cs typeface="Brygada 1918" pitchFamily="34" charset="-120"/>
              </a:rPr>
              <a:t> </a:t>
            </a:r>
            <a:r>
              <a:rPr lang="en-US" sz="2300" dirty="0" err="1">
                <a:solidFill>
                  <a:srgbClr val="403011"/>
                </a:solidFill>
                <a:latin typeface="Brygada 1918" pitchFamily="34" charset="0"/>
                <a:ea typeface="Brygada 1918" pitchFamily="34" charset="-122"/>
                <a:cs typeface="Brygada 1918" pitchFamily="34" charset="-120"/>
              </a:rPr>
              <a:t>giá</a:t>
            </a:r>
            <a:r>
              <a:rPr lang="en-US" sz="2300" dirty="0">
                <a:solidFill>
                  <a:srgbClr val="403011"/>
                </a:solidFill>
                <a:latin typeface="Brygada 1918" pitchFamily="34" charset="0"/>
                <a:ea typeface="Brygada 1918" pitchFamily="34" charset="-122"/>
                <a:cs typeface="Brygada 1918" pitchFamily="34" charset="-120"/>
              </a:rPr>
              <a:t> </a:t>
            </a:r>
            <a:r>
              <a:rPr lang="en-US" sz="2300" dirty="0" err="1">
                <a:solidFill>
                  <a:srgbClr val="403011"/>
                </a:solidFill>
                <a:latin typeface="Brygada 1918" pitchFamily="34" charset="0"/>
                <a:ea typeface="Brygada 1918" pitchFamily="34" charset="-122"/>
                <a:cs typeface="Brygada 1918" pitchFamily="34" charset="-120"/>
              </a:rPr>
              <a:t>dựa</a:t>
            </a:r>
            <a:r>
              <a:rPr lang="en-US" sz="2300" dirty="0">
                <a:solidFill>
                  <a:srgbClr val="403011"/>
                </a:solidFill>
                <a:latin typeface="Brygada 1918" pitchFamily="34" charset="0"/>
                <a:ea typeface="Brygada 1918" pitchFamily="34" charset="-122"/>
                <a:cs typeface="Brygada 1918" pitchFamily="34" charset="-120"/>
              </a:rPr>
              <a:t> </a:t>
            </a:r>
            <a:r>
              <a:rPr lang="en-US" sz="2300" dirty="0" err="1">
                <a:solidFill>
                  <a:srgbClr val="403011"/>
                </a:solidFill>
                <a:latin typeface="Brygada 1918" pitchFamily="34" charset="0"/>
                <a:ea typeface="Brygada 1918" pitchFamily="34" charset="-122"/>
                <a:cs typeface="Brygada 1918" pitchFamily="34" charset="-120"/>
              </a:rPr>
              <a:t>trên</a:t>
            </a:r>
            <a:r>
              <a:rPr lang="en-US" sz="2300" dirty="0">
                <a:solidFill>
                  <a:srgbClr val="403011"/>
                </a:solidFill>
                <a:latin typeface="Brygada 1918" pitchFamily="34" charset="0"/>
                <a:ea typeface="Brygada 1918" pitchFamily="34" charset="-122"/>
                <a:cs typeface="Brygada 1918" pitchFamily="34" charset="-120"/>
              </a:rPr>
              <a:t> </a:t>
            </a:r>
            <a:r>
              <a:rPr lang="en-US" sz="2300" dirty="0" err="1">
                <a:solidFill>
                  <a:srgbClr val="403011"/>
                </a:solidFill>
                <a:latin typeface="Brygada 1918" pitchFamily="34" charset="0"/>
                <a:ea typeface="Brygada 1918" pitchFamily="34" charset="-122"/>
                <a:cs typeface="Brygada 1918" pitchFamily="34" charset="-120"/>
              </a:rPr>
              <a:t>Ý</a:t>
            </a:r>
            <a:r>
              <a:rPr lang="en-US" sz="2300" dirty="0">
                <a:solidFill>
                  <a:srgbClr val="403011"/>
                </a:solidFill>
                <a:latin typeface="Brygada 1918" pitchFamily="34" charset="0"/>
                <a:ea typeface="Brygada 1918" pitchFamily="34" charset="-122"/>
                <a:cs typeface="Brygada 1918" pitchFamily="34" charset="-120"/>
              </a:rPr>
              <a:t> </a:t>
            </a:r>
            <a:r>
              <a:rPr lang="en-US" sz="2300" dirty="0" err="1">
                <a:solidFill>
                  <a:srgbClr val="403011"/>
                </a:solidFill>
                <a:latin typeface="Brygada 1918" pitchFamily="34" charset="0"/>
                <a:ea typeface="Brygada 1918" pitchFamily="34" charset="-122"/>
                <a:cs typeface="Brygada 1918" pitchFamily="34" charset="-120"/>
              </a:rPr>
              <a:t>tưởng</a:t>
            </a:r>
            <a:r>
              <a:rPr lang="en-US" sz="2300" dirty="0">
                <a:solidFill>
                  <a:srgbClr val="403011"/>
                </a:solidFill>
                <a:latin typeface="Brygada 1918" pitchFamily="34" charset="0"/>
                <a:ea typeface="Brygada 1918" pitchFamily="34" charset="-122"/>
                <a:cs typeface="Brygada 1918" pitchFamily="34" charset="-120"/>
              </a:rPr>
              <a:t>, </a:t>
            </a:r>
            <a:r>
              <a:rPr lang="en-US" sz="2300" dirty="0" err="1">
                <a:solidFill>
                  <a:srgbClr val="403011"/>
                </a:solidFill>
                <a:latin typeface="Brygada 1918" pitchFamily="34" charset="0"/>
                <a:ea typeface="Brygada 1918" pitchFamily="34" charset="-122"/>
                <a:cs typeface="Brygada 1918" pitchFamily="34" charset="-120"/>
              </a:rPr>
              <a:t>Cảm</a:t>
            </a:r>
            <a:r>
              <a:rPr lang="en-US" sz="2300" dirty="0">
                <a:solidFill>
                  <a:srgbClr val="403011"/>
                </a:solidFill>
                <a:latin typeface="Brygada 1918" pitchFamily="34" charset="0"/>
                <a:ea typeface="Brygada 1918" pitchFamily="34" charset="-122"/>
                <a:cs typeface="Brygada 1918" pitchFamily="34" charset="-120"/>
              </a:rPr>
              <a:t> </a:t>
            </a:r>
            <a:r>
              <a:rPr lang="en-US" sz="2300" dirty="0" err="1">
                <a:solidFill>
                  <a:srgbClr val="403011"/>
                </a:solidFill>
                <a:latin typeface="Brygada 1918" pitchFamily="34" charset="0"/>
                <a:ea typeface="Brygada 1918" pitchFamily="34" charset="-122"/>
                <a:cs typeface="Brygada 1918" pitchFamily="34" charset="-120"/>
              </a:rPr>
              <a:t>xúc</a:t>
            </a:r>
            <a:r>
              <a:rPr lang="en-US" sz="2300" dirty="0">
                <a:solidFill>
                  <a:srgbClr val="403011"/>
                </a:solidFill>
                <a:latin typeface="Brygada 1918" pitchFamily="34" charset="0"/>
                <a:ea typeface="Brygada 1918" pitchFamily="34" charset="-122"/>
                <a:cs typeface="Brygada 1918" pitchFamily="34" charset="-120"/>
              </a:rPr>
              <a:t>, </a:t>
            </a:r>
            <a:r>
              <a:rPr lang="en-US" sz="2300" dirty="0" err="1">
                <a:solidFill>
                  <a:srgbClr val="403011"/>
                </a:solidFill>
                <a:latin typeface="Brygada 1918" pitchFamily="34" charset="0"/>
                <a:ea typeface="Brygada 1918" pitchFamily="34" charset="-122"/>
                <a:cs typeface="Brygada 1918" pitchFamily="34" charset="-120"/>
              </a:rPr>
              <a:t>Sáng</a:t>
            </a:r>
            <a:r>
              <a:rPr lang="en-US" sz="2300" dirty="0">
                <a:solidFill>
                  <a:srgbClr val="403011"/>
                </a:solidFill>
                <a:latin typeface="Brygada 1918" pitchFamily="34" charset="0"/>
                <a:ea typeface="Brygada 1918" pitchFamily="34" charset="-122"/>
                <a:cs typeface="Brygada 1918" pitchFamily="34" charset="-120"/>
              </a:rPr>
              <a:t> </a:t>
            </a:r>
            <a:r>
              <a:rPr lang="en-US" sz="2300" dirty="0" err="1">
                <a:solidFill>
                  <a:srgbClr val="403011"/>
                </a:solidFill>
                <a:latin typeface="Brygada 1918" pitchFamily="34" charset="0"/>
                <a:ea typeface="Brygada 1918" pitchFamily="34" charset="-122"/>
                <a:cs typeface="Brygada 1918" pitchFamily="34" charset="-120"/>
              </a:rPr>
              <a:t>tạo</a:t>
            </a:r>
            <a:r>
              <a:rPr lang="en-US" sz="2300" dirty="0">
                <a:solidFill>
                  <a:srgbClr val="403011"/>
                </a:solidFill>
                <a:latin typeface="Brygada 1918" pitchFamily="34" charset="0"/>
                <a:ea typeface="Brygada 1918" pitchFamily="34" charset="-122"/>
                <a:cs typeface="Brygada 1918" pitchFamily="34" charset="-120"/>
              </a:rPr>
              <a:t>.</a:t>
            </a:r>
            <a:endParaRPr lang="en-US" sz="2300" dirty="0"/>
          </a:p>
        </p:txBody>
      </p:sp>
      <p:pic>
        <p:nvPicPr>
          <p:cNvPr id="14" name="Image 4" descr="preencoded.png"/>
          <p:cNvPicPr>
            <a:picLocks noChangeAspect="1"/>
          </p:cNvPicPr>
          <p:nvPr/>
        </p:nvPicPr>
        <p:blipFill>
          <a:blip r:embed="rId7"/>
          <a:stretch>
            <a:fillRect/>
          </a:stretch>
        </p:blipFill>
        <p:spPr>
          <a:xfrm>
            <a:off x="5032653" y="3174862"/>
            <a:ext cx="4564975" cy="4564975"/>
          </a:xfrm>
          <a:prstGeom prst="rect">
            <a:avLst/>
          </a:prstGeom>
        </p:spPr>
      </p:pic>
      <p:pic>
        <p:nvPicPr>
          <p:cNvPr id="15" name="Image 5" descr="preencoded.png"/>
          <p:cNvPicPr>
            <a:picLocks noChangeAspect="1"/>
          </p:cNvPicPr>
          <p:nvPr/>
        </p:nvPicPr>
        <p:blipFill>
          <a:blip r:embed="rId8"/>
          <a:stretch>
            <a:fillRect/>
          </a:stretch>
        </p:blipFill>
        <p:spPr>
          <a:xfrm>
            <a:off x="7694533" y="6745547"/>
            <a:ext cx="339328" cy="424220"/>
          </a:xfrm>
          <a:prstGeom prst="rect">
            <a:avLst/>
          </a:prstGeom>
        </p:spPr>
      </p:pic>
    </p:spTree>
    <p:extLst>
      <p:ext uri="{BB962C8B-B14F-4D97-AF65-F5344CB8AC3E}">
        <p14:creationId xmlns:p14="http://schemas.microsoft.com/office/powerpoint/2010/main" val="250963320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4F23C2C-16CF-C655-3F33-80BFDD141109}"/>
              </a:ext>
            </a:extLst>
          </p:cNvPr>
          <p:cNvPicPr>
            <a:picLocks noChangeAspect="1"/>
          </p:cNvPicPr>
          <p:nvPr/>
        </p:nvPicPr>
        <p:blipFill>
          <a:blip r:embed="rId2"/>
          <a:stretch>
            <a:fillRect/>
          </a:stretch>
        </p:blipFill>
        <p:spPr>
          <a:xfrm>
            <a:off x="6441440" y="863600"/>
            <a:ext cx="6502400" cy="6502400"/>
          </a:xfrm>
          <a:prstGeom prst="rect">
            <a:avLst/>
          </a:prstGeom>
        </p:spPr>
      </p:pic>
      <p:sp>
        <p:nvSpPr>
          <p:cNvPr id="4" name="Text 0">
            <a:extLst>
              <a:ext uri="{FF2B5EF4-FFF2-40B4-BE49-F238E27FC236}">
                <a16:creationId xmlns:a16="http://schemas.microsoft.com/office/drawing/2014/main" id="{05AC5DBF-FDB1-AE8E-F20E-69C9C1C554F8}"/>
              </a:ext>
            </a:extLst>
          </p:cNvPr>
          <p:cNvSpPr/>
          <p:nvPr/>
        </p:nvSpPr>
        <p:spPr>
          <a:xfrm>
            <a:off x="671529" y="2327734"/>
            <a:ext cx="4684244" cy="2401021"/>
          </a:xfrm>
          <a:prstGeom prst="rect">
            <a:avLst/>
          </a:prstGeom>
          <a:noFill/>
          <a:ln/>
        </p:spPr>
        <p:txBody>
          <a:bodyPr wrap="none" lIns="0" tIns="0" rIns="0" bIns="0" rtlCol="0" anchor="t"/>
          <a:lstStyle/>
          <a:p>
            <a:pPr marL="0" indent="0" algn="l">
              <a:lnSpc>
                <a:spcPts val="5300"/>
              </a:lnSpc>
              <a:buNone/>
            </a:pPr>
            <a:r>
              <a:rPr lang="en-US" sz="4200" dirty="0">
                <a:solidFill>
                  <a:srgbClr val="403011"/>
                </a:solidFill>
                <a:latin typeface="Brygada 1918 Semi Bold" pitchFamily="34" charset="0"/>
                <a:ea typeface="Brygada 1918 Semi Bold" pitchFamily="34" charset="-122"/>
                <a:cs typeface="Brygada 1918 Semi Bold" pitchFamily="34" charset="-120"/>
              </a:rPr>
              <a:t>SẢN PHẨM STEM</a:t>
            </a:r>
          </a:p>
          <a:p>
            <a:pPr marL="0" indent="0" algn="l">
              <a:lnSpc>
                <a:spcPts val="5300"/>
              </a:lnSpc>
              <a:buNone/>
            </a:pPr>
            <a:endParaRPr lang="en-US" sz="4200" dirty="0">
              <a:solidFill>
                <a:srgbClr val="403011"/>
              </a:solidFill>
              <a:latin typeface="Brygada 1918 Semi Bold" pitchFamily="34" charset="0"/>
              <a:ea typeface="Brygada 1918 Semi Bold" pitchFamily="34" charset="-122"/>
            </a:endParaRPr>
          </a:p>
          <a:p>
            <a:pPr marL="0" indent="0" algn="ctr">
              <a:lnSpc>
                <a:spcPts val="5300"/>
              </a:lnSpc>
              <a:buNone/>
            </a:pPr>
            <a:r>
              <a:rPr lang="en-US" sz="4200" dirty="0">
                <a:solidFill>
                  <a:srgbClr val="403011"/>
                </a:solidFill>
                <a:latin typeface="Brygada 1918 Semi Bold" pitchFamily="34" charset="0"/>
                <a:ea typeface="Brygada 1918 Semi Bold" pitchFamily="34" charset="-122"/>
              </a:rPr>
              <a:t>NHÓM 1</a:t>
            </a:r>
            <a:endParaRPr lang="en-US" sz="4200" dirty="0"/>
          </a:p>
        </p:txBody>
      </p:sp>
    </p:spTree>
    <p:extLst>
      <p:ext uri="{BB962C8B-B14F-4D97-AF65-F5344CB8AC3E}">
        <p14:creationId xmlns:p14="http://schemas.microsoft.com/office/powerpoint/2010/main" val="17003792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0">
            <a:extLst>
              <a:ext uri="{FF2B5EF4-FFF2-40B4-BE49-F238E27FC236}">
                <a16:creationId xmlns:a16="http://schemas.microsoft.com/office/drawing/2014/main" id="{05AC5DBF-FDB1-AE8E-F20E-69C9C1C554F8}"/>
              </a:ext>
            </a:extLst>
          </p:cNvPr>
          <p:cNvSpPr/>
          <p:nvPr/>
        </p:nvSpPr>
        <p:spPr>
          <a:xfrm>
            <a:off x="305769" y="462289"/>
            <a:ext cx="4501362" cy="2401021"/>
          </a:xfrm>
          <a:prstGeom prst="rect">
            <a:avLst/>
          </a:prstGeom>
          <a:noFill/>
          <a:ln/>
        </p:spPr>
        <p:txBody>
          <a:bodyPr wrap="none" lIns="0" tIns="0" rIns="0" bIns="0" rtlCol="0" anchor="t"/>
          <a:lstStyle/>
          <a:p>
            <a:pPr marL="0" indent="0" algn="l">
              <a:lnSpc>
                <a:spcPts val="5300"/>
              </a:lnSpc>
              <a:buNone/>
            </a:pPr>
            <a:r>
              <a:rPr lang="en-US" sz="4200" dirty="0">
                <a:solidFill>
                  <a:srgbClr val="403011"/>
                </a:solidFill>
                <a:latin typeface="Brygada 1918 Semi Bold" pitchFamily="34" charset="0"/>
                <a:ea typeface="Brygada 1918 Semi Bold" pitchFamily="34" charset="-122"/>
                <a:cs typeface="Brygada 1918 Semi Bold" pitchFamily="34" charset="-120"/>
              </a:rPr>
              <a:t>SẢN PHẨM STEM</a:t>
            </a:r>
          </a:p>
          <a:p>
            <a:pPr marL="0" indent="0" algn="l">
              <a:lnSpc>
                <a:spcPts val="5300"/>
              </a:lnSpc>
              <a:buNone/>
            </a:pPr>
            <a:endParaRPr lang="en-US" sz="4200" dirty="0">
              <a:solidFill>
                <a:srgbClr val="403011"/>
              </a:solidFill>
              <a:latin typeface="Brygada 1918 Semi Bold" pitchFamily="34" charset="0"/>
              <a:ea typeface="Brygada 1918 Semi Bold" pitchFamily="34" charset="-122"/>
            </a:endParaRPr>
          </a:p>
          <a:p>
            <a:pPr marL="0" indent="0">
              <a:lnSpc>
                <a:spcPts val="5300"/>
              </a:lnSpc>
              <a:buNone/>
            </a:pPr>
            <a:r>
              <a:rPr lang="en-US" sz="4200" dirty="0">
                <a:solidFill>
                  <a:srgbClr val="403011"/>
                </a:solidFill>
                <a:latin typeface="Brygada 1918 Semi Bold" pitchFamily="34" charset="0"/>
                <a:ea typeface="Brygada 1918 Semi Bold" pitchFamily="34" charset="-122"/>
              </a:rPr>
              <a:t>NHÓM 2</a:t>
            </a:r>
            <a:endParaRPr lang="en-US" sz="4200" dirty="0"/>
          </a:p>
        </p:txBody>
      </p:sp>
      <p:pic>
        <p:nvPicPr>
          <p:cNvPr id="5" name="Picture 4">
            <a:extLst>
              <a:ext uri="{FF2B5EF4-FFF2-40B4-BE49-F238E27FC236}">
                <a16:creationId xmlns:a16="http://schemas.microsoft.com/office/drawing/2014/main" id="{81159775-96B8-04A1-256E-1B2890727266}"/>
              </a:ext>
            </a:extLst>
          </p:cNvPr>
          <p:cNvPicPr>
            <a:picLocks noChangeAspect="1"/>
          </p:cNvPicPr>
          <p:nvPr/>
        </p:nvPicPr>
        <p:blipFill>
          <a:blip r:embed="rId2"/>
          <a:stretch>
            <a:fillRect/>
          </a:stretch>
        </p:blipFill>
        <p:spPr>
          <a:xfrm>
            <a:off x="3112843" y="1453794"/>
            <a:ext cx="10655407" cy="5993666"/>
          </a:xfrm>
          <a:prstGeom prst="rect">
            <a:avLst/>
          </a:prstGeom>
        </p:spPr>
      </p:pic>
    </p:spTree>
    <p:extLst>
      <p:ext uri="{BB962C8B-B14F-4D97-AF65-F5344CB8AC3E}">
        <p14:creationId xmlns:p14="http://schemas.microsoft.com/office/powerpoint/2010/main" val="15251305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0">
            <a:extLst>
              <a:ext uri="{FF2B5EF4-FFF2-40B4-BE49-F238E27FC236}">
                <a16:creationId xmlns:a16="http://schemas.microsoft.com/office/drawing/2014/main" id="{05AC5DBF-FDB1-AE8E-F20E-69C9C1C554F8}"/>
              </a:ext>
            </a:extLst>
          </p:cNvPr>
          <p:cNvSpPr/>
          <p:nvPr/>
        </p:nvSpPr>
        <p:spPr>
          <a:xfrm>
            <a:off x="305769" y="462289"/>
            <a:ext cx="4501362" cy="2401021"/>
          </a:xfrm>
          <a:prstGeom prst="rect">
            <a:avLst/>
          </a:prstGeom>
          <a:noFill/>
          <a:ln/>
        </p:spPr>
        <p:txBody>
          <a:bodyPr wrap="none" lIns="0" tIns="0" rIns="0" bIns="0" rtlCol="0" anchor="t"/>
          <a:lstStyle/>
          <a:p>
            <a:pPr marL="0" indent="0" algn="l">
              <a:lnSpc>
                <a:spcPts val="5300"/>
              </a:lnSpc>
              <a:buNone/>
            </a:pPr>
            <a:r>
              <a:rPr lang="en-US" sz="4200" dirty="0">
                <a:solidFill>
                  <a:srgbClr val="403011"/>
                </a:solidFill>
                <a:latin typeface="Brygada 1918 Semi Bold" pitchFamily="34" charset="0"/>
                <a:ea typeface="Brygada 1918 Semi Bold" pitchFamily="34" charset="-122"/>
                <a:cs typeface="Brygada 1918 Semi Bold" pitchFamily="34" charset="-120"/>
              </a:rPr>
              <a:t>SẢN PHẨM STEM</a:t>
            </a:r>
          </a:p>
          <a:p>
            <a:pPr marL="0" indent="0" algn="l">
              <a:lnSpc>
                <a:spcPts val="5300"/>
              </a:lnSpc>
              <a:buNone/>
            </a:pPr>
            <a:endParaRPr lang="en-US" sz="4200" dirty="0">
              <a:solidFill>
                <a:srgbClr val="403011"/>
              </a:solidFill>
              <a:latin typeface="Brygada 1918 Semi Bold" pitchFamily="34" charset="0"/>
              <a:ea typeface="Brygada 1918 Semi Bold" pitchFamily="34" charset="-122"/>
            </a:endParaRPr>
          </a:p>
          <a:p>
            <a:pPr marL="0" indent="0">
              <a:lnSpc>
                <a:spcPts val="5300"/>
              </a:lnSpc>
              <a:buNone/>
            </a:pPr>
            <a:r>
              <a:rPr lang="en-US" sz="4200" dirty="0">
                <a:solidFill>
                  <a:srgbClr val="403011"/>
                </a:solidFill>
                <a:latin typeface="Brygada 1918 Semi Bold" pitchFamily="34" charset="0"/>
                <a:ea typeface="Brygada 1918 Semi Bold" pitchFamily="34" charset="-122"/>
              </a:rPr>
              <a:t>NHÓM 3</a:t>
            </a:r>
            <a:endParaRPr lang="en-US" sz="4200" dirty="0"/>
          </a:p>
        </p:txBody>
      </p:sp>
      <p:pic>
        <p:nvPicPr>
          <p:cNvPr id="3" name="Picture 2">
            <a:extLst>
              <a:ext uri="{FF2B5EF4-FFF2-40B4-BE49-F238E27FC236}">
                <a16:creationId xmlns:a16="http://schemas.microsoft.com/office/drawing/2014/main" id="{579B9B5E-15F4-5EC1-9776-97A2314F6663}"/>
              </a:ext>
            </a:extLst>
          </p:cNvPr>
          <p:cNvPicPr>
            <a:picLocks noChangeAspect="1"/>
          </p:cNvPicPr>
          <p:nvPr/>
        </p:nvPicPr>
        <p:blipFill>
          <a:blip r:embed="rId2"/>
          <a:stretch>
            <a:fillRect/>
          </a:stretch>
        </p:blipFill>
        <p:spPr>
          <a:xfrm>
            <a:off x="2952204" y="1401809"/>
            <a:ext cx="11162935" cy="6279151"/>
          </a:xfrm>
          <a:prstGeom prst="rect">
            <a:avLst/>
          </a:prstGeom>
        </p:spPr>
      </p:pic>
    </p:spTree>
    <p:extLst>
      <p:ext uri="{BB962C8B-B14F-4D97-AF65-F5344CB8AC3E}">
        <p14:creationId xmlns:p14="http://schemas.microsoft.com/office/powerpoint/2010/main" val="1314041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0">
            <a:extLst>
              <a:ext uri="{FF2B5EF4-FFF2-40B4-BE49-F238E27FC236}">
                <a16:creationId xmlns:a16="http://schemas.microsoft.com/office/drawing/2014/main" id="{05AC5DBF-FDB1-AE8E-F20E-69C9C1C554F8}"/>
              </a:ext>
            </a:extLst>
          </p:cNvPr>
          <p:cNvSpPr/>
          <p:nvPr/>
        </p:nvSpPr>
        <p:spPr>
          <a:xfrm>
            <a:off x="1350797" y="697420"/>
            <a:ext cx="4501362" cy="2401021"/>
          </a:xfrm>
          <a:prstGeom prst="rect">
            <a:avLst/>
          </a:prstGeom>
          <a:noFill/>
          <a:ln/>
        </p:spPr>
        <p:txBody>
          <a:bodyPr wrap="none" lIns="0" tIns="0" rIns="0" bIns="0" rtlCol="0" anchor="t"/>
          <a:lstStyle/>
          <a:p>
            <a:pPr marL="0" indent="0" algn="l">
              <a:lnSpc>
                <a:spcPts val="5300"/>
              </a:lnSpc>
              <a:buNone/>
            </a:pPr>
            <a:r>
              <a:rPr lang="en-US" sz="4200" dirty="0">
                <a:solidFill>
                  <a:srgbClr val="403011"/>
                </a:solidFill>
                <a:latin typeface="Brygada 1918 Semi Bold" pitchFamily="34" charset="0"/>
                <a:ea typeface="Brygada 1918 Semi Bold" pitchFamily="34" charset="-122"/>
                <a:cs typeface="Brygada 1918 Semi Bold" pitchFamily="34" charset="-120"/>
              </a:rPr>
              <a:t>SẢN PHẨM STEM</a:t>
            </a:r>
          </a:p>
          <a:p>
            <a:pPr marL="0" indent="0" algn="l">
              <a:lnSpc>
                <a:spcPts val="5300"/>
              </a:lnSpc>
              <a:buNone/>
            </a:pPr>
            <a:endParaRPr lang="en-US" sz="4200" dirty="0">
              <a:solidFill>
                <a:srgbClr val="403011"/>
              </a:solidFill>
              <a:latin typeface="Brygada 1918 Semi Bold" pitchFamily="34" charset="0"/>
              <a:ea typeface="Brygada 1918 Semi Bold" pitchFamily="34" charset="-122"/>
            </a:endParaRPr>
          </a:p>
          <a:p>
            <a:pPr marL="0" indent="0">
              <a:lnSpc>
                <a:spcPts val="5300"/>
              </a:lnSpc>
              <a:buNone/>
            </a:pPr>
            <a:r>
              <a:rPr lang="en-US" sz="4200" dirty="0">
                <a:solidFill>
                  <a:srgbClr val="403011"/>
                </a:solidFill>
                <a:latin typeface="Brygada 1918 Semi Bold" pitchFamily="34" charset="0"/>
                <a:ea typeface="Brygada 1918 Semi Bold" pitchFamily="34" charset="-122"/>
              </a:rPr>
              <a:t>NHÓM 4</a:t>
            </a:r>
            <a:endParaRPr lang="en-US" sz="4200" dirty="0"/>
          </a:p>
        </p:txBody>
      </p:sp>
      <p:pic>
        <p:nvPicPr>
          <p:cNvPr id="2" name="MÙA XUÂN CHÍN FINAL.mp3">
            <a:hlinkClick r:id="" action="ppaction://media"/>
            <a:extLst>
              <a:ext uri="{FF2B5EF4-FFF2-40B4-BE49-F238E27FC236}">
                <a16:creationId xmlns:a16="http://schemas.microsoft.com/office/drawing/2014/main" id="{106FF4B7-47FD-15D7-7B0E-C00882A660D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931633" y="2404659"/>
            <a:ext cx="2846610" cy="2846610"/>
          </a:xfrm>
          <a:prstGeom prst="rect">
            <a:avLst/>
          </a:prstGeom>
        </p:spPr>
      </p:pic>
    </p:spTree>
    <p:extLst>
      <p:ext uri="{BB962C8B-B14F-4D97-AF65-F5344CB8AC3E}">
        <p14:creationId xmlns:p14="http://schemas.microsoft.com/office/powerpoint/2010/main" val="2312995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28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793790" y="338442"/>
            <a:ext cx="8177570" cy="602456"/>
          </a:xfrm>
          <a:prstGeom prst="rect">
            <a:avLst/>
          </a:prstGeom>
          <a:noFill/>
          <a:ln/>
        </p:spPr>
        <p:txBody>
          <a:bodyPr wrap="none" lIns="0" tIns="0" rIns="0" bIns="0" rtlCol="0" anchor="t"/>
          <a:lstStyle/>
          <a:p>
            <a:pPr marL="0" indent="0" algn="l">
              <a:lnSpc>
                <a:spcPts val="4700"/>
              </a:lnSpc>
              <a:buNone/>
            </a:pPr>
            <a:r>
              <a:rPr lang="en-US" sz="3750" dirty="0">
                <a:solidFill>
                  <a:srgbClr val="403011"/>
                </a:solidFill>
                <a:latin typeface="Brygada 1918 Semi Bold" pitchFamily="34" charset="0"/>
                <a:ea typeface="Brygada 1918 Semi Bold" pitchFamily="34" charset="-122"/>
                <a:cs typeface="Brygada 1918 Semi Bold" pitchFamily="34" charset="-120"/>
              </a:rPr>
              <a:t>LAN TỎA THÔNG ĐIỆP</a:t>
            </a:r>
            <a:endParaRPr lang="en-US" sz="3750" dirty="0"/>
          </a:p>
        </p:txBody>
      </p:sp>
      <p:sp>
        <p:nvSpPr>
          <p:cNvPr id="12" name="Text 10"/>
          <p:cNvSpPr/>
          <p:nvPr/>
        </p:nvSpPr>
        <p:spPr>
          <a:xfrm>
            <a:off x="793790" y="3320564"/>
            <a:ext cx="13042821" cy="308372"/>
          </a:xfrm>
          <a:prstGeom prst="rect">
            <a:avLst/>
          </a:prstGeom>
          <a:noFill/>
          <a:ln/>
        </p:spPr>
        <p:txBody>
          <a:bodyPr wrap="none" lIns="0" tIns="0" rIns="0" bIns="0" rtlCol="0" anchor="t"/>
          <a:lstStyle/>
          <a:p>
            <a:pPr marL="0" indent="0" algn="l">
              <a:lnSpc>
                <a:spcPts val="2400"/>
              </a:lnSpc>
              <a:buNone/>
            </a:pPr>
            <a:endParaRPr lang="en-US" sz="1500" dirty="0"/>
          </a:p>
        </p:txBody>
      </p:sp>
      <p:sp>
        <p:nvSpPr>
          <p:cNvPr id="13" name="Text 11"/>
          <p:cNvSpPr/>
          <p:nvPr/>
        </p:nvSpPr>
        <p:spPr>
          <a:xfrm>
            <a:off x="918820" y="2058601"/>
            <a:ext cx="3080504" cy="361474"/>
          </a:xfrm>
          <a:prstGeom prst="rect">
            <a:avLst/>
          </a:prstGeom>
          <a:noFill/>
          <a:ln/>
        </p:spPr>
        <p:txBody>
          <a:bodyPr wrap="none" lIns="0" tIns="0" rIns="0" bIns="0" rtlCol="0" anchor="t"/>
          <a:lstStyle/>
          <a:p>
            <a:pPr marL="0" indent="0" algn="l">
              <a:lnSpc>
                <a:spcPts val="2800"/>
              </a:lnSpc>
              <a:buNone/>
            </a:pPr>
            <a:r>
              <a:rPr lang="en-US" sz="2800" dirty="0">
                <a:solidFill>
                  <a:srgbClr val="403011"/>
                </a:solidFill>
                <a:latin typeface="Brygada 1918 Semi Bold" pitchFamily="34" charset="0"/>
                <a:ea typeface="Brygada 1918 Semi Bold" pitchFamily="34" charset="-122"/>
                <a:cs typeface="Brygada 1918 Semi Bold" pitchFamily="34" charset="-120"/>
              </a:rPr>
              <a:t>Thông Điệp Cuộc Sống</a:t>
            </a:r>
            <a:endParaRPr lang="en-US" sz="2800" dirty="0"/>
          </a:p>
        </p:txBody>
      </p:sp>
      <p:sp>
        <p:nvSpPr>
          <p:cNvPr id="14" name="Text 12"/>
          <p:cNvSpPr/>
          <p:nvPr/>
        </p:nvSpPr>
        <p:spPr>
          <a:xfrm>
            <a:off x="1082993" y="2709476"/>
            <a:ext cx="12753618" cy="616744"/>
          </a:xfrm>
          <a:prstGeom prst="rect">
            <a:avLst/>
          </a:prstGeom>
          <a:noFill/>
          <a:ln/>
        </p:spPr>
        <p:txBody>
          <a:bodyPr wrap="square" lIns="0" tIns="0" rIns="0" bIns="0" rtlCol="0" anchor="t"/>
          <a:lstStyle/>
          <a:p>
            <a:pPr marL="0" indent="0" algn="l">
              <a:lnSpc>
                <a:spcPct val="150000"/>
              </a:lnSpc>
              <a:buNone/>
            </a:pPr>
            <a:r>
              <a:rPr lang="en-US" sz="2400" dirty="0">
                <a:solidFill>
                  <a:srgbClr val="403011"/>
                </a:solidFill>
                <a:latin typeface="Brygada 1918" pitchFamily="34" charset="0"/>
                <a:ea typeface="Brygada 1918" pitchFamily="34" charset="-122"/>
                <a:cs typeface="Brygada 1918" pitchFamily="34" charset="-120"/>
              </a:rPr>
              <a:t>"Mùa xuân chín" không chỉ là bức tranh thiên nhiên mà còn là khát vọng tuổi trẻ, tình yêu và hạnh phúc. Mỗi chúng ta hãy chọn một cách riêng để giữ lại khoảnh khắc đẹp của mùa xuân và lan tỏa thông điệp sống ý nghĩa.</a:t>
            </a:r>
            <a:endParaRPr lang="en-US" sz="2400" dirty="0"/>
          </a:p>
        </p:txBody>
      </p:sp>
      <p:sp>
        <p:nvSpPr>
          <p:cNvPr id="15" name="Shape 13"/>
          <p:cNvSpPr/>
          <p:nvPr/>
        </p:nvSpPr>
        <p:spPr>
          <a:xfrm flipH="1">
            <a:off x="748071" y="2763593"/>
            <a:ext cx="45719" cy="1465507"/>
          </a:xfrm>
          <a:prstGeom prst="rect">
            <a:avLst/>
          </a:prstGeom>
          <a:solidFill>
            <a:srgbClr val="626C3B"/>
          </a:solidFill>
          <a:ln/>
        </p:spPr>
      </p:sp>
      <p:sp>
        <p:nvSpPr>
          <p:cNvPr id="16" name="Shape 14"/>
          <p:cNvSpPr/>
          <p:nvPr/>
        </p:nvSpPr>
        <p:spPr>
          <a:xfrm>
            <a:off x="793790" y="5544501"/>
            <a:ext cx="13042821" cy="1179122"/>
          </a:xfrm>
          <a:prstGeom prst="roundRect">
            <a:avLst>
              <a:gd name="adj" fmla="val 35311"/>
            </a:avLst>
          </a:prstGeom>
          <a:solidFill>
            <a:srgbClr val="DFE4CE"/>
          </a:solidFill>
          <a:ln/>
        </p:spPr>
      </p:sp>
      <p:pic>
        <p:nvPicPr>
          <p:cNvPr id="17" name="Image 0" descr="preencoded.png"/>
          <p:cNvPicPr>
            <a:picLocks noChangeAspect="1"/>
          </p:cNvPicPr>
          <p:nvPr/>
        </p:nvPicPr>
        <p:blipFill>
          <a:blip r:embed="rId3"/>
          <a:stretch>
            <a:fillRect/>
          </a:stretch>
        </p:blipFill>
        <p:spPr>
          <a:xfrm>
            <a:off x="918820" y="5968405"/>
            <a:ext cx="433745" cy="346952"/>
          </a:xfrm>
          <a:prstGeom prst="rect">
            <a:avLst/>
          </a:prstGeom>
        </p:spPr>
      </p:pic>
      <p:sp>
        <p:nvSpPr>
          <p:cNvPr id="18" name="Text 15"/>
          <p:cNvSpPr/>
          <p:nvPr/>
        </p:nvSpPr>
        <p:spPr>
          <a:xfrm>
            <a:off x="1570197" y="5578443"/>
            <a:ext cx="12223552" cy="1179122"/>
          </a:xfrm>
          <a:prstGeom prst="rect">
            <a:avLst/>
          </a:prstGeom>
          <a:noFill/>
          <a:ln/>
        </p:spPr>
        <p:txBody>
          <a:bodyPr wrap="none" lIns="0" tIns="0" rIns="0" bIns="0" rtlCol="0" anchor="t"/>
          <a:lstStyle/>
          <a:p>
            <a:pPr marL="0" indent="0" algn="l">
              <a:lnSpc>
                <a:spcPct val="150000"/>
              </a:lnSpc>
              <a:buNone/>
            </a:pPr>
            <a:r>
              <a:rPr lang="en-US" sz="2400" b="1" dirty="0">
                <a:solidFill>
                  <a:srgbClr val="000000"/>
                </a:solidFill>
                <a:latin typeface="Brygada 1918" pitchFamily="34" charset="0"/>
                <a:ea typeface="Brygada 1918" pitchFamily="34" charset="-122"/>
                <a:cs typeface="Brygada 1918" pitchFamily="34" charset="-120"/>
              </a:rPr>
              <a:t>Nhiệm vụ Mở rộng:</a:t>
            </a:r>
            <a:r>
              <a:rPr lang="en-US" sz="2400" dirty="0">
                <a:solidFill>
                  <a:srgbClr val="000000"/>
                </a:solidFill>
                <a:latin typeface="Brygada 1918" pitchFamily="34" charset="0"/>
                <a:ea typeface="Brygada 1918" pitchFamily="34" charset="-122"/>
                <a:cs typeface="Brygada 1918" pitchFamily="34" charset="-120"/>
              </a:rPr>
              <a:t> Thiết kế MV (Music Video) </a:t>
            </a:r>
            <a:r>
              <a:rPr lang="en-US" sz="2400" dirty="0" err="1">
                <a:solidFill>
                  <a:srgbClr val="000000"/>
                </a:solidFill>
                <a:latin typeface="Brygada 1918" pitchFamily="34" charset="0"/>
                <a:ea typeface="Brygada 1918" pitchFamily="34" charset="-122"/>
                <a:cs typeface="Brygada 1918" pitchFamily="34" charset="-120"/>
              </a:rPr>
              <a:t>cho</a:t>
            </a:r>
            <a:r>
              <a:rPr lang="en-US" sz="2400" dirty="0">
                <a:solidFill>
                  <a:srgbClr val="000000"/>
                </a:solidFill>
                <a:latin typeface="Brygada 1918" pitchFamily="34" charset="0"/>
                <a:ea typeface="Brygada 1918" pitchFamily="34" charset="-122"/>
                <a:cs typeface="Brygada 1918" pitchFamily="34" charset="-120"/>
              </a:rPr>
              <a:t> </a:t>
            </a:r>
            <a:r>
              <a:rPr lang="en-US" sz="2400" dirty="0" err="1">
                <a:solidFill>
                  <a:srgbClr val="000000"/>
                </a:solidFill>
                <a:latin typeface="Brygada 1918" pitchFamily="34" charset="0"/>
                <a:ea typeface="Brygada 1918" pitchFamily="34" charset="-122"/>
                <a:cs typeface="Brygada 1918" pitchFamily="34" charset="-120"/>
              </a:rPr>
              <a:t>sản</a:t>
            </a:r>
            <a:r>
              <a:rPr lang="en-US" sz="2400" dirty="0">
                <a:solidFill>
                  <a:srgbClr val="000000"/>
                </a:solidFill>
                <a:latin typeface="Brygada 1918" pitchFamily="34" charset="0"/>
                <a:ea typeface="Brygada 1918" pitchFamily="34" charset="-122"/>
                <a:cs typeface="Brygada 1918" pitchFamily="34" charset="-120"/>
              </a:rPr>
              <a:t> </a:t>
            </a:r>
            <a:r>
              <a:rPr lang="en-US" sz="2400" dirty="0" err="1">
                <a:solidFill>
                  <a:srgbClr val="000000"/>
                </a:solidFill>
                <a:latin typeface="Brygada 1918" pitchFamily="34" charset="0"/>
                <a:ea typeface="Brygada 1918" pitchFamily="34" charset="-122"/>
                <a:cs typeface="Brygada 1918" pitchFamily="34" charset="-120"/>
              </a:rPr>
              <a:t>phẩm</a:t>
            </a:r>
            <a:r>
              <a:rPr lang="en-US" sz="2400" dirty="0">
                <a:solidFill>
                  <a:srgbClr val="000000"/>
                </a:solidFill>
                <a:latin typeface="Brygada 1918" pitchFamily="34" charset="0"/>
                <a:ea typeface="Brygada 1918" pitchFamily="34" charset="-122"/>
                <a:cs typeface="Brygada 1918" pitchFamily="34" charset="-120"/>
              </a:rPr>
              <a:t>, </a:t>
            </a:r>
            <a:r>
              <a:rPr lang="en-US" sz="2400" dirty="0" err="1">
                <a:solidFill>
                  <a:srgbClr val="000000"/>
                </a:solidFill>
                <a:latin typeface="Brygada 1918" pitchFamily="34" charset="0"/>
                <a:ea typeface="Brygada 1918" pitchFamily="34" charset="-122"/>
                <a:cs typeface="Brygada 1918" pitchFamily="34" charset="-120"/>
              </a:rPr>
              <a:t>sử</a:t>
            </a:r>
            <a:r>
              <a:rPr lang="en-US" sz="2400" dirty="0">
                <a:solidFill>
                  <a:srgbClr val="000000"/>
                </a:solidFill>
                <a:latin typeface="Brygada 1918" pitchFamily="34" charset="0"/>
                <a:ea typeface="Brygada 1918" pitchFamily="34" charset="-122"/>
                <a:cs typeface="Brygada 1918" pitchFamily="34" charset="-120"/>
              </a:rPr>
              <a:t> </a:t>
            </a:r>
            <a:r>
              <a:rPr lang="en-US" sz="2400" dirty="0" err="1">
                <a:solidFill>
                  <a:srgbClr val="000000"/>
                </a:solidFill>
                <a:latin typeface="Brygada 1918" pitchFamily="34" charset="0"/>
                <a:ea typeface="Brygada 1918" pitchFamily="34" charset="-122"/>
                <a:cs typeface="Brygada 1918" pitchFamily="34" charset="-120"/>
              </a:rPr>
              <a:t>dụng</a:t>
            </a:r>
            <a:r>
              <a:rPr lang="en-US" sz="2400" dirty="0">
                <a:solidFill>
                  <a:srgbClr val="000000"/>
                </a:solidFill>
                <a:latin typeface="Brygada 1918" pitchFamily="34" charset="0"/>
                <a:ea typeface="Brygada 1918" pitchFamily="34" charset="-122"/>
                <a:cs typeface="Brygada 1918" pitchFamily="34" charset="-120"/>
              </a:rPr>
              <a:t>  </a:t>
            </a:r>
            <a:r>
              <a:rPr lang="en-US" sz="2400" dirty="0" err="1">
                <a:solidFill>
                  <a:srgbClr val="000000"/>
                </a:solidFill>
                <a:latin typeface="Brygada 1918" pitchFamily="34" charset="0"/>
                <a:ea typeface="Brygada 1918" pitchFamily="34" charset="-122"/>
                <a:cs typeface="Brygada 1918" pitchFamily="34" charset="-120"/>
              </a:rPr>
              <a:t>phần</a:t>
            </a:r>
            <a:r>
              <a:rPr lang="en-US" sz="2400" dirty="0">
                <a:solidFill>
                  <a:srgbClr val="000000"/>
                </a:solidFill>
                <a:latin typeface="Brygada 1918" pitchFamily="34" charset="0"/>
                <a:ea typeface="Brygada 1918" pitchFamily="34" charset="-122"/>
                <a:cs typeface="Brygada 1918" pitchFamily="34" charset="-120"/>
              </a:rPr>
              <a:t> </a:t>
            </a:r>
            <a:r>
              <a:rPr lang="en-US" sz="2400" dirty="0" err="1">
                <a:solidFill>
                  <a:srgbClr val="000000"/>
                </a:solidFill>
                <a:latin typeface="Brygada 1918" pitchFamily="34" charset="0"/>
                <a:ea typeface="Brygada 1918" pitchFamily="34" charset="-122"/>
                <a:cs typeface="Brygada 1918" pitchFamily="34" charset="-120"/>
              </a:rPr>
              <a:t>mềm</a:t>
            </a:r>
            <a:r>
              <a:rPr lang="en-US" sz="2400" dirty="0">
                <a:solidFill>
                  <a:srgbClr val="000000"/>
                </a:solidFill>
                <a:latin typeface="Brygada 1918" pitchFamily="34" charset="0"/>
                <a:ea typeface="Brygada 1918" pitchFamily="34" charset="-122"/>
                <a:cs typeface="Brygada 1918" pitchFamily="34" charset="-120"/>
              </a:rPr>
              <a:t> </a:t>
            </a:r>
          </a:p>
          <a:p>
            <a:pPr marL="0" indent="0" algn="l">
              <a:lnSpc>
                <a:spcPct val="150000"/>
              </a:lnSpc>
              <a:buNone/>
            </a:pPr>
            <a:r>
              <a:rPr lang="en-US" sz="2400" dirty="0" err="1">
                <a:solidFill>
                  <a:srgbClr val="000000"/>
                </a:solidFill>
                <a:latin typeface="Brygada 1918" pitchFamily="34" charset="0"/>
                <a:ea typeface="Brygada 1918" pitchFamily="34" charset="-122"/>
                <a:cs typeface="Brygada 1918" pitchFamily="34" charset="-120"/>
              </a:rPr>
              <a:t>tạo</a:t>
            </a:r>
            <a:r>
              <a:rPr lang="en-US" sz="2400" dirty="0">
                <a:solidFill>
                  <a:srgbClr val="000000"/>
                </a:solidFill>
                <a:latin typeface="Brygada 1918" pitchFamily="34" charset="0"/>
                <a:ea typeface="Brygada 1918" pitchFamily="34" charset="-122"/>
                <a:cs typeface="Brygada 1918" pitchFamily="34" charset="-120"/>
              </a:rPr>
              <a:t> </a:t>
            </a:r>
            <a:r>
              <a:rPr lang="en-US" sz="2400" dirty="0" err="1">
                <a:solidFill>
                  <a:srgbClr val="000000"/>
                </a:solidFill>
                <a:latin typeface="Brygada 1918" pitchFamily="34" charset="0"/>
                <a:ea typeface="Brygada 1918" pitchFamily="34" charset="-122"/>
                <a:cs typeface="Brygada 1918" pitchFamily="34" charset="-120"/>
              </a:rPr>
              <a:t>hình</a:t>
            </a:r>
            <a:r>
              <a:rPr lang="en-US" sz="2400" dirty="0">
                <a:solidFill>
                  <a:srgbClr val="000000"/>
                </a:solidFill>
                <a:latin typeface="Brygada 1918" pitchFamily="34" charset="0"/>
                <a:ea typeface="Brygada 1918" pitchFamily="34" charset="-122"/>
                <a:cs typeface="Brygada 1918" pitchFamily="34" charset="-120"/>
              </a:rPr>
              <a:t> </a:t>
            </a:r>
            <a:r>
              <a:rPr lang="en-US" sz="2400" dirty="0" err="1">
                <a:solidFill>
                  <a:srgbClr val="000000"/>
                </a:solidFill>
                <a:latin typeface="Brygada 1918" pitchFamily="34" charset="0"/>
                <a:ea typeface="Brygada 1918" pitchFamily="34" charset="-122"/>
                <a:cs typeface="Brygada 1918" pitchFamily="34" charset="-120"/>
              </a:rPr>
              <a:t>ảnh</a:t>
            </a:r>
            <a:r>
              <a:rPr lang="en-US" sz="2400" dirty="0">
                <a:solidFill>
                  <a:srgbClr val="000000"/>
                </a:solidFill>
                <a:latin typeface="Brygada 1918" pitchFamily="34" charset="0"/>
                <a:ea typeface="Brygada 1918" pitchFamily="34" charset="-122"/>
                <a:cs typeface="Brygada 1918" pitchFamily="34" charset="-120"/>
              </a:rPr>
              <a:t>, video </a:t>
            </a:r>
            <a:r>
              <a:rPr lang="en-US" sz="2400" dirty="0" err="1">
                <a:solidFill>
                  <a:srgbClr val="000000"/>
                </a:solidFill>
                <a:latin typeface="Brygada 1918" pitchFamily="34" charset="0"/>
                <a:ea typeface="Brygada 1918" pitchFamily="34" charset="-122"/>
                <a:cs typeface="Brygada 1918" pitchFamily="34" charset="-120"/>
              </a:rPr>
              <a:t>và</a:t>
            </a:r>
            <a:r>
              <a:rPr lang="en-US" sz="2400" dirty="0">
                <a:solidFill>
                  <a:srgbClr val="000000"/>
                </a:solidFill>
                <a:latin typeface="Brygada 1918" pitchFamily="34" charset="0"/>
                <a:ea typeface="Brygada 1918" pitchFamily="34" charset="-122"/>
                <a:cs typeface="Brygada 1918" pitchFamily="34" charset="-120"/>
              </a:rPr>
              <a:t> </a:t>
            </a:r>
            <a:r>
              <a:rPr lang="en-US" sz="2400" dirty="0" err="1">
                <a:solidFill>
                  <a:srgbClr val="000000"/>
                </a:solidFill>
                <a:latin typeface="Brygada 1918" pitchFamily="34" charset="0"/>
                <a:ea typeface="Brygada 1918" pitchFamily="34" charset="-122"/>
                <a:cs typeface="Brygada 1918" pitchFamily="34" charset="-120"/>
              </a:rPr>
              <a:t>biên</a:t>
            </a:r>
            <a:r>
              <a:rPr lang="en-US" sz="2400" dirty="0">
                <a:solidFill>
                  <a:srgbClr val="000000"/>
                </a:solidFill>
                <a:latin typeface="Brygada 1918" pitchFamily="34" charset="0"/>
                <a:ea typeface="Brygada 1918" pitchFamily="34" charset="-122"/>
                <a:cs typeface="Brygada 1918" pitchFamily="34" charset="-120"/>
              </a:rPr>
              <a:t> </a:t>
            </a:r>
            <a:r>
              <a:rPr lang="en-US" sz="2400" dirty="0" err="1">
                <a:solidFill>
                  <a:srgbClr val="000000"/>
                </a:solidFill>
                <a:latin typeface="Brygada 1918" pitchFamily="34" charset="0"/>
                <a:ea typeface="Brygada 1918" pitchFamily="34" charset="-122"/>
                <a:cs typeface="Brygada 1918" pitchFamily="34" charset="-120"/>
              </a:rPr>
              <a:t>tập</a:t>
            </a:r>
            <a:r>
              <a:rPr lang="en-US" sz="2400" dirty="0">
                <a:solidFill>
                  <a:srgbClr val="000000"/>
                </a:solidFill>
                <a:latin typeface="Brygada 1918" pitchFamily="34" charset="0"/>
                <a:ea typeface="Brygada 1918" pitchFamily="34" charset="-122"/>
                <a:cs typeface="Brygada 1918" pitchFamily="34" charset="-120"/>
              </a:rPr>
              <a:t> video (</a:t>
            </a:r>
            <a:r>
              <a:rPr lang="en-US" sz="2400" dirty="0" err="1">
                <a:solidFill>
                  <a:srgbClr val="000000"/>
                </a:solidFill>
                <a:latin typeface="Brygada 1918" pitchFamily="34" charset="0"/>
                <a:ea typeface="Brygada 1918" pitchFamily="34" charset="-122"/>
                <a:cs typeface="Brygada 1918" pitchFamily="34" charset="-120"/>
              </a:rPr>
              <a:t>ChatGPT</a:t>
            </a:r>
            <a:r>
              <a:rPr lang="en-US" sz="2400" dirty="0">
                <a:solidFill>
                  <a:srgbClr val="000000"/>
                </a:solidFill>
                <a:latin typeface="Brygada 1918" pitchFamily="34" charset="0"/>
                <a:ea typeface="Brygada 1918" pitchFamily="34" charset="-122"/>
                <a:cs typeface="Brygada 1918" pitchFamily="34" charset="-120"/>
              </a:rPr>
              <a:t>, Gemini, </a:t>
            </a:r>
            <a:r>
              <a:rPr lang="en-US" sz="2400" dirty="0" err="1">
                <a:solidFill>
                  <a:srgbClr val="000000"/>
                </a:solidFill>
                <a:latin typeface="Brygada 1918" pitchFamily="34" charset="0"/>
                <a:ea typeface="Brygada 1918" pitchFamily="34" charset="-122"/>
                <a:cs typeface="Brygada 1918" pitchFamily="34" charset="-120"/>
              </a:rPr>
              <a:t>Veo</a:t>
            </a:r>
            <a:r>
              <a:rPr lang="en-US" sz="2400" dirty="0">
                <a:solidFill>
                  <a:srgbClr val="000000"/>
                </a:solidFill>
                <a:latin typeface="Brygada 1918" pitchFamily="34" charset="0"/>
                <a:ea typeface="Brygada 1918" pitchFamily="34" charset="-122"/>
                <a:cs typeface="Brygada 1918" pitchFamily="34" charset="-120"/>
              </a:rPr>
              <a:t> 3, </a:t>
            </a:r>
            <a:r>
              <a:rPr lang="en-US" sz="2400" dirty="0" err="1">
                <a:solidFill>
                  <a:srgbClr val="000000"/>
                </a:solidFill>
                <a:latin typeface="Brygada 1918" pitchFamily="34" charset="0"/>
                <a:ea typeface="Brygada 1918" pitchFamily="34" charset="-122"/>
                <a:cs typeface="Brygada 1918" pitchFamily="34" charset="-120"/>
              </a:rPr>
              <a:t>Capcut</a:t>
            </a:r>
            <a:r>
              <a:rPr lang="en-US" sz="2400" dirty="0">
                <a:solidFill>
                  <a:srgbClr val="000000"/>
                </a:solidFill>
                <a:latin typeface="Brygada 1918" pitchFamily="34" charset="0"/>
                <a:ea typeface="Brygada 1918" pitchFamily="34" charset="-122"/>
                <a:cs typeface="Brygada 1918" pitchFamily="34" charset="-120"/>
              </a:rPr>
              <a:t>…).</a:t>
            </a:r>
            <a:endParaRPr lang="en-US" sz="2400" dirty="0"/>
          </a:p>
        </p:txBody>
      </p:sp>
    </p:spTree>
    <p:extLst>
      <p:ext uri="{BB962C8B-B14F-4D97-AF65-F5344CB8AC3E}">
        <p14:creationId xmlns:p14="http://schemas.microsoft.com/office/powerpoint/2010/main" val="2265047961"/>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875868" cy="8229600"/>
          </a:xfrm>
          <a:prstGeom prst="rect">
            <a:avLst/>
          </a:prstGeom>
        </p:spPr>
      </p:pic>
      <p:sp>
        <p:nvSpPr>
          <p:cNvPr id="3" name="Text 0"/>
          <p:cNvSpPr/>
          <p:nvPr/>
        </p:nvSpPr>
        <p:spPr>
          <a:xfrm>
            <a:off x="6044309" y="2550694"/>
            <a:ext cx="8178800" cy="2938938"/>
          </a:xfrm>
          <a:prstGeom prst="rect">
            <a:avLst/>
          </a:prstGeom>
          <a:noFill/>
          <a:ln/>
        </p:spPr>
        <p:txBody>
          <a:bodyPr wrap="square" lIns="0" tIns="0" rIns="0" bIns="0" rtlCol="0" anchor="t">
            <a:prstTxWarp prst="textWave1">
              <a:avLst>
                <a:gd name="adj1" fmla="val 12500"/>
                <a:gd name="adj2" fmla="val 588"/>
              </a:avLst>
            </a:prstTxWarp>
          </a:bodyPr>
          <a:lstStyle/>
          <a:p>
            <a:pPr marL="0" indent="0" algn="ctr">
              <a:lnSpc>
                <a:spcPct val="130000"/>
              </a:lnSpc>
              <a:buNone/>
            </a:pPr>
            <a:r>
              <a:rPr lang="en-US" sz="4800" b="1" dirty="0">
                <a:ln w="22225">
                  <a:solidFill>
                    <a:schemeClr val="accent2"/>
                  </a:solidFill>
                  <a:prstDash val="solid"/>
                </a:ln>
                <a:solidFill>
                  <a:schemeClr val="accent2">
                    <a:lumMod val="40000"/>
                    <a:lumOff val="60000"/>
                  </a:schemeClr>
                </a:solidFill>
                <a:effectLst>
                  <a:glow rad="101600">
                    <a:schemeClr val="accent6">
                      <a:satMod val="175000"/>
                      <a:alpha val="40000"/>
                    </a:schemeClr>
                  </a:glow>
                  <a:innerShdw blurRad="63500" dist="50800">
                    <a:prstClr val="black">
                      <a:alpha val="50000"/>
                    </a:prstClr>
                  </a:innerShdw>
                </a:effectLst>
                <a:latin typeface="Brygada 1918 Semi Bold" pitchFamily="34" charset="0"/>
                <a:ea typeface="Brygada 1918 Semi Bold" pitchFamily="34" charset="-122"/>
                <a:cs typeface="Brygada 1918 Semi Bold" pitchFamily="34" charset="-120"/>
              </a:rPr>
              <a:t>XIN TRÂN TRỌNG </a:t>
            </a:r>
          </a:p>
          <a:p>
            <a:pPr marL="0" indent="0" algn="ctr">
              <a:lnSpc>
                <a:spcPct val="130000"/>
              </a:lnSpc>
              <a:buNone/>
            </a:pPr>
            <a:r>
              <a:rPr lang="en-US" sz="4800" b="1" dirty="0">
                <a:ln w="22225">
                  <a:solidFill>
                    <a:schemeClr val="accent2"/>
                  </a:solidFill>
                  <a:prstDash val="solid"/>
                </a:ln>
                <a:solidFill>
                  <a:schemeClr val="accent2">
                    <a:lumMod val="40000"/>
                    <a:lumOff val="60000"/>
                  </a:schemeClr>
                </a:solidFill>
                <a:effectLst>
                  <a:glow rad="101600">
                    <a:schemeClr val="accent6">
                      <a:satMod val="175000"/>
                      <a:alpha val="40000"/>
                    </a:schemeClr>
                  </a:glow>
                  <a:innerShdw blurRad="63500" dist="50800">
                    <a:prstClr val="black">
                      <a:alpha val="50000"/>
                    </a:prstClr>
                  </a:innerShdw>
                </a:effectLst>
                <a:latin typeface="Brygada 1918 Semi Bold" pitchFamily="34" charset="0"/>
                <a:ea typeface="Brygada 1918 Semi Bold" pitchFamily="34" charset="-122"/>
                <a:cs typeface="Brygada 1918 Semi Bold" pitchFamily="34" charset="-120"/>
              </a:rPr>
              <a:t>CẢM ƠN!</a:t>
            </a:r>
            <a:endParaRPr lang="en-US" sz="4800" b="1" dirty="0">
              <a:ln w="22225">
                <a:solidFill>
                  <a:schemeClr val="accent2"/>
                </a:solidFill>
                <a:prstDash val="solid"/>
              </a:ln>
              <a:solidFill>
                <a:schemeClr val="accent2">
                  <a:lumMod val="40000"/>
                  <a:lumOff val="60000"/>
                </a:schemeClr>
              </a:solidFill>
              <a:effectLst>
                <a:glow rad="101600">
                  <a:schemeClr val="accent6">
                    <a:satMod val="175000"/>
                    <a:alpha val="40000"/>
                  </a:schemeClr>
                </a:glow>
                <a:innerShdw blurRad="63500" dist="50800">
                  <a:prstClr val="black">
                    <a:alpha val="50000"/>
                  </a:prstClr>
                </a:innerShdw>
              </a:effectLst>
            </a:endParaRPr>
          </a:p>
        </p:txBody>
      </p:sp>
    </p:spTree>
    <p:extLst>
      <p:ext uri="{BB962C8B-B14F-4D97-AF65-F5344CB8AC3E}">
        <p14:creationId xmlns:p14="http://schemas.microsoft.com/office/powerpoint/2010/main" val="16236948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Effect transition="in" filter="fade">
                                      <p:cBhvr>
                                        <p:cTn id="9"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name="Slide 3">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ext 0"/>
          <p:cNvSpPr/>
          <p:nvPr/>
        </p:nvSpPr>
        <p:spPr>
          <a:xfrm>
            <a:off x="355601" y="800586"/>
            <a:ext cx="10007600" cy="1611695"/>
          </a:xfrm>
          <a:prstGeom prst="rect">
            <a:avLst/>
          </a:prstGeom>
          <a:noFill/>
          <a:ln/>
        </p:spPr>
        <p:txBody>
          <a:bodyPr wrap="none" lIns="0" tIns="0" rIns="0" bIns="0" rtlCol="0" anchor="t"/>
          <a:lstStyle/>
          <a:p>
            <a:pPr marL="0" indent="0" algn="l">
              <a:lnSpc>
                <a:spcPts val="5300"/>
              </a:lnSpc>
              <a:buNone/>
            </a:pPr>
            <a:r>
              <a:rPr lang="en-US" sz="4200" dirty="0">
                <a:solidFill>
                  <a:srgbClr val="403011"/>
                </a:solidFill>
                <a:latin typeface="Brygada 1918 Semi Bold" pitchFamily="34" charset="0"/>
                <a:ea typeface="Brygada 1918 Semi Bold" pitchFamily="34" charset="-122"/>
                <a:cs typeface="Brygada 1918 Semi Bold" pitchFamily="34" charset="-120"/>
              </a:rPr>
              <a:t>HOẠT ĐỘNG 1: </a:t>
            </a:r>
          </a:p>
          <a:p>
            <a:pPr marL="0" indent="0" algn="l">
              <a:lnSpc>
                <a:spcPts val="5300"/>
              </a:lnSpc>
              <a:buNone/>
            </a:pPr>
            <a:r>
              <a:rPr lang="en-US" sz="4200" dirty="0">
                <a:solidFill>
                  <a:srgbClr val="403011"/>
                </a:solidFill>
                <a:latin typeface="Brygada 1918 Semi Bold" pitchFamily="34" charset="0"/>
                <a:ea typeface="Brygada 1918 Semi Bold" pitchFamily="34" charset="-122"/>
                <a:cs typeface="Brygada 1918 Semi Bold" pitchFamily="34" charset="-120"/>
              </a:rPr>
              <a:t>KHỞI ĐỘNG</a:t>
            </a:r>
            <a:endParaRPr lang="en-US" sz="4200" dirty="0"/>
          </a:p>
        </p:txBody>
      </p:sp>
      <p:sp>
        <p:nvSpPr>
          <p:cNvPr id="3" name="Text 1"/>
          <p:cNvSpPr/>
          <p:nvPr/>
        </p:nvSpPr>
        <p:spPr>
          <a:xfrm>
            <a:off x="524935" y="2641639"/>
            <a:ext cx="6790266" cy="4428475"/>
          </a:xfrm>
          <a:prstGeom prst="rect">
            <a:avLst/>
          </a:prstGeom>
          <a:noFill/>
          <a:ln/>
        </p:spPr>
        <p:txBody>
          <a:bodyPr wrap="none" lIns="0" tIns="0" rIns="0" bIns="0" rtlCol="0" anchor="t"/>
          <a:lstStyle/>
          <a:p>
            <a:pPr marL="0" indent="0" algn="l">
              <a:lnSpc>
                <a:spcPct val="150000"/>
              </a:lnSpc>
              <a:buNone/>
            </a:pPr>
            <a:r>
              <a:rPr lang="en-US" sz="2800" b="1" dirty="0">
                <a:solidFill>
                  <a:srgbClr val="403011"/>
                </a:solidFill>
                <a:latin typeface="Brygada 1918" pitchFamily="34" charset="0"/>
                <a:ea typeface="Brygada 1918" pitchFamily="34" charset="-122"/>
                <a:cs typeface="Brygada 1918" pitchFamily="34" charset="-120"/>
              </a:rPr>
              <a:t>KHÁM PHÁ BỨC TRANH CUỘC SỐNG</a:t>
            </a:r>
          </a:p>
          <a:p>
            <a:pPr marL="0" indent="0" algn="l">
              <a:lnSpc>
                <a:spcPct val="150000"/>
              </a:lnSpc>
              <a:buNone/>
            </a:pPr>
            <a:endParaRPr lang="en-US" sz="2800" dirty="0">
              <a:solidFill>
                <a:srgbClr val="403011"/>
              </a:solidFill>
              <a:latin typeface="Brygada 1918" pitchFamily="34" charset="0"/>
              <a:ea typeface="Brygada 1918" pitchFamily="34" charset="-122"/>
              <a:cs typeface="Brygada 1918" pitchFamily="34" charset="-120"/>
            </a:endParaRPr>
          </a:p>
          <a:p>
            <a:pPr>
              <a:lnSpc>
                <a:spcPct val="150000"/>
              </a:lnSpc>
            </a:pPr>
            <a:r>
              <a:rPr lang="en-US" sz="2800" b="1" dirty="0">
                <a:solidFill>
                  <a:srgbClr val="403011"/>
                </a:solidFill>
                <a:latin typeface="Brygada 1918" pitchFamily="34" charset="0"/>
                <a:ea typeface="Brygada 1918" pitchFamily="34" charset="-122"/>
              </a:rPr>
              <a:t>Q</a:t>
            </a:r>
            <a:r>
              <a:rPr lang="vi-VN" sz="2800" b="1" dirty="0">
                <a:solidFill>
                  <a:srgbClr val="403011"/>
                </a:solidFill>
                <a:latin typeface="Brygada 1918" pitchFamily="34" charset="0"/>
                <a:ea typeface="Brygada 1918" pitchFamily="34" charset="-122"/>
              </a:rPr>
              <a:t>uan sát bức tranh và cho biết: </a:t>
            </a:r>
          </a:p>
          <a:p>
            <a:pPr>
              <a:lnSpc>
                <a:spcPct val="150000"/>
              </a:lnSpc>
            </a:pPr>
            <a:r>
              <a:rPr lang="vi-VN" sz="2800" b="1" i="1" dirty="0">
                <a:solidFill>
                  <a:srgbClr val="403011"/>
                </a:solidFill>
                <a:latin typeface="Brygada 1918" pitchFamily="34" charset="0"/>
                <a:ea typeface="Brygada 1918" pitchFamily="34" charset="-122"/>
              </a:rPr>
              <a:t>Em cảm nhận gì về bức tranh; hoặc </a:t>
            </a:r>
          </a:p>
          <a:p>
            <a:pPr>
              <a:lnSpc>
                <a:spcPct val="150000"/>
              </a:lnSpc>
            </a:pPr>
            <a:r>
              <a:rPr lang="vi-VN" sz="2800" b="1" i="1" dirty="0">
                <a:solidFill>
                  <a:srgbClr val="403011"/>
                </a:solidFill>
                <a:latin typeface="Brygada 1918" pitchFamily="34" charset="0"/>
                <a:ea typeface="Brygada 1918" pitchFamily="34" charset="-122"/>
              </a:rPr>
              <a:t>em nhận ra được thông điệp nào </a:t>
            </a:r>
          </a:p>
          <a:p>
            <a:pPr>
              <a:lnSpc>
                <a:spcPct val="150000"/>
              </a:lnSpc>
            </a:pPr>
            <a:r>
              <a:rPr lang="vi-VN" sz="2800" b="1" i="1" dirty="0">
                <a:solidFill>
                  <a:srgbClr val="403011"/>
                </a:solidFill>
                <a:latin typeface="Brygada 1918" pitchFamily="34" charset="0"/>
                <a:ea typeface="Brygada 1918" pitchFamily="34" charset="-122"/>
              </a:rPr>
              <a:t>có ý nghĩa từ bức tranh.</a:t>
            </a:r>
            <a:r>
              <a:rPr lang="en-VN" sz="2800" b="1" i="1" dirty="0">
                <a:solidFill>
                  <a:srgbClr val="403011"/>
                </a:solidFill>
                <a:latin typeface="Brygada 1918" pitchFamily="34" charset="0"/>
                <a:ea typeface="Brygada 1918" pitchFamily="34" charset="-122"/>
              </a:rPr>
              <a:t> </a:t>
            </a:r>
            <a:endParaRPr lang="en-US" sz="2800" b="1" i="1" dirty="0">
              <a:solidFill>
                <a:srgbClr val="403011"/>
              </a:solidFill>
              <a:latin typeface="Brygada 1918" pitchFamily="34" charset="0"/>
              <a:ea typeface="Brygada 1918" pitchFamily="34" charset="-122"/>
            </a:endParaRPr>
          </a:p>
        </p:txBody>
      </p:sp>
      <p:sp>
        <p:nvSpPr>
          <p:cNvPr id="12" name="Text 6"/>
          <p:cNvSpPr/>
          <p:nvPr/>
        </p:nvSpPr>
        <p:spPr>
          <a:xfrm>
            <a:off x="793790" y="5504498"/>
            <a:ext cx="13042821" cy="344805"/>
          </a:xfrm>
          <a:prstGeom prst="rect">
            <a:avLst/>
          </a:prstGeom>
          <a:noFill/>
          <a:ln/>
        </p:spPr>
        <p:txBody>
          <a:bodyPr wrap="none" lIns="0" tIns="0" rIns="0" bIns="0" rtlCol="0" anchor="t"/>
          <a:lstStyle/>
          <a:p>
            <a:pPr marL="0" indent="0" algn="l">
              <a:lnSpc>
                <a:spcPts val="2700"/>
              </a:lnSpc>
              <a:buNone/>
            </a:pPr>
            <a:endParaRPr lang="en-US" sz="1650" dirty="0"/>
          </a:p>
        </p:txBody>
      </p:sp>
      <p:pic>
        <p:nvPicPr>
          <p:cNvPr id="7" name="Picture 6">
            <a:extLst>
              <a:ext uri="{FF2B5EF4-FFF2-40B4-BE49-F238E27FC236}">
                <a16:creationId xmlns:a16="http://schemas.microsoft.com/office/drawing/2014/main" id="{4B759565-08F6-FFDA-33C9-C26D909C5A04}"/>
              </a:ext>
            </a:extLst>
          </p:cNvPr>
          <p:cNvPicPr>
            <a:picLocks noChangeAspect="1"/>
          </p:cNvPicPr>
          <p:nvPr/>
        </p:nvPicPr>
        <p:blipFill>
          <a:blip r:embed="rId3"/>
          <a:stretch>
            <a:fillRect/>
          </a:stretch>
        </p:blipFill>
        <p:spPr>
          <a:xfrm>
            <a:off x="7299305" y="540642"/>
            <a:ext cx="7153293" cy="71532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6701029" y="2361849"/>
            <a:ext cx="7929371" cy="2130787"/>
          </a:xfrm>
          <a:prstGeom prst="rect">
            <a:avLst/>
          </a:prstGeom>
          <a:noFill/>
          <a:ln/>
        </p:spPr>
        <p:txBody>
          <a:bodyPr wrap="square" lIns="0" tIns="0" rIns="0" bIns="0" rtlCol="0" anchor="t"/>
          <a:lstStyle/>
          <a:p>
            <a:pPr marL="0" indent="0" algn="l">
              <a:lnSpc>
                <a:spcPct val="130000"/>
              </a:lnSpc>
              <a:buNone/>
            </a:pPr>
            <a:r>
              <a:rPr lang="en-US" sz="4450" dirty="0">
                <a:solidFill>
                  <a:srgbClr val="403011"/>
                </a:solidFill>
                <a:latin typeface="Brygada 1918 Semi Bold" pitchFamily="34" charset="0"/>
                <a:ea typeface="Brygada 1918 Semi Bold" pitchFamily="34" charset="-122"/>
                <a:cs typeface="Brygada 1918 Semi Bold" pitchFamily="34" charset="-120"/>
              </a:rPr>
              <a:t>Bài 2 – Văn </a:t>
            </a:r>
            <a:r>
              <a:rPr lang="en-US" sz="4450" dirty="0" err="1">
                <a:solidFill>
                  <a:srgbClr val="403011"/>
                </a:solidFill>
                <a:latin typeface="Brygada 1918 Semi Bold" pitchFamily="34" charset="0"/>
                <a:ea typeface="Brygada 1918 Semi Bold" pitchFamily="34" charset="-122"/>
                <a:cs typeface="Brygada 1918 Semi Bold" pitchFamily="34" charset="-120"/>
              </a:rPr>
              <a:t>bản</a:t>
            </a:r>
            <a:r>
              <a:rPr lang="en-US" sz="4450" dirty="0">
                <a:solidFill>
                  <a:srgbClr val="403011"/>
                </a:solidFill>
                <a:latin typeface="Brygada 1918 Semi Bold" pitchFamily="34" charset="0"/>
                <a:ea typeface="Brygada 1918 Semi Bold" pitchFamily="34" charset="-122"/>
                <a:cs typeface="Brygada 1918 Semi Bold" pitchFamily="34" charset="-120"/>
              </a:rPr>
              <a:t> 5</a:t>
            </a:r>
          </a:p>
          <a:p>
            <a:pPr marL="0" indent="0" algn="l">
              <a:lnSpc>
                <a:spcPct val="130000"/>
              </a:lnSpc>
              <a:buNone/>
            </a:pPr>
            <a:r>
              <a:rPr lang="en-US" sz="4450" dirty="0">
                <a:solidFill>
                  <a:srgbClr val="403011"/>
                </a:solidFill>
                <a:latin typeface="Brygada 1918 Semi Bold" pitchFamily="34" charset="0"/>
                <a:ea typeface="Brygada 1918 Semi Bold" pitchFamily="34" charset="-122"/>
                <a:cs typeface="Brygada 1918 Semi Bold" pitchFamily="34" charset="-120"/>
              </a:rPr>
              <a:t> MÙA XUÂN CHÍN (</a:t>
            </a:r>
            <a:r>
              <a:rPr lang="en-US" sz="4450" dirty="0" err="1">
                <a:solidFill>
                  <a:srgbClr val="403011"/>
                </a:solidFill>
                <a:latin typeface="Brygada 1918 Semi Bold" pitchFamily="34" charset="0"/>
                <a:ea typeface="Brygada 1918 Semi Bold" pitchFamily="34" charset="-122"/>
                <a:cs typeface="Brygada 1918 Semi Bold" pitchFamily="34" charset="-120"/>
              </a:rPr>
              <a:t>tiết</a:t>
            </a:r>
            <a:r>
              <a:rPr lang="en-US" sz="4450" dirty="0">
                <a:solidFill>
                  <a:srgbClr val="403011"/>
                </a:solidFill>
                <a:latin typeface="Brygada 1918 Semi Bold" pitchFamily="34" charset="0"/>
                <a:ea typeface="Brygada 1918 Semi Bold" pitchFamily="34" charset="-122"/>
                <a:cs typeface="Brygada 1918 Semi Bold" pitchFamily="34" charset="-120"/>
              </a:rPr>
              <a:t> 2)</a:t>
            </a:r>
          </a:p>
          <a:p>
            <a:pPr marL="0" indent="0" algn="l">
              <a:lnSpc>
                <a:spcPct val="130000"/>
              </a:lnSpc>
              <a:buNone/>
            </a:pPr>
            <a:r>
              <a:rPr lang="en-US" sz="4450" dirty="0">
                <a:solidFill>
                  <a:srgbClr val="403011"/>
                </a:solidFill>
                <a:latin typeface="Brygada 1918 Semi Bold" pitchFamily="34" charset="0"/>
                <a:ea typeface="Brygada 1918 Semi Bold" pitchFamily="34" charset="-122"/>
                <a:cs typeface="Brygada 1918 Semi Bold" pitchFamily="34" charset="-120"/>
              </a:rPr>
              <a:t>(Tác giả: Hàn Mặc Tử)</a:t>
            </a:r>
            <a:endParaRPr lang="en-US" sz="4450" dirty="0"/>
          </a:p>
        </p:txBody>
      </p:sp>
      <p:pic>
        <p:nvPicPr>
          <p:cNvPr id="6" name="Picture 5">
            <a:extLst>
              <a:ext uri="{FF2B5EF4-FFF2-40B4-BE49-F238E27FC236}">
                <a16:creationId xmlns:a16="http://schemas.microsoft.com/office/drawing/2014/main" id="{74682141-E9C3-C7C9-A692-48E01321B838}"/>
              </a:ext>
            </a:extLst>
          </p:cNvPr>
          <p:cNvPicPr>
            <a:picLocks noChangeAspect="1"/>
          </p:cNvPicPr>
          <p:nvPr/>
        </p:nvPicPr>
        <p:blipFill rotWithShape="1">
          <a:blip r:embed="rId3"/>
          <a:srcRect r="10349"/>
          <a:stretch/>
        </p:blipFill>
        <p:spPr>
          <a:xfrm>
            <a:off x="-52131" y="464"/>
            <a:ext cx="5850951" cy="8229136"/>
          </a:xfrm>
          <a:prstGeom prst="flowChartDelay">
            <a:avLst/>
          </a:prstGeom>
        </p:spPr>
      </p:pic>
    </p:spTree>
    <p:extLst>
      <p:ext uri="{BB962C8B-B14F-4D97-AF65-F5344CB8AC3E}">
        <p14:creationId xmlns:p14="http://schemas.microsoft.com/office/powerpoint/2010/main" val="2599275401"/>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sp>
        <p:nvSpPr>
          <p:cNvPr id="2" name="Text 0"/>
          <p:cNvSpPr/>
          <p:nvPr/>
        </p:nvSpPr>
        <p:spPr>
          <a:xfrm>
            <a:off x="793790" y="1331476"/>
            <a:ext cx="13042821" cy="1417558"/>
          </a:xfrm>
          <a:prstGeom prst="rect">
            <a:avLst/>
          </a:prstGeom>
          <a:noFill/>
          <a:ln/>
        </p:spPr>
        <p:txBody>
          <a:bodyPr wrap="square" lIns="0" tIns="0" rIns="0" bIns="0" rtlCol="0" anchor="t"/>
          <a:lstStyle/>
          <a:p>
            <a:pPr marL="0" indent="0" algn="l">
              <a:lnSpc>
                <a:spcPts val="5550"/>
              </a:lnSpc>
              <a:buNone/>
            </a:pPr>
            <a:r>
              <a:rPr lang="en-US" sz="4450" dirty="0">
                <a:solidFill>
                  <a:srgbClr val="403011"/>
                </a:solidFill>
                <a:latin typeface="Brygada 1918 Semi Bold" pitchFamily="34" charset="0"/>
                <a:ea typeface="Brygada 1918 Semi Bold" pitchFamily="34" charset="-122"/>
                <a:cs typeface="Brygada 1918 Semi Bold" pitchFamily="34" charset="-120"/>
              </a:rPr>
              <a:t>MỤC TIÊU BÀI HỌC: Từ Văn học đến Năng lực Sống</a:t>
            </a:r>
            <a:endParaRPr lang="en-US" sz="4450" dirty="0"/>
          </a:p>
        </p:txBody>
      </p:sp>
      <p:sp>
        <p:nvSpPr>
          <p:cNvPr id="3" name="Shape 1"/>
          <p:cNvSpPr/>
          <p:nvPr/>
        </p:nvSpPr>
        <p:spPr>
          <a:xfrm>
            <a:off x="793790" y="3202662"/>
            <a:ext cx="4196358" cy="4146405"/>
          </a:xfrm>
          <a:prstGeom prst="roundRect">
            <a:avLst>
              <a:gd name="adj" fmla="val 3959"/>
            </a:avLst>
          </a:prstGeom>
          <a:solidFill>
            <a:srgbClr val="F6EBD4"/>
          </a:solidFill>
          <a:ln w="30480">
            <a:solidFill>
              <a:srgbClr val="626C3B"/>
            </a:solidFill>
            <a:prstDash val="solid"/>
          </a:ln>
        </p:spPr>
      </p:sp>
      <p:sp>
        <p:nvSpPr>
          <p:cNvPr id="4" name="Shape 2"/>
          <p:cNvSpPr/>
          <p:nvPr/>
        </p:nvSpPr>
        <p:spPr>
          <a:xfrm>
            <a:off x="763310" y="3202662"/>
            <a:ext cx="152400" cy="4146405"/>
          </a:xfrm>
          <a:prstGeom prst="roundRect">
            <a:avLst>
              <a:gd name="adj" fmla="val 279070"/>
            </a:avLst>
          </a:prstGeom>
          <a:solidFill>
            <a:srgbClr val="626C3B"/>
          </a:solidFill>
          <a:ln/>
        </p:spPr>
      </p:sp>
      <p:sp>
        <p:nvSpPr>
          <p:cNvPr id="5" name="Text 3"/>
          <p:cNvSpPr/>
          <p:nvPr/>
        </p:nvSpPr>
        <p:spPr>
          <a:xfrm>
            <a:off x="1142524" y="3459956"/>
            <a:ext cx="2835235" cy="354330"/>
          </a:xfrm>
          <a:prstGeom prst="rect">
            <a:avLst/>
          </a:prstGeom>
          <a:noFill/>
          <a:ln/>
        </p:spPr>
        <p:txBody>
          <a:bodyPr wrap="none" lIns="0" tIns="0" rIns="0" bIns="0" rtlCol="0" anchor="t"/>
          <a:lstStyle/>
          <a:p>
            <a:pPr marL="0" indent="0" algn="l">
              <a:lnSpc>
                <a:spcPts val="2750"/>
              </a:lnSpc>
              <a:buNone/>
            </a:pPr>
            <a:r>
              <a:rPr lang="en-US" sz="2400" dirty="0" err="1">
                <a:solidFill>
                  <a:srgbClr val="403011"/>
                </a:solidFill>
                <a:latin typeface="Brygada 1918 Semi Bold" pitchFamily="34" charset="0"/>
                <a:ea typeface="Brygada 1918 Semi Bold" pitchFamily="34" charset="-122"/>
                <a:cs typeface="Brygada 1918 Semi Bold" pitchFamily="34" charset="-120"/>
              </a:rPr>
              <a:t>Năng</a:t>
            </a:r>
            <a:r>
              <a:rPr lang="en-US" sz="2400" dirty="0">
                <a:solidFill>
                  <a:srgbClr val="403011"/>
                </a:solidFill>
                <a:latin typeface="Brygada 1918 Semi Bold" pitchFamily="34" charset="0"/>
                <a:ea typeface="Brygada 1918 Semi Bold" pitchFamily="34" charset="-122"/>
                <a:cs typeface="Brygada 1918 Semi Bold" pitchFamily="34" charset="-120"/>
              </a:rPr>
              <a:t> </a:t>
            </a:r>
            <a:r>
              <a:rPr lang="en-US" sz="2400" dirty="0" err="1">
                <a:solidFill>
                  <a:srgbClr val="403011"/>
                </a:solidFill>
                <a:latin typeface="Brygada 1918 Semi Bold" pitchFamily="34" charset="0"/>
                <a:ea typeface="Brygada 1918 Semi Bold" pitchFamily="34" charset="-122"/>
                <a:cs typeface="Brygada 1918 Semi Bold" pitchFamily="34" charset="-120"/>
              </a:rPr>
              <a:t>lực</a:t>
            </a:r>
            <a:r>
              <a:rPr lang="en-US" sz="2400" dirty="0">
                <a:solidFill>
                  <a:srgbClr val="403011"/>
                </a:solidFill>
                <a:latin typeface="Brygada 1918 Semi Bold" pitchFamily="34" charset="0"/>
                <a:ea typeface="Brygada 1918 Semi Bold" pitchFamily="34" charset="-122"/>
                <a:cs typeface="Brygada 1918 Semi Bold" pitchFamily="34" charset="-120"/>
              </a:rPr>
              <a:t> Ngữ văn</a:t>
            </a:r>
            <a:endParaRPr lang="en-US" sz="2400" dirty="0"/>
          </a:p>
        </p:txBody>
      </p:sp>
      <p:sp>
        <p:nvSpPr>
          <p:cNvPr id="6" name="Text 4"/>
          <p:cNvSpPr/>
          <p:nvPr/>
        </p:nvSpPr>
        <p:spPr>
          <a:xfrm>
            <a:off x="1142524" y="3950375"/>
            <a:ext cx="3590330" cy="725805"/>
          </a:xfrm>
          <a:prstGeom prst="rect">
            <a:avLst/>
          </a:prstGeom>
          <a:noFill/>
          <a:ln/>
        </p:spPr>
        <p:txBody>
          <a:bodyPr wrap="square" lIns="0" tIns="0" rIns="0" bIns="0" rtlCol="0" anchor="t"/>
          <a:lstStyle/>
          <a:p>
            <a:pPr marL="342900" indent="-342900" algn="l">
              <a:lnSpc>
                <a:spcPts val="2850"/>
              </a:lnSpc>
              <a:buSzPct val="100000"/>
              <a:buChar char="•"/>
            </a:pPr>
            <a:r>
              <a:rPr lang="en-US" sz="2000" dirty="0">
                <a:solidFill>
                  <a:srgbClr val="403011"/>
                </a:solidFill>
                <a:latin typeface="Brygada 1918" pitchFamily="34" charset="0"/>
                <a:ea typeface="Brygada 1918" pitchFamily="34" charset="-122"/>
                <a:cs typeface="Brygada 1918" pitchFamily="34" charset="-120"/>
              </a:rPr>
              <a:t>Cảm nhận vẻ đẹp mùa xuân “chín” qua thơ Hàn Mặc Tử.</a:t>
            </a:r>
            <a:endParaRPr lang="en-US" sz="2000" dirty="0"/>
          </a:p>
        </p:txBody>
      </p:sp>
      <p:sp>
        <p:nvSpPr>
          <p:cNvPr id="7" name="Text 5"/>
          <p:cNvSpPr/>
          <p:nvPr/>
        </p:nvSpPr>
        <p:spPr>
          <a:xfrm>
            <a:off x="1142524" y="5229606"/>
            <a:ext cx="3590330" cy="1088708"/>
          </a:xfrm>
          <a:prstGeom prst="rect">
            <a:avLst/>
          </a:prstGeom>
          <a:noFill/>
          <a:ln/>
        </p:spPr>
        <p:txBody>
          <a:bodyPr wrap="square" lIns="0" tIns="0" rIns="0" bIns="0" rtlCol="0" anchor="t"/>
          <a:lstStyle/>
          <a:p>
            <a:pPr marL="342900" indent="-342900" algn="l">
              <a:lnSpc>
                <a:spcPts val="2850"/>
              </a:lnSpc>
              <a:buSzPct val="100000"/>
              <a:buChar char="•"/>
            </a:pPr>
            <a:r>
              <a:rPr lang="en-US" sz="2000" dirty="0" err="1">
                <a:solidFill>
                  <a:srgbClr val="403011"/>
                </a:solidFill>
                <a:latin typeface="Brygada 1918" pitchFamily="34" charset="0"/>
                <a:ea typeface="Brygada 1918" pitchFamily="34" charset="-122"/>
                <a:cs typeface="Brygada 1918" pitchFamily="34" charset="-120"/>
              </a:rPr>
              <a:t>Đánh</a:t>
            </a:r>
            <a:r>
              <a:rPr lang="en-US" sz="2000" dirty="0">
                <a:solidFill>
                  <a:srgbClr val="403011"/>
                </a:solidFill>
                <a:latin typeface="Brygada 1918" pitchFamily="34" charset="0"/>
                <a:ea typeface="Brygada 1918" pitchFamily="34" charset="-122"/>
                <a:cs typeface="Brygada 1918" pitchFamily="34" charset="-120"/>
              </a:rPr>
              <a:t> </a:t>
            </a:r>
            <a:r>
              <a:rPr lang="en-US" sz="2000" dirty="0" err="1">
                <a:solidFill>
                  <a:srgbClr val="403011"/>
                </a:solidFill>
                <a:latin typeface="Brygada 1918" pitchFamily="34" charset="0"/>
                <a:ea typeface="Brygada 1918" pitchFamily="34" charset="-122"/>
                <a:cs typeface="Brygada 1918" pitchFamily="34" charset="-120"/>
              </a:rPr>
              <a:t>giá</a:t>
            </a:r>
            <a:r>
              <a:rPr lang="en-US" sz="2000" dirty="0">
                <a:solidFill>
                  <a:srgbClr val="403011"/>
                </a:solidFill>
                <a:latin typeface="Brygada 1918" pitchFamily="34" charset="0"/>
                <a:ea typeface="Brygada 1918" pitchFamily="34" charset="-122"/>
                <a:cs typeface="Brygada 1918" pitchFamily="34" charset="-120"/>
              </a:rPr>
              <a:t> </a:t>
            </a:r>
            <a:r>
              <a:rPr lang="en-US" sz="2000" dirty="0" err="1">
                <a:solidFill>
                  <a:srgbClr val="403011"/>
                </a:solidFill>
                <a:latin typeface="Brygada 1918" pitchFamily="34" charset="0"/>
                <a:ea typeface="Brygada 1918" pitchFamily="34" charset="-122"/>
                <a:cs typeface="Brygada 1918" pitchFamily="34" charset="-120"/>
              </a:rPr>
              <a:t>tư</a:t>
            </a:r>
            <a:r>
              <a:rPr lang="en-US" sz="2000" dirty="0">
                <a:solidFill>
                  <a:srgbClr val="403011"/>
                </a:solidFill>
                <a:latin typeface="Brygada 1918" pitchFamily="34" charset="0"/>
                <a:ea typeface="Brygada 1918" pitchFamily="34" charset="-122"/>
                <a:cs typeface="Brygada 1918" pitchFamily="34" charset="-120"/>
              </a:rPr>
              <a:t> tưởng nghệ thuật: Tình yêu thiên nhiên và nỗi buồn nhân thế.</a:t>
            </a:r>
            <a:endParaRPr lang="en-US" sz="2000" dirty="0"/>
          </a:p>
        </p:txBody>
      </p:sp>
      <p:sp>
        <p:nvSpPr>
          <p:cNvPr id="8" name="Shape 6"/>
          <p:cNvSpPr/>
          <p:nvPr/>
        </p:nvSpPr>
        <p:spPr>
          <a:xfrm>
            <a:off x="5216962" y="3202662"/>
            <a:ext cx="4196358" cy="4146405"/>
          </a:xfrm>
          <a:prstGeom prst="roundRect">
            <a:avLst>
              <a:gd name="adj" fmla="val 3959"/>
            </a:avLst>
          </a:prstGeom>
          <a:solidFill>
            <a:srgbClr val="F6EBD4"/>
          </a:solidFill>
          <a:ln w="30480">
            <a:solidFill>
              <a:srgbClr val="83792E"/>
            </a:solidFill>
            <a:prstDash val="solid"/>
          </a:ln>
        </p:spPr>
      </p:sp>
      <p:sp>
        <p:nvSpPr>
          <p:cNvPr id="9" name="Shape 7"/>
          <p:cNvSpPr/>
          <p:nvPr/>
        </p:nvSpPr>
        <p:spPr>
          <a:xfrm>
            <a:off x="5186482" y="3202662"/>
            <a:ext cx="152400" cy="4146405"/>
          </a:xfrm>
          <a:prstGeom prst="roundRect">
            <a:avLst>
              <a:gd name="adj" fmla="val 279070"/>
            </a:avLst>
          </a:prstGeom>
          <a:solidFill>
            <a:srgbClr val="83792E"/>
          </a:solidFill>
          <a:ln/>
        </p:spPr>
      </p:sp>
      <p:sp>
        <p:nvSpPr>
          <p:cNvPr id="10" name="Text 8"/>
          <p:cNvSpPr/>
          <p:nvPr/>
        </p:nvSpPr>
        <p:spPr>
          <a:xfrm>
            <a:off x="5565696" y="3459956"/>
            <a:ext cx="3590330" cy="708660"/>
          </a:xfrm>
          <a:prstGeom prst="rect">
            <a:avLst/>
          </a:prstGeom>
          <a:noFill/>
          <a:ln/>
        </p:spPr>
        <p:txBody>
          <a:bodyPr wrap="square" lIns="0" tIns="0" rIns="0" bIns="0" rtlCol="0" anchor="t"/>
          <a:lstStyle/>
          <a:p>
            <a:pPr marL="0" indent="0" algn="l">
              <a:lnSpc>
                <a:spcPts val="2750"/>
              </a:lnSpc>
              <a:buNone/>
            </a:pPr>
            <a:r>
              <a:rPr lang="en-US" sz="2400" dirty="0">
                <a:solidFill>
                  <a:srgbClr val="403011"/>
                </a:solidFill>
                <a:latin typeface="Brygada 1918 Semi Bold" pitchFamily="34" charset="0"/>
                <a:ea typeface="Brygada 1918 Semi Bold" pitchFamily="34" charset="-122"/>
                <a:cs typeface="Brygada 1918 Semi Bold" pitchFamily="34" charset="-120"/>
              </a:rPr>
              <a:t>Năng </a:t>
            </a:r>
            <a:r>
              <a:rPr lang="en-US" sz="2400" dirty="0" err="1">
                <a:solidFill>
                  <a:srgbClr val="403011"/>
                </a:solidFill>
                <a:latin typeface="Brygada 1918 Semi Bold" pitchFamily="34" charset="0"/>
                <a:ea typeface="Brygada 1918 Semi Bold" pitchFamily="34" charset="-122"/>
                <a:cs typeface="Brygada 1918 Semi Bold" pitchFamily="34" charset="-120"/>
              </a:rPr>
              <a:t>lực</a:t>
            </a:r>
            <a:r>
              <a:rPr lang="en-US" sz="2400" dirty="0">
                <a:solidFill>
                  <a:srgbClr val="403011"/>
                </a:solidFill>
                <a:latin typeface="Brygada 1918 Semi Bold" pitchFamily="34" charset="0"/>
                <a:ea typeface="Brygada 1918 Semi Bold" pitchFamily="34" charset="-122"/>
                <a:cs typeface="Brygada 1918 Semi Bold" pitchFamily="34" charset="-120"/>
              </a:rPr>
              <a:t> STEM</a:t>
            </a:r>
            <a:endParaRPr lang="en-US" sz="2400" dirty="0"/>
          </a:p>
        </p:txBody>
      </p:sp>
      <p:sp>
        <p:nvSpPr>
          <p:cNvPr id="11" name="Text 9"/>
          <p:cNvSpPr/>
          <p:nvPr/>
        </p:nvSpPr>
        <p:spPr>
          <a:xfrm>
            <a:off x="5565696" y="4249841"/>
            <a:ext cx="3590330" cy="725805"/>
          </a:xfrm>
          <a:prstGeom prst="rect">
            <a:avLst/>
          </a:prstGeom>
          <a:noFill/>
          <a:ln/>
        </p:spPr>
        <p:txBody>
          <a:bodyPr wrap="square" lIns="0" tIns="0" rIns="0" bIns="0" rtlCol="0" anchor="t"/>
          <a:lstStyle/>
          <a:p>
            <a:pPr marL="342900" indent="-342900" algn="l">
              <a:lnSpc>
                <a:spcPct val="120000"/>
              </a:lnSpc>
              <a:buSzPct val="100000"/>
              <a:buChar char="•"/>
            </a:pPr>
            <a:r>
              <a:rPr lang="en-US" sz="2000" dirty="0" err="1">
                <a:solidFill>
                  <a:srgbClr val="403011"/>
                </a:solidFill>
                <a:latin typeface="Brygada 1918" pitchFamily="34" charset="0"/>
                <a:ea typeface="Brygada 1918" pitchFamily="34" charset="-122"/>
                <a:cs typeface="Brygada 1918" pitchFamily="34" charset="-120"/>
              </a:rPr>
              <a:t>Năng</a:t>
            </a:r>
            <a:r>
              <a:rPr lang="en-US" sz="2000" dirty="0">
                <a:solidFill>
                  <a:srgbClr val="403011"/>
                </a:solidFill>
                <a:latin typeface="Brygada 1918" pitchFamily="34" charset="0"/>
                <a:ea typeface="Brygada 1918" pitchFamily="34" charset="-122"/>
                <a:cs typeface="Brygada 1918" pitchFamily="34" charset="-120"/>
              </a:rPr>
              <a:t> </a:t>
            </a:r>
            <a:r>
              <a:rPr lang="en-US" sz="2000" dirty="0" err="1">
                <a:solidFill>
                  <a:srgbClr val="403011"/>
                </a:solidFill>
                <a:latin typeface="Brygada 1918" pitchFamily="34" charset="0"/>
                <a:ea typeface="Brygada 1918" pitchFamily="34" charset="-122"/>
                <a:cs typeface="Brygada 1918" pitchFamily="34" charset="-120"/>
              </a:rPr>
              <a:t>lực</a:t>
            </a:r>
            <a:r>
              <a:rPr lang="en-US" sz="2000" dirty="0">
                <a:solidFill>
                  <a:srgbClr val="403011"/>
                </a:solidFill>
                <a:latin typeface="Brygada 1918" pitchFamily="34" charset="0"/>
                <a:ea typeface="Brygada 1918" pitchFamily="34" charset="-122"/>
                <a:cs typeface="Brygada 1918" pitchFamily="34" charset="-120"/>
              </a:rPr>
              <a:t> </a:t>
            </a:r>
            <a:r>
              <a:rPr lang="en-US" sz="2000" dirty="0" err="1">
                <a:solidFill>
                  <a:srgbClr val="403011"/>
                </a:solidFill>
                <a:latin typeface="Brygada 1918" pitchFamily="34" charset="0"/>
                <a:ea typeface="Brygada 1918" pitchFamily="34" charset="-122"/>
                <a:cs typeface="Brygada 1918" pitchFamily="34" charset="-120"/>
              </a:rPr>
              <a:t>sáng</a:t>
            </a:r>
            <a:r>
              <a:rPr lang="en-US" sz="2000" dirty="0">
                <a:solidFill>
                  <a:srgbClr val="403011"/>
                </a:solidFill>
                <a:latin typeface="Brygada 1918" pitchFamily="34" charset="0"/>
                <a:ea typeface="Brygada 1918" pitchFamily="34" charset="-122"/>
                <a:cs typeface="Brygada 1918" pitchFamily="34" charset="-120"/>
              </a:rPr>
              <a:t> </a:t>
            </a:r>
            <a:r>
              <a:rPr lang="en-US" sz="2000" dirty="0" err="1">
                <a:solidFill>
                  <a:srgbClr val="403011"/>
                </a:solidFill>
                <a:latin typeface="Brygada 1918" pitchFamily="34" charset="0"/>
                <a:ea typeface="Brygada 1918" pitchFamily="34" charset="-122"/>
                <a:cs typeface="Brygada 1918" pitchFamily="34" charset="-120"/>
              </a:rPr>
              <a:t>tạo</a:t>
            </a:r>
            <a:endParaRPr lang="en-US" sz="2000" dirty="0">
              <a:solidFill>
                <a:srgbClr val="403011"/>
              </a:solidFill>
              <a:latin typeface="Brygada 1918" pitchFamily="34" charset="0"/>
              <a:ea typeface="Brygada 1918" pitchFamily="34" charset="-122"/>
              <a:cs typeface="Brygada 1918" pitchFamily="34" charset="-120"/>
            </a:endParaRPr>
          </a:p>
          <a:p>
            <a:pPr marL="342900" indent="-342900" algn="l">
              <a:lnSpc>
                <a:spcPct val="120000"/>
              </a:lnSpc>
              <a:buSzPct val="100000"/>
              <a:buChar char="•"/>
            </a:pPr>
            <a:r>
              <a:rPr lang="en-US" sz="2000" dirty="0" err="1">
                <a:solidFill>
                  <a:srgbClr val="403011"/>
                </a:solidFill>
                <a:latin typeface="Brygada 1918" pitchFamily="34" charset="0"/>
                <a:ea typeface="Brygada 1918" pitchFamily="34" charset="-122"/>
                <a:cs typeface="Brygada 1918" pitchFamily="34" charset="-120"/>
              </a:rPr>
              <a:t>Phát</a:t>
            </a:r>
            <a:r>
              <a:rPr lang="en-US" sz="2000" dirty="0">
                <a:solidFill>
                  <a:srgbClr val="403011"/>
                </a:solidFill>
                <a:latin typeface="Brygada 1918" pitchFamily="34" charset="0"/>
                <a:ea typeface="Brygada 1918" pitchFamily="34" charset="-122"/>
                <a:cs typeface="Brygada 1918" pitchFamily="34" charset="-120"/>
              </a:rPr>
              <a:t> hiện và giải quyết vấn đề thực tiễn (tư duy phản biện).</a:t>
            </a:r>
            <a:endParaRPr lang="en-US" sz="2000" dirty="0"/>
          </a:p>
        </p:txBody>
      </p:sp>
      <p:sp>
        <p:nvSpPr>
          <p:cNvPr id="12" name="Text 10"/>
          <p:cNvSpPr/>
          <p:nvPr/>
        </p:nvSpPr>
        <p:spPr>
          <a:xfrm>
            <a:off x="5565696" y="5755303"/>
            <a:ext cx="3590330" cy="725805"/>
          </a:xfrm>
          <a:prstGeom prst="rect">
            <a:avLst/>
          </a:prstGeom>
          <a:noFill/>
          <a:ln/>
        </p:spPr>
        <p:txBody>
          <a:bodyPr wrap="square" lIns="0" tIns="0" rIns="0" bIns="0" rtlCol="0" anchor="t"/>
          <a:lstStyle/>
          <a:p>
            <a:pPr marL="342900" indent="-342900" algn="l">
              <a:lnSpc>
                <a:spcPct val="120000"/>
              </a:lnSpc>
              <a:buSzPct val="100000"/>
              <a:buChar char="•"/>
            </a:pPr>
            <a:r>
              <a:rPr lang="en-US" sz="2000" dirty="0">
                <a:solidFill>
                  <a:srgbClr val="403011"/>
                </a:solidFill>
                <a:latin typeface="Brygada 1918" pitchFamily="34" charset="0"/>
                <a:ea typeface="Brygada 1918" pitchFamily="34" charset="-122"/>
                <a:cs typeface="Brygada 1918" pitchFamily="34" charset="-120"/>
              </a:rPr>
              <a:t>Vận dụng kiến </a:t>
            </a:r>
            <a:r>
              <a:rPr lang="en-US" sz="2000" dirty="0" err="1">
                <a:solidFill>
                  <a:srgbClr val="403011"/>
                </a:solidFill>
                <a:latin typeface="Brygada 1918" pitchFamily="34" charset="0"/>
                <a:ea typeface="Brygada 1918" pitchFamily="34" charset="-122"/>
                <a:cs typeface="Brygada 1918" pitchFamily="34" charset="-120"/>
              </a:rPr>
              <a:t>thức</a:t>
            </a:r>
            <a:r>
              <a:rPr lang="en-US" sz="2000" dirty="0">
                <a:solidFill>
                  <a:srgbClr val="403011"/>
                </a:solidFill>
                <a:latin typeface="Brygada 1918" pitchFamily="34" charset="0"/>
                <a:ea typeface="Brygada 1918" pitchFamily="34" charset="-122"/>
                <a:cs typeface="Brygada 1918" pitchFamily="34" charset="-120"/>
              </a:rPr>
              <a:t> </a:t>
            </a:r>
            <a:r>
              <a:rPr lang="en-US" sz="2000" b="1" dirty="0" err="1">
                <a:solidFill>
                  <a:srgbClr val="403011"/>
                </a:solidFill>
                <a:latin typeface="Brygada 1918" pitchFamily="34" charset="0"/>
                <a:ea typeface="Brygada 1918" pitchFamily="34" charset="-122"/>
                <a:cs typeface="Brygada 1918" pitchFamily="34" charset="-120"/>
              </a:rPr>
              <a:t>liên</a:t>
            </a:r>
            <a:r>
              <a:rPr lang="en-US" sz="2000" b="1" dirty="0">
                <a:solidFill>
                  <a:srgbClr val="403011"/>
                </a:solidFill>
                <a:latin typeface="Brygada 1918" pitchFamily="34" charset="0"/>
                <a:ea typeface="Brygada 1918" pitchFamily="34" charset="-122"/>
                <a:cs typeface="Brygada 1918" pitchFamily="34" charset="-120"/>
              </a:rPr>
              <a:t> </a:t>
            </a:r>
            <a:r>
              <a:rPr lang="en-US" sz="2000" b="1" dirty="0" err="1">
                <a:solidFill>
                  <a:srgbClr val="403011"/>
                </a:solidFill>
                <a:latin typeface="Brygada 1918" pitchFamily="34" charset="0"/>
                <a:ea typeface="Brygada 1918" pitchFamily="34" charset="-122"/>
                <a:cs typeface="Brygada 1918" pitchFamily="34" charset="-120"/>
              </a:rPr>
              <a:t>môn</a:t>
            </a:r>
            <a:r>
              <a:rPr lang="en-US" sz="2000" dirty="0">
                <a:solidFill>
                  <a:srgbClr val="403011"/>
                </a:solidFill>
                <a:latin typeface="Brygada 1918" pitchFamily="34" charset="0"/>
                <a:ea typeface="Brygada 1918" pitchFamily="34" charset="-122"/>
                <a:cs typeface="Brygada 1918" pitchFamily="34" charset="-120"/>
              </a:rPr>
              <a:t>.</a:t>
            </a:r>
            <a:endParaRPr lang="en-US" sz="2000" dirty="0"/>
          </a:p>
        </p:txBody>
      </p:sp>
      <p:sp>
        <p:nvSpPr>
          <p:cNvPr id="13" name="Text 11"/>
          <p:cNvSpPr/>
          <p:nvPr/>
        </p:nvSpPr>
        <p:spPr>
          <a:xfrm>
            <a:off x="5565696" y="6560404"/>
            <a:ext cx="3590330" cy="725805"/>
          </a:xfrm>
          <a:prstGeom prst="rect">
            <a:avLst/>
          </a:prstGeom>
          <a:noFill/>
          <a:ln/>
        </p:spPr>
        <p:txBody>
          <a:bodyPr wrap="square" lIns="0" tIns="0" rIns="0" bIns="0" rtlCol="0" anchor="t"/>
          <a:lstStyle/>
          <a:p>
            <a:pPr marL="342900" indent="-342900" algn="l">
              <a:lnSpc>
                <a:spcPct val="120000"/>
              </a:lnSpc>
              <a:buSzPct val="100000"/>
              <a:buChar char="•"/>
            </a:pPr>
            <a:r>
              <a:rPr lang="en-US" sz="2000" dirty="0">
                <a:solidFill>
                  <a:srgbClr val="403011"/>
                </a:solidFill>
                <a:latin typeface="Brygada 1918" pitchFamily="34" charset="0"/>
                <a:ea typeface="Brygada 1918" pitchFamily="34" charset="-122"/>
                <a:cs typeface="Brygada 1918" pitchFamily="34" charset="-120"/>
              </a:rPr>
              <a:t>Rèn luyện năng lực hợp tác, thuyết trình, đánh giá.</a:t>
            </a:r>
            <a:endParaRPr lang="en-US" sz="2000" dirty="0"/>
          </a:p>
        </p:txBody>
      </p:sp>
      <p:sp>
        <p:nvSpPr>
          <p:cNvPr id="14" name="Shape 12"/>
          <p:cNvSpPr/>
          <p:nvPr/>
        </p:nvSpPr>
        <p:spPr>
          <a:xfrm>
            <a:off x="9640133" y="3202662"/>
            <a:ext cx="4196358" cy="4146405"/>
          </a:xfrm>
          <a:prstGeom prst="roundRect">
            <a:avLst>
              <a:gd name="adj" fmla="val 3959"/>
            </a:avLst>
          </a:prstGeom>
          <a:solidFill>
            <a:srgbClr val="F6EBD4"/>
          </a:solidFill>
          <a:ln w="30480">
            <a:solidFill>
              <a:srgbClr val="E8AF3B"/>
            </a:solidFill>
            <a:prstDash val="solid"/>
          </a:ln>
        </p:spPr>
      </p:sp>
      <p:sp>
        <p:nvSpPr>
          <p:cNvPr id="15" name="Shape 13"/>
          <p:cNvSpPr/>
          <p:nvPr/>
        </p:nvSpPr>
        <p:spPr>
          <a:xfrm>
            <a:off x="9609653" y="3202662"/>
            <a:ext cx="152400" cy="4146405"/>
          </a:xfrm>
          <a:prstGeom prst="roundRect">
            <a:avLst>
              <a:gd name="adj" fmla="val 279070"/>
            </a:avLst>
          </a:prstGeom>
          <a:solidFill>
            <a:srgbClr val="E8AF3B"/>
          </a:solidFill>
          <a:ln/>
        </p:spPr>
      </p:sp>
      <p:sp>
        <p:nvSpPr>
          <p:cNvPr id="16" name="Text 14"/>
          <p:cNvSpPr/>
          <p:nvPr/>
        </p:nvSpPr>
        <p:spPr>
          <a:xfrm>
            <a:off x="9988868" y="3459956"/>
            <a:ext cx="2835235" cy="354330"/>
          </a:xfrm>
          <a:prstGeom prst="rect">
            <a:avLst/>
          </a:prstGeom>
          <a:noFill/>
          <a:ln/>
        </p:spPr>
        <p:txBody>
          <a:bodyPr wrap="none" lIns="0" tIns="0" rIns="0" bIns="0" rtlCol="0" anchor="t"/>
          <a:lstStyle/>
          <a:p>
            <a:pPr marL="0" indent="0" algn="l">
              <a:lnSpc>
                <a:spcPts val="2750"/>
              </a:lnSpc>
              <a:buNone/>
            </a:pPr>
            <a:r>
              <a:rPr lang="en-US" sz="2400" dirty="0">
                <a:solidFill>
                  <a:srgbClr val="403011"/>
                </a:solidFill>
                <a:latin typeface="Brygada 1918 Semi Bold" pitchFamily="34" charset="0"/>
                <a:ea typeface="Brygada 1918 Semi Bold" pitchFamily="34" charset="-122"/>
                <a:cs typeface="Brygada 1918 Semi Bold" pitchFamily="34" charset="-120"/>
              </a:rPr>
              <a:t>Phẩm chất</a:t>
            </a:r>
            <a:endParaRPr lang="en-US" sz="2400" dirty="0"/>
          </a:p>
        </p:txBody>
      </p:sp>
      <p:sp>
        <p:nvSpPr>
          <p:cNvPr id="17" name="Text 15"/>
          <p:cNvSpPr/>
          <p:nvPr/>
        </p:nvSpPr>
        <p:spPr>
          <a:xfrm>
            <a:off x="9988868" y="3950375"/>
            <a:ext cx="3590330" cy="725805"/>
          </a:xfrm>
          <a:prstGeom prst="rect">
            <a:avLst/>
          </a:prstGeom>
          <a:noFill/>
          <a:ln/>
        </p:spPr>
        <p:txBody>
          <a:bodyPr wrap="square" lIns="0" tIns="0" rIns="0" bIns="0" rtlCol="0" anchor="t"/>
          <a:lstStyle/>
          <a:p>
            <a:pPr marL="342900" indent="-342900" algn="l">
              <a:lnSpc>
                <a:spcPts val="2850"/>
              </a:lnSpc>
              <a:buSzPct val="100000"/>
              <a:buChar char="•"/>
            </a:pPr>
            <a:r>
              <a:rPr lang="en-US" sz="2000" dirty="0">
                <a:solidFill>
                  <a:srgbClr val="403011"/>
                </a:solidFill>
                <a:latin typeface="Brygada 1918" pitchFamily="34" charset="0"/>
                <a:ea typeface="Brygada 1918" pitchFamily="34" charset="-122"/>
                <a:cs typeface="Brygada 1918" pitchFamily="34" charset="-120"/>
              </a:rPr>
              <a:t>Thẩm mỹ, yêu thiên nhiên, trân trọng cuộc sống.</a:t>
            </a:r>
            <a:endParaRPr lang="en-US" sz="2000" dirty="0"/>
          </a:p>
        </p:txBody>
      </p:sp>
      <p:sp>
        <p:nvSpPr>
          <p:cNvPr id="18" name="Text 16"/>
          <p:cNvSpPr/>
          <p:nvPr/>
        </p:nvSpPr>
        <p:spPr>
          <a:xfrm>
            <a:off x="9988868" y="4755475"/>
            <a:ext cx="3590330" cy="362903"/>
          </a:xfrm>
          <a:prstGeom prst="rect">
            <a:avLst/>
          </a:prstGeom>
          <a:noFill/>
          <a:ln/>
        </p:spPr>
        <p:txBody>
          <a:bodyPr wrap="none" lIns="0" tIns="0" rIns="0" bIns="0" rtlCol="0" anchor="t"/>
          <a:lstStyle/>
          <a:p>
            <a:pPr marL="342900" indent="-342900" algn="l">
              <a:lnSpc>
                <a:spcPts val="2850"/>
              </a:lnSpc>
              <a:buSzPct val="100000"/>
              <a:buChar char="•"/>
            </a:pPr>
            <a:r>
              <a:rPr lang="en-US" sz="2000" dirty="0" err="1">
                <a:solidFill>
                  <a:srgbClr val="403011"/>
                </a:solidFill>
                <a:latin typeface="Brygada 1918" pitchFamily="34" charset="0"/>
                <a:ea typeface="Brygada 1918" pitchFamily="34" charset="-122"/>
                <a:cs typeface="Brygada 1918" pitchFamily="34" charset="-120"/>
              </a:rPr>
              <a:t>Thái</a:t>
            </a:r>
            <a:r>
              <a:rPr lang="en-US" sz="2000" dirty="0">
                <a:solidFill>
                  <a:srgbClr val="403011"/>
                </a:solidFill>
                <a:latin typeface="Brygada 1918" pitchFamily="34" charset="0"/>
                <a:ea typeface="Brygada 1918" pitchFamily="34" charset="-122"/>
                <a:cs typeface="Brygada 1918" pitchFamily="34" charset="-120"/>
              </a:rPr>
              <a:t> </a:t>
            </a:r>
            <a:r>
              <a:rPr lang="en-US" sz="2000" dirty="0" err="1">
                <a:solidFill>
                  <a:srgbClr val="403011"/>
                </a:solidFill>
                <a:latin typeface="Brygada 1918" pitchFamily="34" charset="0"/>
                <a:ea typeface="Brygada 1918" pitchFamily="34" charset="-122"/>
                <a:cs typeface="Brygada 1918" pitchFamily="34" charset="-120"/>
              </a:rPr>
              <a:t>độ</a:t>
            </a:r>
            <a:r>
              <a:rPr lang="en-US" sz="2000" dirty="0">
                <a:solidFill>
                  <a:srgbClr val="403011"/>
                </a:solidFill>
                <a:latin typeface="Brygada 1918" pitchFamily="34" charset="0"/>
                <a:ea typeface="Brygada 1918" pitchFamily="34" charset="-122"/>
                <a:cs typeface="Brygada 1918" pitchFamily="34" charset="-120"/>
              </a:rPr>
              <a:t> sống tích cực.</a:t>
            </a:r>
            <a:endParaRPr lang="en-US" sz="2000" dirty="0"/>
          </a:p>
        </p:txBody>
      </p:sp>
    </p:spTree>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540425" y="289110"/>
            <a:ext cx="9690616" cy="458391"/>
          </a:xfrm>
          <a:prstGeom prst="rect">
            <a:avLst/>
          </a:prstGeom>
          <a:noFill/>
          <a:ln/>
        </p:spPr>
        <p:txBody>
          <a:bodyPr wrap="none" lIns="0" tIns="0" rIns="0" bIns="0" rtlCol="0" anchor="t"/>
          <a:lstStyle/>
          <a:p>
            <a:pPr marL="0" indent="0" algn="l">
              <a:lnSpc>
                <a:spcPts val="3600"/>
              </a:lnSpc>
              <a:buNone/>
            </a:pPr>
            <a:r>
              <a:rPr lang="en-US" sz="4000" dirty="0">
                <a:solidFill>
                  <a:srgbClr val="403011"/>
                </a:solidFill>
                <a:latin typeface="Brygada 1918 Semi Bold" pitchFamily="34" charset="0"/>
                <a:ea typeface="Brygada 1918 Semi Bold" pitchFamily="34" charset="-122"/>
                <a:cs typeface="Brygada 1918 Semi Bold" pitchFamily="34" charset="-120"/>
              </a:rPr>
              <a:t>HOẠT ĐỘNG 2: NGHIÊN CỨU VÀ KHÁM PHÁ KIẾN THỨC</a:t>
            </a:r>
            <a:endParaRPr lang="en-US" sz="4000" dirty="0"/>
          </a:p>
        </p:txBody>
      </p:sp>
      <p:sp>
        <p:nvSpPr>
          <p:cNvPr id="3" name="Text 1"/>
          <p:cNvSpPr/>
          <p:nvPr/>
        </p:nvSpPr>
        <p:spPr>
          <a:xfrm>
            <a:off x="447853" y="1172742"/>
            <a:ext cx="8027841" cy="900463"/>
          </a:xfrm>
          <a:prstGeom prst="rect">
            <a:avLst/>
          </a:prstGeom>
          <a:noFill/>
          <a:ln/>
        </p:spPr>
        <p:txBody>
          <a:bodyPr wrap="none" lIns="0" tIns="0" rIns="0" bIns="0" rtlCol="0" anchor="t"/>
          <a:lstStyle/>
          <a:p>
            <a:pPr marL="0" indent="0" algn="ctr">
              <a:lnSpc>
                <a:spcPct val="120000"/>
              </a:lnSpc>
              <a:buNone/>
            </a:pPr>
            <a:r>
              <a:rPr lang="en-US" sz="3200" b="1" dirty="0">
                <a:solidFill>
                  <a:srgbClr val="403011"/>
                </a:solidFill>
                <a:latin typeface="Brygada 1918" pitchFamily="34" charset="0"/>
                <a:ea typeface="Brygada 1918" pitchFamily="34" charset="-122"/>
                <a:cs typeface="Brygada 1918" pitchFamily="34" charset="-120"/>
              </a:rPr>
              <a:t>TRẠNG THÁI “CHÍN” CỦA MÙA XUÂN</a:t>
            </a:r>
            <a:endParaRPr lang="en-US" sz="3200" b="1" dirty="0"/>
          </a:p>
        </p:txBody>
      </p:sp>
      <p:sp>
        <p:nvSpPr>
          <p:cNvPr id="4" name="Shape 2"/>
          <p:cNvSpPr/>
          <p:nvPr/>
        </p:nvSpPr>
        <p:spPr>
          <a:xfrm>
            <a:off x="540425" y="2333607"/>
            <a:ext cx="6595824" cy="1139190"/>
          </a:xfrm>
          <a:prstGeom prst="roundRect">
            <a:avLst>
              <a:gd name="adj" fmla="val 6421"/>
            </a:avLst>
          </a:prstGeom>
          <a:solidFill>
            <a:srgbClr val="F6EBD4"/>
          </a:solidFill>
          <a:ln/>
        </p:spPr>
      </p:sp>
      <p:sp>
        <p:nvSpPr>
          <p:cNvPr id="5" name="Shape 3"/>
          <p:cNvSpPr/>
          <p:nvPr/>
        </p:nvSpPr>
        <p:spPr>
          <a:xfrm>
            <a:off x="540425" y="2318367"/>
            <a:ext cx="6595824" cy="60960"/>
          </a:xfrm>
          <a:prstGeom prst="roundRect">
            <a:avLst>
              <a:gd name="adj" fmla="val 360959"/>
            </a:avLst>
          </a:prstGeom>
          <a:solidFill>
            <a:srgbClr val="626C3B"/>
          </a:solidFill>
          <a:ln/>
        </p:spPr>
      </p:sp>
      <p:sp>
        <p:nvSpPr>
          <p:cNvPr id="6" name="Shape 4"/>
          <p:cNvSpPr/>
          <p:nvPr/>
        </p:nvSpPr>
        <p:spPr>
          <a:xfrm>
            <a:off x="3618309" y="2113580"/>
            <a:ext cx="440055" cy="440055"/>
          </a:xfrm>
          <a:prstGeom prst="roundRect">
            <a:avLst>
              <a:gd name="adj" fmla="val 207792"/>
            </a:avLst>
          </a:prstGeom>
          <a:solidFill>
            <a:srgbClr val="626C3B"/>
          </a:solidFill>
          <a:ln/>
        </p:spPr>
      </p:sp>
      <p:pic>
        <p:nvPicPr>
          <p:cNvPr id="7" name="Image 0" descr="preencoded.png"/>
          <p:cNvPicPr>
            <a:picLocks noChangeAspect="1"/>
          </p:cNvPicPr>
          <p:nvPr/>
        </p:nvPicPr>
        <p:blipFill>
          <a:blip r:embed="rId3"/>
          <a:stretch>
            <a:fillRect/>
          </a:stretch>
        </p:blipFill>
        <p:spPr>
          <a:xfrm>
            <a:off x="3750350" y="2223594"/>
            <a:ext cx="175974" cy="220028"/>
          </a:xfrm>
          <a:prstGeom prst="rect">
            <a:avLst/>
          </a:prstGeom>
        </p:spPr>
      </p:pic>
      <p:sp>
        <p:nvSpPr>
          <p:cNvPr id="8" name="Text 5"/>
          <p:cNvSpPr/>
          <p:nvPr/>
        </p:nvSpPr>
        <p:spPr>
          <a:xfrm>
            <a:off x="702350" y="2700320"/>
            <a:ext cx="1833563" cy="229195"/>
          </a:xfrm>
          <a:prstGeom prst="rect">
            <a:avLst/>
          </a:prstGeom>
          <a:noFill/>
          <a:ln/>
        </p:spPr>
        <p:txBody>
          <a:bodyPr wrap="none" lIns="0" tIns="0" rIns="0" bIns="0" rtlCol="0" anchor="t"/>
          <a:lstStyle/>
          <a:p>
            <a:pPr marL="0" indent="0" algn="l">
              <a:lnSpc>
                <a:spcPts val="1800"/>
              </a:lnSpc>
              <a:buNone/>
            </a:pPr>
            <a:r>
              <a:rPr lang="en-US" sz="2800" dirty="0">
                <a:solidFill>
                  <a:srgbClr val="403011"/>
                </a:solidFill>
                <a:latin typeface="Brygada 1918 Semi Bold" pitchFamily="34" charset="0"/>
                <a:ea typeface="Brygada 1918 Semi Bold" pitchFamily="34" charset="-122"/>
                <a:cs typeface="Brygada 1918 Semi Bold" pitchFamily="34" charset="-120"/>
              </a:rPr>
              <a:t>Nhóm 1</a:t>
            </a:r>
            <a:endParaRPr lang="en-US" sz="2800" dirty="0"/>
          </a:p>
        </p:txBody>
      </p:sp>
      <p:sp>
        <p:nvSpPr>
          <p:cNvPr id="10" name="Shape 7"/>
          <p:cNvSpPr/>
          <p:nvPr/>
        </p:nvSpPr>
        <p:spPr>
          <a:xfrm>
            <a:off x="540425" y="3974974"/>
            <a:ext cx="6595824" cy="1139190"/>
          </a:xfrm>
          <a:prstGeom prst="roundRect">
            <a:avLst>
              <a:gd name="adj" fmla="val 6421"/>
            </a:avLst>
          </a:prstGeom>
          <a:solidFill>
            <a:srgbClr val="F6EBD4"/>
          </a:solidFill>
          <a:ln/>
        </p:spPr>
      </p:sp>
      <p:sp>
        <p:nvSpPr>
          <p:cNvPr id="11" name="Shape 8"/>
          <p:cNvSpPr/>
          <p:nvPr/>
        </p:nvSpPr>
        <p:spPr>
          <a:xfrm>
            <a:off x="540425" y="3824270"/>
            <a:ext cx="6595824" cy="60960"/>
          </a:xfrm>
          <a:prstGeom prst="roundRect">
            <a:avLst>
              <a:gd name="adj" fmla="val 360959"/>
            </a:avLst>
          </a:prstGeom>
          <a:solidFill>
            <a:srgbClr val="83792E"/>
          </a:solidFill>
          <a:ln/>
        </p:spPr>
      </p:sp>
      <p:sp>
        <p:nvSpPr>
          <p:cNvPr id="12" name="Shape 9"/>
          <p:cNvSpPr/>
          <p:nvPr/>
        </p:nvSpPr>
        <p:spPr>
          <a:xfrm>
            <a:off x="3618309" y="3619482"/>
            <a:ext cx="440055" cy="440055"/>
          </a:xfrm>
          <a:prstGeom prst="roundRect">
            <a:avLst>
              <a:gd name="adj" fmla="val 207792"/>
            </a:avLst>
          </a:prstGeom>
          <a:solidFill>
            <a:srgbClr val="83792E"/>
          </a:solidFill>
          <a:ln/>
        </p:spPr>
      </p:sp>
      <p:pic>
        <p:nvPicPr>
          <p:cNvPr id="13" name="Image 1" descr="preencoded.png"/>
          <p:cNvPicPr>
            <a:picLocks noChangeAspect="1"/>
          </p:cNvPicPr>
          <p:nvPr/>
        </p:nvPicPr>
        <p:blipFill>
          <a:blip r:embed="rId4"/>
          <a:stretch>
            <a:fillRect/>
          </a:stretch>
        </p:blipFill>
        <p:spPr>
          <a:xfrm>
            <a:off x="3750350" y="3729496"/>
            <a:ext cx="175974" cy="220028"/>
          </a:xfrm>
          <a:prstGeom prst="rect">
            <a:avLst/>
          </a:prstGeom>
        </p:spPr>
      </p:pic>
      <p:sp>
        <p:nvSpPr>
          <p:cNvPr id="14" name="Text 10"/>
          <p:cNvSpPr/>
          <p:nvPr/>
        </p:nvSpPr>
        <p:spPr>
          <a:xfrm>
            <a:off x="702350" y="4206222"/>
            <a:ext cx="1833563" cy="229195"/>
          </a:xfrm>
          <a:prstGeom prst="rect">
            <a:avLst/>
          </a:prstGeom>
          <a:noFill/>
          <a:ln/>
        </p:spPr>
        <p:txBody>
          <a:bodyPr wrap="none" lIns="0" tIns="0" rIns="0" bIns="0" rtlCol="0" anchor="t"/>
          <a:lstStyle/>
          <a:p>
            <a:pPr marL="0" indent="0" algn="l">
              <a:lnSpc>
                <a:spcPts val="1800"/>
              </a:lnSpc>
              <a:buNone/>
            </a:pPr>
            <a:r>
              <a:rPr lang="en-US" sz="2800" dirty="0">
                <a:solidFill>
                  <a:srgbClr val="403011"/>
                </a:solidFill>
                <a:latin typeface="Brygada 1918 Semi Bold" pitchFamily="34" charset="0"/>
                <a:ea typeface="Brygada 1918 Semi Bold" pitchFamily="34" charset="-122"/>
                <a:cs typeface="Brygada 1918 Semi Bold" pitchFamily="34" charset="-120"/>
              </a:rPr>
              <a:t>Nhóm 2</a:t>
            </a:r>
            <a:endParaRPr lang="en-US" sz="2800" dirty="0"/>
          </a:p>
        </p:txBody>
      </p:sp>
      <p:sp>
        <p:nvSpPr>
          <p:cNvPr id="16" name="Shape 12"/>
          <p:cNvSpPr/>
          <p:nvPr/>
        </p:nvSpPr>
        <p:spPr>
          <a:xfrm>
            <a:off x="540425" y="5345412"/>
            <a:ext cx="6595824" cy="1139190"/>
          </a:xfrm>
          <a:prstGeom prst="roundRect">
            <a:avLst>
              <a:gd name="adj" fmla="val 6421"/>
            </a:avLst>
          </a:prstGeom>
          <a:solidFill>
            <a:srgbClr val="F6EBD4"/>
          </a:solidFill>
          <a:ln/>
        </p:spPr>
      </p:sp>
      <p:sp>
        <p:nvSpPr>
          <p:cNvPr id="17" name="Shape 13"/>
          <p:cNvSpPr/>
          <p:nvPr/>
        </p:nvSpPr>
        <p:spPr>
          <a:xfrm>
            <a:off x="540425" y="5330172"/>
            <a:ext cx="6595824" cy="60960"/>
          </a:xfrm>
          <a:prstGeom prst="roundRect">
            <a:avLst>
              <a:gd name="adj" fmla="val 360959"/>
            </a:avLst>
          </a:prstGeom>
          <a:solidFill>
            <a:srgbClr val="E8AF3B"/>
          </a:solidFill>
          <a:ln/>
        </p:spPr>
      </p:sp>
      <p:sp>
        <p:nvSpPr>
          <p:cNvPr id="18" name="Shape 14"/>
          <p:cNvSpPr/>
          <p:nvPr/>
        </p:nvSpPr>
        <p:spPr>
          <a:xfrm>
            <a:off x="3618309" y="5125385"/>
            <a:ext cx="440055" cy="440055"/>
          </a:xfrm>
          <a:prstGeom prst="roundRect">
            <a:avLst>
              <a:gd name="adj" fmla="val 207792"/>
            </a:avLst>
          </a:prstGeom>
          <a:solidFill>
            <a:srgbClr val="E8AF3B"/>
          </a:solidFill>
          <a:ln/>
        </p:spPr>
      </p:sp>
      <p:pic>
        <p:nvPicPr>
          <p:cNvPr id="19" name="Image 2" descr="preencoded.png"/>
          <p:cNvPicPr>
            <a:picLocks noChangeAspect="1"/>
          </p:cNvPicPr>
          <p:nvPr/>
        </p:nvPicPr>
        <p:blipFill>
          <a:blip r:embed="rId5"/>
          <a:stretch>
            <a:fillRect/>
          </a:stretch>
        </p:blipFill>
        <p:spPr>
          <a:xfrm>
            <a:off x="3750350" y="5235399"/>
            <a:ext cx="175974" cy="220028"/>
          </a:xfrm>
          <a:prstGeom prst="rect">
            <a:avLst/>
          </a:prstGeom>
        </p:spPr>
      </p:pic>
      <p:sp>
        <p:nvSpPr>
          <p:cNvPr id="20" name="Text 15"/>
          <p:cNvSpPr/>
          <p:nvPr/>
        </p:nvSpPr>
        <p:spPr>
          <a:xfrm>
            <a:off x="702350" y="5712125"/>
            <a:ext cx="1833563" cy="229195"/>
          </a:xfrm>
          <a:prstGeom prst="rect">
            <a:avLst/>
          </a:prstGeom>
          <a:noFill/>
          <a:ln/>
        </p:spPr>
        <p:txBody>
          <a:bodyPr wrap="none" lIns="0" tIns="0" rIns="0" bIns="0" rtlCol="0" anchor="t"/>
          <a:lstStyle/>
          <a:p>
            <a:pPr marL="0" indent="0" algn="l">
              <a:lnSpc>
                <a:spcPts val="1800"/>
              </a:lnSpc>
              <a:buNone/>
            </a:pPr>
            <a:r>
              <a:rPr lang="en-US" sz="2800" dirty="0">
                <a:solidFill>
                  <a:srgbClr val="403011"/>
                </a:solidFill>
                <a:latin typeface="Brygada 1918 Semi Bold" pitchFamily="34" charset="0"/>
                <a:ea typeface="Brygada 1918 Semi Bold" pitchFamily="34" charset="-122"/>
                <a:cs typeface="Brygada 1918 Semi Bold" pitchFamily="34" charset="-120"/>
              </a:rPr>
              <a:t>Nhóm 3</a:t>
            </a:r>
            <a:endParaRPr lang="en-US" sz="2800" dirty="0"/>
          </a:p>
        </p:txBody>
      </p:sp>
      <p:sp>
        <p:nvSpPr>
          <p:cNvPr id="23" name="Shape 18"/>
          <p:cNvSpPr/>
          <p:nvPr/>
        </p:nvSpPr>
        <p:spPr>
          <a:xfrm>
            <a:off x="540425" y="6836075"/>
            <a:ext cx="6595824" cy="60960"/>
          </a:xfrm>
          <a:prstGeom prst="roundRect">
            <a:avLst>
              <a:gd name="adj" fmla="val 360959"/>
            </a:avLst>
          </a:prstGeom>
          <a:solidFill>
            <a:srgbClr val="CC914D"/>
          </a:solidFill>
          <a:ln/>
        </p:spPr>
      </p:sp>
      <p:sp>
        <p:nvSpPr>
          <p:cNvPr id="24" name="Shape 19"/>
          <p:cNvSpPr/>
          <p:nvPr/>
        </p:nvSpPr>
        <p:spPr>
          <a:xfrm>
            <a:off x="3618309" y="6631287"/>
            <a:ext cx="440055" cy="440055"/>
          </a:xfrm>
          <a:prstGeom prst="roundRect">
            <a:avLst>
              <a:gd name="adj" fmla="val 207792"/>
            </a:avLst>
          </a:prstGeom>
          <a:solidFill>
            <a:srgbClr val="CC914D"/>
          </a:solidFill>
          <a:ln/>
        </p:spPr>
      </p:sp>
      <p:pic>
        <p:nvPicPr>
          <p:cNvPr id="25" name="Image 3" descr="preencoded.png"/>
          <p:cNvPicPr>
            <a:picLocks noChangeAspect="1"/>
          </p:cNvPicPr>
          <p:nvPr/>
        </p:nvPicPr>
        <p:blipFill>
          <a:blip r:embed="rId6"/>
          <a:stretch>
            <a:fillRect/>
          </a:stretch>
        </p:blipFill>
        <p:spPr>
          <a:xfrm>
            <a:off x="3750350" y="6741301"/>
            <a:ext cx="175974" cy="220028"/>
          </a:xfrm>
          <a:prstGeom prst="rect">
            <a:avLst/>
          </a:prstGeom>
        </p:spPr>
      </p:pic>
      <p:sp>
        <p:nvSpPr>
          <p:cNvPr id="26" name="Text 20"/>
          <p:cNvSpPr/>
          <p:nvPr/>
        </p:nvSpPr>
        <p:spPr>
          <a:xfrm>
            <a:off x="702350" y="7218027"/>
            <a:ext cx="1833563" cy="229195"/>
          </a:xfrm>
          <a:prstGeom prst="rect">
            <a:avLst/>
          </a:prstGeom>
          <a:noFill/>
          <a:ln/>
        </p:spPr>
        <p:txBody>
          <a:bodyPr wrap="none" lIns="0" tIns="0" rIns="0" bIns="0" rtlCol="0" anchor="t"/>
          <a:lstStyle/>
          <a:p>
            <a:pPr marL="0" indent="0" algn="l">
              <a:lnSpc>
                <a:spcPts val="1800"/>
              </a:lnSpc>
              <a:buNone/>
            </a:pPr>
            <a:r>
              <a:rPr lang="en-US" sz="2800" dirty="0">
                <a:solidFill>
                  <a:srgbClr val="403011"/>
                </a:solidFill>
                <a:latin typeface="Brygada 1918 Semi Bold" pitchFamily="34" charset="0"/>
                <a:ea typeface="Brygada 1918 Semi Bold" pitchFamily="34" charset="-122"/>
                <a:cs typeface="Brygada 1918 Semi Bold" pitchFamily="34" charset="-120"/>
              </a:rPr>
              <a:t>Nhóm 4</a:t>
            </a:r>
            <a:endParaRPr lang="en-US" sz="2800" dirty="0"/>
          </a:p>
        </p:txBody>
      </p:sp>
      <p:pic>
        <p:nvPicPr>
          <p:cNvPr id="28" name="Image 4" descr="preencoded.png"/>
          <p:cNvPicPr>
            <a:picLocks noChangeAspect="1"/>
          </p:cNvPicPr>
          <p:nvPr/>
        </p:nvPicPr>
        <p:blipFill>
          <a:blip r:embed="rId7"/>
          <a:stretch>
            <a:fillRect/>
          </a:stretch>
        </p:blipFill>
        <p:spPr>
          <a:xfrm>
            <a:off x="8568266" y="2045545"/>
            <a:ext cx="5893792" cy="5893792"/>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sp>
        <p:nvSpPr>
          <p:cNvPr id="3" name="Text 1">
            <a:extLst>
              <a:ext uri="{FF2B5EF4-FFF2-40B4-BE49-F238E27FC236}">
                <a16:creationId xmlns:a16="http://schemas.microsoft.com/office/drawing/2014/main" id="{D1A3929C-EC3C-A942-729F-74FA05A5EABD}"/>
              </a:ext>
            </a:extLst>
          </p:cNvPr>
          <p:cNvSpPr/>
          <p:nvPr/>
        </p:nvSpPr>
        <p:spPr>
          <a:xfrm>
            <a:off x="2003421" y="286171"/>
            <a:ext cx="8027841" cy="900463"/>
          </a:xfrm>
          <a:prstGeom prst="rect">
            <a:avLst/>
          </a:prstGeom>
          <a:noFill/>
          <a:ln/>
        </p:spPr>
        <p:txBody>
          <a:bodyPr wrap="none" lIns="0" tIns="0" rIns="0" bIns="0" rtlCol="0" anchor="t"/>
          <a:lstStyle/>
          <a:p>
            <a:pPr marL="0" indent="0" algn="ctr">
              <a:lnSpc>
                <a:spcPct val="120000"/>
              </a:lnSpc>
              <a:buNone/>
            </a:pPr>
            <a:r>
              <a:rPr lang="en-US" sz="3200" b="1" dirty="0">
                <a:solidFill>
                  <a:srgbClr val="403011"/>
                </a:solidFill>
                <a:latin typeface="Brygada 1918" pitchFamily="34" charset="0"/>
                <a:ea typeface="Brygada 1918" pitchFamily="34" charset="-122"/>
                <a:cs typeface="Brygada 1918" pitchFamily="34" charset="-120"/>
              </a:rPr>
              <a:t>TRẠNG THÁI “CHÍN” CỦA MÙA XUÂN</a:t>
            </a:r>
            <a:endParaRPr lang="en-US" sz="3200" b="1" dirty="0"/>
          </a:p>
        </p:txBody>
      </p:sp>
      <p:grpSp>
        <p:nvGrpSpPr>
          <p:cNvPr id="45" name="Group 44">
            <a:extLst>
              <a:ext uri="{FF2B5EF4-FFF2-40B4-BE49-F238E27FC236}">
                <a16:creationId xmlns:a16="http://schemas.microsoft.com/office/drawing/2014/main" id="{45760716-C1D7-9F19-1ADB-B383A43C6FF4}"/>
              </a:ext>
            </a:extLst>
          </p:cNvPr>
          <p:cNvGrpSpPr/>
          <p:nvPr/>
        </p:nvGrpSpPr>
        <p:grpSpPr>
          <a:xfrm>
            <a:off x="-8095992" y="1213282"/>
            <a:ext cx="7765796" cy="7765796"/>
            <a:chOff x="6638476" y="1570707"/>
            <a:chExt cx="7765796" cy="7765796"/>
          </a:xfrm>
        </p:grpSpPr>
        <p:sp>
          <p:nvSpPr>
            <p:cNvPr id="27" name="Oval 26">
              <a:extLst>
                <a:ext uri="{FF2B5EF4-FFF2-40B4-BE49-F238E27FC236}">
                  <a16:creationId xmlns:a16="http://schemas.microsoft.com/office/drawing/2014/main" id="{D1F16956-B416-77D5-E6E4-842E495BF1A6}"/>
                </a:ext>
              </a:extLst>
            </p:cNvPr>
            <p:cNvSpPr/>
            <p:nvPr/>
          </p:nvSpPr>
          <p:spPr>
            <a:xfrm>
              <a:off x="6638476" y="1570707"/>
              <a:ext cx="7765796" cy="7765796"/>
            </a:xfrm>
            <a:prstGeom prst="ellipse">
              <a:avLst/>
            </a:prstGeom>
            <a:solidFill>
              <a:schemeClr val="accent2">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VN"/>
            </a:p>
          </p:txBody>
        </p:sp>
        <p:sp>
          <p:nvSpPr>
            <p:cNvPr id="33" name="Text 5">
              <a:extLst>
                <a:ext uri="{FF2B5EF4-FFF2-40B4-BE49-F238E27FC236}">
                  <a16:creationId xmlns:a16="http://schemas.microsoft.com/office/drawing/2014/main" id="{CEA24A98-1AE8-2CED-873A-DE2C269F1927}"/>
                </a:ext>
              </a:extLst>
            </p:cNvPr>
            <p:cNvSpPr/>
            <p:nvPr/>
          </p:nvSpPr>
          <p:spPr>
            <a:xfrm>
              <a:off x="11643891" y="3610188"/>
              <a:ext cx="2690555" cy="3849390"/>
            </a:xfrm>
            <a:prstGeom prst="rect">
              <a:avLst/>
            </a:prstGeom>
            <a:noFill/>
            <a:ln/>
          </p:spPr>
          <p:txBody>
            <a:bodyPr wrap="none" lIns="0" tIns="0" rIns="0" bIns="0" rtlCol="0" anchor="t"/>
            <a:lstStyle/>
            <a:p>
              <a:pPr marL="0" indent="0" algn="l">
                <a:lnSpc>
                  <a:spcPct val="150000"/>
                </a:lnSpc>
                <a:buNone/>
              </a:pPr>
              <a:r>
                <a:rPr lang="en-US" sz="3200" dirty="0" err="1">
                  <a:solidFill>
                    <a:schemeClr val="bg1"/>
                  </a:solidFill>
                  <a:latin typeface="Brygada 1918 Semi Bold" pitchFamily="34" charset="0"/>
                  <a:ea typeface="Brygada 1918 Semi Bold" pitchFamily="34" charset="-122"/>
                </a:rPr>
                <a:t>Đặc</a:t>
              </a:r>
              <a:r>
                <a:rPr lang="en-US" sz="3200" dirty="0">
                  <a:solidFill>
                    <a:schemeClr val="bg1"/>
                  </a:solidFill>
                  <a:latin typeface="Brygada 1918 Semi Bold" pitchFamily="34" charset="0"/>
                  <a:ea typeface="Brygada 1918 Semi Bold" pitchFamily="34" charset="-122"/>
                </a:rPr>
                <a:t> </a:t>
              </a:r>
              <a:r>
                <a:rPr lang="en-US" sz="3200" dirty="0" err="1">
                  <a:solidFill>
                    <a:schemeClr val="bg1"/>
                  </a:solidFill>
                  <a:latin typeface="Brygada 1918 Semi Bold" pitchFamily="34" charset="0"/>
                  <a:ea typeface="Brygada 1918 Semi Bold" pitchFamily="34" charset="-122"/>
                </a:rPr>
                <a:t>trưng</a:t>
              </a:r>
              <a:endParaRPr lang="en-US" sz="3200" dirty="0">
                <a:solidFill>
                  <a:schemeClr val="bg1"/>
                </a:solidFill>
                <a:latin typeface="Brygada 1918 Semi Bold" pitchFamily="34" charset="0"/>
                <a:ea typeface="Brygada 1918 Semi Bold" pitchFamily="34" charset="-122"/>
              </a:endParaRPr>
            </a:p>
            <a:p>
              <a:pPr marL="0" indent="0" algn="l">
                <a:lnSpc>
                  <a:spcPct val="150000"/>
                </a:lnSpc>
                <a:buNone/>
              </a:pPr>
              <a:r>
                <a:rPr lang="en-US" sz="3200" dirty="0" err="1">
                  <a:solidFill>
                    <a:schemeClr val="bg1"/>
                  </a:solidFill>
                  <a:latin typeface="Brygada 1918 Semi Bold" pitchFamily="34" charset="0"/>
                  <a:ea typeface="Brygada 1918 Semi Bold" pitchFamily="34" charset="-122"/>
                </a:rPr>
                <a:t>của</a:t>
              </a:r>
              <a:r>
                <a:rPr lang="en-US" sz="3200" dirty="0">
                  <a:solidFill>
                    <a:schemeClr val="bg1"/>
                  </a:solidFill>
                  <a:latin typeface="Brygada 1918 Semi Bold" pitchFamily="34" charset="0"/>
                  <a:ea typeface="Brygada 1918 Semi Bold" pitchFamily="34" charset="-122"/>
                </a:rPr>
                <a:t> </a:t>
              </a:r>
              <a:r>
                <a:rPr lang="en-US" sz="3200" dirty="0" err="1">
                  <a:solidFill>
                    <a:schemeClr val="bg1"/>
                  </a:solidFill>
                  <a:latin typeface="Brygada 1918 Semi Bold" pitchFamily="34" charset="0"/>
                  <a:ea typeface="Brygada 1918 Semi Bold" pitchFamily="34" charset="-122"/>
                </a:rPr>
                <a:t>văn</a:t>
              </a:r>
              <a:r>
                <a:rPr lang="en-US" sz="3200" dirty="0">
                  <a:solidFill>
                    <a:schemeClr val="bg1"/>
                  </a:solidFill>
                  <a:latin typeface="Brygada 1918 Semi Bold" pitchFamily="34" charset="0"/>
                  <a:ea typeface="Brygada 1918 Semi Bold" pitchFamily="34" charset="-122"/>
                </a:rPr>
                <a:t> </a:t>
              </a:r>
              <a:r>
                <a:rPr lang="en-US" sz="3200" dirty="0" err="1">
                  <a:solidFill>
                    <a:schemeClr val="bg1"/>
                  </a:solidFill>
                  <a:latin typeface="Brygada 1918 Semi Bold" pitchFamily="34" charset="0"/>
                  <a:ea typeface="Brygada 1918 Semi Bold" pitchFamily="34" charset="-122"/>
                </a:rPr>
                <a:t>học</a:t>
              </a:r>
              <a:r>
                <a:rPr lang="en-US" sz="3200" dirty="0">
                  <a:solidFill>
                    <a:schemeClr val="bg1"/>
                  </a:solidFill>
                  <a:latin typeface="Brygada 1918 Semi Bold" pitchFamily="34" charset="0"/>
                  <a:ea typeface="Brygada 1918 Semi Bold" pitchFamily="34" charset="-122"/>
                </a:rPr>
                <a:t>:</a:t>
              </a:r>
            </a:p>
            <a:p>
              <a:pPr marL="0" indent="0" algn="l">
                <a:lnSpc>
                  <a:spcPct val="150000"/>
                </a:lnSpc>
                <a:buNone/>
              </a:pPr>
              <a:r>
                <a:rPr lang="en-US" sz="3200" dirty="0" err="1">
                  <a:solidFill>
                    <a:schemeClr val="bg1"/>
                  </a:solidFill>
                  <a:latin typeface="Brygada 1918 Semi Bold" pitchFamily="34" charset="0"/>
                  <a:ea typeface="Brygada 1918 Semi Bold" pitchFamily="34" charset="-122"/>
                </a:rPr>
                <a:t>Hàm</a:t>
              </a:r>
              <a:r>
                <a:rPr lang="en-US" sz="3200" dirty="0">
                  <a:solidFill>
                    <a:schemeClr val="bg1"/>
                  </a:solidFill>
                  <a:latin typeface="Brygada 1918 Semi Bold" pitchFamily="34" charset="0"/>
                  <a:ea typeface="Brygada 1918 Semi Bold" pitchFamily="34" charset="-122"/>
                </a:rPr>
                <a:t> </a:t>
              </a:r>
              <a:r>
                <a:rPr lang="en-US" sz="3200" dirty="0" err="1">
                  <a:solidFill>
                    <a:schemeClr val="bg1"/>
                  </a:solidFill>
                  <a:latin typeface="Brygada 1918 Semi Bold" pitchFamily="34" charset="0"/>
                  <a:ea typeface="Brygada 1918 Semi Bold" pitchFamily="34" charset="-122"/>
                </a:rPr>
                <a:t>súc</a:t>
              </a:r>
              <a:r>
                <a:rPr lang="en-US" sz="3200" dirty="0">
                  <a:solidFill>
                    <a:schemeClr val="bg1"/>
                  </a:solidFill>
                  <a:latin typeface="Brygada 1918 Semi Bold" pitchFamily="34" charset="0"/>
                  <a:ea typeface="Brygada 1918 Semi Bold" pitchFamily="34" charset="-122"/>
                </a:rPr>
                <a:t>,</a:t>
              </a:r>
            </a:p>
            <a:p>
              <a:pPr marL="0" indent="0" algn="l">
                <a:lnSpc>
                  <a:spcPct val="150000"/>
                </a:lnSpc>
                <a:buNone/>
              </a:pPr>
              <a:r>
                <a:rPr lang="en-US" sz="3200" dirty="0" err="1">
                  <a:solidFill>
                    <a:schemeClr val="bg1"/>
                  </a:solidFill>
                  <a:latin typeface="Brygada 1918 Semi Bold" pitchFamily="34" charset="0"/>
                  <a:ea typeface="Brygada 1918 Semi Bold" pitchFamily="34" charset="-122"/>
                </a:rPr>
                <a:t>Đa</a:t>
              </a:r>
              <a:r>
                <a:rPr lang="en-US" sz="3200" dirty="0">
                  <a:solidFill>
                    <a:schemeClr val="bg1"/>
                  </a:solidFill>
                  <a:latin typeface="Brygada 1918 Semi Bold" pitchFamily="34" charset="0"/>
                  <a:ea typeface="Brygada 1918 Semi Bold" pitchFamily="34" charset="-122"/>
                </a:rPr>
                <a:t> </a:t>
              </a:r>
              <a:r>
                <a:rPr lang="en-US" sz="3200" dirty="0" err="1">
                  <a:solidFill>
                    <a:schemeClr val="bg1"/>
                  </a:solidFill>
                  <a:latin typeface="Brygada 1918 Semi Bold" pitchFamily="34" charset="0"/>
                  <a:ea typeface="Brygada 1918 Semi Bold" pitchFamily="34" charset="-122"/>
                </a:rPr>
                <a:t>nghĩa</a:t>
              </a:r>
              <a:endParaRPr lang="en-US" sz="3200" dirty="0">
                <a:solidFill>
                  <a:schemeClr val="bg1"/>
                </a:solidFill>
                <a:latin typeface="Brygada 1918 Semi Bold" pitchFamily="34" charset="0"/>
                <a:ea typeface="Brygada 1918 Semi Bold" pitchFamily="34" charset="-122"/>
              </a:endParaRPr>
            </a:p>
          </p:txBody>
        </p:sp>
        <p:pic>
          <p:nvPicPr>
            <p:cNvPr id="41" name="Graphic 40" descr="Open book">
              <a:extLst>
                <a:ext uri="{FF2B5EF4-FFF2-40B4-BE49-F238E27FC236}">
                  <a16:creationId xmlns:a16="http://schemas.microsoft.com/office/drawing/2014/main" id="{2C2B36B5-B8BA-E20E-6636-49D9787572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94890" y="2464316"/>
              <a:ext cx="914400" cy="914400"/>
            </a:xfrm>
            <a:prstGeom prst="rect">
              <a:avLst/>
            </a:prstGeom>
          </p:spPr>
        </p:pic>
      </p:grpSp>
      <p:grpSp>
        <p:nvGrpSpPr>
          <p:cNvPr id="44" name="Group 43">
            <a:extLst>
              <a:ext uri="{FF2B5EF4-FFF2-40B4-BE49-F238E27FC236}">
                <a16:creationId xmlns:a16="http://schemas.microsoft.com/office/drawing/2014/main" id="{67C4B45B-C9F6-27A4-3A3F-B5B249941FC1}"/>
              </a:ext>
            </a:extLst>
          </p:cNvPr>
          <p:cNvGrpSpPr/>
          <p:nvPr/>
        </p:nvGrpSpPr>
        <p:grpSpPr>
          <a:xfrm>
            <a:off x="-8070968" y="1213282"/>
            <a:ext cx="7794261" cy="7765796"/>
            <a:chOff x="3566337" y="1570707"/>
            <a:chExt cx="7794261" cy="7765796"/>
          </a:xfrm>
        </p:grpSpPr>
        <p:sp>
          <p:nvSpPr>
            <p:cNvPr id="26" name="Oval 25">
              <a:extLst>
                <a:ext uri="{FF2B5EF4-FFF2-40B4-BE49-F238E27FC236}">
                  <a16:creationId xmlns:a16="http://schemas.microsoft.com/office/drawing/2014/main" id="{862997A6-135D-7721-94DD-0C55AC96F923}"/>
                </a:ext>
              </a:extLst>
            </p:cNvPr>
            <p:cNvSpPr/>
            <p:nvPr/>
          </p:nvSpPr>
          <p:spPr>
            <a:xfrm>
              <a:off x="3566337" y="1570707"/>
              <a:ext cx="7765796" cy="7765796"/>
            </a:xfrm>
            <a:prstGeom prst="ellipse">
              <a:avLst/>
            </a:prstGeom>
            <a:solidFill>
              <a:schemeClr val="accent2">
                <a:lumMod val="60000"/>
                <a:lumOff val="40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VN"/>
            </a:p>
          </p:txBody>
        </p:sp>
        <p:sp>
          <p:nvSpPr>
            <p:cNvPr id="32" name="Text 5">
              <a:extLst>
                <a:ext uri="{FF2B5EF4-FFF2-40B4-BE49-F238E27FC236}">
                  <a16:creationId xmlns:a16="http://schemas.microsoft.com/office/drawing/2014/main" id="{8E0D34A0-303C-3234-F9B6-F02BC6991FB9}"/>
                </a:ext>
              </a:extLst>
            </p:cNvPr>
            <p:cNvSpPr/>
            <p:nvPr/>
          </p:nvSpPr>
          <p:spPr>
            <a:xfrm>
              <a:off x="8670043" y="3402349"/>
              <a:ext cx="2690555" cy="3912851"/>
            </a:xfrm>
            <a:prstGeom prst="rect">
              <a:avLst/>
            </a:prstGeom>
            <a:noFill/>
            <a:ln/>
          </p:spPr>
          <p:txBody>
            <a:bodyPr wrap="none" lIns="0" tIns="0" rIns="0" bIns="0" rtlCol="0" anchor="t"/>
            <a:lstStyle/>
            <a:p>
              <a:pPr marL="0" indent="0" algn="l">
                <a:lnSpc>
                  <a:spcPct val="150000"/>
                </a:lnSpc>
                <a:buNone/>
              </a:pPr>
              <a:r>
                <a:rPr lang="en-US" sz="3200" dirty="0">
                  <a:solidFill>
                    <a:srgbClr val="403011"/>
                  </a:solidFill>
                  <a:latin typeface="Brygada 1918 Semi Bold" pitchFamily="34" charset="0"/>
                  <a:ea typeface="Brygada 1918 Semi Bold" pitchFamily="34" charset="-122"/>
                </a:rPr>
                <a:t>Qua </a:t>
              </a:r>
              <a:r>
                <a:rPr lang="en-US" sz="3200" dirty="0" err="1">
                  <a:solidFill>
                    <a:srgbClr val="403011"/>
                  </a:solidFill>
                  <a:latin typeface="Brygada 1918 Semi Bold" pitchFamily="34" charset="0"/>
                  <a:ea typeface="Brygada 1918 Semi Bold" pitchFamily="34" charset="-122"/>
                </a:rPr>
                <a:t>các</a:t>
              </a:r>
              <a:r>
                <a:rPr lang="en-US" sz="3200" dirty="0">
                  <a:solidFill>
                    <a:srgbClr val="403011"/>
                  </a:solidFill>
                  <a:latin typeface="Brygada 1918 Semi Bold" pitchFamily="34" charset="0"/>
                  <a:ea typeface="Brygada 1918 Semi Bold" pitchFamily="34" charset="-122"/>
                </a:rPr>
                <a:t> </a:t>
              </a:r>
            </a:p>
            <a:p>
              <a:pPr marL="0" indent="0" algn="l">
                <a:lnSpc>
                  <a:spcPct val="150000"/>
                </a:lnSpc>
                <a:buNone/>
              </a:pPr>
              <a:r>
                <a:rPr lang="en-US" sz="3200" dirty="0" err="1">
                  <a:solidFill>
                    <a:srgbClr val="403011"/>
                  </a:solidFill>
                  <a:latin typeface="Brygada 1918 Semi Bold" pitchFamily="34" charset="0"/>
                  <a:ea typeface="Brygada 1918 Semi Bold" pitchFamily="34" charset="-122"/>
                </a:rPr>
                <a:t>yếu</a:t>
              </a:r>
              <a:r>
                <a:rPr lang="en-US" sz="3200" dirty="0">
                  <a:solidFill>
                    <a:srgbClr val="403011"/>
                  </a:solidFill>
                  <a:latin typeface="Brygada 1918 Semi Bold" pitchFamily="34" charset="0"/>
                  <a:ea typeface="Brygada 1918 Semi Bold" pitchFamily="34" charset="-122"/>
                </a:rPr>
                <a:t> </a:t>
              </a:r>
              <a:r>
                <a:rPr lang="en-US" sz="3200" dirty="0" err="1">
                  <a:solidFill>
                    <a:srgbClr val="403011"/>
                  </a:solidFill>
                  <a:latin typeface="Brygada 1918 Semi Bold" pitchFamily="34" charset="0"/>
                  <a:ea typeface="Brygada 1918 Semi Bold" pitchFamily="34" charset="-122"/>
                </a:rPr>
                <a:t>tố</a:t>
              </a:r>
              <a:r>
                <a:rPr lang="en-US" sz="3200" dirty="0">
                  <a:solidFill>
                    <a:srgbClr val="403011"/>
                  </a:solidFill>
                  <a:latin typeface="Brygada 1918 Semi Bold" pitchFamily="34" charset="0"/>
                  <a:ea typeface="Brygada 1918 Semi Bold" pitchFamily="34" charset="-122"/>
                </a:rPr>
                <a:t>: </a:t>
              </a:r>
            </a:p>
            <a:p>
              <a:pPr marL="0" indent="0" algn="l">
                <a:lnSpc>
                  <a:spcPct val="150000"/>
                </a:lnSpc>
                <a:buNone/>
              </a:pPr>
              <a:r>
                <a:rPr lang="en-US" sz="3200" dirty="0" err="1">
                  <a:solidFill>
                    <a:srgbClr val="403011"/>
                  </a:solidFill>
                  <a:latin typeface="Brygada 1918 Semi Bold" pitchFamily="34" charset="0"/>
                  <a:ea typeface="Brygada 1918 Semi Bold" pitchFamily="34" charset="-122"/>
                </a:rPr>
                <a:t>Ngôn</a:t>
              </a:r>
              <a:r>
                <a:rPr lang="en-US" sz="3200" dirty="0">
                  <a:solidFill>
                    <a:srgbClr val="403011"/>
                  </a:solidFill>
                  <a:latin typeface="Brygada 1918 Semi Bold" pitchFamily="34" charset="0"/>
                  <a:ea typeface="Brygada 1918 Semi Bold" pitchFamily="34" charset="-122"/>
                </a:rPr>
                <a:t> </a:t>
              </a:r>
              <a:r>
                <a:rPr lang="en-US" sz="3200" dirty="0" err="1">
                  <a:solidFill>
                    <a:srgbClr val="403011"/>
                  </a:solidFill>
                  <a:latin typeface="Brygada 1918 Semi Bold" pitchFamily="34" charset="0"/>
                  <a:ea typeface="Brygada 1918 Semi Bold" pitchFamily="34" charset="-122"/>
                </a:rPr>
                <a:t>từ</a:t>
              </a:r>
              <a:r>
                <a:rPr lang="en-US" sz="3200" dirty="0">
                  <a:solidFill>
                    <a:srgbClr val="403011"/>
                  </a:solidFill>
                  <a:latin typeface="Brygada 1918 Semi Bold" pitchFamily="34" charset="0"/>
                  <a:ea typeface="Brygada 1918 Semi Bold" pitchFamily="34" charset="-122"/>
                </a:rPr>
                <a:t>, </a:t>
              </a:r>
            </a:p>
            <a:p>
              <a:pPr marL="0" indent="0" algn="l">
                <a:lnSpc>
                  <a:spcPct val="150000"/>
                </a:lnSpc>
                <a:buNone/>
              </a:pPr>
              <a:r>
                <a:rPr lang="en-US" sz="3200" dirty="0" err="1">
                  <a:solidFill>
                    <a:srgbClr val="403011"/>
                  </a:solidFill>
                  <a:latin typeface="Brygada 1918 Semi Bold" pitchFamily="34" charset="0"/>
                  <a:ea typeface="Brygada 1918 Semi Bold" pitchFamily="34" charset="-122"/>
                </a:rPr>
                <a:t>Hình</a:t>
              </a:r>
              <a:r>
                <a:rPr lang="en-US" sz="3200" dirty="0">
                  <a:solidFill>
                    <a:srgbClr val="403011"/>
                  </a:solidFill>
                  <a:latin typeface="Brygada 1918 Semi Bold" pitchFamily="34" charset="0"/>
                  <a:ea typeface="Brygada 1918 Semi Bold" pitchFamily="34" charset="-122"/>
                </a:rPr>
                <a:t> </a:t>
              </a:r>
              <a:r>
                <a:rPr lang="en-US" sz="3200" dirty="0" err="1">
                  <a:solidFill>
                    <a:srgbClr val="403011"/>
                  </a:solidFill>
                  <a:latin typeface="Brygada 1918 Semi Bold" pitchFamily="34" charset="0"/>
                  <a:ea typeface="Brygada 1918 Semi Bold" pitchFamily="34" charset="-122"/>
                </a:rPr>
                <a:t>ảnh</a:t>
              </a:r>
              <a:r>
                <a:rPr lang="en-US" sz="3200" dirty="0">
                  <a:solidFill>
                    <a:srgbClr val="403011"/>
                  </a:solidFill>
                  <a:latin typeface="Brygada 1918 Semi Bold" pitchFamily="34" charset="0"/>
                  <a:ea typeface="Brygada 1918 Semi Bold" pitchFamily="34" charset="-122"/>
                </a:rPr>
                <a:t>,</a:t>
              </a:r>
            </a:p>
            <a:p>
              <a:pPr marL="0" indent="0" algn="l">
                <a:lnSpc>
                  <a:spcPct val="150000"/>
                </a:lnSpc>
                <a:buNone/>
              </a:pPr>
              <a:r>
                <a:rPr lang="en-US" sz="3200" dirty="0" err="1">
                  <a:solidFill>
                    <a:srgbClr val="403011"/>
                  </a:solidFill>
                  <a:latin typeface="Brygada 1918 Semi Bold" pitchFamily="34" charset="0"/>
                  <a:ea typeface="Brygada 1918 Semi Bold" pitchFamily="34" charset="-122"/>
                </a:rPr>
                <a:t>Cảm</a:t>
              </a:r>
              <a:r>
                <a:rPr lang="en-US" sz="3200" dirty="0">
                  <a:solidFill>
                    <a:srgbClr val="403011"/>
                  </a:solidFill>
                  <a:latin typeface="Brygada 1918 Semi Bold" pitchFamily="34" charset="0"/>
                  <a:ea typeface="Brygada 1918 Semi Bold" pitchFamily="34" charset="-122"/>
                </a:rPr>
                <a:t> </a:t>
              </a:r>
              <a:r>
                <a:rPr lang="en-US" sz="3200" dirty="0" err="1">
                  <a:solidFill>
                    <a:srgbClr val="403011"/>
                  </a:solidFill>
                  <a:latin typeface="Brygada 1918 Semi Bold" pitchFamily="34" charset="0"/>
                  <a:ea typeface="Brygada 1918 Semi Bold" pitchFamily="34" charset="-122"/>
                </a:rPr>
                <a:t>xúc</a:t>
              </a:r>
              <a:endParaRPr lang="en-US" sz="3200" dirty="0">
                <a:solidFill>
                  <a:srgbClr val="403011"/>
                </a:solidFill>
                <a:latin typeface="Brygada 1918 Semi Bold" pitchFamily="34" charset="0"/>
                <a:ea typeface="Brygada 1918 Semi Bold" pitchFamily="34" charset="-122"/>
              </a:endParaRPr>
            </a:p>
          </p:txBody>
        </p:sp>
        <p:pic>
          <p:nvPicPr>
            <p:cNvPr id="39" name="Graphic 38" descr="Clapper board">
              <a:extLst>
                <a:ext uri="{FF2B5EF4-FFF2-40B4-BE49-F238E27FC236}">
                  <a16:creationId xmlns:a16="http://schemas.microsoft.com/office/drawing/2014/main" id="{4D1CA50E-6F51-C1FB-C145-2FCA5C2502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01000" y="2464316"/>
              <a:ext cx="914400" cy="914400"/>
            </a:xfrm>
            <a:prstGeom prst="rect">
              <a:avLst/>
            </a:prstGeom>
          </p:spPr>
        </p:pic>
      </p:grpSp>
      <p:grpSp>
        <p:nvGrpSpPr>
          <p:cNvPr id="43" name="Group 42">
            <a:extLst>
              <a:ext uri="{FF2B5EF4-FFF2-40B4-BE49-F238E27FC236}">
                <a16:creationId xmlns:a16="http://schemas.microsoft.com/office/drawing/2014/main" id="{09E395AF-E43B-9267-06D6-EDDD7F84F2B4}"/>
              </a:ext>
            </a:extLst>
          </p:cNvPr>
          <p:cNvGrpSpPr/>
          <p:nvPr/>
        </p:nvGrpSpPr>
        <p:grpSpPr>
          <a:xfrm>
            <a:off x="-8065639" y="1186634"/>
            <a:ext cx="7765796" cy="7765796"/>
            <a:chOff x="592489" y="1514562"/>
            <a:chExt cx="7765796" cy="7765796"/>
          </a:xfrm>
        </p:grpSpPr>
        <p:sp>
          <p:nvSpPr>
            <p:cNvPr id="25" name="Oval 24">
              <a:extLst>
                <a:ext uri="{FF2B5EF4-FFF2-40B4-BE49-F238E27FC236}">
                  <a16:creationId xmlns:a16="http://schemas.microsoft.com/office/drawing/2014/main" id="{8336538C-1166-DDDA-685C-C97B3332F5DB}"/>
                </a:ext>
              </a:extLst>
            </p:cNvPr>
            <p:cNvSpPr/>
            <p:nvPr/>
          </p:nvSpPr>
          <p:spPr>
            <a:xfrm>
              <a:off x="592489" y="1514562"/>
              <a:ext cx="7765796" cy="7765796"/>
            </a:xfrm>
            <a:prstGeom prst="ellipse">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VN"/>
            </a:p>
          </p:txBody>
        </p:sp>
        <p:sp>
          <p:nvSpPr>
            <p:cNvPr id="31" name="Text 5">
              <a:extLst>
                <a:ext uri="{FF2B5EF4-FFF2-40B4-BE49-F238E27FC236}">
                  <a16:creationId xmlns:a16="http://schemas.microsoft.com/office/drawing/2014/main" id="{8F4D4232-57BF-D915-6EF2-81F2FB4D3BF2}"/>
                </a:ext>
              </a:extLst>
            </p:cNvPr>
            <p:cNvSpPr/>
            <p:nvPr/>
          </p:nvSpPr>
          <p:spPr>
            <a:xfrm>
              <a:off x="5413500" y="3562768"/>
              <a:ext cx="2690555" cy="3248521"/>
            </a:xfrm>
            <a:prstGeom prst="rect">
              <a:avLst/>
            </a:prstGeom>
            <a:noFill/>
            <a:ln/>
          </p:spPr>
          <p:txBody>
            <a:bodyPr wrap="none" lIns="0" tIns="0" rIns="0" bIns="0" rtlCol="0" anchor="t"/>
            <a:lstStyle/>
            <a:p>
              <a:pPr marL="0" indent="0" algn="l">
                <a:lnSpc>
                  <a:spcPct val="150000"/>
                </a:lnSpc>
                <a:buNone/>
              </a:pPr>
              <a:r>
                <a:rPr lang="en-US" sz="3200" dirty="0" err="1">
                  <a:solidFill>
                    <a:srgbClr val="403011"/>
                  </a:solidFill>
                  <a:latin typeface="Brygada 1918 Semi Bold" pitchFamily="34" charset="0"/>
                  <a:ea typeface="Brygada 1918 Semi Bold" pitchFamily="34" charset="-122"/>
                </a:rPr>
                <a:t>Được</a:t>
              </a:r>
              <a:r>
                <a:rPr lang="en-US" sz="3200" dirty="0">
                  <a:solidFill>
                    <a:srgbClr val="403011"/>
                  </a:solidFill>
                  <a:latin typeface="Brygada 1918 Semi Bold" pitchFamily="34" charset="0"/>
                  <a:ea typeface="Brygada 1918 Semi Bold" pitchFamily="34" charset="-122"/>
                </a:rPr>
                <a:t> </a:t>
              </a:r>
            </a:p>
            <a:p>
              <a:pPr marL="0" indent="0" algn="l">
                <a:lnSpc>
                  <a:spcPct val="150000"/>
                </a:lnSpc>
                <a:buNone/>
              </a:pPr>
              <a:r>
                <a:rPr lang="en-US" sz="3200" dirty="0" err="1">
                  <a:solidFill>
                    <a:srgbClr val="403011"/>
                  </a:solidFill>
                  <a:latin typeface="Brygada 1918 Semi Bold" pitchFamily="34" charset="0"/>
                  <a:ea typeface="Brygada 1918 Semi Bold" pitchFamily="34" charset="-122"/>
                </a:rPr>
                <a:t>cảm</a:t>
              </a:r>
              <a:r>
                <a:rPr lang="en-US" sz="3200" dirty="0">
                  <a:solidFill>
                    <a:srgbClr val="403011"/>
                  </a:solidFill>
                  <a:latin typeface="Brygada 1918 Semi Bold" pitchFamily="34" charset="0"/>
                  <a:ea typeface="Brygada 1918 Semi Bold" pitchFamily="34" charset="-122"/>
                </a:rPr>
                <a:t> </a:t>
              </a:r>
              <a:r>
                <a:rPr lang="en-US" sz="3200" dirty="0" err="1">
                  <a:solidFill>
                    <a:srgbClr val="403011"/>
                  </a:solidFill>
                  <a:latin typeface="Brygada 1918 Semi Bold" pitchFamily="34" charset="0"/>
                  <a:ea typeface="Brygada 1918 Semi Bold" pitchFamily="34" charset="-122"/>
                </a:rPr>
                <a:t>nhận</a:t>
              </a:r>
              <a:endParaRPr lang="en-US" sz="3200" dirty="0">
                <a:solidFill>
                  <a:srgbClr val="403011"/>
                </a:solidFill>
                <a:latin typeface="Brygada 1918 Semi Bold" pitchFamily="34" charset="0"/>
                <a:ea typeface="Brygada 1918 Semi Bold" pitchFamily="34" charset="-122"/>
              </a:endParaRPr>
            </a:p>
            <a:p>
              <a:pPr marL="0" indent="0" algn="l">
                <a:lnSpc>
                  <a:spcPct val="150000"/>
                </a:lnSpc>
                <a:buNone/>
              </a:pPr>
              <a:r>
                <a:rPr lang="en-US" sz="3200" dirty="0" err="1">
                  <a:solidFill>
                    <a:srgbClr val="403011"/>
                  </a:solidFill>
                  <a:latin typeface="Brygada 1918 Semi Bold" pitchFamily="34" charset="0"/>
                  <a:ea typeface="Brygada 1918 Semi Bold" pitchFamily="34" charset="-122"/>
                </a:rPr>
                <a:t>phong</a:t>
              </a:r>
              <a:r>
                <a:rPr lang="en-US" sz="3200" dirty="0">
                  <a:solidFill>
                    <a:srgbClr val="403011"/>
                  </a:solidFill>
                  <a:latin typeface="Brygada 1918 Semi Bold" pitchFamily="34" charset="0"/>
                  <a:ea typeface="Brygada 1918 Semi Bold" pitchFamily="34" charset="-122"/>
                </a:rPr>
                <a:t> </a:t>
              </a:r>
              <a:r>
                <a:rPr lang="en-US" sz="3200" dirty="0" err="1">
                  <a:solidFill>
                    <a:srgbClr val="403011"/>
                  </a:solidFill>
                  <a:latin typeface="Brygada 1918 Semi Bold" pitchFamily="34" charset="0"/>
                  <a:ea typeface="Brygada 1918 Semi Bold" pitchFamily="34" charset="-122"/>
                </a:rPr>
                <a:t>phú</a:t>
              </a:r>
              <a:r>
                <a:rPr lang="en-US" sz="3200" dirty="0">
                  <a:solidFill>
                    <a:srgbClr val="403011"/>
                  </a:solidFill>
                  <a:latin typeface="Brygada 1918 Semi Bold" pitchFamily="34" charset="0"/>
                  <a:ea typeface="Brygada 1918 Semi Bold" pitchFamily="34" charset="-122"/>
                </a:rPr>
                <a:t>, </a:t>
              </a:r>
            </a:p>
            <a:p>
              <a:pPr marL="0" indent="0" algn="l">
                <a:lnSpc>
                  <a:spcPct val="150000"/>
                </a:lnSpc>
                <a:buNone/>
              </a:pPr>
              <a:r>
                <a:rPr lang="en-US" sz="3200" dirty="0" err="1">
                  <a:solidFill>
                    <a:srgbClr val="403011"/>
                  </a:solidFill>
                  <a:latin typeface="Brygada 1918 Semi Bold" pitchFamily="34" charset="0"/>
                  <a:ea typeface="Brygada 1918 Semi Bold" pitchFamily="34" charset="-122"/>
                </a:rPr>
                <a:t>đa</a:t>
              </a:r>
              <a:r>
                <a:rPr lang="en-US" sz="3200" dirty="0">
                  <a:solidFill>
                    <a:srgbClr val="403011"/>
                  </a:solidFill>
                  <a:latin typeface="Brygada 1918 Semi Bold" pitchFamily="34" charset="0"/>
                  <a:ea typeface="Brygada 1918 Semi Bold" pitchFamily="34" charset="-122"/>
                </a:rPr>
                <a:t> </a:t>
              </a:r>
              <a:r>
                <a:rPr lang="en-US" sz="3200" dirty="0" err="1">
                  <a:solidFill>
                    <a:srgbClr val="403011"/>
                  </a:solidFill>
                  <a:latin typeface="Brygada 1918 Semi Bold" pitchFamily="34" charset="0"/>
                  <a:ea typeface="Brygada 1918 Semi Bold" pitchFamily="34" charset="-122"/>
                </a:rPr>
                <a:t>dạng</a:t>
              </a:r>
              <a:endParaRPr lang="en-US" sz="3200" dirty="0">
                <a:solidFill>
                  <a:srgbClr val="403011"/>
                </a:solidFill>
                <a:latin typeface="Brygada 1918 Semi Bold" pitchFamily="34" charset="0"/>
                <a:ea typeface="Brygada 1918 Semi Bold" pitchFamily="34" charset="-122"/>
              </a:endParaRPr>
            </a:p>
          </p:txBody>
        </p:sp>
        <p:pic>
          <p:nvPicPr>
            <p:cNvPr id="37" name="Graphic 36" descr="Camera">
              <a:extLst>
                <a:ext uri="{FF2B5EF4-FFF2-40B4-BE49-F238E27FC236}">
                  <a16:creationId xmlns:a16="http://schemas.microsoft.com/office/drawing/2014/main" id="{D7AEF3BC-3AA7-F921-3E78-69DE951B708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65563" y="2464316"/>
              <a:ext cx="914400" cy="914400"/>
            </a:xfrm>
            <a:prstGeom prst="rect">
              <a:avLst/>
            </a:prstGeom>
          </p:spPr>
        </p:pic>
      </p:grpSp>
      <p:grpSp>
        <p:nvGrpSpPr>
          <p:cNvPr id="42" name="Group 41">
            <a:extLst>
              <a:ext uri="{FF2B5EF4-FFF2-40B4-BE49-F238E27FC236}">
                <a16:creationId xmlns:a16="http://schemas.microsoft.com/office/drawing/2014/main" id="{077F2E7D-DB66-3AD8-1519-F1A485AE3DFD}"/>
              </a:ext>
            </a:extLst>
          </p:cNvPr>
          <p:cNvGrpSpPr/>
          <p:nvPr/>
        </p:nvGrpSpPr>
        <p:grpSpPr>
          <a:xfrm>
            <a:off x="-8072619" y="1210924"/>
            <a:ext cx="7765796" cy="7765796"/>
            <a:chOff x="-2777127" y="1568349"/>
            <a:chExt cx="7765796" cy="7765796"/>
          </a:xfrm>
        </p:grpSpPr>
        <p:sp>
          <p:nvSpPr>
            <p:cNvPr id="20" name="Oval 19">
              <a:extLst>
                <a:ext uri="{FF2B5EF4-FFF2-40B4-BE49-F238E27FC236}">
                  <a16:creationId xmlns:a16="http://schemas.microsoft.com/office/drawing/2014/main" id="{ED9FEFB8-63E1-9368-7CDC-7D69C477CBFC}"/>
                </a:ext>
              </a:extLst>
            </p:cNvPr>
            <p:cNvSpPr/>
            <p:nvPr/>
          </p:nvSpPr>
          <p:spPr>
            <a:xfrm>
              <a:off x="-2777127" y="1568349"/>
              <a:ext cx="7765796" cy="7765796"/>
            </a:xfrm>
            <a:prstGeom prst="ellipse">
              <a:avLst/>
            </a:prstGeom>
            <a:solidFill>
              <a:schemeClr val="accent2">
                <a:lumMod val="20000"/>
                <a:lumOff val="8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VN"/>
            </a:p>
          </p:txBody>
        </p:sp>
        <p:sp>
          <p:nvSpPr>
            <p:cNvPr id="30" name="Text 5">
              <a:extLst>
                <a:ext uri="{FF2B5EF4-FFF2-40B4-BE49-F238E27FC236}">
                  <a16:creationId xmlns:a16="http://schemas.microsoft.com/office/drawing/2014/main" id="{518806D4-1C7B-3072-18A6-7E5C4D2C2C64}"/>
                </a:ext>
              </a:extLst>
            </p:cNvPr>
            <p:cNvSpPr/>
            <p:nvPr/>
          </p:nvSpPr>
          <p:spPr>
            <a:xfrm>
              <a:off x="1105771" y="4260599"/>
              <a:ext cx="2690555" cy="2189746"/>
            </a:xfrm>
            <a:prstGeom prst="rect">
              <a:avLst/>
            </a:prstGeom>
            <a:noFill/>
            <a:ln/>
          </p:spPr>
          <p:txBody>
            <a:bodyPr wrap="none" lIns="0" tIns="0" rIns="0" bIns="0" rtlCol="0" anchor="t"/>
            <a:lstStyle/>
            <a:p>
              <a:pPr marL="0" indent="0" algn="l">
                <a:lnSpc>
                  <a:spcPct val="150000"/>
                </a:lnSpc>
                <a:buNone/>
              </a:pPr>
              <a:r>
                <a:rPr lang="en-US" sz="3200" dirty="0" err="1">
                  <a:solidFill>
                    <a:srgbClr val="403011"/>
                  </a:solidFill>
                  <a:latin typeface="Brygada 1918 Semi Bold" pitchFamily="34" charset="0"/>
                  <a:ea typeface="Brygada 1918 Semi Bold" pitchFamily="34" charset="-122"/>
                </a:rPr>
                <a:t>Vẻ</a:t>
              </a:r>
              <a:r>
                <a:rPr lang="en-US" sz="3200" dirty="0">
                  <a:solidFill>
                    <a:srgbClr val="403011"/>
                  </a:solidFill>
                  <a:latin typeface="Brygada 1918 Semi Bold" pitchFamily="34" charset="0"/>
                  <a:ea typeface="Brygada 1918 Semi Bold" pitchFamily="34" charset="-122"/>
                </a:rPr>
                <a:t> </a:t>
              </a:r>
              <a:r>
                <a:rPr lang="en-US" sz="3200" dirty="0" err="1">
                  <a:solidFill>
                    <a:srgbClr val="403011"/>
                  </a:solidFill>
                  <a:latin typeface="Brygada 1918 Semi Bold" pitchFamily="34" charset="0"/>
                  <a:ea typeface="Brygada 1918 Semi Bold" pitchFamily="34" charset="-122"/>
                </a:rPr>
                <a:t>đẹp</a:t>
              </a:r>
              <a:r>
                <a:rPr lang="en-US" sz="3200" dirty="0">
                  <a:solidFill>
                    <a:srgbClr val="403011"/>
                  </a:solidFill>
                  <a:latin typeface="Brygada 1918 Semi Bold" pitchFamily="34" charset="0"/>
                  <a:ea typeface="Brygada 1918 Semi Bold" pitchFamily="34" charset="-122"/>
                </a:rPr>
                <a:t> </a:t>
              </a:r>
              <a:r>
                <a:rPr lang="en-US" sz="3200" dirty="0" err="1">
                  <a:solidFill>
                    <a:srgbClr val="403011"/>
                  </a:solidFill>
                  <a:latin typeface="Brygada 1918 Semi Bold" pitchFamily="34" charset="0"/>
                  <a:ea typeface="Brygada 1918 Semi Bold" pitchFamily="34" charset="-122"/>
                </a:rPr>
                <a:t>riêng</a:t>
              </a:r>
              <a:r>
                <a:rPr lang="en-US" sz="3200" dirty="0">
                  <a:solidFill>
                    <a:srgbClr val="403011"/>
                  </a:solidFill>
                  <a:latin typeface="Brygada 1918 Semi Bold" pitchFamily="34" charset="0"/>
                  <a:ea typeface="Brygada 1918 Semi Bold" pitchFamily="34" charset="-122"/>
                </a:rPr>
                <a:t> </a:t>
              </a:r>
            </a:p>
            <a:p>
              <a:pPr marL="0" indent="0" algn="l">
                <a:lnSpc>
                  <a:spcPct val="150000"/>
                </a:lnSpc>
                <a:buNone/>
              </a:pPr>
              <a:r>
                <a:rPr lang="en-US" sz="3200" dirty="0" err="1">
                  <a:solidFill>
                    <a:srgbClr val="403011"/>
                  </a:solidFill>
                  <a:latin typeface="Brygada 1918 Semi Bold" pitchFamily="34" charset="0"/>
                  <a:ea typeface="Brygada 1918 Semi Bold" pitchFamily="34" charset="-122"/>
                </a:rPr>
                <a:t>của</a:t>
              </a:r>
              <a:r>
                <a:rPr lang="en-US" sz="3200" dirty="0">
                  <a:solidFill>
                    <a:srgbClr val="403011"/>
                  </a:solidFill>
                  <a:latin typeface="Brygada 1918 Semi Bold" pitchFamily="34" charset="0"/>
                  <a:ea typeface="Brygada 1918 Semi Bold" pitchFamily="34" charset="-122"/>
                </a:rPr>
                <a:t> </a:t>
              </a:r>
              <a:r>
                <a:rPr lang="en-US" sz="3200" dirty="0" err="1">
                  <a:solidFill>
                    <a:srgbClr val="403011"/>
                  </a:solidFill>
                  <a:latin typeface="Brygada 1918 Semi Bold" pitchFamily="34" charset="0"/>
                  <a:ea typeface="Brygada 1918 Semi Bold" pitchFamily="34" charset="-122"/>
                </a:rPr>
                <a:t>mùa</a:t>
              </a:r>
              <a:r>
                <a:rPr lang="en-US" sz="3200" dirty="0">
                  <a:solidFill>
                    <a:srgbClr val="403011"/>
                  </a:solidFill>
                  <a:latin typeface="Brygada 1918 Semi Bold" pitchFamily="34" charset="0"/>
                  <a:ea typeface="Brygada 1918 Semi Bold" pitchFamily="34" charset="-122"/>
                </a:rPr>
                <a:t> </a:t>
              </a:r>
              <a:r>
                <a:rPr lang="en-US" sz="3200" dirty="0" err="1">
                  <a:solidFill>
                    <a:srgbClr val="403011"/>
                  </a:solidFill>
                  <a:latin typeface="Brygada 1918 Semi Bold" pitchFamily="34" charset="0"/>
                  <a:ea typeface="Brygada 1918 Semi Bold" pitchFamily="34" charset="-122"/>
                </a:rPr>
                <a:t>xuân</a:t>
              </a:r>
              <a:endParaRPr lang="en-US" sz="3200" dirty="0">
                <a:solidFill>
                  <a:srgbClr val="403011"/>
                </a:solidFill>
                <a:latin typeface="Brygada 1918 Semi Bold" pitchFamily="34" charset="0"/>
                <a:ea typeface="Brygada 1918 Semi Bold" pitchFamily="34" charset="-122"/>
              </a:endParaRPr>
            </a:p>
          </p:txBody>
        </p:sp>
        <p:pic>
          <p:nvPicPr>
            <p:cNvPr id="35" name="Graphic 34" descr="Plant">
              <a:extLst>
                <a:ext uri="{FF2B5EF4-FFF2-40B4-BE49-F238E27FC236}">
                  <a16:creationId xmlns:a16="http://schemas.microsoft.com/office/drawing/2014/main" id="{1C6746F4-01FE-5098-81A8-9DBCCC8887D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00336" y="2464316"/>
              <a:ext cx="914400" cy="914400"/>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advClick="0" advTm="0">
        <p:split orient="vert"/>
      </p:transition>
    </mc:Choice>
    <mc:Fallback xmlns="">
      <p:transition spd="slow" advClick="0" advTm="0">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1">
            <a:extLst>
              <a:ext uri="{FF2B5EF4-FFF2-40B4-BE49-F238E27FC236}">
                <a16:creationId xmlns:a16="http://schemas.microsoft.com/office/drawing/2014/main" id="{D1A3929C-EC3C-A942-729F-74FA05A5EABD}"/>
              </a:ext>
            </a:extLst>
          </p:cNvPr>
          <p:cNvSpPr/>
          <p:nvPr/>
        </p:nvSpPr>
        <p:spPr>
          <a:xfrm>
            <a:off x="1281571" y="357425"/>
            <a:ext cx="8027841" cy="900463"/>
          </a:xfrm>
          <a:prstGeom prst="rect">
            <a:avLst/>
          </a:prstGeom>
          <a:noFill/>
          <a:ln/>
        </p:spPr>
        <p:txBody>
          <a:bodyPr wrap="none" lIns="0" tIns="0" rIns="0" bIns="0" rtlCol="0" anchor="t"/>
          <a:lstStyle/>
          <a:p>
            <a:pPr marL="0" indent="0" algn="ctr">
              <a:lnSpc>
                <a:spcPct val="120000"/>
              </a:lnSpc>
              <a:buNone/>
            </a:pPr>
            <a:r>
              <a:rPr lang="en-US" sz="3200" b="1" dirty="0">
                <a:solidFill>
                  <a:srgbClr val="403011"/>
                </a:solidFill>
                <a:latin typeface="Brygada 1918" pitchFamily="34" charset="0"/>
                <a:ea typeface="Brygada 1918" pitchFamily="34" charset="-122"/>
                <a:cs typeface="Brygada 1918" pitchFamily="34" charset="-120"/>
              </a:rPr>
              <a:t>TRẠNG THÁI “CHÍN” CỦA MÙA XUÂN</a:t>
            </a:r>
            <a:endParaRPr lang="en-US" sz="3200" b="1" dirty="0"/>
          </a:p>
        </p:txBody>
      </p:sp>
      <p:grpSp>
        <p:nvGrpSpPr>
          <p:cNvPr id="45" name="Group 44">
            <a:extLst>
              <a:ext uri="{FF2B5EF4-FFF2-40B4-BE49-F238E27FC236}">
                <a16:creationId xmlns:a16="http://schemas.microsoft.com/office/drawing/2014/main" id="{45760716-C1D7-9F19-1ADB-B383A43C6FF4}"/>
              </a:ext>
            </a:extLst>
          </p:cNvPr>
          <p:cNvGrpSpPr/>
          <p:nvPr/>
        </p:nvGrpSpPr>
        <p:grpSpPr>
          <a:xfrm>
            <a:off x="6638476" y="1570707"/>
            <a:ext cx="7765796" cy="7765796"/>
            <a:chOff x="6638476" y="1570707"/>
            <a:chExt cx="7765796" cy="7765796"/>
          </a:xfrm>
        </p:grpSpPr>
        <p:sp>
          <p:nvSpPr>
            <p:cNvPr id="27" name="Oval 26">
              <a:extLst>
                <a:ext uri="{FF2B5EF4-FFF2-40B4-BE49-F238E27FC236}">
                  <a16:creationId xmlns:a16="http://schemas.microsoft.com/office/drawing/2014/main" id="{D1F16956-B416-77D5-E6E4-842E495BF1A6}"/>
                </a:ext>
              </a:extLst>
            </p:cNvPr>
            <p:cNvSpPr/>
            <p:nvPr/>
          </p:nvSpPr>
          <p:spPr>
            <a:xfrm>
              <a:off x="6638476" y="1570707"/>
              <a:ext cx="7765796" cy="7765796"/>
            </a:xfrm>
            <a:prstGeom prst="ellipse">
              <a:avLst/>
            </a:prstGeom>
            <a:solidFill>
              <a:schemeClr val="accent2">
                <a:lumMod val="75000"/>
              </a:schemeClr>
            </a:solidFill>
          </p:spPr>
          <p:style>
            <a:lnRef idx="0">
              <a:schemeClr val="accent6"/>
            </a:lnRef>
            <a:fillRef idx="3">
              <a:schemeClr val="accent6"/>
            </a:fillRef>
            <a:effectRef idx="3">
              <a:schemeClr val="accent6"/>
            </a:effectRef>
            <a:fontRef idx="minor">
              <a:schemeClr val="lt1"/>
            </a:fontRef>
          </p:style>
          <p:txBody>
            <a:bodyPr rtlCol="0" anchor="ctr"/>
            <a:lstStyle/>
            <a:p>
              <a:pPr algn="ctr"/>
              <a:endParaRPr lang="en-VN"/>
            </a:p>
          </p:txBody>
        </p:sp>
        <p:sp>
          <p:nvSpPr>
            <p:cNvPr id="33" name="Text 5">
              <a:extLst>
                <a:ext uri="{FF2B5EF4-FFF2-40B4-BE49-F238E27FC236}">
                  <a16:creationId xmlns:a16="http://schemas.microsoft.com/office/drawing/2014/main" id="{CEA24A98-1AE8-2CED-873A-DE2C269F1927}"/>
                </a:ext>
              </a:extLst>
            </p:cNvPr>
            <p:cNvSpPr/>
            <p:nvPr/>
          </p:nvSpPr>
          <p:spPr>
            <a:xfrm>
              <a:off x="11643891" y="3610188"/>
              <a:ext cx="2690555" cy="3849390"/>
            </a:xfrm>
            <a:prstGeom prst="rect">
              <a:avLst/>
            </a:prstGeom>
            <a:noFill/>
            <a:ln/>
          </p:spPr>
          <p:txBody>
            <a:bodyPr wrap="none" lIns="0" tIns="0" rIns="0" bIns="0" rtlCol="0" anchor="t"/>
            <a:lstStyle/>
            <a:p>
              <a:pPr marL="0" indent="0" algn="l">
                <a:lnSpc>
                  <a:spcPct val="150000"/>
                </a:lnSpc>
                <a:buNone/>
              </a:pPr>
              <a:r>
                <a:rPr lang="en-US" sz="3200" dirty="0" err="1">
                  <a:solidFill>
                    <a:schemeClr val="bg1"/>
                  </a:solidFill>
                  <a:latin typeface="Brygada 1918 Semi Bold" pitchFamily="34" charset="0"/>
                  <a:ea typeface="Brygada 1918 Semi Bold" pitchFamily="34" charset="-122"/>
                </a:rPr>
                <a:t>Đặc</a:t>
              </a:r>
              <a:r>
                <a:rPr lang="en-US" sz="3200" dirty="0">
                  <a:solidFill>
                    <a:schemeClr val="bg1"/>
                  </a:solidFill>
                  <a:latin typeface="Brygada 1918 Semi Bold" pitchFamily="34" charset="0"/>
                  <a:ea typeface="Brygada 1918 Semi Bold" pitchFamily="34" charset="-122"/>
                </a:rPr>
                <a:t> </a:t>
              </a:r>
              <a:r>
                <a:rPr lang="en-US" sz="3200" dirty="0" err="1">
                  <a:solidFill>
                    <a:schemeClr val="bg1"/>
                  </a:solidFill>
                  <a:latin typeface="Brygada 1918 Semi Bold" pitchFamily="34" charset="0"/>
                  <a:ea typeface="Brygada 1918 Semi Bold" pitchFamily="34" charset="-122"/>
                </a:rPr>
                <a:t>trưng</a:t>
              </a:r>
              <a:endParaRPr lang="en-US" sz="3200" dirty="0">
                <a:solidFill>
                  <a:schemeClr val="bg1"/>
                </a:solidFill>
                <a:latin typeface="Brygada 1918 Semi Bold" pitchFamily="34" charset="0"/>
                <a:ea typeface="Brygada 1918 Semi Bold" pitchFamily="34" charset="-122"/>
              </a:endParaRPr>
            </a:p>
            <a:p>
              <a:pPr marL="0" indent="0" algn="l">
                <a:lnSpc>
                  <a:spcPct val="150000"/>
                </a:lnSpc>
                <a:buNone/>
              </a:pPr>
              <a:r>
                <a:rPr lang="en-US" sz="3200" dirty="0" err="1">
                  <a:solidFill>
                    <a:schemeClr val="bg1"/>
                  </a:solidFill>
                  <a:latin typeface="Brygada 1918 Semi Bold" pitchFamily="34" charset="0"/>
                  <a:ea typeface="Brygada 1918 Semi Bold" pitchFamily="34" charset="-122"/>
                </a:rPr>
                <a:t>của</a:t>
              </a:r>
              <a:r>
                <a:rPr lang="en-US" sz="3200" dirty="0">
                  <a:solidFill>
                    <a:schemeClr val="bg1"/>
                  </a:solidFill>
                  <a:latin typeface="Brygada 1918 Semi Bold" pitchFamily="34" charset="0"/>
                  <a:ea typeface="Brygada 1918 Semi Bold" pitchFamily="34" charset="-122"/>
                </a:rPr>
                <a:t> </a:t>
              </a:r>
              <a:r>
                <a:rPr lang="en-US" sz="3200" dirty="0" err="1">
                  <a:solidFill>
                    <a:schemeClr val="bg1"/>
                  </a:solidFill>
                  <a:latin typeface="Brygada 1918 Semi Bold" pitchFamily="34" charset="0"/>
                  <a:ea typeface="Brygada 1918 Semi Bold" pitchFamily="34" charset="-122"/>
                </a:rPr>
                <a:t>văn</a:t>
              </a:r>
              <a:r>
                <a:rPr lang="en-US" sz="3200" dirty="0">
                  <a:solidFill>
                    <a:schemeClr val="bg1"/>
                  </a:solidFill>
                  <a:latin typeface="Brygada 1918 Semi Bold" pitchFamily="34" charset="0"/>
                  <a:ea typeface="Brygada 1918 Semi Bold" pitchFamily="34" charset="-122"/>
                </a:rPr>
                <a:t> </a:t>
              </a:r>
              <a:r>
                <a:rPr lang="en-US" sz="3200" dirty="0" err="1">
                  <a:solidFill>
                    <a:schemeClr val="bg1"/>
                  </a:solidFill>
                  <a:latin typeface="Brygada 1918 Semi Bold" pitchFamily="34" charset="0"/>
                  <a:ea typeface="Brygada 1918 Semi Bold" pitchFamily="34" charset="-122"/>
                </a:rPr>
                <a:t>học</a:t>
              </a:r>
              <a:r>
                <a:rPr lang="en-US" sz="3200" dirty="0">
                  <a:solidFill>
                    <a:schemeClr val="bg1"/>
                  </a:solidFill>
                  <a:latin typeface="Brygada 1918 Semi Bold" pitchFamily="34" charset="0"/>
                  <a:ea typeface="Brygada 1918 Semi Bold" pitchFamily="34" charset="-122"/>
                </a:rPr>
                <a:t>:</a:t>
              </a:r>
            </a:p>
            <a:p>
              <a:pPr marL="0" indent="0" algn="l">
                <a:lnSpc>
                  <a:spcPct val="150000"/>
                </a:lnSpc>
                <a:buNone/>
              </a:pPr>
              <a:r>
                <a:rPr lang="en-US" sz="3200" dirty="0" err="1">
                  <a:solidFill>
                    <a:schemeClr val="bg1"/>
                  </a:solidFill>
                  <a:latin typeface="Brygada 1918 Semi Bold" pitchFamily="34" charset="0"/>
                  <a:ea typeface="Brygada 1918 Semi Bold" pitchFamily="34" charset="-122"/>
                </a:rPr>
                <a:t>Hàm</a:t>
              </a:r>
              <a:r>
                <a:rPr lang="en-US" sz="3200" dirty="0">
                  <a:solidFill>
                    <a:schemeClr val="bg1"/>
                  </a:solidFill>
                  <a:latin typeface="Brygada 1918 Semi Bold" pitchFamily="34" charset="0"/>
                  <a:ea typeface="Brygada 1918 Semi Bold" pitchFamily="34" charset="-122"/>
                </a:rPr>
                <a:t> </a:t>
              </a:r>
              <a:r>
                <a:rPr lang="en-US" sz="3200" dirty="0" err="1">
                  <a:solidFill>
                    <a:schemeClr val="bg1"/>
                  </a:solidFill>
                  <a:latin typeface="Brygada 1918 Semi Bold" pitchFamily="34" charset="0"/>
                  <a:ea typeface="Brygada 1918 Semi Bold" pitchFamily="34" charset="-122"/>
                </a:rPr>
                <a:t>súc</a:t>
              </a:r>
              <a:r>
                <a:rPr lang="en-US" sz="3200" dirty="0">
                  <a:solidFill>
                    <a:schemeClr val="bg1"/>
                  </a:solidFill>
                  <a:latin typeface="Brygada 1918 Semi Bold" pitchFamily="34" charset="0"/>
                  <a:ea typeface="Brygada 1918 Semi Bold" pitchFamily="34" charset="-122"/>
                </a:rPr>
                <a:t>,</a:t>
              </a:r>
            </a:p>
            <a:p>
              <a:pPr marL="0" indent="0" algn="l">
                <a:lnSpc>
                  <a:spcPct val="150000"/>
                </a:lnSpc>
                <a:buNone/>
              </a:pPr>
              <a:r>
                <a:rPr lang="en-US" sz="3200" dirty="0" err="1">
                  <a:solidFill>
                    <a:schemeClr val="bg1"/>
                  </a:solidFill>
                  <a:latin typeface="Brygada 1918 Semi Bold" pitchFamily="34" charset="0"/>
                  <a:ea typeface="Brygada 1918 Semi Bold" pitchFamily="34" charset="-122"/>
                </a:rPr>
                <a:t>Đa</a:t>
              </a:r>
              <a:r>
                <a:rPr lang="en-US" sz="3200" dirty="0">
                  <a:solidFill>
                    <a:schemeClr val="bg1"/>
                  </a:solidFill>
                  <a:latin typeface="Brygada 1918 Semi Bold" pitchFamily="34" charset="0"/>
                  <a:ea typeface="Brygada 1918 Semi Bold" pitchFamily="34" charset="-122"/>
                </a:rPr>
                <a:t> </a:t>
              </a:r>
              <a:r>
                <a:rPr lang="en-US" sz="3200" dirty="0" err="1">
                  <a:solidFill>
                    <a:schemeClr val="bg1"/>
                  </a:solidFill>
                  <a:latin typeface="Brygada 1918 Semi Bold" pitchFamily="34" charset="0"/>
                  <a:ea typeface="Brygada 1918 Semi Bold" pitchFamily="34" charset="-122"/>
                </a:rPr>
                <a:t>nghĩa</a:t>
              </a:r>
              <a:endParaRPr lang="en-US" sz="3200" dirty="0">
                <a:solidFill>
                  <a:schemeClr val="bg1"/>
                </a:solidFill>
                <a:latin typeface="Brygada 1918 Semi Bold" pitchFamily="34" charset="0"/>
                <a:ea typeface="Brygada 1918 Semi Bold" pitchFamily="34" charset="-122"/>
              </a:endParaRPr>
            </a:p>
          </p:txBody>
        </p:sp>
        <p:pic>
          <p:nvPicPr>
            <p:cNvPr id="41" name="Graphic 40" descr="Open book">
              <a:extLst>
                <a:ext uri="{FF2B5EF4-FFF2-40B4-BE49-F238E27FC236}">
                  <a16:creationId xmlns:a16="http://schemas.microsoft.com/office/drawing/2014/main" id="{2C2B36B5-B8BA-E20E-6636-49D9787572A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694890" y="2464316"/>
              <a:ext cx="914400" cy="914400"/>
            </a:xfrm>
            <a:prstGeom prst="rect">
              <a:avLst/>
            </a:prstGeom>
          </p:spPr>
        </p:pic>
      </p:grpSp>
      <p:grpSp>
        <p:nvGrpSpPr>
          <p:cNvPr id="44" name="Group 43">
            <a:extLst>
              <a:ext uri="{FF2B5EF4-FFF2-40B4-BE49-F238E27FC236}">
                <a16:creationId xmlns:a16="http://schemas.microsoft.com/office/drawing/2014/main" id="{67C4B45B-C9F6-27A4-3A3F-B5B249941FC1}"/>
              </a:ext>
            </a:extLst>
          </p:cNvPr>
          <p:cNvGrpSpPr/>
          <p:nvPr/>
        </p:nvGrpSpPr>
        <p:grpSpPr>
          <a:xfrm>
            <a:off x="3566337" y="1570707"/>
            <a:ext cx="7794261" cy="7765796"/>
            <a:chOff x="3566337" y="1570707"/>
            <a:chExt cx="7794261" cy="7765796"/>
          </a:xfrm>
        </p:grpSpPr>
        <p:sp>
          <p:nvSpPr>
            <p:cNvPr id="26" name="Oval 25">
              <a:extLst>
                <a:ext uri="{FF2B5EF4-FFF2-40B4-BE49-F238E27FC236}">
                  <a16:creationId xmlns:a16="http://schemas.microsoft.com/office/drawing/2014/main" id="{862997A6-135D-7721-94DD-0C55AC96F923}"/>
                </a:ext>
              </a:extLst>
            </p:cNvPr>
            <p:cNvSpPr/>
            <p:nvPr/>
          </p:nvSpPr>
          <p:spPr>
            <a:xfrm>
              <a:off x="3566337" y="1570707"/>
              <a:ext cx="7765796" cy="7765796"/>
            </a:xfrm>
            <a:prstGeom prst="ellipse">
              <a:avLst/>
            </a:prstGeom>
            <a:solidFill>
              <a:schemeClr val="accent2">
                <a:lumMod val="60000"/>
                <a:lumOff val="40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VN"/>
            </a:p>
          </p:txBody>
        </p:sp>
        <p:sp>
          <p:nvSpPr>
            <p:cNvPr id="32" name="Text 5">
              <a:extLst>
                <a:ext uri="{FF2B5EF4-FFF2-40B4-BE49-F238E27FC236}">
                  <a16:creationId xmlns:a16="http://schemas.microsoft.com/office/drawing/2014/main" id="{8E0D34A0-303C-3234-F9B6-F02BC6991FB9}"/>
                </a:ext>
              </a:extLst>
            </p:cNvPr>
            <p:cNvSpPr/>
            <p:nvPr/>
          </p:nvSpPr>
          <p:spPr>
            <a:xfrm>
              <a:off x="8670043" y="3402349"/>
              <a:ext cx="2690555" cy="3912851"/>
            </a:xfrm>
            <a:prstGeom prst="rect">
              <a:avLst/>
            </a:prstGeom>
            <a:noFill/>
            <a:ln/>
          </p:spPr>
          <p:txBody>
            <a:bodyPr wrap="none" lIns="0" tIns="0" rIns="0" bIns="0" rtlCol="0" anchor="t"/>
            <a:lstStyle/>
            <a:p>
              <a:pPr marL="0" indent="0" algn="l">
                <a:lnSpc>
                  <a:spcPct val="150000"/>
                </a:lnSpc>
                <a:buNone/>
              </a:pPr>
              <a:r>
                <a:rPr lang="en-US" sz="3200" dirty="0">
                  <a:solidFill>
                    <a:srgbClr val="403011"/>
                  </a:solidFill>
                  <a:latin typeface="Brygada 1918 Semi Bold" pitchFamily="34" charset="0"/>
                  <a:ea typeface="Brygada 1918 Semi Bold" pitchFamily="34" charset="-122"/>
                </a:rPr>
                <a:t>Qua </a:t>
              </a:r>
              <a:r>
                <a:rPr lang="en-US" sz="3200" dirty="0" err="1">
                  <a:solidFill>
                    <a:srgbClr val="403011"/>
                  </a:solidFill>
                  <a:latin typeface="Brygada 1918 Semi Bold" pitchFamily="34" charset="0"/>
                  <a:ea typeface="Brygada 1918 Semi Bold" pitchFamily="34" charset="-122"/>
                </a:rPr>
                <a:t>các</a:t>
              </a:r>
              <a:r>
                <a:rPr lang="en-US" sz="3200" dirty="0">
                  <a:solidFill>
                    <a:srgbClr val="403011"/>
                  </a:solidFill>
                  <a:latin typeface="Brygada 1918 Semi Bold" pitchFamily="34" charset="0"/>
                  <a:ea typeface="Brygada 1918 Semi Bold" pitchFamily="34" charset="-122"/>
                </a:rPr>
                <a:t> </a:t>
              </a:r>
            </a:p>
            <a:p>
              <a:pPr marL="0" indent="0" algn="l">
                <a:lnSpc>
                  <a:spcPct val="150000"/>
                </a:lnSpc>
                <a:buNone/>
              </a:pPr>
              <a:r>
                <a:rPr lang="en-US" sz="3200" dirty="0" err="1">
                  <a:solidFill>
                    <a:srgbClr val="403011"/>
                  </a:solidFill>
                  <a:latin typeface="Brygada 1918 Semi Bold" pitchFamily="34" charset="0"/>
                  <a:ea typeface="Brygada 1918 Semi Bold" pitchFamily="34" charset="-122"/>
                </a:rPr>
                <a:t>yếu</a:t>
              </a:r>
              <a:r>
                <a:rPr lang="en-US" sz="3200" dirty="0">
                  <a:solidFill>
                    <a:srgbClr val="403011"/>
                  </a:solidFill>
                  <a:latin typeface="Brygada 1918 Semi Bold" pitchFamily="34" charset="0"/>
                  <a:ea typeface="Brygada 1918 Semi Bold" pitchFamily="34" charset="-122"/>
                </a:rPr>
                <a:t> </a:t>
              </a:r>
              <a:r>
                <a:rPr lang="en-US" sz="3200" dirty="0" err="1">
                  <a:solidFill>
                    <a:srgbClr val="403011"/>
                  </a:solidFill>
                  <a:latin typeface="Brygada 1918 Semi Bold" pitchFamily="34" charset="0"/>
                  <a:ea typeface="Brygada 1918 Semi Bold" pitchFamily="34" charset="-122"/>
                </a:rPr>
                <a:t>tố</a:t>
              </a:r>
              <a:r>
                <a:rPr lang="en-US" sz="3200" dirty="0">
                  <a:solidFill>
                    <a:srgbClr val="403011"/>
                  </a:solidFill>
                  <a:latin typeface="Brygada 1918 Semi Bold" pitchFamily="34" charset="0"/>
                  <a:ea typeface="Brygada 1918 Semi Bold" pitchFamily="34" charset="-122"/>
                </a:rPr>
                <a:t>: </a:t>
              </a:r>
            </a:p>
            <a:p>
              <a:pPr marL="0" indent="0" algn="l">
                <a:lnSpc>
                  <a:spcPct val="150000"/>
                </a:lnSpc>
                <a:buNone/>
              </a:pPr>
              <a:r>
                <a:rPr lang="en-US" sz="3200" dirty="0" err="1">
                  <a:solidFill>
                    <a:srgbClr val="403011"/>
                  </a:solidFill>
                  <a:latin typeface="Brygada 1918 Semi Bold" pitchFamily="34" charset="0"/>
                  <a:ea typeface="Brygada 1918 Semi Bold" pitchFamily="34" charset="-122"/>
                </a:rPr>
                <a:t>Ngôn</a:t>
              </a:r>
              <a:r>
                <a:rPr lang="en-US" sz="3200" dirty="0">
                  <a:solidFill>
                    <a:srgbClr val="403011"/>
                  </a:solidFill>
                  <a:latin typeface="Brygada 1918 Semi Bold" pitchFamily="34" charset="0"/>
                  <a:ea typeface="Brygada 1918 Semi Bold" pitchFamily="34" charset="-122"/>
                </a:rPr>
                <a:t> </a:t>
              </a:r>
              <a:r>
                <a:rPr lang="en-US" sz="3200" dirty="0" err="1">
                  <a:solidFill>
                    <a:srgbClr val="403011"/>
                  </a:solidFill>
                  <a:latin typeface="Brygada 1918 Semi Bold" pitchFamily="34" charset="0"/>
                  <a:ea typeface="Brygada 1918 Semi Bold" pitchFamily="34" charset="-122"/>
                </a:rPr>
                <a:t>từ</a:t>
              </a:r>
              <a:r>
                <a:rPr lang="en-US" sz="3200" dirty="0">
                  <a:solidFill>
                    <a:srgbClr val="403011"/>
                  </a:solidFill>
                  <a:latin typeface="Brygada 1918 Semi Bold" pitchFamily="34" charset="0"/>
                  <a:ea typeface="Brygada 1918 Semi Bold" pitchFamily="34" charset="-122"/>
                </a:rPr>
                <a:t>, </a:t>
              </a:r>
            </a:p>
            <a:p>
              <a:pPr marL="0" indent="0" algn="l">
                <a:lnSpc>
                  <a:spcPct val="150000"/>
                </a:lnSpc>
                <a:buNone/>
              </a:pPr>
              <a:r>
                <a:rPr lang="en-US" sz="3200" dirty="0" err="1">
                  <a:solidFill>
                    <a:srgbClr val="403011"/>
                  </a:solidFill>
                  <a:latin typeface="Brygada 1918 Semi Bold" pitchFamily="34" charset="0"/>
                  <a:ea typeface="Brygada 1918 Semi Bold" pitchFamily="34" charset="-122"/>
                </a:rPr>
                <a:t>Hình</a:t>
              </a:r>
              <a:r>
                <a:rPr lang="en-US" sz="3200" dirty="0">
                  <a:solidFill>
                    <a:srgbClr val="403011"/>
                  </a:solidFill>
                  <a:latin typeface="Brygada 1918 Semi Bold" pitchFamily="34" charset="0"/>
                  <a:ea typeface="Brygada 1918 Semi Bold" pitchFamily="34" charset="-122"/>
                </a:rPr>
                <a:t> </a:t>
              </a:r>
              <a:r>
                <a:rPr lang="en-US" sz="3200" dirty="0" err="1">
                  <a:solidFill>
                    <a:srgbClr val="403011"/>
                  </a:solidFill>
                  <a:latin typeface="Brygada 1918 Semi Bold" pitchFamily="34" charset="0"/>
                  <a:ea typeface="Brygada 1918 Semi Bold" pitchFamily="34" charset="-122"/>
                </a:rPr>
                <a:t>ảnh</a:t>
              </a:r>
              <a:r>
                <a:rPr lang="en-US" sz="3200" dirty="0">
                  <a:solidFill>
                    <a:srgbClr val="403011"/>
                  </a:solidFill>
                  <a:latin typeface="Brygada 1918 Semi Bold" pitchFamily="34" charset="0"/>
                  <a:ea typeface="Brygada 1918 Semi Bold" pitchFamily="34" charset="-122"/>
                </a:rPr>
                <a:t>,</a:t>
              </a:r>
            </a:p>
            <a:p>
              <a:pPr marL="0" indent="0" algn="l">
                <a:lnSpc>
                  <a:spcPct val="150000"/>
                </a:lnSpc>
                <a:buNone/>
              </a:pPr>
              <a:r>
                <a:rPr lang="en-US" sz="3200" dirty="0" err="1">
                  <a:solidFill>
                    <a:srgbClr val="403011"/>
                  </a:solidFill>
                  <a:latin typeface="Brygada 1918 Semi Bold" pitchFamily="34" charset="0"/>
                  <a:ea typeface="Brygada 1918 Semi Bold" pitchFamily="34" charset="-122"/>
                </a:rPr>
                <a:t>Cảm</a:t>
              </a:r>
              <a:r>
                <a:rPr lang="en-US" sz="3200" dirty="0">
                  <a:solidFill>
                    <a:srgbClr val="403011"/>
                  </a:solidFill>
                  <a:latin typeface="Brygada 1918 Semi Bold" pitchFamily="34" charset="0"/>
                  <a:ea typeface="Brygada 1918 Semi Bold" pitchFamily="34" charset="-122"/>
                </a:rPr>
                <a:t> </a:t>
              </a:r>
              <a:r>
                <a:rPr lang="en-US" sz="3200" dirty="0" err="1">
                  <a:solidFill>
                    <a:srgbClr val="403011"/>
                  </a:solidFill>
                  <a:latin typeface="Brygada 1918 Semi Bold" pitchFamily="34" charset="0"/>
                  <a:ea typeface="Brygada 1918 Semi Bold" pitchFamily="34" charset="-122"/>
                </a:rPr>
                <a:t>xúc</a:t>
              </a:r>
              <a:endParaRPr lang="en-US" sz="3200" dirty="0">
                <a:solidFill>
                  <a:srgbClr val="403011"/>
                </a:solidFill>
                <a:latin typeface="Brygada 1918 Semi Bold" pitchFamily="34" charset="0"/>
                <a:ea typeface="Brygada 1918 Semi Bold" pitchFamily="34" charset="-122"/>
              </a:endParaRPr>
            </a:p>
          </p:txBody>
        </p:sp>
        <p:pic>
          <p:nvPicPr>
            <p:cNvPr id="39" name="Graphic 38" descr="Clapper board">
              <a:extLst>
                <a:ext uri="{FF2B5EF4-FFF2-40B4-BE49-F238E27FC236}">
                  <a16:creationId xmlns:a16="http://schemas.microsoft.com/office/drawing/2014/main" id="{4D1CA50E-6F51-C1FB-C145-2FCA5C25029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301000" y="2464316"/>
              <a:ext cx="914400" cy="914400"/>
            </a:xfrm>
            <a:prstGeom prst="rect">
              <a:avLst/>
            </a:prstGeom>
          </p:spPr>
        </p:pic>
      </p:grpSp>
      <p:grpSp>
        <p:nvGrpSpPr>
          <p:cNvPr id="43" name="Group 42">
            <a:extLst>
              <a:ext uri="{FF2B5EF4-FFF2-40B4-BE49-F238E27FC236}">
                <a16:creationId xmlns:a16="http://schemas.microsoft.com/office/drawing/2014/main" id="{09E395AF-E43B-9267-06D6-EDDD7F84F2B4}"/>
              </a:ext>
            </a:extLst>
          </p:cNvPr>
          <p:cNvGrpSpPr/>
          <p:nvPr/>
        </p:nvGrpSpPr>
        <p:grpSpPr>
          <a:xfrm>
            <a:off x="592489" y="1514562"/>
            <a:ext cx="7765796" cy="7765796"/>
            <a:chOff x="592489" y="1514562"/>
            <a:chExt cx="7765796" cy="7765796"/>
          </a:xfrm>
        </p:grpSpPr>
        <p:sp>
          <p:nvSpPr>
            <p:cNvPr id="25" name="Oval 24">
              <a:extLst>
                <a:ext uri="{FF2B5EF4-FFF2-40B4-BE49-F238E27FC236}">
                  <a16:creationId xmlns:a16="http://schemas.microsoft.com/office/drawing/2014/main" id="{8336538C-1166-DDDA-685C-C97B3332F5DB}"/>
                </a:ext>
              </a:extLst>
            </p:cNvPr>
            <p:cNvSpPr/>
            <p:nvPr/>
          </p:nvSpPr>
          <p:spPr>
            <a:xfrm>
              <a:off x="592489" y="1514562"/>
              <a:ext cx="7765796" cy="7765796"/>
            </a:xfrm>
            <a:prstGeom prst="ellipse">
              <a:avLst/>
            </a:prstGeom>
            <a:solidFill>
              <a:schemeClr val="accent2">
                <a:lumMod val="40000"/>
                <a:lumOff val="60000"/>
              </a:schemeClr>
            </a:solidFill>
          </p:spPr>
          <p:style>
            <a:lnRef idx="1">
              <a:schemeClr val="accent2"/>
            </a:lnRef>
            <a:fillRef idx="2">
              <a:schemeClr val="accent2"/>
            </a:fillRef>
            <a:effectRef idx="1">
              <a:schemeClr val="accent2"/>
            </a:effectRef>
            <a:fontRef idx="minor">
              <a:schemeClr val="dk1"/>
            </a:fontRef>
          </p:style>
          <p:txBody>
            <a:bodyPr rtlCol="0" anchor="ctr"/>
            <a:lstStyle/>
            <a:p>
              <a:pPr algn="ctr"/>
              <a:endParaRPr lang="en-VN"/>
            </a:p>
          </p:txBody>
        </p:sp>
        <p:sp>
          <p:nvSpPr>
            <p:cNvPr id="31" name="Text 5">
              <a:extLst>
                <a:ext uri="{FF2B5EF4-FFF2-40B4-BE49-F238E27FC236}">
                  <a16:creationId xmlns:a16="http://schemas.microsoft.com/office/drawing/2014/main" id="{8F4D4232-57BF-D915-6EF2-81F2FB4D3BF2}"/>
                </a:ext>
              </a:extLst>
            </p:cNvPr>
            <p:cNvSpPr/>
            <p:nvPr/>
          </p:nvSpPr>
          <p:spPr>
            <a:xfrm>
              <a:off x="5413500" y="3562768"/>
              <a:ext cx="2690555" cy="3248521"/>
            </a:xfrm>
            <a:prstGeom prst="rect">
              <a:avLst/>
            </a:prstGeom>
            <a:noFill/>
            <a:ln/>
          </p:spPr>
          <p:txBody>
            <a:bodyPr wrap="none" lIns="0" tIns="0" rIns="0" bIns="0" rtlCol="0" anchor="t"/>
            <a:lstStyle/>
            <a:p>
              <a:pPr marL="0" indent="0" algn="l">
                <a:lnSpc>
                  <a:spcPct val="150000"/>
                </a:lnSpc>
                <a:buNone/>
              </a:pPr>
              <a:r>
                <a:rPr lang="en-US" sz="3200" dirty="0" err="1">
                  <a:solidFill>
                    <a:srgbClr val="403011"/>
                  </a:solidFill>
                  <a:latin typeface="Brygada 1918 Semi Bold" pitchFamily="34" charset="0"/>
                  <a:ea typeface="Brygada 1918 Semi Bold" pitchFamily="34" charset="-122"/>
                </a:rPr>
                <a:t>Được</a:t>
              </a:r>
              <a:r>
                <a:rPr lang="en-US" sz="3200" dirty="0">
                  <a:solidFill>
                    <a:srgbClr val="403011"/>
                  </a:solidFill>
                  <a:latin typeface="Brygada 1918 Semi Bold" pitchFamily="34" charset="0"/>
                  <a:ea typeface="Brygada 1918 Semi Bold" pitchFamily="34" charset="-122"/>
                </a:rPr>
                <a:t> </a:t>
              </a:r>
            </a:p>
            <a:p>
              <a:pPr marL="0" indent="0" algn="l">
                <a:lnSpc>
                  <a:spcPct val="150000"/>
                </a:lnSpc>
                <a:buNone/>
              </a:pPr>
              <a:r>
                <a:rPr lang="en-US" sz="3200" dirty="0" err="1">
                  <a:solidFill>
                    <a:srgbClr val="403011"/>
                  </a:solidFill>
                  <a:latin typeface="Brygada 1918 Semi Bold" pitchFamily="34" charset="0"/>
                  <a:ea typeface="Brygada 1918 Semi Bold" pitchFamily="34" charset="-122"/>
                </a:rPr>
                <a:t>cảm</a:t>
              </a:r>
              <a:r>
                <a:rPr lang="en-US" sz="3200" dirty="0">
                  <a:solidFill>
                    <a:srgbClr val="403011"/>
                  </a:solidFill>
                  <a:latin typeface="Brygada 1918 Semi Bold" pitchFamily="34" charset="0"/>
                  <a:ea typeface="Brygada 1918 Semi Bold" pitchFamily="34" charset="-122"/>
                </a:rPr>
                <a:t> </a:t>
              </a:r>
              <a:r>
                <a:rPr lang="en-US" sz="3200" dirty="0" err="1">
                  <a:solidFill>
                    <a:srgbClr val="403011"/>
                  </a:solidFill>
                  <a:latin typeface="Brygada 1918 Semi Bold" pitchFamily="34" charset="0"/>
                  <a:ea typeface="Brygada 1918 Semi Bold" pitchFamily="34" charset="-122"/>
                </a:rPr>
                <a:t>nhận</a:t>
              </a:r>
              <a:endParaRPr lang="en-US" sz="3200" dirty="0">
                <a:solidFill>
                  <a:srgbClr val="403011"/>
                </a:solidFill>
                <a:latin typeface="Brygada 1918 Semi Bold" pitchFamily="34" charset="0"/>
                <a:ea typeface="Brygada 1918 Semi Bold" pitchFamily="34" charset="-122"/>
              </a:endParaRPr>
            </a:p>
            <a:p>
              <a:pPr marL="0" indent="0" algn="l">
                <a:lnSpc>
                  <a:spcPct val="150000"/>
                </a:lnSpc>
                <a:buNone/>
              </a:pPr>
              <a:r>
                <a:rPr lang="en-US" sz="3200" dirty="0" err="1">
                  <a:solidFill>
                    <a:srgbClr val="403011"/>
                  </a:solidFill>
                  <a:latin typeface="Brygada 1918 Semi Bold" pitchFamily="34" charset="0"/>
                  <a:ea typeface="Brygada 1918 Semi Bold" pitchFamily="34" charset="-122"/>
                </a:rPr>
                <a:t>phong</a:t>
              </a:r>
              <a:r>
                <a:rPr lang="en-US" sz="3200" dirty="0">
                  <a:solidFill>
                    <a:srgbClr val="403011"/>
                  </a:solidFill>
                  <a:latin typeface="Brygada 1918 Semi Bold" pitchFamily="34" charset="0"/>
                  <a:ea typeface="Brygada 1918 Semi Bold" pitchFamily="34" charset="-122"/>
                </a:rPr>
                <a:t> </a:t>
              </a:r>
              <a:r>
                <a:rPr lang="en-US" sz="3200" dirty="0" err="1">
                  <a:solidFill>
                    <a:srgbClr val="403011"/>
                  </a:solidFill>
                  <a:latin typeface="Brygada 1918 Semi Bold" pitchFamily="34" charset="0"/>
                  <a:ea typeface="Brygada 1918 Semi Bold" pitchFamily="34" charset="-122"/>
                </a:rPr>
                <a:t>phú</a:t>
              </a:r>
              <a:r>
                <a:rPr lang="en-US" sz="3200" dirty="0">
                  <a:solidFill>
                    <a:srgbClr val="403011"/>
                  </a:solidFill>
                  <a:latin typeface="Brygada 1918 Semi Bold" pitchFamily="34" charset="0"/>
                  <a:ea typeface="Brygada 1918 Semi Bold" pitchFamily="34" charset="-122"/>
                </a:rPr>
                <a:t>, </a:t>
              </a:r>
            </a:p>
            <a:p>
              <a:pPr marL="0" indent="0" algn="l">
                <a:lnSpc>
                  <a:spcPct val="150000"/>
                </a:lnSpc>
                <a:buNone/>
              </a:pPr>
              <a:r>
                <a:rPr lang="en-US" sz="3200" dirty="0" err="1">
                  <a:solidFill>
                    <a:srgbClr val="403011"/>
                  </a:solidFill>
                  <a:latin typeface="Brygada 1918 Semi Bold" pitchFamily="34" charset="0"/>
                  <a:ea typeface="Brygada 1918 Semi Bold" pitchFamily="34" charset="-122"/>
                </a:rPr>
                <a:t>đa</a:t>
              </a:r>
              <a:r>
                <a:rPr lang="en-US" sz="3200" dirty="0">
                  <a:solidFill>
                    <a:srgbClr val="403011"/>
                  </a:solidFill>
                  <a:latin typeface="Brygada 1918 Semi Bold" pitchFamily="34" charset="0"/>
                  <a:ea typeface="Brygada 1918 Semi Bold" pitchFamily="34" charset="-122"/>
                </a:rPr>
                <a:t> </a:t>
              </a:r>
              <a:r>
                <a:rPr lang="en-US" sz="3200" dirty="0" err="1">
                  <a:solidFill>
                    <a:srgbClr val="403011"/>
                  </a:solidFill>
                  <a:latin typeface="Brygada 1918 Semi Bold" pitchFamily="34" charset="0"/>
                  <a:ea typeface="Brygada 1918 Semi Bold" pitchFamily="34" charset="-122"/>
                </a:rPr>
                <a:t>dạng</a:t>
              </a:r>
              <a:endParaRPr lang="en-US" sz="3200" dirty="0">
                <a:solidFill>
                  <a:srgbClr val="403011"/>
                </a:solidFill>
                <a:latin typeface="Brygada 1918 Semi Bold" pitchFamily="34" charset="0"/>
                <a:ea typeface="Brygada 1918 Semi Bold" pitchFamily="34" charset="-122"/>
              </a:endParaRPr>
            </a:p>
          </p:txBody>
        </p:sp>
        <p:pic>
          <p:nvPicPr>
            <p:cNvPr id="37" name="Graphic 36" descr="Camera">
              <a:extLst>
                <a:ext uri="{FF2B5EF4-FFF2-40B4-BE49-F238E27FC236}">
                  <a16:creationId xmlns:a16="http://schemas.microsoft.com/office/drawing/2014/main" id="{D7AEF3BC-3AA7-F921-3E78-69DE951B708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365563" y="2464316"/>
              <a:ext cx="914400" cy="914400"/>
            </a:xfrm>
            <a:prstGeom prst="rect">
              <a:avLst/>
            </a:prstGeom>
          </p:spPr>
        </p:pic>
      </p:grpSp>
      <p:grpSp>
        <p:nvGrpSpPr>
          <p:cNvPr id="42" name="Group 41">
            <a:extLst>
              <a:ext uri="{FF2B5EF4-FFF2-40B4-BE49-F238E27FC236}">
                <a16:creationId xmlns:a16="http://schemas.microsoft.com/office/drawing/2014/main" id="{077F2E7D-DB66-3AD8-1519-F1A485AE3DFD}"/>
              </a:ext>
            </a:extLst>
          </p:cNvPr>
          <p:cNvGrpSpPr/>
          <p:nvPr/>
        </p:nvGrpSpPr>
        <p:grpSpPr>
          <a:xfrm>
            <a:off x="-2777127" y="1568349"/>
            <a:ext cx="7765796" cy="7765796"/>
            <a:chOff x="-2777127" y="1568349"/>
            <a:chExt cx="7765796" cy="7765796"/>
          </a:xfrm>
        </p:grpSpPr>
        <p:sp>
          <p:nvSpPr>
            <p:cNvPr id="20" name="Oval 19">
              <a:extLst>
                <a:ext uri="{FF2B5EF4-FFF2-40B4-BE49-F238E27FC236}">
                  <a16:creationId xmlns:a16="http://schemas.microsoft.com/office/drawing/2014/main" id="{ED9FEFB8-63E1-9368-7CDC-7D69C477CBFC}"/>
                </a:ext>
              </a:extLst>
            </p:cNvPr>
            <p:cNvSpPr/>
            <p:nvPr/>
          </p:nvSpPr>
          <p:spPr>
            <a:xfrm>
              <a:off x="-2777127" y="1568349"/>
              <a:ext cx="7765796" cy="7765796"/>
            </a:xfrm>
            <a:prstGeom prst="ellipse">
              <a:avLst/>
            </a:prstGeom>
            <a:solidFill>
              <a:schemeClr val="accent2">
                <a:lumMod val="20000"/>
                <a:lumOff val="80000"/>
              </a:schemeClr>
            </a:solidFill>
          </p:spPr>
          <p:style>
            <a:lnRef idx="1">
              <a:schemeClr val="accent6"/>
            </a:lnRef>
            <a:fillRef idx="3">
              <a:schemeClr val="accent6"/>
            </a:fillRef>
            <a:effectRef idx="2">
              <a:schemeClr val="accent6"/>
            </a:effectRef>
            <a:fontRef idx="minor">
              <a:schemeClr val="lt1"/>
            </a:fontRef>
          </p:style>
          <p:txBody>
            <a:bodyPr rtlCol="0" anchor="ctr"/>
            <a:lstStyle/>
            <a:p>
              <a:pPr algn="ctr"/>
              <a:endParaRPr lang="en-VN"/>
            </a:p>
          </p:txBody>
        </p:sp>
        <p:sp>
          <p:nvSpPr>
            <p:cNvPr id="30" name="Text 5">
              <a:extLst>
                <a:ext uri="{FF2B5EF4-FFF2-40B4-BE49-F238E27FC236}">
                  <a16:creationId xmlns:a16="http://schemas.microsoft.com/office/drawing/2014/main" id="{518806D4-1C7B-3072-18A6-7E5C4D2C2C64}"/>
                </a:ext>
              </a:extLst>
            </p:cNvPr>
            <p:cNvSpPr/>
            <p:nvPr/>
          </p:nvSpPr>
          <p:spPr>
            <a:xfrm>
              <a:off x="1105771" y="4260599"/>
              <a:ext cx="2690555" cy="2189746"/>
            </a:xfrm>
            <a:prstGeom prst="rect">
              <a:avLst/>
            </a:prstGeom>
            <a:noFill/>
            <a:ln/>
          </p:spPr>
          <p:txBody>
            <a:bodyPr wrap="none" lIns="0" tIns="0" rIns="0" bIns="0" rtlCol="0" anchor="t"/>
            <a:lstStyle/>
            <a:p>
              <a:pPr marL="0" indent="0" algn="l">
                <a:lnSpc>
                  <a:spcPct val="150000"/>
                </a:lnSpc>
                <a:buNone/>
              </a:pPr>
              <a:r>
                <a:rPr lang="en-US" sz="3200" dirty="0" err="1">
                  <a:solidFill>
                    <a:srgbClr val="403011"/>
                  </a:solidFill>
                  <a:latin typeface="Brygada 1918 Semi Bold" pitchFamily="34" charset="0"/>
                  <a:ea typeface="Brygada 1918 Semi Bold" pitchFamily="34" charset="-122"/>
                </a:rPr>
                <a:t>Vẻ</a:t>
              </a:r>
              <a:r>
                <a:rPr lang="en-US" sz="3200" dirty="0">
                  <a:solidFill>
                    <a:srgbClr val="403011"/>
                  </a:solidFill>
                  <a:latin typeface="Brygada 1918 Semi Bold" pitchFamily="34" charset="0"/>
                  <a:ea typeface="Brygada 1918 Semi Bold" pitchFamily="34" charset="-122"/>
                </a:rPr>
                <a:t> </a:t>
              </a:r>
              <a:r>
                <a:rPr lang="en-US" sz="3200" dirty="0" err="1">
                  <a:solidFill>
                    <a:srgbClr val="403011"/>
                  </a:solidFill>
                  <a:latin typeface="Brygada 1918 Semi Bold" pitchFamily="34" charset="0"/>
                  <a:ea typeface="Brygada 1918 Semi Bold" pitchFamily="34" charset="-122"/>
                </a:rPr>
                <a:t>đẹp</a:t>
              </a:r>
              <a:r>
                <a:rPr lang="en-US" sz="3200" dirty="0">
                  <a:solidFill>
                    <a:srgbClr val="403011"/>
                  </a:solidFill>
                  <a:latin typeface="Brygada 1918 Semi Bold" pitchFamily="34" charset="0"/>
                  <a:ea typeface="Brygada 1918 Semi Bold" pitchFamily="34" charset="-122"/>
                </a:rPr>
                <a:t> </a:t>
              </a:r>
              <a:r>
                <a:rPr lang="en-US" sz="3200" dirty="0" err="1">
                  <a:solidFill>
                    <a:srgbClr val="403011"/>
                  </a:solidFill>
                  <a:latin typeface="Brygada 1918 Semi Bold" pitchFamily="34" charset="0"/>
                  <a:ea typeface="Brygada 1918 Semi Bold" pitchFamily="34" charset="-122"/>
                </a:rPr>
                <a:t>riêng</a:t>
              </a:r>
              <a:r>
                <a:rPr lang="en-US" sz="3200" dirty="0">
                  <a:solidFill>
                    <a:srgbClr val="403011"/>
                  </a:solidFill>
                  <a:latin typeface="Brygada 1918 Semi Bold" pitchFamily="34" charset="0"/>
                  <a:ea typeface="Brygada 1918 Semi Bold" pitchFamily="34" charset="-122"/>
                </a:rPr>
                <a:t> </a:t>
              </a:r>
            </a:p>
            <a:p>
              <a:pPr marL="0" indent="0" algn="l">
                <a:lnSpc>
                  <a:spcPct val="150000"/>
                </a:lnSpc>
                <a:buNone/>
              </a:pPr>
              <a:r>
                <a:rPr lang="en-US" sz="3200" dirty="0" err="1">
                  <a:solidFill>
                    <a:srgbClr val="403011"/>
                  </a:solidFill>
                  <a:latin typeface="Brygada 1918 Semi Bold" pitchFamily="34" charset="0"/>
                  <a:ea typeface="Brygada 1918 Semi Bold" pitchFamily="34" charset="-122"/>
                </a:rPr>
                <a:t>của</a:t>
              </a:r>
              <a:r>
                <a:rPr lang="en-US" sz="3200" dirty="0">
                  <a:solidFill>
                    <a:srgbClr val="403011"/>
                  </a:solidFill>
                  <a:latin typeface="Brygada 1918 Semi Bold" pitchFamily="34" charset="0"/>
                  <a:ea typeface="Brygada 1918 Semi Bold" pitchFamily="34" charset="-122"/>
                </a:rPr>
                <a:t> </a:t>
              </a:r>
              <a:r>
                <a:rPr lang="en-US" sz="3200" dirty="0" err="1">
                  <a:solidFill>
                    <a:srgbClr val="403011"/>
                  </a:solidFill>
                  <a:latin typeface="Brygada 1918 Semi Bold" pitchFamily="34" charset="0"/>
                  <a:ea typeface="Brygada 1918 Semi Bold" pitchFamily="34" charset="-122"/>
                </a:rPr>
                <a:t>mùa</a:t>
              </a:r>
              <a:r>
                <a:rPr lang="en-US" sz="3200" dirty="0">
                  <a:solidFill>
                    <a:srgbClr val="403011"/>
                  </a:solidFill>
                  <a:latin typeface="Brygada 1918 Semi Bold" pitchFamily="34" charset="0"/>
                  <a:ea typeface="Brygada 1918 Semi Bold" pitchFamily="34" charset="-122"/>
                </a:rPr>
                <a:t> </a:t>
              </a:r>
              <a:r>
                <a:rPr lang="en-US" sz="3200" dirty="0" err="1">
                  <a:solidFill>
                    <a:srgbClr val="403011"/>
                  </a:solidFill>
                  <a:latin typeface="Brygada 1918 Semi Bold" pitchFamily="34" charset="0"/>
                  <a:ea typeface="Brygada 1918 Semi Bold" pitchFamily="34" charset="-122"/>
                </a:rPr>
                <a:t>xuân</a:t>
              </a:r>
              <a:endParaRPr lang="en-US" sz="3200" dirty="0">
                <a:solidFill>
                  <a:srgbClr val="403011"/>
                </a:solidFill>
                <a:latin typeface="Brygada 1918 Semi Bold" pitchFamily="34" charset="0"/>
                <a:ea typeface="Brygada 1918 Semi Bold" pitchFamily="34" charset="-122"/>
              </a:endParaRPr>
            </a:p>
          </p:txBody>
        </p:sp>
        <p:pic>
          <p:nvPicPr>
            <p:cNvPr id="35" name="Graphic 34" descr="Plant">
              <a:extLst>
                <a:ext uri="{FF2B5EF4-FFF2-40B4-BE49-F238E27FC236}">
                  <a16:creationId xmlns:a16="http://schemas.microsoft.com/office/drawing/2014/main" id="{1C6746F4-01FE-5098-81A8-9DBCCC8887D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00336" y="2464316"/>
              <a:ext cx="914400" cy="914400"/>
            </a:xfrm>
            <a:prstGeom prst="rect">
              <a:avLst/>
            </a:prstGeom>
          </p:spPr>
        </p:pic>
      </p:grpSp>
    </p:spTree>
    <p:extLst>
      <p:ext uri="{BB962C8B-B14F-4D97-AF65-F5344CB8AC3E}">
        <p14:creationId xmlns:p14="http://schemas.microsoft.com/office/powerpoint/2010/main" val="3625827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6"/>
          <p:cNvSpPr/>
          <p:nvPr/>
        </p:nvSpPr>
        <p:spPr>
          <a:xfrm>
            <a:off x="793790" y="5504498"/>
            <a:ext cx="13042821" cy="344805"/>
          </a:xfrm>
          <a:prstGeom prst="rect">
            <a:avLst/>
          </a:prstGeom>
          <a:noFill/>
          <a:ln/>
        </p:spPr>
        <p:txBody>
          <a:bodyPr wrap="none" lIns="0" tIns="0" rIns="0" bIns="0" rtlCol="0" anchor="t"/>
          <a:lstStyle/>
          <a:p>
            <a:pPr marL="0" indent="0" algn="l">
              <a:lnSpc>
                <a:spcPts val="2700"/>
              </a:lnSpc>
              <a:buNone/>
            </a:pPr>
            <a:endParaRPr lang="en-US" sz="1650" dirty="0"/>
          </a:p>
        </p:txBody>
      </p:sp>
      <p:pic>
        <p:nvPicPr>
          <p:cNvPr id="2" name="1013(1)_FEE8EED9-F3A3-4847-95ED-EE47792A4CDA.mp4">
            <a:hlinkClick r:id="" action="ppaction://media"/>
            <a:extLst>
              <a:ext uri="{FF2B5EF4-FFF2-40B4-BE49-F238E27FC236}">
                <a16:creationId xmlns:a16="http://schemas.microsoft.com/office/drawing/2014/main" id="{DDF8E4CF-898E-AD37-359B-D6FF6B05A785}"/>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4630400" cy="8229600"/>
          </a:xfrm>
          <a:prstGeom prst="rect">
            <a:avLst/>
          </a:prstGeom>
        </p:spPr>
      </p:pic>
    </p:spTree>
    <p:extLst>
      <p:ext uri="{BB962C8B-B14F-4D97-AF65-F5344CB8AC3E}">
        <p14:creationId xmlns:p14="http://schemas.microsoft.com/office/powerpoint/2010/main" val="29901629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00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3623734" y="525059"/>
            <a:ext cx="5791199" cy="1611695"/>
          </a:xfrm>
          <a:prstGeom prst="rect">
            <a:avLst/>
          </a:prstGeom>
          <a:noFill/>
          <a:ln/>
        </p:spPr>
        <p:txBody>
          <a:bodyPr wrap="none" lIns="0" tIns="0" rIns="0" bIns="0" rtlCol="0" anchor="t"/>
          <a:lstStyle/>
          <a:p>
            <a:pPr marL="0" indent="0" algn="l">
              <a:lnSpc>
                <a:spcPts val="5300"/>
              </a:lnSpc>
              <a:buNone/>
            </a:pPr>
            <a:r>
              <a:rPr lang="en-US" sz="4200" dirty="0">
                <a:solidFill>
                  <a:srgbClr val="403011"/>
                </a:solidFill>
                <a:latin typeface="Brygada 1918 Semi Bold" pitchFamily="34" charset="0"/>
                <a:ea typeface="Brygada 1918 Semi Bold" pitchFamily="34" charset="-122"/>
                <a:cs typeface="Brygada 1918 Semi Bold" pitchFamily="34" charset="-120"/>
              </a:rPr>
              <a:t>NHIỆM VỤ STEM</a:t>
            </a:r>
            <a:endParaRPr lang="en-US" sz="4200" dirty="0"/>
          </a:p>
        </p:txBody>
      </p:sp>
      <p:sp>
        <p:nvSpPr>
          <p:cNvPr id="3" name="Text 1"/>
          <p:cNvSpPr/>
          <p:nvPr/>
        </p:nvSpPr>
        <p:spPr>
          <a:xfrm>
            <a:off x="6633636" y="2476230"/>
            <a:ext cx="7474253" cy="3924570"/>
          </a:xfrm>
          <a:prstGeom prst="rect">
            <a:avLst/>
          </a:prstGeom>
          <a:noFill/>
          <a:ln/>
        </p:spPr>
        <p:txBody>
          <a:bodyPr wrap="none" lIns="0" tIns="0" rIns="0" bIns="0" rtlCol="0" anchor="t"/>
          <a:lstStyle/>
          <a:p>
            <a:pPr marL="0" indent="0" algn="l">
              <a:lnSpc>
                <a:spcPct val="150000"/>
              </a:lnSpc>
              <a:buNone/>
            </a:pPr>
            <a:r>
              <a:rPr lang="en-US" sz="3200" dirty="0" err="1">
                <a:solidFill>
                  <a:srgbClr val="000000"/>
                </a:solidFill>
                <a:latin typeface="Brygada 1918" pitchFamily="34" charset="0"/>
                <a:ea typeface="Brygada 1918" pitchFamily="34" charset="-122"/>
              </a:rPr>
              <a:t>Chuyển</a:t>
            </a:r>
            <a:r>
              <a:rPr lang="en-US" sz="3200" dirty="0">
                <a:solidFill>
                  <a:srgbClr val="000000"/>
                </a:solidFill>
                <a:latin typeface="Brygada 1918" pitchFamily="34" charset="0"/>
                <a:ea typeface="Brygada 1918" pitchFamily="34" charset="-122"/>
              </a:rPr>
              <a:t> </a:t>
            </a:r>
            <a:r>
              <a:rPr lang="en-US" sz="3200" dirty="0" err="1">
                <a:solidFill>
                  <a:srgbClr val="000000"/>
                </a:solidFill>
                <a:latin typeface="Brygada 1918" pitchFamily="34" charset="0"/>
                <a:ea typeface="Brygada 1918" pitchFamily="34" charset="-122"/>
              </a:rPr>
              <a:t>hoá</a:t>
            </a:r>
            <a:r>
              <a:rPr lang="en-US" sz="3200" dirty="0">
                <a:solidFill>
                  <a:srgbClr val="000000"/>
                </a:solidFill>
                <a:latin typeface="Brygada 1918" pitchFamily="34" charset="0"/>
                <a:ea typeface="Brygada 1918" pitchFamily="34" charset="-122"/>
              </a:rPr>
              <a:t> </a:t>
            </a:r>
            <a:r>
              <a:rPr lang="en-US" sz="3200" dirty="0" err="1">
                <a:solidFill>
                  <a:srgbClr val="000000"/>
                </a:solidFill>
                <a:latin typeface="Brygada 1918" pitchFamily="34" charset="0"/>
                <a:ea typeface="Brygada 1918" pitchFamily="34" charset="-122"/>
              </a:rPr>
              <a:t>vẻ</a:t>
            </a:r>
            <a:r>
              <a:rPr lang="en-US" sz="3200" dirty="0">
                <a:solidFill>
                  <a:srgbClr val="000000"/>
                </a:solidFill>
                <a:latin typeface="Brygada 1918" pitchFamily="34" charset="0"/>
                <a:ea typeface="Brygada 1918" pitchFamily="34" charset="-122"/>
              </a:rPr>
              <a:t> </a:t>
            </a:r>
            <a:r>
              <a:rPr lang="en-US" sz="3200" dirty="0" err="1">
                <a:solidFill>
                  <a:srgbClr val="000000"/>
                </a:solidFill>
                <a:latin typeface="Brygada 1918" pitchFamily="34" charset="0"/>
                <a:ea typeface="Brygada 1918" pitchFamily="34" charset="-122"/>
              </a:rPr>
              <a:t>đẹp</a:t>
            </a:r>
            <a:r>
              <a:rPr lang="en-US" sz="3200" dirty="0">
                <a:solidFill>
                  <a:srgbClr val="000000"/>
                </a:solidFill>
                <a:latin typeface="Brygada 1918" pitchFamily="34" charset="0"/>
                <a:ea typeface="Brygada 1918" pitchFamily="34" charset="-122"/>
              </a:rPr>
              <a:t> </a:t>
            </a:r>
            <a:r>
              <a:rPr lang="en-US" sz="3200" dirty="0" err="1">
                <a:solidFill>
                  <a:srgbClr val="000000"/>
                </a:solidFill>
                <a:latin typeface="Brygada 1918" pitchFamily="34" charset="0"/>
                <a:ea typeface="Brygada 1918" pitchFamily="34" charset="-122"/>
              </a:rPr>
              <a:t>mùa</a:t>
            </a:r>
            <a:r>
              <a:rPr lang="en-US" sz="3200" dirty="0">
                <a:solidFill>
                  <a:srgbClr val="000000"/>
                </a:solidFill>
                <a:latin typeface="Brygada 1918" pitchFamily="34" charset="0"/>
                <a:ea typeface="Brygada 1918" pitchFamily="34" charset="-122"/>
              </a:rPr>
              <a:t> </a:t>
            </a:r>
            <a:r>
              <a:rPr lang="en-US" sz="3200" dirty="0" err="1">
                <a:solidFill>
                  <a:srgbClr val="000000"/>
                </a:solidFill>
                <a:latin typeface="Brygada 1918" pitchFamily="34" charset="0"/>
                <a:ea typeface="Brygada 1918" pitchFamily="34" charset="-122"/>
              </a:rPr>
              <a:t>xuân</a:t>
            </a:r>
            <a:r>
              <a:rPr lang="en-US" sz="3200" dirty="0">
                <a:solidFill>
                  <a:srgbClr val="000000"/>
                </a:solidFill>
                <a:latin typeface="Brygada 1918" pitchFamily="34" charset="0"/>
                <a:ea typeface="Brygada 1918" pitchFamily="34" charset="-122"/>
              </a:rPr>
              <a:t> </a:t>
            </a:r>
            <a:r>
              <a:rPr lang="en-US" sz="3200" dirty="0" err="1">
                <a:solidFill>
                  <a:srgbClr val="000000"/>
                </a:solidFill>
                <a:latin typeface="Brygada 1918" pitchFamily="34" charset="0"/>
                <a:ea typeface="Brygada 1918" pitchFamily="34" charset="-122"/>
              </a:rPr>
              <a:t>trong</a:t>
            </a:r>
            <a:r>
              <a:rPr lang="en-US" sz="3200" dirty="0">
                <a:solidFill>
                  <a:srgbClr val="000000"/>
                </a:solidFill>
                <a:latin typeface="Brygada 1918" pitchFamily="34" charset="0"/>
                <a:ea typeface="Brygada 1918" pitchFamily="34" charset="-122"/>
              </a:rPr>
              <a:t> </a:t>
            </a:r>
          </a:p>
          <a:p>
            <a:pPr marL="0" indent="0" algn="l">
              <a:lnSpc>
                <a:spcPct val="150000"/>
              </a:lnSpc>
              <a:buNone/>
            </a:pPr>
            <a:r>
              <a:rPr lang="en-US" sz="3200" dirty="0" err="1">
                <a:solidFill>
                  <a:srgbClr val="000000"/>
                </a:solidFill>
                <a:latin typeface="Brygada 1918" pitchFamily="34" charset="0"/>
                <a:ea typeface="Brygada 1918" pitchFamily="34" charset="-122"/>
              </a:rPr>
              <a:t>bài</a:t>
            </a:r>
            <a:r>
              <a:rPr lang="en-US" sz="3200" dirty="0">
                <a:solidFill>
                  <a:srgbClr val="000000"/>
                </a:solidFill>
                <a:latin typeface="Brygada 1918" pitchFamily="34" charset="0"/>
                <a:ea typeface="Brygada 1918" pitchFamily="34" charset="-122"/>
              </a:rPr>
              <a:t> </a:t>
            </a:r>
            <a:r>
              <a:rPr lang="en-US" sz="3200" dirty="0" err="1">
                <a:solidFill>
                  <a:srgbClr val="000000"/>
                </a:solidFill>
                <a:latin typeface="Brygada 1918" pitchFamily="34" charset="0"/>
                <a:ea typeface="Brygada 1918" pitchFamily="34" charset="-122"/>
              </a:rPr>
              <a:t>thơ</a:t>
            </a:r>
            <a:r>
              <a:rPr lang="en-US" sz="3200" dirty="0">
                <a:solidFill>
                  <a:srgbClr val="000000"/>
                </a:solidFill>
                <a:latin typeface="Brygada 1918" pitchFamily="34" charset="0"/>
                <a:ea typeface="Brygada 1918" pitchFamily="34" charset="-122"/>
              </a:rPr>
              <a:t> </a:t>
            </a:r>
            <a:r>
              <a:rPr lang="en-US" sz="3200" dirty="0" err="1">
                <a:solidFill>
                  <a:srgbClr val="000000"/>
                </a:solidFill>
                <a:latin typeface="Brygada 1918" pitchFamily="34" charset="0"/>
                <a:ea typeface="Brygada 1918" pitchFamily="34" charset="-122"/>
              </a:rPr>
              <a:t>thành</a:t>
            </a:r>
            <a:r>
              <a:rPr lang="en-US" sz="3200" dirty="0">
                <a:solidFill>
                  <a:srgbClr val="000000"/>
                </a:solidFill>
                <a:latin typeface="Brygada 1918" pitchFamily="34" charset="0"/>
                <a:ea typeface="Brygada 1918" pitchFamily="34" charset="-122"/>
              </a:rPr>
              <a:t> </a:t>
            </a:r>
            <a:r>
              <a:rPr lang="en-US" sz="3200" dirty="0" err="1">
                <a:solidFill>
                  <a:srgbClr val="000000"/>
                </a:solidFill>
                <a:latin typeface="Brygada 1918" pitchFamily="34" charset="0"/>
                <a:ea typeface="Brygada 1918" pitchFamily="34" charset="-122"/>
              </a:rPr>
              <a:t>sản</a:t>
            </a:r>
            <a:r>
              <a:rPr lang="en-US" sz="3200" dirty="0">
                <a:solidFill>
                  <a:srgbClr val="000000"/>
                </a:solidFill>
                <a:latin typeface="Brygada 1918" pitchFamily="34" charset="0"/>
                <a:ea typeface="Brygada 1918" pitchFamily="34" charset="-122"/>
              </a:rPr>
              <a:t> </a:t>
            </a:r>
            <a:r>
              <a:rPr lang="en-US" sz="3200" dirty="0" err="1">
                <a:solidFill>
                  <a:srgbClr val="000000"/>
                </a:solidFill>
                <a:latin typeface="Brygada 1918" pitchFamily="34" charset="0"/>
                <a:ea typeface="Brygada 1918" pitchFamily="34" charset="-122"/>
              </a:rPr>
              <a:t>phẩm</a:t>
            </a:r>
            <a:r>
              <a:rPr lang="en-US" sz="3200" dirty="0">
                <a:solidFill>
                  <a:srgbClr val="000000"/>
                </a:solidFill>
                <a:latin typeface="Brygada 1918" pitchFamily="34" charset="0"/>
                <a:ea typeface="Brygada 1918" pitchFamily="34" charset="-122"/>
              </a:rPr>
              <a:t> STEM.</a:t>
            </a:r>
          </a:p>
          <a:p>
            <a:pPr marL="0" indent="0" algn="l">
              <a:lnSpc>
                <a:spcPct val="150000"/>
              </a:lnSpc>
              <a:buNone/>
            </a:pPr>
            <a:endParaRPr lang="en-US" sz="3200" dirty="0">
              <a:solidFill>
                <a:srgbClr val="000000"/>
              </a:solidFill>
              <a:latin typeface="Brygada 1918" pitchFamily="34" charset="0"/>
              <a:ea typeface="Brygada 1918" pitchFamily="34" charset="-122"/>
            </a:endParaRPr>
          </a:p>
          <a:p>
            <a:pPr marL="0" indent="0" algn="l">
              <a:lnSpc>
                <a:spcPct val="150000"/>
              </a:lnSpc>
              <a:buNone/>
            </a:pPr>
            <a:r>
              <a:rPr lang="en-US" sz="2800" dirty="0" err="1">
                <a:solidFill>
                  <a:srgbClr val="000000"/>
                </a:solidFill>
                <a:latin typeface="Brygada 1918" pitchFamily="34" charset="0"/>
                <a:ea typeface="Brygada 1918" pitchFamily="34" charset="-122"/>
              </a:rPr>
              <a:t>Gợi</a:t>
            </a:r>
            <a:r>
              <a:rPr lang="en-US" sz="2800" dirty="0">
                <a:solidFill>
                  <a:srgbClr val="000000"/>
                </a:solidFill>
                <a:latin typeface="Brygada 1918" pitchFamily="34" charset="0"/>
                <a:ea typeface="Brygada 1918" pitchFamily="34" charset="-122"/>
              </a:rPr>
              <a:t> </a:t>
            </a:r>
            <a:r>
              <a:rPr lang="en-US" sz="2800" dirty="0" err="1">
                <a:solidFill>
                  <a:srgbClr val="000000"/>
                </a:solidFill>
                <a:latin typeface="Brygada 1918" pitchFamily="34" charset="0"/>
                <a:ea typeface="Brygada 1918" pitchFamily="34" charset="-122"/>
              </a:rPr>
              <a:t>ý</a:t>
            </a:r>
            <a:r>
              <a:rPr lang="en-US" sz="2800" dirty="0">
                <a:solidFill>
                  <a:srgbClr val="000000"/>
                </a:solidFill>
                <a:latin typeface="Brygada 1918" pitchFamily="34" charset="0"/>
                <a:ea typeface="Brygada 1918" pitchFamily="34" charset="-122"/>
              </a:rPr>
              <a:t>: </a:t>
            </a:r>
            <a:r>
              <a:rPr lang="en-US" sz="2800" dirty="0" err="1">
                <a:solidFill>
                  <a:srgbClr val="000000"/>
                </a:solidFill>
                <a:latin typeface="Brygada 1918" pitchFamily="34" charset="0"/>
                <a:ea typeface="Brygada 1918" pitchFamily="34" charset="-122"/>
              </a:rPr>
              <a:t>mô</a:t>
            </a:r>
            <a:r>
              <a:rPr lang="en-US" sz="2800" dirty="0">
                <a:solidFill>
                  <a:srgbClr val="000000"/>
                </a:solidFill>
                <a:latin typeface="Brygada 1918" pitchFamily="34" charset="0"/>
                <a:ea typeface="Brygada 1918" pitchFamily="34" charset="-122"/>
              </a:rPr>
              <a:t> </a:t>
            </a:r>
            <a:r>
              <a:rPr lang="en-US" sz="2800" dirty="0" err="1">
                <a:solidFill>
                  <a:srgbClr val="000000"/>
                </a:solidFill>
                <a:latin typeface="Brygada 1918" pitchFamily="34" charset="0"/>
                <a:ea typeface="Brygada 1918" pitchFamily="34" charset="-122"/>
              </a:rPr>
              <a:t>hình</a:t>
            </a:r>
            <a:r>
              <a:rPr lang="en-US" sz="2800" dirty="0">
                <a:solidFill>
                  <a:srgbClr val="000000"/>
                </a:solidFill>
                <a:latin typeface="Brygada 1918" pitchFamily="34" charset="0"/>
                <a:ea typeface="Brygada 1918" pitchFamily="34" charset="-122"/>
              </a:rPr>
              <a:t>, video, </a:t>
            </a:r>
            <a:r>
              <a:rPr lang="en-US" sz="2800" dirty="0" err="1">
                <a:solidFill>
                  <a:srgbClr val="000000"/>
                </a:solidFill>
                <a:latin typeface="Brygada 1918" pitchFamily="34" charset="0"/>
                <a:ea typeface="Brygada 1918" pitchFamily="34" charset="-122"/>
              </a:rPr>
              <a:t>ứng</a:t>
            </a:r>
            <a:r>
              <a:rPr lang="en-US" sz="2800" dirty="0">
                <a:solidFill>
                  <a:srgbClr val="000000"/>
                </a:solidFill>
                <a:latin typeface="Brygada 1918" pitchFamily="34" charset="0"/>
                <a:ea typeface="Brygada 1918" pitchFamily="34" charset="-122"/>
              </a:rPr>
              <a:t> </a:t>
            </a:r>
            <a:r>
              <a:rPr lang="en-US" sz="2800" dirty="0" err="1">
                <a:solidFill>
                  <a:srgbClr val="000000"/>
                </a:solidFill>
                <a:latin typeface="Brygada 1918" pitchFamily="34" charset="0"/>
                <a:ea typeface="Brygada 1918" pitchFamily="34" charset="-122"/>
              </a:rPr>
              <a:t>dụng</a:t>
            </a:r>
            <a:r>
              <a:rPr lang="en-US" sz="2800" dirty="0">
                <a:solidFill>
                  <a:srgbClr val="000000"/>
                </a:solidFill>
                <a:latin typeface="Brygada 1918" pitchFamily="34" charset="0"/>
                <a:ea typeface="Brygada 1918" pitchFamily="34" charset="-122"/>
              </a:rPr>
              <a:t>, </a:t>
            </a:r>
          </a:p>
          <a:p>
            <a:pPr marL="0" indent="0" algn="l">
              <a:lnSpc>
                <a:spcPct val="150000"/>
              </a:lnSpc>
              <a:buNone/>
            </a:pPr>
            <a:r>
              <a:rPr lang="en-US" sz="2800" dirty="0" err="1">
                <a:solidFill>
                  <a:srgbClr val="000000"/>
                </a:solidFill>
                <a:latin typeface="Brygada 1918" pitchFamily="34" charset="0"/>
                <a:ea typeface="Brygada 1918" pitchFamily="34" charset="-122"/>
              </a:rPr>
              <a:t>sản</a:t>
            </a:r>
            <a:r>
              <a:rPr lang="en-US" sz="2800" dirty="0">
                <a:solidFill>
                  <a:srgbClr val="000000"/>
                </a:solidFill>
                <a:latin typeface="Brygada 1918" pitchFamily="34" charset="0"/>
                <a:ea typeface="Brygada 1918" pitchFamily="34" charset="-122"/>
              </a:rPr>
              <a:t> </a:t>
            </a:r>
            <a:r>
              <a:rPr lang="en-US" sz="2800" dirty="0" err="1">
                <a:solidFill>
                  <a:srgbClr val="000000"/>
                </a:solidFill>
                <a:latin typeface="Brygada 1918" pitchFamily="34" charset="0"/>
                <a:ea typeface="Brygada 1918" pitchFamily="34" charset="-122"/>
              </a:rPr>
              <a:t>phẩm</a:t>
            </a:r>
            <a:r>
              <a:rPr lang="en-US" sz="2800" dirty="0">
                <a:solidFill>
                  <a:srgbClr val="000000"/>
                </a:solidFill>
                <a:latin typeface="Brygada 1918" pitchFamily="34" charset="0"/>
                <a:ea typeface="Brygada 1918" pitchFamily="34" charset="-122"/>
              </a:rPr>
              <a:t> </a:t>
            </a:r>
            <a:r>
              <a:rPr lang="en-US" sz="2800" dirty="0" err="1">
                <a:solidFill>
                  <a:srgbClr val="000000"/>
                </a:solidFill>
                <a:latin typeface="Brygada 1918" pitchFamily="34" charset="0"/>
                <a:ea typeface="Brygada 1918" pitchFamily="34" charset="-122"/>
              </a:rPr>
              <a:t>nghệ</a:t>
            </a:r>
            <a:r>
              <a:rPr lang="en-US" sz="2800" dirty="0">
                <a:solidFill>
                  <a:srgbClr val="000000"/>
                </a:solidFill>
                <a:latin typeface="Brygada 1918" pitchFamily="34" charset="0"/>
                <a:ea typeface="Brygada 1918" pitchFamily="34" charset="-122"/>
              </a:rPr>
              <a:t> </a:t>
            </a:r>
            <a:r>
              <a:rPr lang="en-US" sz="2800" dirty="0" err="1">
                <a:solidFill>
                  <a:srgbClr val="000000"/>
                </a:solidFill>
                <a:latin typeface="Brygada 1918" pitchFamily="34" charset="0"/>
                <a:ea typeface="Brygada 1918" pitchFamily="34" charset="-122"/>
              </a:rPr>
              <a:t>thuật</a:t>
            </a:r>
            <a:r>
              <a:rPr lang="en-US" sz="2800" dirty="0">
                <a:solidFill>
                  <a:srgbClr val="000000"/>
                </a:solidFill>
                <a:latin typeface="Brygada 1918" pitchFamily="34" charset="0"/>
                <a:ea typeface="Brygada 1918" pitchFamily="34" charset="-122"/>
              </a:rPr>
              <a:t> </a:t>
            </a:r>
            <a:r>
              <a:rPr lang="en-US" sz="2800" dirty="0" err="1">
                <a:solidFill>
                  <a:srgbClr val="000000"/>
                </a:solidFill>
                <a:latin typeface="Brygada 1918" pitchFamily="34" charset="0"/>
                <a:ea typeface="Brygada 1918" pitchFamily="34" charset="-122"/>
              </a:rPr>
              <a:t>ứng</a:t>
            </a:r>
            <a:r>
              <a:rPr lang="en-US" sz="2800" dirty="0">
                <a:solidFill>
                  <a:srgbClr val="000000"/>
                </a:solidFill>
                <a:latin typeface="Brygada 1918" pitchFamily="34" charset="0"/>
                <a:ea typeface="Brygada 1918" pitchFamily="34" charset="-122"/>
              </a:rPr>
              <a:t> </a:t>
            </a:r>
            <a:r>
              <a:rPr lang="en-US" sz="2800" dirty="0" err="1">
                <a:solidFill>
                  <a:srgbClr val="000000"/>
                </a:solidFill>
                <a:latin typeface="Brygada 1918" pitchFamily="34" charset="0"/>
                <a:ea typeface="Brygada 1918" pitchFamily="34" charset="-122"/>
              </a:rPr>
              <a:t>dụng</a:t>
            </a:r>
            <a:r>
              <a:rPr lang="en-US" sz="2800" dirty="0">
                <a:solidFill>
                  <a:srgbClr val="000000"/>
                </a:solidFill>
                <a:latin typeface="Brygada 1918" pitchFamily="34" charset="0"/>
                <a:ea typeface="Brygada 1918" pitchFamily="34" charset="-122"/>
              </a:rPr>
              <a:t> </a:t>
            </a:r>
            <a:r>
              <a:rPr lang="en-US" sz="2800" dirty="0" err="1">
                <a:solidFill>
                  <a:srgbClr val="000000"/>
                </a:solidFill>
                <a:latin typeface="Brygada 1918" pitchFamily="34" charset="0"/>
                <a:ea typeface="Brygada 1918" pitchFamily="34" charset="-122"/>
              </a:rPr>
              <a:t>công</a:t>
            </a:r>
            <a:r>
              <a:rPr lang="en-US" sz="2800" dirty="0">
                <a:solidFill>
                  <a:srgbClr val="000000"/>
                </a:solidFill>
                <a:latin typeface="Brygada 1918" pitchFamily="34" charset="0"/>
                <a:ea typeface="Brygada 1918" pitchFamily="34" charset="-122"/>
              </a:rPr>
              <a:t> </a:t>
            </a:r>
            <a:r>
              <a:rPr lang="en-US" sz="2800" dirty="0" err="1">
                <a:solidFill>
                  <a:srgbClr val="000000"/>
                </a:solidFill>
                <a:latin typeface="Brygada 1918" pitchFamily="34" charset="0"/>
                <a:ea typeface="Brygada 1918" pitchFamily="34" charset="-122"/>
              </a:rPr>
              <a:t>nghệ</a:t>
            </a:r>
            <a:endParaRPr lang="en-US" sz="2800" dirty="0"/>
          </a:p>
        </p:txBody>
      </p:sp>
      <p:sp>
        <p:nvSpPr>
          <p:cNvPr id="12" name="Text 6"/>
          <p:cNvSpPr/>
          <p:nvPr/>
        </p:nvSpPr>
        <p:spPr>
          <a:xfrm>
            <a:off x="793790" y="5504498"/>
            <a:ext cx="13042821" cy="344805"/>
          </a:xfrm>
          <a:prstGeom prst="rect">
            <a:avLst/>
          </a:prstGeom>
          <a:noFill/>
          <a:ln/>
        </p:spPr>
        <p:txBody>
          <a:bodyPr wrap="none" lIns="0" tIns="0" rIns="0" bIns="0" rtlCol="0" anchor="t"/>
          <a:lstStyle/>
          <a:p>
            <a:pPr marL="0" indent="0" algn="l">
              <a:lnSpc>
                <a:spcPts val="2700"/>
              </a:lnSpc>
              <a:buNone/>
            </a:pPr>
            <a:endParaRPr lang="en-US" sz="1650" dirty="0"/>
          </a:p>
        </p:txBody>
      </p:sp>
      <p:pic>
        <p:nvPicPr>
          <p:cNvPr id="8" name="Picture 7">
            <a:extLst>
              <a:ext uri="{FF2B5EF4-FFF2-40B4-BE49-F238E27FC236}">
                <a16:creationId xmlns:a16="http://schemas.microsoft.com/office/drawing/2014/main" id="{9893ECC3-D7FB-7B18-D1DF-FDEE26D27E70}"/>
              </a:ext>
            </a:extLst>
          </p:cNvPr>
          <p:cNvPicPr>
            <a:picLocks noChangeAspect="1"/>
          </p:cNvPicPr>
          <p:nvPr/>
        </p:nvPicPr>
        <p:blipFill>
          <a:blip r:embed="rId3"/>
          <a:stretch>
            <a:fillRect/>
          </a:stretch>
        </p:blipFill>
        <p:spPr>
          <a:xfrm>
            <a:off x="220132" y="1693270"/>
            <a:ext cx="6180667" cy="6180667"/>
          </a:xfrm>
          <a:prstGeom prst="flowChartDelay">
            <a:avLst/>
          </a:prstGeom>
        </p:spPr>
      </p:pic>
    </p:spTree>
    <p:extLst>
      <p:ext uri="{BB962C8B-B14F-4D97-AF65-F5344CB8AC3E}">
        <p14:creationId xmlns:p14="http://schemas.microsoft.com/office/powerpoint/2010/main" val="1614779374"/>
      </p:ext>
    </p:extLst>
  </p:cSld>
  <p:clrMapOvr>
    <a:masterClrMapping/>
  </p:clrMapOvr>
  <p:transition spd="med">
    <p:pull/>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684</TotalTime>
  <Words>719</Words>
  <Application>Microsoft Macintosh PowerPoint</Application>
  <PresentationFormat>Custom</PresentationFormat>
  <Paragraphs>126</Paragraphs>
  <Slides>17</Slides>
  <Notes>13</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Brygada 1918 Semi Bold</vt:lpstr>
      <vt:lpstr>Calibri</vt:lpstr>
      <vt:lpstr>Brygada 1918</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
  <cp:lastModifiedBy>Microsoft Office User</cp:lastModifiedBy>
  <cp:revision>25</cp:revision>
  <cp:lastPrinted>2025-10-20T16:36:22Z</cp:lastPrinted>
  <dcterms:created xsi:type="dcterms:W3CDTF">2025-10-15T02:11:56Z</dcterms:created>
  <dcterms:modified xsi:type="dcterms:W3CDTF">2025-12-29T10:57:37Z</dcterms:modified>
</cp:coreProperties>
</file>