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473" r:id="rId2"/>
    <p:sldId id="271" r:id="rId3"/>
    <p:sldId id="258" r:id="rId4"/>
    <p:sldId id="430" r:id="rId5"/>
    <p:sldId id="434" r:id="rId6"/>
    <p:sldId id="435" r:id="rId7"/>
    <p:sldId id="433" r:id="rId8"/>
    <p:sldId id="436" r:id="rId9"/>
    <p:sldId id="437" r:id="rId10"/>
    <p:sldId id="438" r:id="rId11"/>
    <p:sldId id="439" r:id="rId12"/>
    <p:sldId id="461" r:id="rId13"/>
    <p:sldId id="462" r:id="rId14"/>
    <p:sldId id="463" r:id="rId15"/>
    <p:sldId id="464" r:id="rId16"/>
    <p:sldId id="465" r:id="rId17"/>
    <p:sldId id="466" r:id="rId18"/>
    <p:sldId id="467" r:id="rId19"/>
    <p:sldId id="468" r:id="rId20"/>
    <p:sldId id="469" r:id="rId21"/>
    <p:sldId id="470" r:id="rId22"/>
    <p:sldId id="471" r:id="rId23"/>
    <p:sldId id="272" r:id="rId24"/>
    <p:sldId id="415" r:id="rId25"/>
    <p:sldId id="416" r:id="rId26"/>
    <p:sldId id="419" r:id="rId27"/>
    <p:sldId id="417" r:id="rId28"/>
    <p:sldId id="274" r:id="rId29"/>
    <p:sldId id="420" r:id="rId30"/>
    <p:sldId id="276" r:id="rId31"/>
    <p:sldId id="421" r:id="rId32"/>
    <p:sldId id="422" r:id="rId33"/>
    <p:sldId id="364" r:id="rId34"/>
    <p:sldId id="424" r:id="rId35"/>
    <p:sldId id="453" r:id="rId36"/>
    <p:sldId id="454" r:id="rId37"/>
    <p:sldId id="455" r:id="rId38"/>
    <p:sldId id="456" r:id="rId39"/>
    <p:sldId id="457" r:id="rId40"/>
    <p:sldId id="458" r:id="rId41"/>
    <p:sldId id="459" r:id="rId42"/>
    <p:sldId id="460" r:id="rId43"/>
    <p:sldId id="263" r:id="rId44"/>
    <p:sldId id="427" r:id="rId45"/>
    <p:sldId id="257" r:id="rId46"/>
    <p:sldId id="267" r:id="rId47"/>
    <p:sldId id="429" r:id="rId48"/>
    <p:sldId id="265" r:id="rId49"/>
    <p:sldId id="428" r:id="rId50"/>
    <p:sldId id="384" r:id="rId51"/>
    <p:sldId id="383" r:id="rId52"/>
    <p:sldId id="269" r:id="rId53"/>
  </p:sldIdLst>
  <p:sldSz cx="18288000" cy="10287000"/>
  <p:notesSz cx="6858000" cy="9144000"/>
  <p:embeddedFontLst>
    <p:embeddedFont>
      <p:font typeface="Calibri" pitchFamily="34" charset="0"/>
      <p:regular r:id="rId55"/>
      <p:bold r:id="rId56"/>
      <p:italic r:id="rId57"/>
      <p:boldItalic r:id="rId58"/>
    </p:embeddedFont>
    <p:embeddedFont>
      <p:font typeface="Etna Sans Serif" charset="0"/>
      <p:regular r:id="rId59"/>
    </p:embeddedFont>
    <p:embeddedFont>
      <p:font typeface="Bebas Neue" charset="0"/>
      <p:regular r:id="rId60"/>
    </p:embeddedFont>
    <p:embeddedFont>
      <p:font typeface="TT Fors" charset="0"/>
      <p:regular r:id="rId61"/>
    </p:embeddedFont>
  </p:embeddedFontLst>
  <p:defaultText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2"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1"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59" autoAdjust="0"/>
    <p:restoredTop sz="94622" autoAdjust="0"/>
  </p:normalViewPr>
  <p:slideViewPr>
    <p:cSldViewPr showGuides="1">
      <p:cViewPr varScale="1">
        <p:scale>
          <a:sx n="56" d="100"/>
          <a:sy n="56" d="100"/>
        </p:scale>
        <p:origin x="-43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F3F74-4649-490B-8F62-8B1B3CA64412}" type="datetimeFigureOut">
              <a:rPr lang="en-US" smtClean="0"/>
              <a:t>12/29/2025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7F342-2C0F-470D-B480-555CE1D6ECF2}" type="slidenum">
              <a:rPr lang="en-US" smtClean="0"/>
              <a:t>‹#›</a:t>
            </a:fld>
            <a:endParaRPr lang="en-US"/>
          </a:p>
        </p:txBody>
      </p:sp>
    </p:spTree>
    <p:extLst>
      <p:ext uri="{BB962C8B-B14F-4D97-AF65-F5344CB8AC3E}">
        <p14:creationId xmlns:p14="http://schemas.microsoft.com/office/powerpoint/2010/main" val="1397176252"/>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5"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4"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2"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1"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7F342-2C0F-470D-B480-555CE1D6ECF2}" type="slidenum">
              <a:rPr lang="en-US" smtClean="0"/>
              <a:t>1</a:t>
            </a:fld>
            <a:endParaRPr lang="en-US"/>
          </a:p>
        </p:txBody>
      </p:sp>
    </p:spTree>
    <p:extLst>
      <p:ext uri="{BB962C8B-B14F-4D97-AF65-F5344CB8AC3E}">
        <p14:creationId xmlns:p14="http://schemas.microsoft.com/office/powerpoint/2010/main" val="748642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50784C-6A53-45DC-9B04-5EB46F4E4487}" type="slidenum">
              <a:rPr lang="en-US" smtClean="0"/>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40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41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42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55"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7"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1"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4"/>
        <p:cNvGrpSpPr/>
        <p:nvPr/>
      </p:nvGrpSpPr>
      <p:grpSpPr>
        <a:xfrm>
          <a:off x="0" y="0"/>
          <a:ext cx="0" cy="0"/>
          <a:chOff x="0" y="0"/>
          <a:chExt cx="0" cy="0"/>
        </a:xfrm>
      </p:grpSpPr>
      <p:sp>
        <p:nvSpPr>
          <p:cNvPr id="125" name="Google Shape;125;p19"/>
          <p:cNvSpPr/>
          <p:nvPr/>
        </p:nvSpPr>
        <p:spPr>
          <a:xfrm rot="10800000" flipH="1">
            <a:off x="0" y="251"/>
            <a:ext cx="4935000" cy="2107200"/>
          </a:xfrm>
          <a:prstGeom prst="rtTriangle">
            <a:avLst/>
          </a:prstGeom>
          <a:solidFill>
            <a:srgbClr val="878787">
              <a:alpha val="13210"/>
            </a:srgbClr>
          </a:solidFill>
          <a:ln>
            <a:noFill/>
          </a:ln>
        </p:spPr>
        <p:txBody>
          <a:bodyPr spcFirstLastPara="1" wrap="square" lIns="182832" tIns="182832" rIns="182832" bIns="182832" anchor="ctr" anchorCtr="0">
            <a:noAutofit/>
          </a:bodyPr>
          <a:lstStyle/>
          <a:p>
            <a:pPr marL="0" lvl="0" indent="0" algn="l" rtl="0">
              <a:spcBef>
                <a:spcPts val="0"/>
              </a:spcBef>
              <a:spcAft>
                <a:spcPts val="0"/>
              </a:spcAft>
              <a:buNone/>
            </a:pPr>
            <a:endParaRPr sz="3600"/>
          </a:p>
        </p:txBody>
      </p:sp>
      <p:sp>
        <p:nvSpPr>
          <p:cNvPr id="126" name="Google Shape;126;p19"/>
          <p:cNvSpPr txBox="1">
            <a:spLocks noGrp="1"/>
          </p:cNvSpPr>
          <p:nvPr>
            <p:ph type="title"/>
          </p:nvPr>
        </p:nvSpPr>
        <p:spPr>
          <a:xfrm>
            <a:off x="1440000" y="890051"/>
            <a:ext cx="15408000" cy="1145400"/>
          </a:xfrm>
          <a:prstGeom prst="rect">
            <a:avLst/>
          </a:prstGeom>
        </p:spPr>
        <p:txBody>
          <a:bodyPr spcFirstLastPara="1" wrap="square" lIns="91416" tIns="91416" rIns="91416" bIns="91416"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 name="Google Shape;127;p19"/>
          <p:cNvSpPr txBox="1">
            <a:spLocks noGrp="1"/>
          </p:cNvSpPr>
          <p:nvPr>
            <p:ph type="subTitle" idx="1"/>
          </p:nvPr>
        </p:nvSpPr>
        <p:spPr>
          <a:xfrm>
            <a:off x="2747285" y="3393350"/>
            <a:ext cx="5023200" cy="1145400"/>
          </a:xfrm>
          <a:prstGeom prst="rect">
            <a:avLst/>
          </a:prstGeom>
          <a:ln>
            <a:noFill/>
          </a:ln>
        </p:spPr>
        <p:txBody>
          <a:bodyPr spcFirstLastPara="1" wrap="square" lIns="91416" tIns="91416" rIns="91416" bIns="91416" anchor="b" anchorCtr="0">
            <a:noAutofit/>
          </a:bodyPr>
          <a:lstStyle>
            <a:lvl1pPr lvl="0" algn="ctr" rtl="0">
              <a:lnSpc>
                <a:spcPct val="100000"/>
              </a:lnSpc>
              <a:spcBef>
                <a:spcPts val="0"/>
              </a:spcBef>
              <a:spcAft>
                <a:spcPts val="0"/>
              </a:spcAft>
              <a:buClr>
                <a:schemeClr val="dk1"/>
              </a:buClr>
              <a:buSzPts val="2400"/>
              <a:buFont typeface="Bebas Neue" panose="020B0606020202050201"/>
              <a:buNone/>
              <a:defRPr sz="4200" b="1">
                <a:solidFill>
                  <a:schemeClr val="dk1"/>
                </a:solidFill>
                <a:latin typeface="Oswald" panose="00000500000000000000"/>
                <a:ea typeface="Oswald" panose="00000500000000000000"/>
                <a:cs typeface="Oswald" panose="00000500000000000000"/>
                <a:sym typeface="Oswald" panose="00000500000000000000"/>
              </a:defRPr>
            </a:lvl1pPr>
            <a:lvl2pPr lvl="1"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128" name="Google Shape;128;p19"/>
          <p:cNvSpPr txBox="1">
            <a:spLocks noGrp="1"/>
          </p:cNvSpPr>
          <p:nvPr>
            <p:ph type="subTitle" idx="2"/>
          </p:nvPr>
        </p:nvSpPr>
        <p:spPr>
          <a:xfrm>
            <a:off x="2747250" y="4538750"/>
            <a:ext cx="5023200" cy="969600"/>
          </a:xfrm>
          <a:prstGeom prst="rect">
            <a:avLst/>
          </a:prstGeom>
          <a:ln>
            <a:noFill/>
          </a:ln>
        </p:spPr>
        <p:txBody>
          <a:bodyPr spcFirstLastPara="1" wrap="square" lIns="91416" tIns="91416" rIns="91416" bIns="91416" anchor="t" anchorCtr="0">
            <a:noAutofit/>
          </a:bodyPr>
          <a:lstStyle>
            <a:lvl1pPr lvl="0" algn="ctr" rtl="0">
              <a:lnSpc>
                <a:spcPct val="100000"/>
              </a:lnSpc>
              <a:spcBef>
                <a:spcPts val="0"/>
              </a:spcBef>
              <a:spcAft>
                <a:spcPts val="0"/>
              </a:spcAft>
              <a:buSzPts val="1400"/>
              <a:buNone/>
              <a:defRPr sz="2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9"/>
          <p:cNvSpPr txBox="1">
            <a:spLocks noGrp="1"/>
          </p:cNvSpPr>
          <p:nvPr>
            <p:ph type="subTitle" idx="3"/>
          </p:nvPr>
        </p:nvSpPr>
        <p:spPr>
          <a:xfrm>
            <a:off x="10517526" y="4538750"/>
            <a:ext cx="5023200" cy="969600"/>
          </a:xfrm>
          <a:prstGeom prst="rect">
            <a:avLst/>
          </a:prstGeom>
          <a:ln>
            <a:noFill/>
          </a:ln>
        </p:spPr>
        <p:txBody>
          <a:bodyPr spcFirstLastPara="1" wrap="square" lIns="91416" tIns="91416" rIns="91416" bIns="91416" anchor="t" anchorCtr="0">
            <a:noAutofit/>
          </a:bodyPr>
          <a:lstStyle>
            <a:lvl1pPr lvl="0" algn="ctr" rtl="0">
              <a:lnSpc>
                <a:spcPct val="100000"/>
              </a:lnSpc>
              <a:spcBef>
                <a:spcPts val="0"/>
              </a:spcBef>
              <a:spcAft>
                <a:spcPts val="0"/>
              </a:spcAft>
              <a:buSzPts val="1400"/>
              <a:buNone/>
              <a:defRPr sz="2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0" name="Google Shape;130;p19"/>
          <p:cNvSpPr txBox="1">
            <a:spLocks noGrp="1"/>
          </p:cNvSpPr>
          <p:nvPr>
            <p:ph type="subTitle" idx="4"/>
          </p:nvPr>
        </p:nvSpPr>
        <p:spPr>
          <a:xfrm>
            <a:off x="2747250" y="8080601"/>
            <a:ext cx="5023200" cy="969600"/>
          </a:xfrm>
          <a:prstGeom prst="rect">
            <a:avLst/>
          </a:prstGeom>
          <a:ln>
            <a:noFill/>
          </a:ln>
        </p:spPr>
        <p:txBody>
          <a:bodyPr spcFirstLastPara="1" wrap="square" lIns="91416" tIns="91416" rIns="91416" bIns="91416" anchor="t" anchorCtr="0">
            <a:noAutofit/>
          </a:bodyPr>
          <a:lstStyle>
            <a:lvl1pPr lvl="0" algn="ctr" rtl="0">
              <a:lnSpc>
                <a:spcPct val="100000"/>
              </a:lnSpc>
              <a:spcBef>
                <a:spcPts val="0"/>
              </a:spcBef>
              <a:spcAft>
                <a:spcPts val="0"/>
              </a:spcAft>
              <a:buSzPts val="1400"/>
              <a:buNone/>
              <a:defRPr sz="2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19"/>
          <p:cNvSpPr txBox="1">
            <a:spLocks noGrp="1"/>
          </p:cNvSpPr>
          <p:nvPr>
            <p:ph type="subTitle" idx="5"/>
          </p:nvPr>
        </p:nvSpPr>
        <p:spPr>
          <a:xfrm>
            <a:off x="10517526" y="8080601"/>
            <a:ext cx="5023200" cy="969600"/>
          </a:xfrm>
          <a:prstGeom prst="rect">
            <a:avLst/>
          </a:prstGeom>
          <a:ln>
            <a:noFill/>
          </a:ln>
        </p:spPr>
        <p:txBody>
          <a:bodyPr spcFirstLastPara="1" wrap="square" lIns="91416" tIns="91416" rIns="91416" bIns="91416" anchor="t" anchorCtr="0">
            <a:noAutofit/>
          </a:bodyPr>
          <a:lstStyle>
            <a:lvl1pPr lvl="0" algn="ctr" rtl="0">
              <a:lnSpc>
                <a:spcPct val="100000"/>
              </a:lnSpc>
              <a:spcBef>
                <a:spcPts val="0"/>
              </a:spcBef>
              <a:spcAft>
                <a:spcPts val="0"/>
              </a:spcAft>
              <a:buSzPts val="1400"/>
              <a:buNone/>
              <a:defRPr sz="2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19"/>
          <p:cNvSpPr txBox="1">
            <a:spLocks noGrp="1"/>
          </p:cNvSpPr>
          <p:nvPr>
            <p:ph type="subTitle" idx="6"/>
          </p:nvPr>
        </p:nvSpPr>
        <p:spPr>
          <a:xfrm>
            <a:off x="2747285" y="6935201"/>
            <a:ext cx="5023200" cy="1145400"/>
          </a:xfrm>
          <a:prstGeom prst="rect">
            <a:avLst/>
          </a:prstGeom>
          <a:ln>
            <a:noFill/>
          </a:ln>
        </p:spPr>
        <p:txBody>
          <a:bodyPr spcFirstLastPara="1" wrap="square" lIns="91416" tIns="91416" rIns="91416" bIns="91416" anchor="b" anchorCtr="0">
            <a:noAutofit/>
          </a:bodyPr>
          <a:lstStyle>
            <a:lvl1pPr lvl="0" algn="ctr" rtl="0">
              <a:lnSpc>
                <a:spcPct val="100000"/>
              </a:lnSpc>
              <a:spcBef>
                <a:spcPts val="0"/>
              </a:spcBef>
              <a:spcAft>
                <a:spcPts val="0"/>
              </a:spcAft>
              <a:buClr>
                <a:schemeClr val="dk1"/>
              </a:buClr>
              <a:buSzPts val="2400"/>
              <a:buFont typeface="Bebas Neue" panose="020B0606020202050201"/>
              <a:buNone/>
              <a:defRPr sz="4200" b="1">
                <a:solidFill>
                  <a:schemeClr val="dk1"/>
                </a:solidFill>
                <a:latin typeface="Oswald" panose="00000500000000000000"/>
                <a:ea typeface="Oswald" panose="00000500000000000000"/>
                <a:cs typeface="Oswald" panose="00000500000000000000"/>
                <a:sym typeface="Oswald" panose="00000500000000000000"/>
              </a:defRPr>
            </a:lvl1pPr>
            <a:lvl2pPr lvl="1"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133" name="Google Shape;133;p19"/>
          <p:cNvSpPr txBox="1">
            <a:spLocks noGrp="1"/>
          </p:cNvSpPr>
          <p:nvPr>
            <p:ph type="subTitle" idx="7"/>
          </p:nvPr>
        </p:nvSpPr>
        <p:spPr>
          <a:xfrm>
            <a:off x="10517550" y="3393350"/>
            <a:ext cx="5023200" cy="1145400"/>
          </a:xfrm>
          <a:prstGeom prst="rect">
            <a:avLst/>
          </a:prstGeom>
          <a:ln>
            <a:noFill/>
          </a:ln>
        </p:spPr>
        <p:txBody>
          <a:bodyPr spcFirstLastPara="1" wrap="square" lIns="91416" tIns="91416" rIns="91416" bIns="91416" anchor="b" anchorCtr="0">
            <a:noAutofit/>
          </a:bodyPr>
          <a:lstStyle>
            <a:lvl1pPr lvl="0" algn="ctr" rtl="0">
              <a:lnSpc>
                <a:spcPct val="100000"/>
              </a:lnSpc>
              <a:spcBef>
                <a:spcPts val="0"/>
              </a:spcBef>
              <a:spcAft>
                <a:spcPts val="0"/>
              </a:spcAft>
              <a:buClr>
                <a:schemeClr val="dk1"/>
              </a:buClr>
              <a:buSzPts val="2400"/>
              <a:buFont typeface="Bebas Neue" panose="020B0606020202050201"/>
              <a:buNone/>
              <a:defRPr sz="4200" b="1">
                <a:solidFill>
                  <a:schemeClr val="dk1"/>
                </a:solidFill>
                <a:latin typeface="Oswald" panose="00000500000000000000"/>
                <a:ea typeface="Oswald" panose="00000500000000000000"/>
                <a:cs typeface="Oswald" panose="00000500000000000000"/>
                <a:sym typeface="Oswald" panose="00000500000000000000"/>
              </a:defRPr>
            </a:lvl1pPr>
            <a:lvl2pPr lvl="1"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134" name="Google Shape;134;p19"/>
          <p:cNvSpPr txBox="1">
            <a:spLocks noGrp="1"/>
          </p:cNvSpPr>
          <p:nvPr>
            <p:ph type="subTitle" idx="8"/>
          </p:nvPr>
        </p:nvSpPr>
        <p:spPr>
          <a:xfrm>
            <a:off x="10517550" y="6935201"/>
            <a:ext cx="5023200" cy="1145400"/>
          </a:xfrm>
          <a:prstGeom prst="rect">
            <a:avLst/>
          </a:prstGeom>
          <a:ln>
            <a:noFill/>
          </a:ln>
        </p:spPr>
        <p:txBody>
          <a:bodyPr spcFirstLastPara="1" wrap="square" lIns="91416" tIns="91416" rIns="91416" bIns="91416" anchor="b" anchorCtr="0">
            <a:noAutofit/>
          </a:bodyPr>
          <a:lstStyle>
            <a:lvl1pPr lvl="0" algn="ctr" rtl="0">
              <a:lnSpc>
                <a:spcPct val="100000"/>
              </a:lnSpc>
              <a:spcBef>
                <a:spcPts val="0"/>
              </a:spcBef>
              <a:spcAft>
                <a:spcPts val="0"/>
              </a:spcAft>
              <a:buClr>
                <a:schemeClr val="dk1"/>
              </a:buClr>
              <a:buSzPts val="2400"/>
              <a:buFont typeface="Bebas Neue" panose="020B0606020202050201"/>
              <a:buNone/>
              <a:defRPr sz="4200" b="1">
                <a:solidFill>
                  <a:schemeClr val="dk1"/>
                </a:solidFill>
                <a:latin typeface="Oswald" panose="00000500000000000000"/>
                <a:ea typeface="Oswald" panose="00000500000000000000"/>
                <a:cs typeface="Oswald" panose="00000500000000000000"/>
                <a:sym typeface="Oswald" panose="00000500000000000000"/>
              </a:defRPr>
            </a:lvl1pPr>
            <a:lvl2pPr lvl="1"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Clr>
                <a:schemeClr val="dk1"/>
              </a:buClr>
              <a:buSzPts val="2400"/>
              <a:buFont typeface="Bebas Neue" panose="020B0606020202050201"/>
              <a:buNone/>
              <a:defRPr sz="48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155" indent="0">
              <a:buNone/>
              <a:defRPr sz="1800">
                <a:solidFill>
                  <a:schemeClr val="tx1">
                    <a:tint val="75000"/>
                  </a:schemeClr>
                </a:solidFill>
              </a:defRPr>
            </a:lvl2pPr>
            <a:lvl3pPr marL="914309" indent="0">
              <a:buNone/>
              <a:defRPr sz="1700">
                <a:solidFill>
                  <a:schemeClr val="tx1">
                    <a:tint val="75000"/>
                  </a:schemeClr>
                </a:solidFill>
              </a:defRPr>
            </a:lvl3pPr>
            <a:lvl4pPr marL="1371464" indent="0">
              <a:buNone/>
              <a:defRPr sz="1400">
                <a:solidFill>
                  <a:schemeClr val="tx1">
                    <a:tint val="75000"/>
                  </a:schemeClr>
                </a:solidFill>
              </a:defRPr>
            </a:lvl4pPr>
            <a:lvl5pPr marL="1828617"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1"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155" indent="0">
              <a:buNone/>
              <a:defRPr sz="2000" b="1"/>
            </a:lvl2pPr>
            <a:lvl3pPr marL="914309" indent="0">
              <a:buNone/>
              <a:defRPr sz="1800" b="1"/>
            </a:lvl3pPr>
            <a:lvl4pPr marL="1371464" indent="0">
              <a:buNone/>
              <a:defRPr sz="1700" b="1"/>
            </a:lvl4pPr>
            <a:lvl5pPr marL="1828617" indent="0">
              <a:buNone/>
              <a:defRPr sz="1700" b="1"/>
            </a:lvl5pPr>
            <a:lvl6pPr marL="2285772" indent="0">
              <a:buNone/>
              <a:defRPr sz="1700" b="1"/>
            </a:lvl6pPr>
            <a:lvl7pPr marL="2742926" indent="0">
              <a:buNone/>
              <a:defRPr sz="1700" b="1"/>
            </a:lvl7pPr>
            <a:lvl8pPr marL="3200081" indent="0">
              <a:buNone/>
              <a:defRPr sz="1700" b="1"/>
            </a:lvl8pPr>
            <a:lvl9pPr marL="3657234"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155" indent="0">
              <a:buNone/>
              <a:defRPr sz="2000" b="1"/>
            </a:lvl2pPr>
            <a:lvl3pPr marL="914309" indent="0">
              <a:buNone/>
              <a:defRPr sz="1800" b="1"/>
            </a:lvl3pPr>
            <a:lvl4pPr marL="1371464" indent="0">
              <a:buNone/>
              <a:defRPr sz="1700" b="1"/>
            </a:lvl4pPr>
            <a:lvl5pPr marL="1828617" indent="0">
              <a:buNone/>
              <a:defRPr sz="1700" b="1"/>
            </a:lvl5pPr>
            <a:lvl6pPr marL="2285772" indent="0">
              <a:buNone/>
              <a:defRPr sz="1700" b="1"/>
            </a:lvl6pPr>
            <a:lvl7pPr marL="2742926" indent="0">
              <a:buNone/>
              <a:defRPr sz="1700" b="1"/>
            </a:lvl7pPr>
            <a:lvl8pPr marL="3200081" indent="0">
              <a:buNone/>
              <a:defRPr sz="1700" b="1"/>
            </a:lvl8pPr>
            <a:lvl9pPr marL="3657234"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12/29/2025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12/29/2025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155" indent="0">
              <a:buNone/>
              <a:defRPr sz="1200"/>
            </a:lvl2pPr>
            <a:lvl3pPr marL="914309" indent="0">
              <a:buNone/>
              <a:defRPr sz="1100"/>
            </a:lvl3pPr>
            <a:lvl4pPr marL="1371464" indent="0">
              <a:buNone/>
              <a:defRPr sz="900"/>
            </a:lvl4pPr>
            <a:lvl5pPr marL="1828617" indent="0">
              <a:buNone/>
              <a:defRPr sz="900"/>
            </a:lvl5pPr>
            <a:lvl6pPr marL="2285772" indent="0">
              <a:buNone/>
              <a:defRPr sz="900"/>
            </a:lvl6pPr>
            <a:lvl7pPr marL="2742926" indent="0">
              <a:buNone/>
              <a:defRPr sz="900"/>
            </a:lvl7pPr>
            <a:lvl8pPr marL="3200081"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155" indent="0">
              <a:buNone/>
              <a:defRPr sz="2900"/>
            </a:lvl2pPr>
            <a:lvl3pPr marL="914309" indent="0">
              <a:buNone/>
              <a:defRPr sz="2400"/>
            </a:lvl3pPr>
            <a:lvl4pPr marL="1371464" indent="0">
              <a:buNone/>
              <a:defRPr sz="2000"/>
            </a:lvl4pPr>
            <a:lvl5pPr marL="1828617" indent="0">
              <a:buNone/>
              <a:defRPr sz="2000"/>
            </a:lvl5pPr>
            <a:lvl6pPr marL="2285772" indent="0">
              <a:buNone/>
              <a:defRPr sz="2000"/>
            </a:lvl6pPr>
            <a:lvl7pPr marL="2742926" indent="0">
              <a:buNone/>
              <a:defRPr sz="2000"/>
            </a:lvl7pPr>
            <a:lvl8pPr marL="3200081"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155" indent="0">
              <a:buNone/>
              <a:defRPr sz="1200"/>
            </a:lvl2pPr>
            <a:lvl3pPr marL="914309" indent="0">
              <a:buNone/>
              <a:defRPr sz="1100"/>
            </a:lvl3pPr>
            <a:lvl4pPr marL="1371464" indent="0">
              <a:buNone/>
              <a:defRPr sz="900"/>
            </a:lvl4pPr>
            <a:lvl5pPr marL="1828617" indent="0">
              <a:buNone/>
              <a:defRPr sz="900"/>
            </a:lvl5pPr>
            <a:lvl6pPr marL="2285772" indent="0">
              <a:buNone/>
              <a:defRPr sz="900"/>
            </a:lvl6pPr>
            <a:lvl7pPr marL="2742926" indent="0">
              <a:buNone/>
              <a:defRPr sz="900"/>
            </a:lvl7pPr>
            <a:lvl8pPr marL="3200081"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1" tIns="45716" rIns="91431" bIns="45716"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31" tIns="45716" rIns="91431"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31" tIns="45716" rIns="91431" bIns="45716" rtlCol="0" anchor="ctr"/>
          <a:lstStyle>
            <a:lvl1pPr algn="l">
              <a:defRPr sz="1200">
                <a:solidFill>
                  <a:schemeClr val="tx1">
                    <a:tint val="75000"/>
                  </a:schemeClr>
                </a:solidFill>
              </a:defRPr>
            </a:lvl1pPr>
          </a:lstStyle>
          <a:p>
            <a:fld id="{1D8BD707-D9CF-40AE-B4C6-C98DA3205C09}" type="datetimeFigureOut">
              <a:rPr lang="en-US" smtClean="0"/>
              <a:t>12/29/2025</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31" tIns="45716" rIns="91431" bIns="4571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31" tIns="45716" rIns="91431" bIns="45716"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309"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5" indent="-285722" algn="l" defTabSz="914309"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2pPr>
      <a:lvl3pPr marL="1142886" indent="-228578" algn="l" defTabSz="91430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5"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3"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7"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2"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2"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1"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22.xml"/><Relationship Id="rId3" Type="http://schemas.openxmlformats.org/officeDocument/2006/relationships/image" Target="../media/image39.jpeg"/><Relationship Id="rId7" Type="http://schemas.openxmlformats.org/officeDocument/2006/relationships/slide" Target="slide16.xml"/><Relationship Id="rId12" Type="http://schemas.openxmlformats.org/officeDocument/2006/relationships/slide" Target="slide2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slide" Target="slide15.xml"/><Relationship Id="rId11" Type="http://schemas.openxmlformats.org/officeDocument/2006/relationships/slide" Target="slide20.xml"/><Relationship Id="rId5" Type="http://schemas.openxmlformats.org/officeDocument/2006/relationships/slide" Target="slide14.xml"/><Relationship Id="rId10" Type="http://schemas.openxmlformats.org/officeDocument/2006/relationships/slide" Target="slide19.xml"/><Relationship Id="rId4" Type="http://schemas.openxmlformats.org/officeDocument/2006/relationships/slide" Target="slide13.xml"/><Relationship Id="rId9" Type="http://schemas.openxmlformats.org/officeDocument/2006/relationships/slide" Target="slide18.xml"/><Relationship Id="rId1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1.png"/><Relationship Id="rId5" Type="http://schemas.openxmlformats.org/officeDocument/2006/relationships/slide" Target="slide12.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1.png"/><Relationship Id="rId5" Type="http://schemas.openxmlformats.org/officeDocument/2006/relationships/slide" Target="slide12.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1.png"/><Relationship Id="rId5" Type="http://schemas.openxmlformats.org/officeDocument/2006/relationships/slide" Target="slide12.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1.png"/><Relationship Id="rId5" Type="http://schemas.openxmlformats.org/officeDocument/2006/relationships/slide" Target="slide12.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1.png"/><Relationship Id="rId5" Type="http://schemas.openxmlformats.org/officeDocument/2006/relationships/slide" Target="slide12.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1.png"/><Relationship Id="rId5" Type="http://schemas.openxmlformats.org/officeDocument/2006/relationships/slide" Target="slide1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1.png"/><Relationship Id="rId5" Type="http://schemas.openxmlformats.org/officeDocument/2006/relationships/slide" Target="slide12.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1.png"/><Relationship Id="rId5" Type="http://schemas.openxmlformats.org/officeDocument/2006/relationships/slide" Target="slide12.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1.png"/><Relationship Id="rId5" Type="http://schemas.openxmlformats.org/officeDocument/2006/relationships/slide" Target="slide1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1.png"/><Relationship Id="rId5" Type="http://schemas.openxmlformats.org/officeDocument/2006/relationships/slide" Target="slide12.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3.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8.png"/><Relationship Id="rId4" Type="http://schemas.openxmlformats.org/officeDocument/2006/relationships/image" Target="../media/image3.sv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8.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3.sv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3.png"/><Relationship Id="rId4" Type="http://schemas.openxmlformats.org/officeDocument/2006/relationships/image" Target="../media/image3.sv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2.png"/><Relationship Id="rId4" Type="http://schemas.openxmlformats.org/officeDocument/2006/relationships/image" Target="../media/image3.sv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3.svg"/></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42.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2.png"/><Relationship Id="rId4" Type="http://schemas.openxmlformats.org/officeDocument/2006/relationships/image" Target="../media/image3.sv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73.png"/><Relationship Id="rId4" Type="http://schemas.openxmlformats.org/officeDocument/2006/relationships/image" Target="../media/image3.sv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74.png"/><Relationship Id="rId4" Type="http://schemas.openxmlformats.org/officeDocument/2006/relationships/image" Target="../media/image3.svg"/></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63154" y="6726421"/>
            <a:ext cx="9196286" cy="856956"/>
            <a:chOff x="0" y="0"/>
            <a:chExt cx="2422067" cy="225700"/>
          </a:xfrm>
        </p:grpSpPr>
        <p:sp>
          <p:nvSpPr>
            <p:cNvPr id="3" name="Freeform 3"/>
            <p:cNvSpPr/>
            <p:nvPr/>
          </p:nvSpPr>
          <p:spPr>
            <a:xfrm>
              <a:off x="0" y="0"/>
              <a:ext cx="2422067" cy="225700"/>
            </a:xfrm>
            <a:custGeom>
              <a:avLst/>
              <a:gdLst/>
              <a:ahLst/>
              <a:cxnLst/>
              <a:rect l="l" t="t" r="r" b="b"/>
              <a:pathLst>
                <a:path w="2422067" h="225700">
                  <a:moveTo>
                    <a:pt x="84185" y="0"/>
                  </a:moveTo>
                  <a:lnTo>
                    <a:pt x="2337882" y="0"/>
                  </a:lnTo>
                  <a:cubicBezTo>
                    <a:pt x="2360209" y="0"/>
                    <a:pt x="2381622" y="8869"/>
                    <a:pt x="2397410" y="24657"/>
                  </a:cubicBezTo>
                  <a:cubicBezTo>
                    <a:pt x="2413198" y="40445"/>
                    <a:pt x="2422067" y="61858"/>
                    <a:pt x="2422067" y="84185"/>
                  </a:cubicBezTo>
                  <a:lnTo>
                    <a:pt x="2422067" y="141515"/>
                  </a:lnTo>
                  <a:cubicBezTo>
                    <a:pt x="2422067" y="163842"/>
                    <a:pt x="2413198" y="185255"/>
                    <a:pt x="2397410" y="201043"/>
                  </a:cubicBezTo>
                  <a:cubicBezTo>
                    <a:pt x="2381622" y="216831"/>
                    <a:pt x="2360209" y="225700"/>
                    <a:pt x="2337882" y="225700"/>
                  </a:cubicBezTo>
                  <a:lnTo>
                    <a:pt x="84185" y="225700"/>
                  </a:lnTo>
                  <a:cubicBezTo>
                    <a:pt x="61858" y="225700"/>
                    <a:pt x="40445" y="216831"/>
                    <a:pt x="24657" y="201043"/>
                  </a:cubicBezTo>
                  <a:cubicBezTo>
                    <a:pt x="8869" y="185255"/>
                    <a:pt x="0" y="163842"/>
                    <a:pt x="0" y="141515"/>
                  </a:cubicBezTo>
                  <a:lnTo>
                    <a:pt x="0" y="84185"/>
                  </a:lnTo>
                  <a:cubicBezTo>
                    <a:pt x="0" y="61858"/>
                    <a:pt x="8869" y="40445"/>
                    <a:pt x="24657" y="24657"/>
                  </a:cubicBezTo>
                  <a:cubicBezTo>
                    <a:pt x="40445" y="8869"/>
                    <a:pt x="61858" y="0"/>
                    <a:pt x="84185" y="0"/>
                  </a:cubicBezTo>
                  <a:close/>
                </a:path>
              </a:pathLst>
            </a:custGeom>
            <a:solidFill>
              <a:srgbClr val="2657C1"/>
            </a:solidFill>
          </p:spPr>
          <p:txBody>
            <a:bodyPr/>
            <a:lstStyle/>
            <a:p>
              <a:endParaRPr lang="en-US" dirty="0"/>
            </a:p>
          </p:txBody>
        </p:sp>
        <p:sp>
          <p:nvSpPr>
            <p:cNvPr id="4" name="TextBox 4"/>
            <p:cNvSpPr txBox="1"/>
            <p:nvPr/>
          </p:nvSpPr>
          <p:spPr>
            <a:xfrm>
              <a:off x="0" y="-47625"/>
              <a:ext cx="2422067" cy="273325"/>
            </a:xfrm>
            <a:prstGeom prst="rect">
              <a:avLst/>
            </a:prstGeom>
          </p:spPr>
          <p:txBody>
            <a:bodyPr lIns="50800" tIns="50800" rIns="50800" bIns="50800" rtlCol="0" anchor="ctr"/>
            <a:lstStyle/>
            <a:p>
              <a:pPr algn="ctr">
                <a:lnSpc>
                  <a:spcPts val="3152"/>
                </a:lnSpc>
              </a:pPr>
              <a:endParaRPr/>
            </a:p>
          </p:txBody>
        </p:sp>
      </p:grpSp>
      <p:sp>
        <p:nvSpPr>
          <p:cNvPr id="5" name="Freeform 5"/>
          <p:cNvSpPr/>
          <p:nvPr/>
        </p:nvSpPr>
        <p:spPr>
          <a:xfrm>
            <a:off x="829408" y="1338897"/>
            <a:ext cx="6454968" cy="8076003"/>
          </a:xfrm>
          <a:custGeom>
            <a:avLst/>
            <a:gdLst/>
            <a:ahLst/>
            <a:cxnLst/>
            <a:rect l="l" t="t" r="r" b="b"/>
            <a:pathLst>
              <a:path w="6454967" h="8076003">
                <a:moveTo>
                  <a:pt x="0" y="0"/>
                </a:moveTo>
                <a:lnTo>
                  <a:pt x="6454967" y="0"/>
                </a:lnTo>
                <a:lnTo>
                  <a:pt x="6454967" y="8076003"/>
                </a:lnTo>
                <a:lnTo>
                  <a:pt x="0" y="80760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7259303" y="900325"/>
            <a:ext cx="2486514" cy="2486513"/>
          </a:xfrm>
          <a:custGeom>
            <a:avLst/>
            <a:gdLst/>
            <a:ahLst/>
            <a:cxnLst/>
            <a:rect l="l" t="t" r="r" b="b"/>
            <a:pathLst>
              <a:path w="2486513" h="2486513">
                <a:moveTo>
                  <a:pt x="0" y="0"/>
                </a:moveTo>
                <a:lnTo>
                  <a:pt x="2486513" y="0"/>
                </a:lnTo>
                <a:lnTo>
                  <a:pt x="2486513" y="2486513"/>
                </a:lnTo>
                <a:lnTo>
                  <a:pt x="0" y="2486513"/>
                </a:lnTo>
                <a:lnTo>
                  <a:pt x="0" y="0"/>
                </a:lnTo>
                <a:close/>
              </a:path>
            </a:pathLst>
          </a:custGeom>
          <a:blipFill>
            <a:blip r:embed="rId5"/>
            <a:stretch>
              <a:fillRect/>
            </a:stretch>
          </a:blipFill>
        </p:spPr>
      </p:sp>
      <p:sp>
        <p:nvSpPr>
          <p:cNvPr id="7" name="TextBox 7"/>
          <p:cNvSpPr txBox="1"/>
          <p:nvPr/>
        </p:nvSpPr>
        <p:spPr>
          <a:xfrm>
            <a:off x="7620000" y="3238500"/>
            <a:ext cx="9639300" cy="3077766"/>
          </a:xfrm>
          <a:prstGeom prst="rect">
            <a:avLst/>
          </a:prstGeom>
        </p:spPr>
        <p:txBody>
          <a:bodyPr wrap="square" lIns="0" tIns="0" rIns="0" bIns="0" rtlCol="0" anchor="t">
            <a:spAutoFit/>
          </a:bodyPr>
          <a:lstStyle/>
          <a:p>
            <a:pPr algn="ctr">
              <a:lnSpc>
                <a:spcPts val="8000"/>
              </a:lnSpc>
            </a:pPr>
            <a:r>
              <a:rPr lang="en-US" sz="8000" b="1" spc="-195" dirty="0">
                <a:solidFill>
                  <a:srgbClr val="2657C1"/>
                </a:solidFill>
                <a:latin typeface="Times New Roman" panose="02020603050405020304" pitchFamily="18" charset="0"/>
                <a:ea typeface="Etna Sans Serif"/>
                <a:cs typeface="Times New Roman" panose="02020603050405020304" pitchFamily="18" charset="0"/>
                <a:sym typeface="Etna Sans Serif"/>
              </a:rPr>
              <a:t>TUYÊN TRUYỀN </a:t>
            </a:r>
          </a:p>
          <a:p>
            <a:pPr algn="ctr">
              <a:lnSpc>
                <a:spcPts val="8000"/>
              </a:lnSpc>
            </a:pPr>
            <a:r>
              <a:rPr lang="en-US" sz="6100" b="1" spc="-195" dirty="0">
                <a:solidFill>
                  <a:srgbClr val="FF0000"/>
                </a:solidFill>
                <a:latin typeface="Times New Roman" panose="02020603050405020304" pitchFamily="18" charset="0"/>
                <a:ea typeface="Etna Sans Serif"/>
                <a:cs typeface="Times New Roman" panose="02020603050405020304" pitchFamily="18" charset="0"/>
                <a:sym typeface="Etna Sans Serif"/>
              </a:rPr>
              <a:t>GIÁO DỤC AN NINH MẠNG CHO HỌC SINH THPT</a:t>
            </a:r>
          </a:p>
        </p:txBody>
      </p:sp>
      <p:sp>
        <p:nvSpPr>
          <p:cNvPr id="8" name="Freeform 8"/>
          <p:cNvSpPr/>
          <p:nvPr/>
        </p:nvSpPr>
        <p:spPr>
          <a:xfrm>
            <a:off x="-1686628" y="8759897"/>
            <a:ext cx="4029516" cy="4029515"/>
          </a:xfrm>
          <a:custGeom>
            <a:avLst/>
            <a:gdLst/>
            <a:ahLst/>
            <a:cxnLst/>
            <a:rect l="l" t="t" r="r" b="b"/>
            <a:pathLst>
              <a:path w="4029515" h="4029515">
                <a:moveTo>
                  <a:pt x="0" y="0"/>
                </a:moveTo>
                <a:lnTo>
                  <a:pt x="4029515" y="0"/>
                </a:lnTo>
                <a:lnTo>
                  <a:pt x="4029515" y="4029515"/>
                </a:lnTo>
                <a:lnTo>
                  <a:pt x="0" y="4029515"/>
                </a:lnTo>
                <a:lnTo>
                  <a:pt x="0" y="0"/>
                </a:lnTo>
                <a:close/>
              </a:path>
            </a:pathLst>
          </a:custGeom>
          <a:blipFill>
            <a:blip r:embed="rId5"/>
            <a:stretch>
              <a:fillRect/>
            </a:stretch>
          </a:blipFill>
        </p:spPr>
      </p:sp>
      <p:sp>
        <p:nvSpPr>
          <p:cNvPr id="10" name="Freeform 10"/>
          <p:cNvSpPr/>
          <p:nvPr/>
        </p:nvSpPr>
        <p:spPr>
          <a:xfrm>
            <a:off x="16527500" y="8569314"/>
            <a:ext cx="3521004" cy="3521003"/>
          </a:xfrm>
          <a:custGeom>
            <a:avLst/>
            <a:gdLst/>
            <a:ahLst/>
            <a:cxnLst/>
            <a:rect l="l" t="t" r="r" b="b"/>
            <a:pathLst>
              <a:path w="3521003" h="3521003">
                <a:moveTo>
                  <a:pt x="0" y="0"/>
                </a:moveTo>
                <a:lnTo>
                  <a:pt x="3521002" y="0"/>
                </a:lnTo>
                <a:lnTo>
                  <a:pt x="3521002" y="3521003"/>
                </a:lnTo>
                <a:lnTo>
                  <a:pt x="0" y="35210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1" name="Group 11"/>
          <p:cNvGrpSpPr/>
          <p:nvPr/>
        </p:nvGrpSpPr>
        <p:grpSpPr>
          <a:xfrm>
            <a:off x="0" y="2"/>
            <a:ext cx="18288000" cy="213008"/>
            <a:chOff x="0" y="0"/>
            <a:chExt cx="4816593" cy="56101"/>
          </a:xfrm>
        </p:grpSpPr>
        <p:sp>
          <p:nvSpPr>
            <p:cNvPr id="12" name="Freeform 12"/>
            <p:cNvSpPr/>
            <p:nvPr/>
          </p:nvSpPr>
          <p:spPr>
            <a:xfrm>
              <a:off x="0" y="0"/>
              <a:ext cx="4816592" cy="56101"/>
            </a:xfrm>
            <a:custGeom>
              <a:avLst/>
              <a:gdLst/>
              <a:ahLst/>
              <a:cxnLst/>
              <a:rect l="l" t="t" r="r" b="b"/>
              <a:pathLst>
                <a:path w="4816592" h="56101">
                  <a:moveTo>
                    <a:pt x="0" y="0"/>
                  </a:moveTo>
                  <a:lnTo>
                    <a:pt x="4816592" y="0"/>
                  </a:lnTo>
                  <a:lnTo>
                    <a:pt x="4816592" y="56101"/>
                  </a:lnTo>
                  <a:lnTo>
                    <a:pt x="0" y="56101"/>
                  </a:lnTo>
                  <a:close/>
                </a:path>
              </a:pathLst>
            </a:custGeom>
            <a:solidFill>
              <a:srgbClr val="182D88"/>
            </a:solidFill>
          </p:spPr>
        </p:sp>
        <p:sp>
          <p:nvSpPr>
            <p:cNvPr id="13" name="TextBox 13"/>
            <p:cNvSpPr txBox="1"/>
            <p:nvPr/>
          </p:nvSpPr>
          <p:spPr>
            <a:xfrm>
              <a:off x="0" y="-47625"/>
              <a:ext cx="4816593" cy="103726"/>
            </a:xfrm>
            <a:prstGeom prst="rect">
              <a:avLst/>
            </a:prstGeom>
          </p:spPr>
          <p:txBody>
            <a:bodyPr lIns="50800" tIns="50800" rIns="50800" bIns="50800" rtlCol="0" anchor="ctr"/>
            <a:lstStyle/>
            <a:p>
              <a:pPr algn="ctr">
                <a:lnSpc>
                  <a:spcPts val="3152"/>
                </a:lnSpc>
              </a:pPr>
              <a:endParaRPr/>
            </a:p>
          </p:txBody>
        </p:sp>
      </p:grpSp>
      <p:sp>
        <p:nvSpPr>
          <p:cNvPr id="19" name="TextBox 19"/>
          <p:cNvSpPr txBox="1"/>
          <p:nvPr/>
        </p:nvSpPr>
        <p:spPr>
          <a:xfrm>
            <a:off x="8088413" y="6679765"/>
            <a:ext cx="8945764" cy="769441"/>
          </a:xfrm>
          <a:prstGeom prst="rect">
            <a:avLst/>
          </a:prstGeom>
        </p:spPr>
        <p:txBody>
          <a:bodyPr lIns="0" tIns="0" rIns="0" bIns="0" rtlCol="0" anchor="t">
            <a:spAutoFit/>
          </a:bodyPr>
          <a:lstStyle/>
          <a:p>
            <a:pPr algn="ctr">
              <a:lnSpc>
                <a:spcPts val="6025"/>
              </a:lnSpc>
              <a:spcBef>
                <a:spcPct val="0"/>
              </a:spcBef>
            </a:pPr>
            <a:r>
              <a:rPr lang="en-US" sz="3900" b="1" spc="-100" dirty="0">
                <a:solidFill>
                  <a:srgbClr val="F7F7F7"/>
                </a:solidFill>
                <a:latin typeface="Times New Roman" panose="02020603050405020304" pitchFamily="18" charset="0"/>
                <a:ea typeface="TT Fors Bold"/>
                <a:cs typeface="Times New Roman" panose="02020603050405020304" pitchFamily="18" charset="0"/>
                <a:sym typeface="TT Fors Bold"/>
              </a:rPr>
              <a:t>NHẬN DIỆN NGUY CƠ, PHÒNG NGỪA</a:t>
            </a:r>
          </a:p>
        </p:txBody>
      </p:sp>
      <p:sp>
        <p:nvSpPr>
          <p:cNvPr id="14" name="TextBox 7"/>
          <p:cNvSpPr txBox="1"/>
          <p:nvPr/>
        </p:nvSpPr>
        <p:spPr>
          <a:xfrm>
            <a:off x="7034060" y="314197"/>
            <a:ext cx="10811177" cy="984885"/>
          </a:xfrm>
          <a:prstGeom prst="rect">
            <a:avLst/>
          </a:prstGeom>
        </p:spPr>
        <p:txBody>
          <a:bodyPr wrap="square" lIns="0" tIns="0" rIns="0" bIns="0" rtlCol="0" anchor="t">
            <a:spAutoFit/>
          </a:bodyPr>
          <a:lstStyle/>
          <a:p>
            <a:pPr algn="ctr"/>
            <a:r>
              <a:rPr lang="en-US" sz="3200" spc="-195" dirty="0" smtClean="0">
                <a:solidFill>
                  <a:srgbClr val="2657C1"/>
                </a:solidFill>
                <a:latin typeface="Times New Roman" panose="02020603050405020304" pitchFamily="18" charset="0"/>
                <a:ea typeface="Etna Sans Serif"/>
                <a:cs typeface="Times New Roman" panose="02020603050405020304" pitchFamily="18" charset="0"/>
                <a:sym typeface="Etna Sans Serif"/>
              </a:rPr>
              <a:t>SỞ GIÁO DỤC VÀ ĐÀO TẠO HÀ NỘI</a:t>
            </a:r>
          </a:p>
          <a:p>
            <a:pPr algn="ctr"/>
            <a:r>
              <a:rPr lang="en-US" sz="3200" b="1" spc="-195" dirty="0" smtClean="0">
                <a:solidFill>
                  <a:srgbClr val="2657C1"/>
                </a:solidFill>
                <a:latin typeface="Times New Roman" panose="02020603050405020304" pitchFamily="18" charset="0"/>
                <a:ea typeface="Etna Sans Serif"/>
                <a:cs typeface="Times New Roman" panose="02020603050405020304" pitchFamily="18" charset="0"/>
                <a:sym typeface="Etna Sans Serif"/>
              </a:rPr>
              <a:t>TRƯỜNG THPT CHUYÊN SƠN TÂY</a:t>
            </a:r>
            <a:endParaRPr lang="en-US" sz="3200" b="1" spc="-195" dirty="0">
              <a:solidFill>
                <a:srgbClr val="FF0000"/>
              </a:solidFill>
              <a:latin typeface="Times New Roman" panose="02020603050405020304" pitchFamily="18" charset="0"/>
              <a:ea typeface="Etna Sans Serif"/>
              <a:cs typeface="Times New Roman" panose="02020603050405020304" pitchFamily="18" charset="0"/>
              <a:sym typeface="Etna Sans Serif"/>
            </a:endParaRPr>
          </a:p>
        </p:txBody>
      </p:sp>
      <p:sp>
        <p:nvSpPr>
          <p:cNvPr id="15" name="TextBox 7"/>
          <p:cNvSpPr txBox="1"/>
          <p:nvPr/>
        </p:nvSpPr>
        <p:spPr>
          <a:xfrm>
            <a:off x="6500662" y="8430015"/>
            <a:ext cx="10811177" cy="984885"/>
          </a:xfrm>
          <a:prstGeom prst="rect">
            <a:avLst/>
          </a:prstGeom>
        </p:spPr>
        <p:txBody>
          <a:bodyPr wrap="square" lIns="0" tIns="0" rIns="0" bIns="0" rtlCol="0" anchor="t">
            <a:spAutoFit/>
          </a:bodyPr>
          <a:lstStyle/>
          <a:p>
            <a:pPr algn="ctr"/>
            <a:r>
              <a:rPr lang="en-US" sz="3200" b="1" spc="-195" dirty="0" err="1">
                <a:solidFill>
                  <a:srgbClr val="2657C1"/>
                </a:solidFill>
                <a:latin typeface="Times New Roman" panose="02020603050405020304" pitchFamily="18" charset="0"/>
                <a:ea typeface="Etna Sans Serif"/>
                <a:cs typeface="Times New Roman" panose="02020603050405020304" pitchFamily="18" charset="0"/>
                <a:sym typeface="Etna Sans Serif"/>
              </a:rPr>
              <a:t>G</a:t>
            </a:r>
            <a:r>
              <a:rPr lang="en-US" sz="3200" b="1" spc="-195" dirty="0" err="1" smtClean="0">
                <a:solidFill>
                  <a:srgbClr val="2657C1"/>
                </a:solidFill>
                <a:latin typeface="Times New Roman" panose="02020603050405020304" pitchFamily="18" charset="0"/>
                <a:ea typeface="Etna Sans Serif"/>
                <a:cs typeface="Times New Roman" panose="02020603050405020304" pitchFamily="18" charset="0"/>
                <a:sym typeface="Etna Sans Serif"/>
              </a:rPr>
              <a:t>iáo</a:t>
            </a:r>
            <a:r>
              <a:rPr lang="en-US" sz="3200" b="1" spc="-195" dirty="0" smtClean="0">
                <a:solidFill>
                  <a:srgbClr val="2657C1"/>
                </a:solidFill>
                <a:latin typeface="Times New Roman" panose="02020603050405020304" pitchFamily="18" charset="0"/>
                <a:ea typeface="Etna Sans Serif"/>
                <a:cs typeface="Times New Roman" panose="02020603050405020304" pitchFamily="18" charset="0"/>
                <a:sym typeface="Etna Sans Serif"/>
              </a:rPr>
              <a:t> </a:t>
            </a:r>
            <a:r>
              <a:rPr lang="en-US" sz="3200" b="1" spc="-195" dirty="0" err="1" smtClean="0">
                <a:solidFill>
                  <a:srgbClr val="2657C1"/>
                </a:solidFill>
                <a:latin typeface="Times New Roman" panose="02020603050405020304" pitchFamily="18" charset="0"/>
                <a:ea typeface="Etna Sans Serif"/>
                <a:cs typeface="Times New Roman" panose="02020603050405020304" pitchFamily="18" charset="0"/>
                <a:sym typeface="Etna Sans Serif"/>
              </a:rPr>
              <a:t>viên</a:t>
            </a:r>
            <a:r>
              <a:rPr lang="en-US" sz="3200" b="1" spc="-195" dirty="0" smtClean="0">
                <a:solidFill>
                  <a:srgbClr val="2657C1"/>
                </a:solidFill>
                <a:latin typeface="Times New Roman" panose="02020603050405020304" pitchFamily="18" charset="0"/>
                <a:ea typeface="Etna Sans Serif"/>
                <a:cs typeface="Times New Roman" panose="02020603050405020304" pitchFamily="18" charset="0"/>
                <a:sym typeface="Etna Sans Serif"/>
              </a:rPr>
              <a:t> </a:t>
            </a:r>
            <a:r>
              <a:rPr lang="en-US" sz="3200" b="1" spc="-195" dirty="0" err="1" smtClean="0">
                <a:solidFill>
                  <a:srgbClr val="2657C1"/>
                </a:solidFill>
                <a:latin typeface="Times New Roman" panose="02020603050405020304" pitchFamily="18" charset="0"/>
                <a:ea typeface="Etna Sans Serif"/>
                <a:cs typeface="Times New Roman" panose="02020603050405020304" pitchFamily="18" charset="0"/>
                <a:sym typeface="Etna Sans Serif"/>
              </a:rPr>
              <a:t>thực</a:t>
            </a:r>
            <a:r>
              <a:rPr lang="en-US" sz="3200" b="1" spc="-195" dirty="0" smtClean="0">
                <a:solidFill>
                  <a:srgbClr val="2657C1"/>
                </a:solidFill>
                <a:latin typeface="Times New Roman" panose="02020603050405020304" pitchFamily="18" charset="0"/>
                <a:ea typeface="Etna Sans Serif"/>
                <a:cs typeface="Times New Roman" panose="02020603050405020304" pitchFamily="18" charset="0"/>
                <a:sym typeface="Etna Sans Serif"/>
              </a:rPr>
              <a:t> </a:t>
            </a:r>
            <a:r>
              <a:rPr lang="en-US" sz="3200" b="1" spc="-195" dirty="0" err="1" smtClean="0">
                <a:solidFill>
                  <a:srgbClr val="2657C1"/>
                </a:solidFill>
                <a:latin typeface="Times New Roman" panose="02020603050405020304" pitchFamily="18" charset="0"/>
                <a:ea typeface="Etna Sans Serif"/>
                <a:cs typeface="Times New Roman" panose="02020603050405020304" pitchFamily="18" charset="0"/>
                <a:sym typeface="Etna Sans Serif"/>
              </a:rPr>
              <a:t>hiện</a:t>
            </a:r>
            <a:r>
              <a:rPr lang="en-US" sz="3200" b="1" spc="-195" dirty="0" smtClean="0">
                <a:solidFill>
                  <a:srgbClr val="2657C1"/>
                </a:solidFill>
                <a:latin typeface="Times New Roman" panose="02020603050405020304" pitchFamily="18" charset="0"/>
                <a:ea typeface="Etna Sans Serif"/>
                <a:cs typeface="Times New Roman" panose="02020603050405020304" pitchFamily="18" charset="0"/>
                <a:sym typeface="Etna Sans Serif"/>
              </a:rPr>
              <a:t>: </a:t>
            </a:r>
            <a:r>
              <a:rPr lang="en-US" sz="3200" b="1" spc="-195" dirty="0" err="1" smtClean="0">
                <a:solidFill>
                  <a:srgbClr val="2657C1"/>
                </a:solidFill>
                <a:latin typeface="Times New Roman" panose="02020603050405020304" pitchFamily="18" charset="0"/>
                <a:ea typeface="Etna Sans Serif"/>
                <a:cs typeface="Times New Roman" panose="02020603050405020304" pitchFamily="18" charset="0"/>
                <a:sym typeface="Etna Sans Serif"/>
              </a:rPr>
              <a:t>Nguyễn</a:t>
            </a:r>
            <a:r>
              <a:rPr lang="en-US" sz="3200" b="1" spc="-195" dirty="0" smtClean="0">
                <a:solidFill>
                  <a:srgbClr val="2657C1"/>
                </a:solidFill>
                <a:latin typeface="Times New Roman" panose="02020603050405020304" pitchFamily="18" charset="0"/>
                <a:ea typeface="Etna Sans Serif"/>
                <a:cs typeface="Times New Roman" panose="02020603050405020304" pitchFamily="18" charset="0"/>
                <a:sym typeface="Etna Sans Serif"/>
              </a:rPr>
              <a:t> </a:t>
            </a:r>
            <a:r>
              <a:rPr lang="en-US" sz="3200" b="1" spc="-195" dirty="0" err="1" smtClean="0">
                <a:solidFill>
                  <a:srgbClr val="2657C1"/>
                </a:solidFill>
                <a:latin typeface="Times New Roman" panose="02020603050405020304" pitchFamily="18" charset="0"/>
                <a:ea typeface="Etna Sans Serif"/>
                <a:cs typeface="Times New Roman" panose="02020603050405020304" pitchFamily="18" charset="0"/>
                <a:sym typeface="Etna Sans Serif"/>
              </a:rPr>
              <a:t>Văn</a:t>
            </a:r>
            <a:r>
              <a:rPr lang="en-US" sz="3200" b="1" spc="-195" dirty="0" smtClean="0">
                <a:solidFill>
                  <a:srgbClr val="2657C1"/>
                </a:solidFill>
                <a:latin typeface="Times New Roman" panose="02020603050405020304" pitchFamily="18" charset="0"/>
                <a:ea typeface="Etna Sans Serif"/>
                <a:cs typeface="Times New Roman" panose="02020603050405020304" pitchFamily="18" charset="0"/>
                <a:sym typeface="Etna Sans Serif"/>
              </a:rPr>
              <a:t> </a:t>
            </a:r>
            <a:r>
              <a:rPr lang="en-US" sz="3200" b="1" spc="-195" dirty="0" err="1" smtClean="0">
                <a:solidFill>
                  <a:srgbClr val="2657C1"/>
                </a:solidFill>
                <a:latin typeface="Times New Roman" panose="02020603050405020304" pitchFamily="18" charset="0"/>
                <a:ea typeface="Etna Sans Serif"/>
                <a:cs typeface="Times New Roman" panose="02020603050405020304" pitchFamily="18" charset="0"/>
                <a:sym typeface="Etna Sans Serif"/>
              </a:rPr>
              <a:t>Khang</a:t>
            </a:r>
            <a:endParaRPr lang="en-US" sz="3200" b="1" spc="-195" dirty="0">
              <a:solidFill>
                <a:srgbClr val="2657C1"/>
              </a:solidFill>
              <a:latin typeface="Times New Roman" panose="02020603050405020304" pitchFamily="18" charset="0"/>
              <a:ea typeface="Etna Sans Serif"/>
              <a:cs typeface="Times New Roman" panose="02020603050405020304" pitchFamily="18" charset="0"/>
              <a:sym typeface="Etna Sans Serif"/>
            </a:endParaRPr>
          </a:p>
          <a:p>
            <a:pPr algn="ctr"/>
            <a:r>
              <a:rPr lang="en-US" sz="3200" b="1" spc="-195" dirty="0" err="1" smtClean="0">
                <a:solidFill>
                  <a:srgbClr val="2657C1"/>
                </a:solidFill>
                <a:latin typeface="Times New Roman" panose="02020603050405020304" pitchFamily="18" charset="0"/>
                <a:ea typeface="Etna Sans Serif"/>
                <a:cs typeface="Times New Roman" panose="02020603050405020304" pitchFamily="18" charset="0"/>
                <a:sym typeface="Etna Sans Serif"/>
              </a:rPr>
              <a:t>Chức</a:t>
            </a:r>
            <a:r>
              <a:rPr lang="en-US" sz="3200" b="1" spc="-195" dirty="0" smtClean="0">
                <a:solidFill>
                  <a:srgbClr val="2657C1"/>
                </a:solidFill>
                <a:latin typeface="Times New Roman" panose="02020603050405020304" pitchFamily="18" charset="0"/>
                <a:ea typeface="Etna Sans Serif"/>
                <a:cs typeface="Times New Roman" panose="02020603050405020304" pitchFamily="18" charset="0"/>
                <a:sym typeface="Etna Sans Serif"/>
              </a:rPr>
              <a:t> </a:t>
            </a:r>
            <a:r>
              <a:rPr lang="en-US" sz="3200" b="1" spc="-195" dirty="0" err="1" smtClean="0">
                <a:solidFill>
                  <a:srgbClr val="2657C1"/>
                </a:solidFill>
                <a:latin typeface="Times New Roman" panose="02020603050405020304" pitchFamily="18" charset="0"/>
                <a:ea typeface="Etna Sans Serif"/>
                <a:cs typeface="Times New Roman" panose="02020603050405020304" pitchFamily="18" charset="0"/>
                <a:sym typeface="Etna Sans Serif"/>
              </a:rPr>
              <a:t>vụ</a:t>
            </a:r>
            <a:r>
              <a:rPr lang="en-US" sz="3200" b="1" spc="-195" dirty="0" smtClean="0">
                <a:solidFill>
                  <a:srgbClr val="2657C1"/>
                </a:solidFill>
                <a:latin typeface="Times New Roman" panose="02020603050405020304" pitchFamily="18" charset="0"/>
                <a:ea typeface="Etna Sans Serif"/>
                <a:cs typeface="Times New Roman" panose="02020603050405020304" pitchFamily="18" charset="0"/>
                <a:sym typeface="Etna Sans Serif"/>
              </a:rPr>
              <a:t>: </a:t>
            </a:r>
            <a:r>
              <a:rPr lang="en-US" sz="3200" b="1" spc="-195" dirty="0" err="1" smtClean="0">
                <a:solidFill>
                  <a:srgbClr val="2657C1"/>
                </a:solidFill>
                <a:latin typeface="Times New Roman" panose="02020603050405020304" pitchFamily="18" charset="0"/>
                <a:ea typeface="Etna Sans Serif"/>
                <a:cs typeface="Times New Roman" panose="02020603050405020304" pitchFamily="18" charset="0"/>
                <a:sym typeface="Etna Sans Serif"/>
              </a:rPr>
              <a:t>Bí</a:t>
            </a:r>
            <a:r>
              <a:rPr lang="en-US" sz="3200" b="1" spc="-195" dirty="0" smtClean="0">
                <a:solidFill>
                  <a:srgbClr val="2657C1"/>
                </a:solidFill>
                <a:latin typeface="Times New Roman" panose="02020603050405020304" pitchFamily="18" charset="0"/>
                <a:ea typeface="Etna Sans Serif"/>
                <a:cs typeface="Times New Roman" panose="02020603050405020304" pitchFamily="18" charset="0"/>
                <a:sym typeface="Etna Sans Serif"/>
              </a:rPr>
              <a:t> </a:t>
            </a:r>
            <a:r>
              <a:rPr lang="en-US" sz="3200" b="1" spc="-195" dirty="0" err="1" smtClean="0">
                <a:solidFill>
                  <a:srgbClr val="2657C1"/>
                </a:solidFill>
                <a:latin typeface="Times New Roman" panose="02020603050405020304" pitchFamily="18" charset="0"/>
                <a:ea typeface="Etna Sans Serif"/>
                <a:cs typeface="Times New Roman" panose="02020603050405020304" pitchFamily="18" charset="0"/>
                <a:sym typeface="Etna Sans Serif"/>
              </a:rPr>
              <a:t>thư</a:t>
            </a:r>
            <a:r>
              <a:rPr lang="en-US" sz="3200" b="1" spc="-195" dirty="0" smtClean="0">
                <a:solidFill>
                  <a:srgbClr val="2657C1"/>
                </a:solidFill>
                <a:latin typeface="Times New Roman" panose="02020603050405020304" pitchFamily="18" charset="0"/>
                <a:ea typeface="Etna Sans Serif"/>
                <a:cs typeface="Times New Roman" panose="02020603050405020304" pitchFamily="18" charset="0"/>
                <a:sym typeface="Etna Sans Serif"/>
              </a:rPr>
              <a:t> </a:t>
            </a:r>
            <a:r>
              <a:rPr lang="en-US" sz="3200" b="1" spc="-195" dirty="0" err="1" smtClean="0">
                <a:solidFill>
                  <a:srgbClr val="2657C1"/>
                </a:solidFill>
                <a:latin typeface="Times New Roman" panose="02020603050405020304" pitchFamily="18" charset="0"/>
                <a:ea typeface="Etna Sans Serif"/>
                <a:cs typeface="Times New Roman" panose="02020603050405020304" pitchFamily="18" charset="0"/>
                <a:sym typeface="Etna Sans Serif"/>
              </a:rPr>
              <a:t>Đoàn</a:t>
            </a:r>
            <a:r>
              <a:rPr lang="en-US" sz="3200" b="1" spc="-195" dirty="0" smtClean="0">
                <a:solidFill>
                  <a:srgbClr val="2657C1"/>
                </a:solidFill>
                <a:latin typeface="Times New Roman" panose="02020603050405020304" pitchFamily="18" charset="0"/>
                <a:ea typeface="Etna Sans Serif"/>
                <a:cs typeface="Times New Roman" panose="02020603050405020304" pitchFamily="18" charset="0"/>
                <a:sym typeface="Etna Sans Serif"/>
              </a:rPr>
              <a:t> </a:t>
            </a:r>
            <a:r>
              <a:rPr lang="en-US" sz="3200" b="1" spc="-195" dirty="0" err="1" smtClean="0">
                <a:solidFill>
                  <a:srgbClr val="2657C1"/>
                </a:solidFill>
                <a:latin typeface="Times New Roman" panose="02020603050405020304" pitchFamily="18" charset="0"/>
                <a:ea typeface="Etna Sans Serif"/>
                <a:cs typeface="Times New Roman" panose="02020603050405020304" pitchFamily="18" charset="0"/>
                <a:sym typeface="Etna Sans Serif"/>
              </a:rPr>
              <a:t>thanh</a:t>
            </a:r>
            <a:r>
              <a:rPr lang="en-US" sz="3200" b="1" spc="-195" dirty="0" smtClean="0">
                <a:solidFill>
                  <a:srgbClr val="2657C1"/>
                </a:solidFill>
                <a:latin typeface="Times New Roman" panose="02020603050405020304" pitchFamily="18" charset="0"/>
                <a:ea typeface="Etna Sans Serif"/>
                <a:cs typeface="Times New Roman" panose="02020603050405020304" pitchFamily="18" charset="0"/>
                <a:sym typeface="Etna Sans Serif"/>
              </a:rPr>
              <a:t> </a:t>
            </a:r>
            <a:r>
              <a:rPr lang="en-US" sz="3200" b="1" spc="-195" dirty="0" err="1" smtClean="0">
                <a:solidFill>
                  <a:srgbClr val="2657C1"/>
                </a:solidFill>
                <a:latin typeface="Times New Roman" panose="02020603050405020304" pitchFamily="18" charset="0"/>
                <a:ea typeface="Etna Sans Serif"/>
                <a:cs typeface="Times New Roman" panose="02020603050405020304" pitchFamily="18" charset="0"/>
                <a:sym typeface="Etna Sans Serif"/>
              </a:rPr>
              <a:t>niên</a:t>
            </a:r>
            <a:endParaRPr lang="en-US" sz="3200" b="1" spc="-195" dirty="0">
              <a:solidFill>
                <a:srgbClr val="FF0000"/>
              </a:solidFill>
              <a:latin typeface="Times New Roman" panose="02020603050405020304" pitchFamily="18" charset="0"/>
              <a:ea typeface="Etna Sans Serif"/>
              <a:cs typeface="Times New Roman" panose="02020603050405020304" pitchFamily="18" charset="0"/>
              <a:sym typeface="Etna Sans Serif"/>
            </a:endParaRPr>
          </a:p>
        </p:txBody>
      </p:sp>
    </p:spTree>
    <p:extLst>
      <p:ext uri="{BB962C8B-B14F-4D97-AF65-F5344CB8AC3E}">
        <p14:creationId xmlns:p14="http://schemas.microsoft.com/office/powerpoint/2010/main" val="467181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9984" y="365051"/>
            <a:ext cx="14929089" cy="5124480"/>
          </a:xfrm>
          <a:prstGeom prst="rect">
            <a:avLst/>
          </a:prstGeom>
          <a:solidFill>
            <a:schemeClr val="accent4">
              <a:lumMod val="40000"/>
              <a:lumOff val="60000"/>
            </a:schemeClr>
          </a:solidFill>
          <a:ln>
            <a:solidFill>
              <a:srgbClr val="00B050"/>
            </a:solidFill>
          </a:ln>
        </p:spPr>
        <p:txBody>
          <a:bodyPr wrap="square" lIns="137147" tIns="68573" rIns="137147" bIns="68573">
            <a:spAutoFit/>
          </a:bodyPr>
          <a:lstStyle/>
          <a:p>
            <a:pPr algn="just">
              <a:lnSpc>
                <a:spcPts val="3900"/>
              </a:lnSpc>
              <a:spcBef>
                <a:spcPts val="900"/>
              </a:spcBef>
              <a:spcAft>
                <a:spcPts val="900"/>
              </a:spcAft>
            </a:pPr>
            <a:r>
              <a:rPr lang="vi-VN" sz="3600" dirty="0">
                <a:solidFill>
                  <a:srgbClr val="00B050"/>
                </a:solidFill>
                <a:latin typeface="Times New Roman" panose="02020603050405020304" pitchFamily="18" charset="0"/>
                <a:cs typeface="Times New Roman" panose="02020603050405020304" pitchFamily="18" charset="0"/>
              </a:rPr>
              <a:t>Luyện tập </a:t>
            </a:r>
            <a:r>
              <a:rPr lang="en-US" sz="3600" dirty="0">
                <a:solidFill>
                  <a:srgbClr val="00B050"/>
                </a:solidFill>
                <a:latin typeface="Times New Roman" panose="02020603050405020304" pitchFamily="18" charset="0"/>
                <a:cs typeface="Times New Roman" panose="02020603050405020304" pitchFamily="18" charset="0"/>
              </a:rPr>
              <a:t>: 1. </a:t>
            </a:r>
            <a:r>
              <a:rPr lang="vi-VN" sz="3600" dirty="0">
                <a:latin typeface="Times New Roman" panose="02020603050405020304" pitchFamily="18" charset="0"/>
                <a:cs typeface="Times New Roman" panose="02020603050405020304" pitchFamily="18" charset="0"/>
              </a:rPr>
              <a:t>Các hành vi nào trong các tình huống sau bị nghiêm cấm về an ninh mạng? Các hành vi đó gây ra hậu quả gì? </a:t>
            </a:r>
            <a:endParaRPr lang="en-GB" sz="3600" dirty="0">
              <a:latin typeface="Times New Roman" panose="02020603050405020304" pitchFamily="18" charset="0"/>
              <a:cs typeface="Times New Roman" panose="02020603050405020304" pitchFamily="18" charset="0"/>
            </a:endParaRPr>
          </a:p>
          <a:p>
            <a:pPr marL="514299" indent="-514299" algn="just">
              <a:lnSpc>
                <a:spcPts val="3900"/>
              </a:lnSpc>
              <a:spcBef>
                <a:spcPts val="900"/>
              </a:spcBef>
              <a:spcAft>
                <a:spcPts val="900"/>
              </a:spcAft>
              <a:buFont typeface="Wingdings" panose="05000000000000000000" pitchFamily="2" charset="2"/>
              <a:buChar char="v"/>
            </a:pPr>
            <a:r>
              <a:rPr lang="vi-VN" sz="3600" dirty="0">
                <a:latin typeface="Times New Roman" panose="02020603050405020304" pitchFamily="18" charset="0"/>
                <a:cs typeface="Times New Roman" panose="02020603050405020304" pitchFamily="18" charset="0"/>
              </a:rPr>
              <a:t>Do thích phiêu lưu, mạo hiểm, Hưng xâm nhập vào một tài khoản trên trang mạng xã hội và thay ảnh đại diện bằng hình ảnh một thành viên của tổ chức khủng bố. Sau đó, Hưng soạn nội dung kích động và chia sẻ lên dòng trạng thái của tài khoản đó. </a:t>
            </a:r>
            <a:endParaRPr lang="en-GB" sz="3600" dirty="0">
              <a:latin typeface="Times New Roman" panose="02020603050405020304" pitchFamily="18" charset="0"/>
              <a:cs typeface="Times New Roman" panose="02020603050405020304" pitchFamily="18" charset="0"/>
            </a:endParaRPr>
          </a:p>
          <a:p>
            <a:pPr marL="514299" indent="-514299" algn="just">
              <a:lnSpc>
                <a:spcPts val="3900"/>
              </a:lnSpc>
              <a:spcBef>
                <a:spcPts val="900"/>
              </a:spcBef>
              <a:spcAft>
                <a:spcPts val="900"/>
              </a:spcAft>
              <a:buFont typeface="Wingdings" panose="05000000000000000000" pitchFamily="2" charset="2"/>
              <a:buChar char="v"/>
            </a:pPr>
            <a:r>
              <a:rPr lang="vi-VN" sz="3600" dirty="0">
                <a:latin typeface="Times New Roman" panose="02020603050405020304" pitchFamily="18" charset="0"/>
                <a:cs typeface="Times New Roman" panose="02020603050405020304" pitchFamily="18" charset="0"/>
              </a:rPr>
              <a:t>Bạn Phương tải về máy tính một trò chơi trực tuyến và tổ chức cho một nhóm bạn cùng chơi. Trò chơi này thực hiện bằng cách dùng thẻ cào điện thoại để mua tiền ảo, khi thắng cuộc được đổi từ tiền ảo sang tiền thật</a:t>
            </a:r>
            <a:endParaRPr lang="en-GB" sz="36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494847" y="6047516"/>
            <a:ext cx="14820005" cy="3462486"/>
          </a:xfrm>
          <a:prstGeom prst="rect">
            <a:avLst/>
          </a:prstGeom>
          <a:noFill/>
          <a:ln>
            <a:solidFill>
              <a:srgbClr val="00B050"/>
            </a:solidFill>
          </a:ln>
        </p:spPr>
        <p:txBody>
          <a:bodyPr wrap="square" lIns="137147" tIns="68573" rIns="137147" bIns="68573">
            <a:spAutoFit/>
          </a:bodyPr>
          <a:lstStyle/>
          <a:p>
            <a:pPr algn="just"/>
            <a:r>
              <a:rPr lang="en-GB" sz="3600" dirty="0" err="1">
                <a:solidFill>
                  <a:srgbClr val="00B050"/>
                </a:solidFill>
                <a:latin typeface="Times New Roman" panose="02020603050405020304" pitchFamily="18" charset="0"/>
                <a:cs typeface="Times New Roman" panose="02020603050405020304" pitchFamily="18" charset="0"/>
              </a:rPr>
              <a:t>Trả</a:t>
            </a:r>
            <a:r>
              <a:rPr lang="en-GB" sz="3600" dirty="0">
                <a:solidFill>
                  <a:srgbClr val="00B050"/>
                </a:solidFill>
                <a:latin typeface="Times New Roman" panose="02020603050405020304" pitchFamily="18" charset="0"/>
                <a:cs typeface="Times New Roman" panose="02020603050405020304" pitchFamily="18" charset="0"/>
              </a:rPr>
              <a:t> </a:t>
            </a:r>
            <a:r>
              <a:rPr lang="en-GB" sz="3600" dirty="0" err="1">
                <a:solidFill>
                  <a:srgbClr val="00B050"/>
                </a:solidFill>
                <a:latin typeface="Times New Roman" panose="02020603050405020304" pitchFamily="18" charset="0"/>
                <a:cs typeface="Times New Roman" panose="02020603050405020304" pitchFamily="18" charset="0"/>
              </a:rPr>
              <a:t>lời</a:t>
            </a:r>
            <a:r>
              <a:rPr lang="en-GB" sz="3600" dirty="0">
                <a:solidFill>
                  <a:srgbClr val="00B050"/>
                </a:solidFill>
                <a:latin typeface="Times New Roman" panose="02020603050405020304" pitchFamily="18" charset="0"/>
                <a:cs typeface="Times New Roman" panose="02020603050405020304" pitchFamily="18" charset="0"/>
              </a:rPr>
              <a:t>: </a:t>
            </a:r>
          </a:p>
          <a:p>
            <a:pPr marL="514299" indent="-514299" algn="just">
              <a:buFont typeface="Wingdings" panose="05000000000000000000" pitchFamily="2" charset="2"/>
              <a:buChar char="v"/>
            </a:pPr>
            <a:r>
              <a:rPr lang="en-GB" sz="3600" dirty="0" err="1">
                <a:latin typeface="Times New Roman" panose="02020603050405020304" pitchFamily="18" charset="0"/>
                <a:cs typeface="Times New Roman" panose="02020603050405020304" pitchFamily="18" charset="0"/>
              </a:rPr>
              <a:t>Hưng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và</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Phương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đã</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thực</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hiện</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một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số</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hành</a:t>
            </a:r>
            <a:r>
              <a:rPr lang="en-GB" sz="3600" dirty="0">
                <a:latin typeface="Times New Roman" panose="02020603050405020304" pitchFamily="18" charset="0"/>
                <a:cs typeface="Times New Roman" panose="02020603050405020304" pitchFamily="18" charset="0"/>
              </a:rPr>
              <a:t> vi </a:t>
            </a:r>
            <a:r>
              <a:rPr lang="en-GB" sz="3600" dirty="0" err="1">
                <a:latin typeface="Times New Roman" panose="02020603050405020304" pitchFamily="18" charset="0"/>
                <a:cs typeface="Times New Roman" panose="02020603050405020304" pitchFamily="18" charset="0"/>
              </a:rPr>
              <a:t>bị</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nghiêm</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cấm</a:t>
            </a:r>
            <a:r>
              <a:rPr lang="en-GB"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Xâm nhập trái phép vào tài khoản mạng xã hội của người khác</a:t>
            </a:r>
            <a:r>
              <a:rPr lang="en-GB" sz="3600" dirty="0">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thông</a:t>
            </a:r>
            <a:r>
              <a:rPr lang="en-GB" sz="3600" dirty="0">
                <a:latin typeface="Times New Roman" panose="02020603050405020304" pitchFamily="18" charset="0"/>
                <a:cs typeface="Times New Roman" panose="02020603050405020304" pitchFamily="18" charset="0"/>
              </a:rPr>
              <a:t> tin </a:t>
            </a:r>
            <a:r>
              <a:rPr lang="en-GB" sz="3600" dirty="0" err="1">
                <a:latin typeface="Times New Roman" panose="02020603050405020304" pitchFamily="18" charset="0"/>
                <a:cs typeface="Times New Roman" panose="02020603050405020304" pitchFamily="18" charset="0"/>
              </a:rPr>
              <a:t>sai</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sự</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thật</a:t>
            </a:r>
            <a:r>
              <a:rPr lang="en-GB"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phát tán, chia sẻ thông tin</a:t>
            </a:r>
            <a:r>
              <a:rPr lang="en-GB"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kích động</a:t>
            </a:r>
            <a:r>
              <a:rPr lang="en-GB" sz="3600" dirty="0">
                <a:latin typeface="Times New Roman" panose="02020603050405020304" pitchFamily="18" charset="0"/>
                <a:cs typeface="Times New Roman" panose="02020603050405020304" pitchFamily="18" charset="0"/>
              </a:rPr>
              <a:t>; đ</a:t>
            </a:r>
            <a:r>
              <a:rPr lang="vi-VN" sz="3600" dirty="0">
                <a:latin typeface="Times New Roman" panose="02020603050405020304" pitchFamily="18" charset="0"/>
                <a:cs typeface="Times New Roman" panose="02020603050405020304" pitchFamily="18" charset="0"/>
              </a:rPr>
              <a:t>ánh bạc qua mạng internet</a:t>
            </a:r>
            <a:r>
              <a:rPr lang="en-GB" sz="3600" dirty="0">
                <a:latin typeface="Times New Roman" panose="02020603050405020304" pitchFamily="18" charset="0"/>
                <a:cs typeface="Times New Roman" panose="02020603050405020304" pitchFamily="18" charset="0"/>
              </a:rPr>
              <a:t>.</a:t>
            </a:r>
          </a:p>
          <a:p>
            <a:pPr marL="514299" indent="-514299" algn="just">
              <a:buFont typeface="Wingdings" panose="05000000000000000000" pitchFamily="2" charset="2"/>
              <a:buChar char="v"/>
            </a:pPr>
            <a:r>
              <a:rPr lang="en-GB" sz="3600" dirty="0" err="1">
                <a:latin typeface="Times New Roman" panose="02020603050405020304" pitchFamily="18" charset="0"/>
                <a:cs typeface="Times New Roman" panose="02020603050405020304" pitchFamily="18" charset="0"/>
              </a:rPr>
              <a:t>Hậu</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quả</a:t>
            </a:r>
            <a:r>
              <a:rPr lang="en-GB" sz="3600" dirty="0">
                <a:latin typeface="Times New Roman" panose="02020603050405020304" pitchFamily="18" charset="0"/>
                <a:cs typeface="Times New Roman" panose="02020603050405020304" pitchFamily="18" charset="0"/>
              </a:rPr>
              <a:t>: g</a:t>
            </a:r>
            <a:r>
              <a:rPr lang="vi-VN" sz="3600" dirty="0">
                <a:latin typeface="Times New Roman" panose="02020603050405020304" pitchFamily="18" charset="0"/>
                <a:cs typeface="Times New Roman" panose="02020603050405020304" pitchFamily="18" charset="0"/>
              </a:rPr>
              <a:t>ây </a:t>
            </a:r>
            <a:r>
              <a:rPr lang="en-GB" sz="3600" dirty="0" err="1">
                <a:latin typeface="Times New Roman" panose="02020603050405020304" pitchFamily="18" charset="0"/>
                <a:cs typeface="Times New Roman" panose="02020603050405020304" pitchFamily="18" charset="0"/>
              </a:rPr>
              <a:t>hoang</a:t>
            </a:r>
            <a:r>
              <a:rPr lang="en-GB" sz="3600" dirty="0">
                <a:latin typeface="Times New Roman" panose="02020603050405020304" pitchFamily="18" charset="0"/>
                <a:cs typeface="Times New Roman" panose="02020603050405020304" pitchFamily="18" charset="0"/>
              </a:rPr>
              <a:t> mang </a:t>
            </a:r>
            <a:r>
              <a:rPr lang="en-GB" sz="3600" dirty="0" err="1">
                <a:latin typeface="Times New Roman" panose="02020603050405020304" pitchFamily="18" charset="0"/>
                <a:cs typeface="Times New Roman" panose="02020603050405020304" pitchFamily="18" charset="0"/>
              </a:rPr>
              <a:t>trong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cộng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đồng</a:t>
            </a:r>
            <a:r>
              <a:rPr lang="en-GB"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ảnh hưởng đến trật tự, an toàn xã hội</a:t>
            </a:r>
            <a:r>
              <a:rPr lang="en-GB" sz="36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0158" y="309006"/>
            <a:ext cx="15673524" cy="8948604"/>
          </a:xfrm>
          <a:prstGeom prst="rect">
            <a:avLst/>
          </a:prstGeom>
        </p:spPr>
        <p:style>
          <a:lnRef idx="1">
            <a:schemeClr val="accent3"/>
          </a:lnRef>
          <a:fillRef idx="2">
            <a:schemeClr val="accent3"/>
          </a:fillRef>
          <a:effectRef idx="1">
            <a:schemeClr val="accent3"/>
          </a:effectRef>
          <a:fontRef idx="minor">
            <a:schemeClr val="dk1"/>
          </a:fontRef>
        </p:style>
        <p:txBody>
          <a:bodyPr wrap="square" lIns="137147" tIns="68573" rIns="137147" bIns="68573">
            <a:spAutoFit/>
          </a:bodyPr>
          <a:lstStyle/>
          <a:p>
            <a:pPr algn="just">
              <a:lnSpc>
                <a:spcPts val="3900"/>
              </a:lnSpc>
              <a:spcBef>
                <a:spcPts val="900"/>
              </a:spcBef>
              <a:spcAft>
                <a:spcPts val="900"/>
              </a:spcAft>
            </a:pPr>
            <a:r>
              <a:rPr lang="en-GB" sz="3600" dirty="0">
                <a:solidFill>
                  <a:srgbClr val="00B050"/>
                </a:solidFill>
                <a:latin typeface="Times New Roman" panose="02020603050405020304" pitchFamily="18" charset="0"/>
                <a:cs typeface="Times New Roman" panose="02020603050405020304" pitchFamily="18" charset="0"/>
              </a:rPr>
              <a:t>2</a:t>
            </a:r>
            <a:r>
              <a:rPr lang="vi-VN" sz="3600" dirty="0">
                <a:solidFill>
                  <a:srgbClr val="00B050"/>
                </a:solidFill>
                <a:latin typeface="Times New Roman" panose="02020603050405020304" pitchFamily="18" charset="0"/>
                <a:cs typeface="Times New Roman" panose="02020603050405020304" pitchFamily="18" charset="0"/>
              </a:rPr>
              <a:t>: </a:t>
            </a:r>
            <a:r>
              <a:rPr lang="en-GB"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Những hành vi nào sau đây bị nghiêm cấm trên không gian mạng? </a:t>
            </a:r>
            <a:endParaRPr lang="en-GB" sz="3600" dirty="0">
              <a:latin typeface="Times New Roman" panose="02020603050405020304" pitchFamily="18" charset="0"/>
              <a:cs typeface="Times New Roman" panose="02020603050405020304" pitchFamily="18" charset="0"/>
            </a:endParaRPr>
          </a:p>
          <a:p>
            <a:pPr marL="530807" indent="-530807"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A. Đăng những hình ảnh cá nhân của người khác trên mạng xã hội đã được sự đồng ý của người đó </a:t>
            </a:r>
            <a:endParaRPr lang="en-GB" sz="3600" dirty="0">
              <a:latin typeface="Times New Roman" panose="02020603050405020304" pitchFamily="18" charset="0"/>
              <a:cs typeface="Times New Roman" panose="02020603050405020304" pitchFamily="18" charset="0"/>
            </a:endParaRPr>
          </a:p>
          <a:p>
            <a:pPr marL="530807" indent="-530807"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B. Đăng những thông tin sai sự thật, xuyên tạc, xúc phạm danh dự, nhân phẩm người khác trên mạng xã hội </a:t>
            </a:r>
            <a:endParaRPr lang="en-GB" sz="3600" dirty="0">
              <a:latin typeface="Times New Roman" panose="02020603050405020304" pitchFamily="18" charset="0"/>
              <a:cs typeface="Times New Roman" panose="02020603050405020304" pitchFamily="18" charset="0"/>
            </a:endParaRPr>
          </a:p>
          <a:p>
            <a:pPr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C. Chia sẻ các ứng dụng trò chơi trực tuyến đã được cấp giấy phép </a:t>
            </a:r>
            <a:endParaRPr lang="en-GB" sz="3600" dirty="0">
              <a:latin typeface="Times New Roman" panose="02020603050405020304" pitchFamily="18" charset="0"/>
              <a:cs typeface="Times New Roman" panose="02020603050405020304" pitchFamily="18" charset="0"/>
            </a:endParaRPr>
          </a:p>
          <a:p>
            <a:pPr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D. Dụ dỗ, quấy rối, bắt nạt, tấn công người khác trên mạng </a:t>
            </a:r>
            <a:endParaRPr lang="en-GB" sz="3600" dirty="0">
              <a:latin typeface="Times New Roman" panose="02020603050405020304" pitchFamily="18" charset="0"/>
              <a:cs typeface="Times New Roman" panose="02020603050405020304" pitchFamily="18" charset="0"/>
            </a:endParaRPr>
          </a:p>
          <a:p>
            <a:pPr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E. Xâm nhập vào tài khoản mạng xã hội của người khác với mục đích trêu đùa </a:t>
            </a:r>
            <a:endParaRPr lang="en-GB" sz="3600" dirty="0">
              <a:latin typeface="Times New Roman" panose="02020603050405020304" pitchFamily="18" charset="0"/>
              <a:cs typeface="Times New Roman" panose="02020603050405020304" pitchFamily="18" charset="0"/>
            </a:endParaRPr>
          </a:p>
          <a:p>
            <a:pPr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G. Chơi trò chơi ăn thua bằng tiền ảo </a:t>
            </a:r>
            <a:endParaRPr lang="en-GB" sz="3600" dirty="0">
              <a:latin typeface="Times New Roman" panose="02020603050405020304" pitchFamily="18" charset="0"/>
              <a:cs typeface="Times New Roman" panose="02020603050405020304" pitchFamily="18" charset="0"/>
            </a:endParaRPr>
          </a:p>
          <a:p>
            <a:pPr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H. Đăng những hình ảnh, clip bạo lực </a:t>
            </a:r>
            <a:endParaRPr lang="en-GB" sz="3600" dirty="0">
              <a:latin typeface="Times New Roman" panose="02020603050405020304" pitchFamily="18" charset="0"/>
              <a:cs typeface="Times New Roman" panose="02020603050405020304" pitchFamily="18" charset="0"/>
            </a:endParaRPr>
          </a:p>
          <a:p>
            <a:pPr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I. Mua bán hàng hoá thuộc danh mục cấm </a:t>
            </a:r>
            <a:endParaRPr lang="en-GB" sz="3600" dirty="0">
              <a:latin typeface="Times New Roman" panose="02020603050405020304" pitchFamily="18" charset="0"/>
              <a:cs typeface="Times New Roman" panose="02020603050405020304" pitchFamily="18" charset="0"/>
            </a:endParaRPr>
          </a:p>
          <a:p>
            <a:pPr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K. Phát tán những mã độc máy tính </a:t>
            </a:r>
            <a:endParaRPr lang="en-GB" sz="3600" dirty="0">
              <a:latin typeface="Times New Roman" panose="02020603050405020304" pitchFamily="18" charset="0"/>
              <a:cs typeface="Times New Roman" panose="02020603050405020304" pitchFamily="18" charset="0"/>
            </a:endParaRPr>
          </a:p>
          <a:p>
            <a:pPr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L. Chia sẻ thông tin cá nhân của bản thân</a:t>
            </a:r>
            <a:endParaRPr lang="en-GB" sz="3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357025" y="9377829"/>
            <a:ext cx="5147709" cy="600165"/>
          </a:xfrm>
          <a:prstGeom prst="rect">
            <a:avLst/>
          </a:prstGeom>
          <a:solidFill>
            <a:schemeClr val="bg1"/>
          </a:solidFill>
          <a:ln>
            <a:solidFill>
              <a:srgbClr val="00B050"/>
            </a:solidFill>
          </a:ln>
        </p:spPr>
        <p:txBody>
          <a:bodyPr wrap="square" lIns="137147" tIns="68573" rIns="137147" bIns="68573">
            <a:spAutoFit/>
          </a:bodyPr>
          <a:lstStyle/>
          <a:p>
            <a:r>
              <a:rPr lang="en-GB" sz="3000" dirty="0" err="1">
                <a:solidFill>
                  <a:srgbClr val="00B050"/>
                </a:solidFill>
                <a:latin typeface="Times New Roman" panose="02020603050405020304" pitchFamily="18" charset="0"/>
                <a:cs typeface="Times New Roman" panose="02020603050405020304" pitchFamily="18" charset="0"/>
              </a:rPr>
              <a:t>Đáp</a:t>
            </a:r>
            <a:r>
              <a:rPr lang="en-GB" sz="3000" dirty="0">
                <a:solidFill>
                  <a:srgbClr val="00B050"/>
                </a:solidFill>
                <a:latin typeface="Times New Roman" panose="02020603050405020304" pitchFamily="18" charset="0"/>
                <a:cs typeface="Times New Roman" panose="02020603050405020304" pitchFamily="18" charset="0"/>
              </a:rPr>
              <a:t> </a:t>
            </a:r>
            <a:r>
              <a:rPr lang="en-GB" sz="3000" dirty="0" err="1">
                <a:solidFill>
                  <a:srgbClr val="00B050"/>
                </a:solidFill>
                <a:latin typeface="Times New Roman" panose="02020603050405020304" pitchFamily="18" charset="0"/>
                <a:cs typeface="Times New Roman" panose="02020603050405020304" pitchFamily="18" charset="0"/>
              </a:rPr>
              <a:t>án</a:t>
            </a:r>
            <a:r>
              <a:rPr lang="en-GB" sz="3000" dirty="0">
                <a:solidFill>
                  <a:srgbClr val="00B050"/>
                </a:solidFill>
                <a:latin typeface="Times New Roman" panose="02020603050405020304" pitchFamily="18" charset="0"/>
                <a:cs typeface="Times New Roman" panose="02020603050405020304" pitchFamily="18" charset="0"/>
              </a:rPr>
              <a:t>:</a:t>
            </a:r>
            <a:r>
              <a:rPr lang="en-GB" sz="3000" dirty="0">
                <a:solidFill>
                  <a:srgbClr val="FF0000"/>
                </a:solidFill>
                <a:latin typeface="Times New Roman" panose="02020603050405020304" pitchFamily="18" charset="0"/>
                <a:cs typeface="Times New Roman" panose="02020603050405020304" pitchFamily="18" charset="0"/>
              </a:rPr>
              <a:t> </a:t>
            </a:r>
            <a:r>
              <a:rPr lang="pt-BR" sz="3000" dirty="0">
                <a:solidFill>
                  <a:srgbClr val="FF0000"/>
                </a:solidFill>
                <a:latin typeface="Times New Roman" panose="02020603050405020304" pitchFamily="18" charset="0"/>
                <a:cs typeface="Times New Roman" panose="02020603050405020304" pitchFamily="18" charset="0"/>
              </a:rPr>
              <a:t>B, D, E, G, H, I, K</a:t>
            </a:r>
            <a:endParaRPr lang="en-GB" sz="3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ư viện hình nền đẹp cho slide powerpoint 2007 ảnh 6 | Foto abstrak,  Gambar, Da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 y="833790"/>
            <a:ext cx="18288000" cy="94532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188" y="1"/>
            <a:ext cx="18278475" cy="841076"/>
          </a:xfrm>
          <a:prstGeom prst="rect">
            <a:avLst/>
          </a:prstGeom>
          <a:solidFill>
            <a:srgbClr val="8D6238"/>
          </a:solidFill>
          <a:ln>
            <a:noFill/>
          </a:ln>
        </p:spPr>
        <p:style>
          <a:lnRef idx="2">
            <a:schemeClr val="accent1">
              <a:shade val="15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dirty="0"/>
          </a:p>
        </p:txBody>
      </p:sp>
      <p:sp>
        <p:nvSpPr>
          <p:cNvPr id="1422" name="Câu 1">
            <a:hlinkClick r:id="rId4" action="ppaction://hlinksldjump"/>
          </p:cNvPr>
          <p:cNvSpPr/>
          <p:nvPr/>
        </p:nvSpPr>
        <p:spPr>
          <a:xfrm>
            <a:off x="3734160" y="2280389"/>
            <a:ext cx="1075800" cy="59952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vi-VN" sz="2400" b="1" dirty="0">
                <a:latin typeface="UTM Avo" panose="02040603050506020204" pitchFamily="18" charset="0"/>
              </a:rPr>
              <a:t>1</a:t>
            </a:r>
            <a:endParaRPr lang="en-US" sz="2400" b="1" dirty="0">
              <a:latin typeface="UTM Avo" panose="02040603050506020204" pitchFamily="18" charset="0"/>
            </a:endParaRPr>
          </a:p>
        </p:txBody>
      </p:sp>
      <p:sp>
        <p:nvSpPr>
          <p:cNvPr id="1423" name="Câu 2">
            <a:hlinkClick r:id="rId5" action="ppaction://hlinksldjump"/>
          </p:cNvPr>
          <p:cNvSpPr/>
          <p:nvPr/>
        </p:nvSpPr>
        <p:spPr>
          <a:xfrm>
            <a:off x="3734160" y="3011444"/>
            <a:ext cx="1075800" cy="59614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2400" b="1" dirty="0">
                <a:latin typeface="UTM Avo" panose="02040603050506020204" pitchFamily="18" charset="0"/>
              </a:rPr>
              <a:t>2</a:t>
            </a:r>
          </a:p>
        </p:txBody>
      </p:sp>
      <p:sp>
        <p:nvSpPr>
          <p:cNvPr id="1424" name="Câu 3">
            <a:hlinkClick r:id="rId6" action="ppaction://hlinksldjump"/>
          </p:cNvPr>
          <p:cNvSpPr/>
          <p:nvPr/>
        </p:nvSpPr>
        <p:spPr>
          <a:xfrm>
            <a:off x="3734160" y="3739119"/>
            <a:ext cx="1075800" cy="59614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2400" b="1" dirty="0">
                <a:latin typeface="UTM Avo" panose="02040603050506020204" pitchFamily="18" charset="0"/>
              </a:rPr>
              <a:t>3</a:t>
            </a:r>
          </a:p>
        </p:txBody>
      </p:sp>
      <p:sp>
        <p:nvSpPr>
          <p:cNvPr id="1440" name="Câu 4">
            <a:hlinkClick r:id="rId7" action="ppaction://hlinksldjump"/>
          </p:cNvPr>
          <p:cNvSpPr/>
          <p:nvPr/>
        </p:nvSpPr>
        <p:spPr>
          <a:xfrm>
            <a:off x="3734160" y="4466796"/>
            <a:ext cx="1075800" cy="599523"/>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2400" b="1" dirty="0">
                <a:latin typeface="UTM Avo" panose="02040603050506020204" pitchFamily="18" charset="0"/>
              </a:rPr>
              <a:t>4</a:t>
            </a:r>
          </a:p>
        </p:txBody>
      </p:sp>
      <p:sp>
        <p:nvSpPr>
          <p:cNvPr id="1441" name="Câu 5">
            <a:hlinkClick r:id="rId8" action="ppaction://hlinksldjump"/>
          </p:cNvPr>
          <p:cNvSpPr/>
          <p:nvPr/>
        </p:nvSpPr>
        <p:spPr>
          <a:xfrm>
            <a:off x="3734160" y="5197850"/>
            <a:ext cx="1075800" cy="59614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2400" b="1" dirty="0">
                <a:latin typeface="UTM Avo" panose="02040603050506020204" pitchFamily="18" charset="0"/>
              </a:rPr>
              <a:t>5</a:t>
            </a:r>
          </a:p>
        </p:txBody>
      </p:sp>
      <p:sp>
        <p:nvSpPr>
          <p:cNvPr id="1442" name="Câu 6">
            <a:hlinkClick r:id="rId9" action="ppaction://hlinksldjump"/>
          </p:cNvPr>
          <p:cNvSpPr/>
          <p:nvPr/>
        </p:nvSpPr>
        <p:spPr>
          <a:xfrm>
            <a:off x="3734160" y="5925525"/>
            <a:ext cx="1075800" cy="59614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2400" b="1" dirty="0">
                <a:latin typeface="UTM Avo" panose="02040603050506020204" pitchFamily="18" charset="0"/>
              </a:rPr>
              <a:t>6</a:t>
            </a:r>
          </a:p>
        </p:txBody>
      </p:sp>
      <p:sp>
        <p:nvSpPr>
          <p:cNvPr id="1443" name="Câu 7">
            <a:hlinkClick r:id="rId10" action="ppaction://hlinksldjump"/>
          </p:cNvPr>
          <p:cNvSpPr/>
          <p:nvPr/>
        </p:nvSpPr>
        <p:spPr>
          <a:xfrm>
            <a:off x="3734160" y="6653202"/>
            <a:ext cx="1075800" cy="599523"/>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2400" b="1" dirty="0">
                <a:latin typeface="UTM Avo" panose="02040603050506020204" pitchFamily="18" charset="0"/>
              </a:rPr>
              <a:t>7</a:t>
            </a:r>
          </a:p>
        </p:txBody>
      </p:sp>
      <p:sp>
        <p:nvSpPr>
          <p:cNvPr id="1444" name="Câu 8">
            <a:hlinkClick r:id="rId11" action="ppaction://hlinksldjump"/>
          </p:cNvPr>
          <p:cNvSpPr/>
          <p:nvPr/>
        </p:nvSpPr>
        <p:spPr>
          <a:xfrm>
            <a:off x="3734160" y="7384256"/>
            <a:ext cx="1075800" cy="59614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2400" b="1" dirty="0">
                <a:latin typeface="UTM Avo" panose="02040603050506020204" pitchFamily="18" charset="0"/>
              </a:rPr>
              <a:t>8</a:t>
            </a:r>
          </a:p>
        </p:txBody>
      </p:sp>
      <p:sp>
        <p:nvSpPr>
          <p:cNvPr id="1445" name="Câu 9">
            <a:hlinkClick r:id="rId12" action="ppaction://hlinksldjump"/>
          </p:cNvPr>
          <p:cNvSpPr/>
          <p:nvPr/>
        </p:nvSpPr>
        <p:spPr>
          <a:xfrm>
            <a:off x="3734160" y="8111931"/>
            <a:ext cx="1075800" cy="59614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2400" b="1" dirty="0">
                <a:latin typeface="UTM Avo" panose="02040603050506020204" pitchFamily="18" charset="0"/>
              </a:rPr>
              <a:t>9</a:t>
            </a:r>
          </a:p>
        </p:txBody>
      </p:sp>
      <p:sp>
        <p:nvSpPr>
          <p:cNvPr id="1446" name="Câu 10">
            <a:hlinkClick r:id="rId13" action="ppaction://hlinksldjump"/>
          </p:cNvPr>
          <p:cNvSpPr/>
          <p:nvPr/>
        </p:nvSpPr>
        <p:spPr>
          <a:xfrm>
            <a:off x="3734160" y="8839602"/>
            <a:ext cx="1075800" cy="599523"/>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2400" b="1" dirty="0">
                <a:latin typeface="UTM Avo" panose="02040603050506020204" pitchFamily="18" charset="0"/>
              </a:rPr>
              <a:t>10</a:t>
            </a:r>
          </a:p>
        </p:txBody>
      </p:sp>
      <p:sp>
        <p:nvSpPr>
          <p:cNvPr id="24" name="Rectangle 23"/>
          <p:cNvSpPr/>
          <p:nvPr/>
        </p:nvSpPr>
        <p:spPr>
          <a:xfrm>
            <a:off x="7677742" y="2280389"/>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3" name="Rectangle 2"/>
          <p:cNvSpPr/>
          <p:nvPr/>
        </p:nvSpPr>
        <p:spPr>
          <a:xfrm>
            <a:off x="8358146" y="2280389"/>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6" name="Rectangle 5"/>
          <p:cNvSpPr/>
          <p:nvPr/>
        </p:nvSpPr>
        <p:spPr>
          <a:xfrm>
            <a:off x="9038549" y="2280389"/>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22" name="Rectangle 21"/>
          <p:cNvSpPr/>
          <p:nvPr/>
        </p:nvSpPr>
        <p:spPr>
          <a:xfrm>
            <a:off x="9718954" y="2280389"/>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898" name="Rectangle 1897"/>
          <p:cNvSpPr/>
          <p:nvPr/>
        </p:nvSpPr>
        <p:spPr>
          <a:xfrm>
            <a:off x="10400177" y="2280389"/>
            <a:ext cx="559553" cy="599525"/>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900" name="Rectangle 1899"/>
          <p:cNvSpPr/>
          <p:nvPr/>
        </p:nvSpPr>
        <p:spPr>
          <a:xfrm>
            <a:off x="11080582" y="2280389"/>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902" name="Rectangle 1901"/>
          <p:cNvSpPr/>
          <p:nvPr/>
        </p:nvSpPr>
        <p:spPr>
          <a:xfrm>
            <a:off x="6319234" y="2280389"/>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905" name="Rectangle 1904"/>
          <p:cNvSpPr/>
          <p:nvPr/>
        </p:nvSpPr>
        <p:spPr>
          <a:xfrm>
            <a:off x="6999638" y="2280389"/>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2" name="Rectangle 11"/>
          <p:cNvSpPr/>
          <p:nvPr/>
        </p:nvSpPr>
        <p:spPr>
          <a:xfrm>
            <a:off x="7677742" y="3005333"/>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 name="Rectangle 12"/>
          <p:cNvSpPr/>
          <p:nvPr/>
        </p:nvSpPr>
        <p:spPr>
          <a:xfrm>
            <a:off x="8358146" y="3005333"/>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4" name="Rectangle 13"/>
          <p:cNvSpPr/>
          <p:nvPr/>
        </p:nvSpPr>
        <p:spPr>
          <a:xfrm>
            <a:off x="9038549" y="3005333"/>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5" name="Rectangle 14"/>
          <p:cNvSpPr/>
          <p:nvPr/>
        </p:nvSpPr>
        <p:spPr>
          <a:xfrm>
            <a:off x="9718954" y="3005333"/>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6" name="Rectangle 15"/>
          <p:cNvSpPr/>
          <p:nvPr/>
        </p:nvSpPr>
        <p:spPr>
          <a:xfrm>
            <a:off x="10400177" y="3005333"/>
            <a:ext cx="559553" cy="599525"/>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7" name="Rectangle 16"/>
          <p:cNvSpPr/>
          <p:nvPr/>
        </p:nvSpPr>
        <p:spPr>
          <a:xfrm>
            <a:off x="5640701" y="3007208"/>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8" name="Rectangle 17"/>
          <p:cNvSpPr/>
          <p:nvPr/>
        </p:nvSpPr>
        <p:spPr>
          <a:xfrm>
            <a:off x="6321104" y="3007208"/>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9" name="Rectangle 18"/>
          <p:cNvSpPr/>
          <p:nvPr/>
        </p:nvSpPr>
        <p:spPr>
          <a:xfrm>
            <a:off x="7001509" y="3007208"/>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grpSp>
        <p:nvGrpSpPr>
          <p:cNvPr id="1840" name="Group 1839"/>
          <p:cNvGrpSpPr/>
          <p:nvPr/>
        </p:nvGrpSpPr>
        <p:grpSpPr>
          <a:xfrm>
            <a:off x="5742382" y="3040056"/>
            <a:ext cx="5154434" cy="509706"/>
            <a:chOff x="3099052" y="2026704"/>
            <a:chExt cx="3436289" cy="339804"/>
          </a:xfrm>
        </p:grpSpPr>
        <p:sp>
          <p:nvSpPr>
            <p:cNvPr id="21" name="TextBox 20"/>
            <p:cNvSpPr txBox="1"/>
            <p:nvPr/>
          </p:nvSpPr>
          <p:spPr>
            <a:xfrm>
              <a:off x="4483261" y="2026704"/>
              <a:ext cx="185093" cy="338554"/>
            </a:xfrm>
            <a:prstGeom prst="rect">
              <a:avLst/>
            </a:prstGeom>
            <a:noFill/>
          </p:spPr>
          <p:txBody>
            <a:bodyPr wrap="none" rtlCol="0">
              <a:spAutoFit/>
            </a:bodyPr>
            <a:lstStyle/>
            <a:p>
              <a:pPr algn="ctr"/>
              <a:r>
                <a:rPr lang="en-US" sz="2700" b="1"/>
                <a:t>I</a:t>
              </a:r>
              <a:endParaRPr lang="en-US" sz="2700" b="1" dirty="0"/>
            </a:p>
          </p:txBody>
        </p:sp>
        <p:sp>
          <p:nvSpPr>
            <p:cNvPr id="25" name="TextBox 24"/>
            <p:cNvSpPr txBox="1"/>
            <p:nvPr/>
          </p:nvSpPr>
          <p:spPr>
            <a:xfrm>
              <a:off x="4894118" y="2026704"/>
              <a:ext cx="270587" cy="338554"/>
            </a:xfrm>
            <a:prstGeom prst="rect">
              <a:avLst/>
            </a:prstGeom>
            <a:noFill/>
          </p:spPr>
          <p:txBody>
            <a:bodyPr wrap="none" rtlCol="0">
              <a:spAutoFit/>
            </a:bodyPr>
            <a:lstStyle/>
            <a:p>
              <a:pPr algn="ctr"/>
              <a:r>
                <a:rPr lang="en-US" sz="2700" b="1" dirty="0"/>
                <a:t>G</a:t>
              </a:r>
            </a:p>
          </p:txBody>
        </p:sp>
        <p:sp>
          <p:nvSpPr>
            <p:cNvPr id="27" name="TextBox 26"/>
            <p:cNvSpPr txBox="1"/>
            <p:nvPr/>
          </p:nvSpPr>
          <p:spPr>
            <a:xfrm>
              <a:off x="5390467" y="2026704"/>
              <a:ext cx="185093" cy="338554"/>
            </a:xfrm>
            <a:prstGeom prst="rect">
              <a:avLst/>
            </a:prstGeom>
            <a:noFill/>
          </p:spPr>
          <p:txBody>
            <a:bodyPr wrap="none" rtlCol="0">
              <a:spAutoFit/>
            </a:bodyPr>
            <a:lstStyle/>
            <a:p>
              <a:pPr algn="ctr"/>
              <a:r>
                <a:rPr lang="en-US" sz="2700" b="1"/>
                <a:t>I</a:t>
              </a:r>
              <a:endParaRPr lang="en-US" sz="2700" b="1" dirty="0"/>
            </a:p>
          </p:txBody>
        </p:sp>
        <p:sp>
          <p:nvSpPr>
            <p:cNvPr id="28" name="TextBox 27"/>
            <p:cNvSpPr txBox="1"/>
            <p:nvPr/>
          </p:nvSpPr>
          <p:spPr>
            <a:xfrm>
              <a:off x="5805063" y="2026704"/>
              <a:ext cx="263107" cy="338554"/>
            </a:xfrm>
            <a:prstGeom prst="rect">
              <a:avLst/>
            </a:prstGeom>
            <a:noFill/>
          </p:spPr>
          <p:txBody>
            <a:bodyPr wrap="none" rtlCol="0">
              <a:spAutoFit/>
            </a:bodyPr>
            <a:lstStyle/>
            <a:p>
              <a:pPr algn="ctr"/>
              <a:r>
                <a:rPr lang="en-US" sz="2700" b="1"/>
                <a:t>A</a:t>
              </a:r>
              <a:endParaRPr lang="en-US" sz="2700" b="1" dirty="0"/>
            </a:p>
          </p:txBody>
        </p:sp>
        <p:sp>
          <p:nvSpPr>
            <p:cNvPr id="30" name="TextBox 29"/>
            <p:cNvSpPr txBox="1"/>
            <p:nvPr/>
          </p:nvSpPr>
          <p:spPr>
            <a:xfrm>
              <a:off x="6260480" y="2026704"/>
              <a:ext cx="274861" cy="338554"/>
            </a:xfrm>
            <a:prstGeom prst="rect">
              <a:avLst/>
            </a:prstGeom>
            <a:noFill/>
            <a:ln>
              <a:noFill/>
            </a:ln>
          </p:spPr>
          <p:txBody>
            <a:bodyPr wrap="none" rtlCol="0">
              <a:spAutoFit/>
            </a:bodyPr>
            <a:lstStyle/>
            <a:p>
              <a:pPr algn="ctr"/>
              <a:r>
                <a:rPr lang="en-US" sz="2700" b="1">
                  <a:solidFill>
                    <a:srgbClr val="FF0000"/>
                  </a:solidFill>
                </a:rPr>
                <a:t>N</a:t>
              </a:r>
              <a:endParaRPr lang="en-US" sz="2700" b="1" dirty="0">
                <a:solidFill>
                  <a:srgbClr val="FF0000"/>
                </a:solidFill>
              </a:endParaRPr>
            </a:p>
          </p:txBody>
        </p:sp>
        <p:sp>
          <p:nvSpPr>
            <p:cNvPr id="31" name="TextBox 30"/>
            <p:cNvSpPr txBox="1"/>
            <p:nvPr/>
          </p:nvSpPr>
          <p:spPr>
            <a:xfrm>
              <a:off x="3099052" y="2027954"/>
              <a:ext cx="237458" cy="338554"/>
            </a:xfrm>
            <a:prstGeom prst="rect">
              <a:avLst/>
            </a:prstGeom>
            <a:noFill/>
          </p:spPr>
          <p:txBody>
            <a:bodyPr wrap="none" rtlCol="0">
              <a:spAutoFit/>
            </a:bodyPr>
            <a:lstStyle/>
            <a:p>
              <a:pPr algn="ctr"/>
              <a:r>
                <a:rPr lang="en-US" sz="2700" b="1"/>
                <a:t>T</a:t>
              </a:r>
              <a:endParaRPr lang="en-US" sz="2700" b="1" dirty="0"/>
            </a:p>
          </p:txBody>
        </p:sp>
        <p:sp>
          <p:nvSpPr>
            <p:cNvPr id="32" name="TextBox 31"/>
            <p:cNvSpPr txBox="1"/>
            <p:nvPr/>
          </p:nvSpPr>
          <p:spPr>
            <a:xfrm>
              <a:off x="3537159" y="2027954"/>
              <a:ext cx="268449" cy="338554"/>
            </a:xfrm>
            <a:prstGeom prst="rect">
              <a:avLst/>
            </a:prstGeom>
            <a:noFill/>
          </p:spPr>
          <p:txBody>
            <a:bodyPr wrap="none" rtlCol="0">
              <a:spAutoFit/>
            </a:bodyPr>
            <a:lstStyle/>
            <a:p>
              <a:pPr algn="ctr"/>
              <a:r>
                <a:rPr lang="en-US" sz="2700" b="1"/>
                <a:t>H</a:t>
              </a:r>
              <a:endParaRPr lang="en-US" sz="2700" b="1" dirty="0"/>
            </a:p>
          </p:txBody>
        </p:sp>
        <p:sp>
          <p:nvSpPr>
            <p:cNvPr id="33" name="TextBox 32"/>
            <p:cNvSpPr txBox="1"/>
            <p:nvPr/>
          </p:nvSpPr>
          <p:spPr>
            <a:xfrm>
              <a:off x="3982746" y="2027954"/>
              <a:ext cx="284479" cy="338554"/>
            </a:xfrm>
            <a:prstGeom prst="rect">
              <a:avLst/>
            </a:prstGeom>
            <a:noFill/>
          </p:spPr>
          <p:txBody>
            <a:bodyPr wrap="none" rtlCol="0">
              <a:spAutoFit/>
            </a:bodyPr>
            <a:lstStyle/>
            <a:p>
              <a:pPr algn="ctr"/>
              <a:r>
                <a:rPr lang="en-US" sz="2700" b="1" dirty="0"/>
                <a:t>Ờ</a:t>
              </a:r>
            </a:p>
          </p:txBody>
        </p:sp>
      </p:grpSp>
      <p:sp>
        <p:nvSpPr>
          <p:cNvPr id="35" name="Rectangle 34"/>
          <p:cNvSpPr/>
          <p:nvPr/>
        </p:nvSpPr>
        <p:spPr>
          <a:xfrm>
            <a:off x="13121794" y="3730277"/>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36" name="Rectangle 35"/>
          <p:cNvSpPr/>
          <p:nvPr/>
        </p:nvSpPr>
        <p:spPr>
          <a:xfrm>
            <a:off x="8358146" y="3730277"/>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37" name="Rectangle 36"/>
          <p:cNvSpPr/>
          <p:nvPr/>
        </p:nvSpPr>
        <p:spPr>
          <a:xfrm>
            <a:off x="9038549" y="3730277"/>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38" name="Rectangle 37"/>
          <p:cNvSpPr/>
          <p:nvPr/>
        </p:nvSpPr>
        <p:spPr>
          <a:xfrm>
            <a:off x="9718954" y="3730277"/>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39" name="Rectangle 38"/>
          <p:cNvSpPr/>
          <p:nvPr/>
        </p:nvSpPr>
        <p:spPr>
          <a:xfrm>
            <a:off x="10400177" y="3730277"/>
            <a:ext cx="559553" cy="599525"/>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41" name="Rectangle 40"/>
          <p:cNvSpPr/>
          <p:nvPr/>
        </p:nvSpPr>
        <p:spPr>
          <a:xfrm>
            <a:off x="11080582" y="3730277"/>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42" name="Rectangle 41"/>
          <p:cNvSpPr/>
          <p:nvPr/>
        </p:nvSpPr>
        <p:spPr>
          <a:xfrm>
            <a:off x="11760985" y="3730277"/>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43" name="Rectangle 42"/>
          <p:cNvSpPr/>
          <p:nvPr/>
        </p:nvSpPr>
        <p:spPr>
          <a:xfrm>
            <a:off x="12441389" y="3730277"/>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grpSp>
        <p:nvGrpSpPr>
          <p:cNvPr id="1841" name="Group 1840"/>
          <p:cNvGrpSpPr/>
          <p:nvPr/>
        </p:nvGrpSpPr>
        <p:grpSpPr>
          <a:xfrm>
            <a:off x="8459827" y="3765000"/>
            <a:ext cx="5147888" cy="507831"/>
            <a:chOff x="4910682" y="2510000"/>
            <a:chExt cx="3431925" cy="338554"/>
          </a:xfrm>
        </p:grpSpPr>
        <p:sp>
          <p:nvSpPr>
            <p:cNvPr id="45" name="TextBox 44"/>
            <p:cNvSpPr txBox="1"/>
            <p:nvPr/>
          </p:nvSpPr>
          <p:spPr>
            <a:xfrm>
              <a:off x="8067746" y="2510000"/>
              <a:ext cx="274861" cy="338554"/>
            </a:xfrm>
            <a:prstGeom prst="rect">
              <a:avLst/>
            </a:prstGeom>
            <a:noFill/>
          </p:spPr>
          <p:txBody>
            <a:bodyPr wrap="none" rtlCol="0">
              <a:spAutoFit/>
            </a:bodyPr>
            <a:lstStyle/>
            <a:p>
              <a:pPr algn="ctr"/>
              <a:r>
                <a:rPr lang="en-US" sz="2700" b="1"/>
                <a:t>N</a:t>
              </a:r>
              <a:endParaRPr lang="en-US" sz="2700" b="1" dirty="0"/>
            </a:p>
          </p:txBody>
        </p:sp>
        <p:sp>
          <p:nvSpPr>
            <p:cNvPr id="46" name="TextBox 45"/>
            <p:cNvSpPr txBox="1"/>
            <p:nvPr/>
          </p:nvSpPr>
          <p:spPr>
            <a:xfrm>
              <a:off x="4910682" y="2510000"/>
              <a:ext cx="237458" cy="338554"/>
            </a:xfrm>
            <a:prstGeom prst="rect">
              <a:avLst/>
            </a:prstGeom>
            <a:noFill/>
          </p:spPr>
          <p:txBody>
            <a:bodyPr wrap="none" rtlCol="0">
              <a:spAutoFit/>
            </a:bodyPr>
            <a:lstStyle/>
            <a:p>
              <a:pPr algn="ctr"/>
              <a:r>
                <a:rPr lang="en-US" sz="2700" b="1"/>
                <a:t>T</a:t>
              </a:r>
              <a:endParaRPr lang="en-US" sz="2700" b="1" dirty="0"/>
            </a:p>
          </p:txBody>
        </p:sp>
        <p:sp>
          <p:nvSpPr>
            <p:cNvPr id="47" name="TextBox 46"/>
            <p:cNvSpPr txBox="1"/>
            <p:nvPr/>
          </p:nvSpPr>
          <p:spPr>
            <a:xfrm>
              <a:off x="5348789" y="2510000"/>
              <a:ext cx="268449" cy="338554"/>
            </a:xfrm>
            <a:prstGeom prst="rect">
              <a:avLst/>
            </a:prstGeom>
            <a:noFill/>
          </p:spPr>
          <p:txBody>
            <a:bodyPr wrap="none" rtlCol="0">
              <a:spAutoFit/>
            </a:bodyPr>
            <a:lstStyle/>
            <a:p>
              <a:pPr algn="ctr"/>
              <a:r>
                <a:rPr lang="en-US" sz="2700" b="1"/>
                <a:t>H</a:t>
              </a:r>
              <a:endParaRPr lang="en-US" sz="2700" b="1" dirty="0"/>
            </a:p>
          </p:txBody>
        </p:sp>
        <p:sp>
          <p:nvSpPr>
            <p:cNvPr id="48" name="TextBox 47"/>
            <p:cNvSpPr txBox="1"/>
            <p:nvPr/>
          </p:nvSpPr>
          <p:spPr>
            <a:xfrm>
              <a:off x="5797049" y="2510000"/>
              <a:ext cx="279136" cy="338554"/>
            </a:xfrm>
            <a:prstGeom prst="rect">
              <a:avLst/>
            </a:prstGeom>
            <a:noFill/>
          </p:spPr>
          <p:txBody>
            <a:bodyPr wrap="none" rtlCol="0">
              <a:spAutoFit/>
            </a:bodyPr>
            <a:lstStyle/>
            <a:p>
              <a:pPr algn="ctr"/>
              <a:r>
                <a:rPr lang="en-US" sz="2700" b="1" dirty="0"/>
                <a:t>Ô</a:t>
              </a:r>
            </a:p>
          </p:txBody>
        </p:sp>
        <p:sp>
          <p:nvSpPr>
            <p:cNvPr id="49" name="TextBox 48"/>
            <p:cNvSpPr txBox="1"/>
            <p:nvPr/>
          </p:nvSpPr>
          <p:spPr>
            <a:xfrm>
              <a:off x="6260481" y="2510000"/>
              <a:ext cx="274861" cy="338554"/>
            </a:xfrm>
            <a:prstGeom prst="rect">
              <a:avLst/>
            </a:prstGeom>
            <a:noFill/>
            <a:ln>
              <a:noFill/>
            </a:ln>
          </p:spPr>
          <p:txBody>
            <a:bodyPr wrap="none" rtlCol="0">
              <a:spAutoFit/>
            </a:bodyPr>
            <a:lstStyle/>
            <a:p>
              <a:pPr algn="ctr"/>
              <a:r>
                <a:rPr lang="en-US" sz="2700" b="1">
                  <a:solidFill>
                    <a:srgbClr val="FF0000"/>
                  </a:solidFill>
                </a:rPr>
                <a:t>N</a:t>
              </a:r>
              <a:endParaRPr lang="en-US" sz="2700" b="1" dirty="0">
                <a:solidFill>
                  <a:srgbClr val="FF0000"/>
                </a:solidFill>
              </a:endParaRPr>
            </a:p>
          </p:txBody>
        </p:sp>
        <p:sp>
          <p:nvSpPr>
            <p:cNvPr id="50" name="TextBox 49"/>
            <p:cNvSpPr txBox="1"/>
            <p:nvPr/>
          </p:nvSpPr>
          <p:spPr>
            <a:xfrm>
              <a:off x="6709075" y="2510000"/>
              <a:ext cx="270587" cy="338554"/>
            </a:xfrm>
            <a:prstGeom prst="rect">
              <a:avLst/>
            </a:prstGeom>
            <a:noFill/>
          </p:spPr>
          <p:txBody>
            <a:bodyPr wrap="none" rtlCol="0">
              <a:spAutoFit/>
            </a:bodyPr>
            <a:lstStyle/>
            <a:p>
              <a:pPr algn="ctr"/>
              <a:r>
                <a:rPr lang="en-US" sz="2700" b="1"/>
                <a:t>G</a:t>
              </a:r>
              <a:endParaRPr lang="en-US" sz="2700" b="1" dirty="0"/>
            </a:p>
          </p:txBody>
        </p:sp>
        <p:sp>
          <p:nvSpPr>
            <p:cNvPr id="51" name="TextBox 50"/>
            <p:cNvSpPr txBox="1"/>
            <p:nvPr/>
          </p:nvSpPr>
          <p:spPr>
            <a:xfrm>
              <a:off x="7179240" y="2510000"/>
              <a:ext cx="237458" cy="338554"/>
            </a:xfrm>
            <a:prstGeom prst="rect">
              <a:avLst/>
            </a:prstGeom>
            <a:noFill/>
          </p:spPr>
          <p:txBody>
            <a:bodyPr wrap="none" rtlCol="0">
              <a:spAutoFit/>
            </a:bodyPr>
            <a:lstStyle/>
            <a:p>
              <a:pPr algn="ctr"/>
              <a:r>
                <a:rPr lang="en-US" sz="2700" b="1" dirty="0"/>
                <a:t>T</a:t>
              </a:r>
            </a:p>
          </p:txBody>
        </p:sp>
        <p:sp>
          <p:nvSpPr>
            <p:cNvPr id="52" name="TextBox 51"/>
            <p:cNvSpPr txBox="1"/>
            <p:nvPr/>
          </p:nvSpPr>
          <p:spPr>
            <a:xfrm>
              <a:off x="7659027" y="2510000"/>
              <a:ext cx="185093" cy="338554"/>
            </a:xfrm>
            <a:prstGeom prst="rect">
              <a:avLst/>
            </a:prstGeom>
            <a:noFill/>
          </p:spPr>
          <p:txBody>
            <a:bodyPr wrap="none" rtlCol="0">
              <a:spAutoFit/>
            </a:bodyPr>
            <a:lstStyle/>
            <a:p>
              <a:pPr algn="ctr"/>
              <a:r>
                <a:rPr lang="en-US" sz="2700" b="1"/>
                <a:t>I</a:t>
              </a:r>
              <a:endParaRPr lang="en-US" sz="2700" b="1" dirty="0"/>
            </a:p>
          </p:txBody>
        </p:sp>
      </p:grpSp>
      <p:sp>
        <p:nvSpPr>
          <p:cNvPr id="55" name="Rectangle 54"/>
          <p:cNvSpPr/>
          <p:nvPr/>
        </p:nvSpPr>
        <p:spPr>
          <a:xfrm>
            <a:off x="8358146" y="4455221"/>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56" name="Rectangle 55"/>
          <p:cNvSpPr/>
          <p:nvPr/>
        </p:nvSpPr>
        <p:spPr>
          <a:xfrm>
            <a:off x="9038549" y="4455221"/>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57" name="Rectangle 56"/>
          <p:cNvSpPr/>
          <p:nvPr/>
        </p:nvSpPr>
        <p:spPr>
          <a:xfrm>
            <a:off x="9718954" y="4455221"/>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58" name="Rectangle 57"/>
          <p:cNvSpPr/>
          <p:nvPr/>
        </p:nvSpPr>
        <p:spPr>
          <a:xfrm>
            <a:off x="10400177" y="4455221"/>
            <a:ext cx="559553" cy="599525"/>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59" name="Rectangle 58"/>
          <p:cNvSpPr/>
          <p:nvPr/>
        </p:nvSpPr>
        <p:spPr>
          <a:xfrm>
            <a:off x="11080582" y="4455221"/>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60" name="Rectangle 59"/>
          <p:cNvSpPr/>
          <p:nvPr/>
        </p:nvSpPr>
        <p:spPr>
          <a:xfrm>
            <a:off x="11760985" y="4455221"/>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grpSp>
        <p:nvGrpSpPr>
          <p:cNvPr id="62" name="Group 61"/>
          <p:cNvGrpSpPr/>
          <p:nvPr/>
        </p:nvGrpSpPr>
        <p:grpSpPr>
          <a:xfrm>
            <a:off x="8436584" y="4489946"/>
            <a:ext cx="3809522" cy="507831"/>
            <a:chOff x="5325081" y="1216408"/>
            <a:chExt cx="2539681" cy="312844"/>
          </a:xfrm>
        </p:grpSpPr>
        <p:sp>
          <p:nvSpPr>
            <p:cNvPr id="1792" name="TextBox 1791"/>
            <p:cNvSpPr txBox="1"/>
            <p:nvPr/>
          </p:nvSpPr>
          <p:spPr>
            <a:xfrm>
              <a:off x="5325081" y="1216408"/>
              <a:ext cx="268449" cy="312844"/>
            </a:xfrm>
            <a:prstGeom prst="rect">
              <a:avLst/>
            </a:prstGeom>
            <a:noFill/>
          </p:spPr>
          <p:txBody>
            <a:bodyPr wrap="none" rtlCol="0">
              <a:spAutoFit/>
            </a:bodyPr>
            <a:lstStyle/>
            <a:p>
              <a:pPr algn="ctr"/>
              <a:r>
                <a:rPr lang="en-US" sz="2700" b="1" dirty="0"/>
                <a:t>D</a:t>
              </a:r>
            </a:p>
          </p:txBody>
        </p:sp>
        <p:sp>
          <p:nvSpPr>
            <p:cNvPr id="1793" name="TextBox 1792"/>
            <p:cNvSpPr txBox="1"/>
            <p:nvPr/>
          </p:nvSpPr>
          <p:spPr>
            <a:xfrm>
              <a:off x="5763723" y="1216408"/>
              <a:ext cx="298372" cy="312844"/>
            </a:xfrm>
            <a:prstGeom prst="rect">
              <a:avLst/>
            </a:prstGeom>
            <a:noFill/>
          </p:spPr>
          <p:txBody>
            <a:bodyPr wrap="none" rtlCol="0">
              <a:spAutoFit/>
            </a:bodyPr>
            <a:lstStyle/>
            <a:p>
              <a:pPr algn="ctr"/>
              <a:r>
                <a:rPr lang="en-US" sz="2700" b="1"/>
                <a:t>Ữ</a:t>
              </a:r>
              <a:endParaRPr lang="en-US" sz="2700" b="1" dirty="0"/>
            </a:p>
          </p:txBody>
        </p:sp>
        <p:sp>
          <p:nvSpPr>
            <p:cNvPr id="1794" name="TextBox 1793"/>
            <p:cNvSpPr txBox="1"/>
            <p:nvPr/>
          </p:nvSpPr>
          <p:spPr>
            <a:xfrm>
              <a:off x="6256331" y="1216408"/>
              <a:ext cx="220360" cy="312844"/>
            </a:xfrm>
            <a:prstGeom prst="rect">
              <a:avLst/>
            </a:prstGeom>
            <a:noFill/>
          </p:spPr>
          <p:txBody>
            <a:bodyPr wrap="none" rtlCol="0">
              <a:spAutoFit/>
            </a:bodyPr>
            <a:lstStyle/>
            <a:p>
              <a:pPr algn="ctr"/>
              <a:r>
                <a:rPr lang="en-US" sz="2700" b="1"/>
                <a:t>L</a:t>
              </a:r>
              <a:endParaRPr lang="en-US" sz="2700" b="1" dirty="0"/>
            </a:p>
          </p:txBody>
        </p:sp>
        <p:sp>
          <p:nvSpPr>
            <p:cNvPr id="1801" name="TextBox 1800"/>
            <p:cNvSpPr txBox="1"/>
            <p:nvPr/>
          </p:nvSpPr>
          <p:spPr>
            <a:xfrm>
              <a:off x="6735259" y="1216408"/>
              <a:ext cx="185093" cy="312844"/>
            </a:xfrm>
            <a:prstGeom prst="rect">
              <a:avLst/>
            </a:prstGeom>
            <a:noFill/>
            <a:ln>
              <a:noFill/>
            </a:ln>
          </p:spPr>
          <p:txBody>
            <a:bodyPr wrap="none" rtlCol="0">
              <a:spAutoFit/>
            </a:bodyPr>
            <a:lstStyle/>
            <a:p>
              <a:pPr algn="ctr"/>
              <a:r>
                <a:rPr lang="en-US" sz="2700" b="1">
                  <a:solidFill>
                    <a:srgbClr val="FF0000"/>
                  </a:solidFill>
                </a:rPr>
                <a:t>I</a:t>
              </a:r>
              <a:endParaRPr lang="en-US" sz="2700" b="1" dirty="0">
                <a:solidFill>
                  <a:srgbClr val="FF0000"/>
                </a:solidFill>
              </a:endParaRPr>
            </a:p>
          </p:txBody>
        </p:sp>
        <p:sp>
          <p:nvSpPr>
            <p:cNvPr id="1802" name="TextBox 1801"/>
            <p:cNvSpPr txBox="1"/>
            <p:nvPr/>
          </p:nvSpPr>
          <p:spPr>
            <a:xfrm>
              <a:off x="7156603" y="1216408"/>
              <a:ext cx="235321" cy="312844"/>
            </a:xfrm>
            <a:prstGeom prst="rect">
              <a:avLst/>
            </a:prstGeom>
            <a:noFill/>
          </p:spPr>
          <p:txBody>
            <a:bodyPr wrap="none" rtlCol="0">
              <a:spAutoFit/>
            </a:bodyPr>
            <a:lstStyle/>
            <a:p>
              <a:pPr algn="ctr"/>
              <a:r>
                <a:rPr lang="en-US" sz="2700" b="1"/>
                <a:t>Ệ</a:t>
              </a:r>
              <a:endParaRPr lang="en-US" sz="2700" b="1" dirty="0"/>
            </a:p>
          </p:txBody>
        </p:sp>
        <p:sp>
          <p:nvSpPr>
            <p:cNvPr id="1803" name="TextBox 1802"/>
            <p:cNvSpPr txBox="1"/>
            <p:nvPr/>
          </p:nvSpPr>
          <p:spPr>
            <a:xfrm>
              <a:off x="7590969" y="1216408"/>
              <a:ext cx="273793" cy="312844"/>
            </a:xfrm>
            <a:prstGeom prst="rect">
              <a:avLst/>
            </a:prstGeom>
            <a:noFill/>
          </p:spPr>
          <p:txBody>
            <a:bodyPr wrap="none" rtlCol="0">
              <a:spAutoFit/>
            </a:bodyPr>
            <a:lstStyle/>
            <a:p>
              <a:pPr algn="ctr"/>
              <a:r>
                <a:rPr lang="en-US" sz="2700" b="1"/>
                <a:t>U</a:t>
              </a:r>
              <a:endParaRPr lang="en-US" sz="2700" b="1" dirty="0"/>
            </a:p>
          </p:txBody>
        </p:sp>
      </p:grpSp>
      <p:sp>
        <p:nvSpPr>
          <p:cNvPr id="1808" name="Rectangle 1807"/>
          <p:cNvSpPr/>
          <p:nvPr/>
        </p:nvSpPr>
        <p:spPr>
          <a:xfrm>
            <a:off x="13123250" y="5180163"/>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813" name="Rectangle 1812"/>
          <p:cNvSpPr/>
          <p:nvPr/>
        </p:nvSpPr>
        <p:spPr>
          <a:xfrm>
            <a:off x="13803655" y="5180163"/>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814" name="Rectangle 1813"/>
          <p:cNvSpPr/>
          <p:nvPr/>
        </p:nvSpPr>
        <p:spPr>
          <a:xfrm>
            <a:off x="9038549" y="5180163"/>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815" name="Rectangle 1814"/>
          <p:cNvSpPr/>
          <p:nvPr/>
        </p:nvSpPr>
        <p:spPr>
          <a:xfrm>
            <a:off x="9718954" y="5180163"/>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816" name="Rectangle 1815"/>
          <p:cNvSpPr/>
          <p:nvPr/>
        </p:nvSpPr>
        <p:spPr>
          <a:xfrm>
            <a:off x="10400177" y="5180163"/>
            <a:ext cx="559553" cy="599525"/>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817" name="Rectangle 1816"/>
          <p:cNvSpPr/>
          <p:nvPr/>
        </p:nvSpPr>
        <p:spPr>
          <a:xfrm>
            <a:off x="11080582" y="5180163"/>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818" name="Rectangle 1817"/>
          <p:cNvSpPr/>
          <p:nvPr/>
        </p:nvSpPr>
        <p:spPr>
          <a:xfrm>
            <a:off x="11760985" y="5180163"/>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827" name="Rectangle 1826"/>
          <p:cNvSpPr/>
          <p:nvPr/>
        </p:nvSpPr>
        <p:spPr>
          <a:xfrm>
            <a:off x="12441389" y="5180163"/>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grpSp>
        <p:nvGrpSpPr>
          <p:cNvPr id="1842" name="Group 1841"/>
          <p:cNvGrpSpPr/>
          <p:nvPr/>
        </p:nvGrpSpPr>
        <p:grpSpPr>
          <a:xfrm>
            <a:off x="9134618" y="5214888"/>
            <a:ext cx="5125302" cy="507831"/>
            <a:chOff x="5360543" y="3476592"/>
            <a:chExt cx="3416868" cy="338554"/>
          </a:xfrm>
        </p:grpSpPr>
        <p:sp>
          <p:nvSpPr>
            <p:cNvPr id="1829" name="TextBox 1828"/>
            <p:cNvSpPr txBox="1"/>
            <p:nvPr/>
          </p:nvSpPr>
          <p:spPr>
            <a:xfrm>
              <a:off x="8071924" y="3476592"/>
              <a:ext cx="268449" cy="338554"/>
            </a:xfrm>
            <a:prstGeom prst="rect">
              <a:avLst/>
            </a:prstGeom>
            <a:noFill/>
          </p:spPr>
          <p:txBody>
            <a:bodyPr wrap="none" rtlCol="0">
              <a:spAutoFit/>
            </a:bodyPr>
            <a:lstStyle/>
            <a:p>
              <a:pPr algn="ctr"/>
              <a:r>
                <a:rPr lang="en-US" sz="2700" b="1"/>
                <a:t>H</a:t>
              </a:r>
              <a:endParaRPr lang="en-US" sz="2700" b="1" dirty="0"/>
            </a:p>
          </p:txBody>
        </p:sp>
        <p:sp>
          <p:nvSpPr>
            <p:cNvPr id="1830" name="TextBox 1829"/>
            <p:cNvSpPr txBox="1"/>
            <p:nvPr/>
          </p:nvSpPr>
          <p:spPr>
            <a:xfrm>
              <a:off x="8542090" y="3476592"/>
              <a:ext cx="235321" cy="338554"/>
            </a:xfrm>
            <a:prstGeom prst="rect">
              <a:avLst/>
            </a:prstGeom>
            <a:noFill/>
          </p:spPr>
          <p:txBody>
            <a:bodyPr wrap="none" rtlCol="0">
              <a:spAutoFit/>
            </a:bodyPr>
            <a:lstStyle/>
            <a:p>
              <a:pPr algn="ctr"/>
              <a:r>
                <a:rPr lang="en-US" sz="2700" b="1"/>
                <a:t>Ệ</a:t>
              </a:r>
              <a:endParaRPr lang="en-US" sz="2700" b="1" dirty="0"/>
            </a:p>
          </p:txBody>
        </p:sp>
        <p:sp>
          <p:nvSpPr>
            <p:cNvPr id="1831" name="TextBox 1830"/>
            <p:cNvSpPr txBox="1"/>
            <p:nvPr/>
          </p:nvSpPr>
          <p:spPr>
            <a:xfrm>
              <a:off x="5360543" y="3476592"/>
              <a:ext cx="244939" cy="338554"/>
            </a:xfrm>
            <a:prstGeom prst="rect">
              <a:avLst/>
            </a:prstGeom>
            <a:noFill/>
          </p:spPr>
          <p:txBody>
            <a:bodyPr wrap="none" rtlCol="0">
              <a:spAutoFit/>
            </a:bodyPr>
            <a:lstStyle/>
            <a:p>
              <a:pPr algn="ctr"/>
              <a:r>
                <a:rPr lang="en-US" sz="2700" b="1" dirty="0"/>
                <a:t>C</a:t>
              </a:r>
            </a:p>
          </p:txBody>
        </p:sp>
        <p:sp>
          <p:nvSpPr>
            <p:cNvPr id="1832" name="TextBox 1831"/>
            <p:cNvSpPr txBox="1"/>
            <p:nvPr/>
          </p:nvSpPr>
          <p:spPr>
            <a:xfrm>
              <a:off x="5797049" y="3476592"/>
              <a:ext cx="279136" cy="338554"/>
            </a:xfrm>
            <a:prstGeom prst="rect">
              <a:avLst/>
            </a:prstGeom>
            <a:noFill/>
          </p:spPr>
          <p:txBody>
            <a:bodyPr wrap="none" rtlCol="0">
              <a:spAutoFit/>
            </a:bodyPr>
            <a:lstStyle/>
            <a:p>
              <a:pPr algn="ctr"/>
              <a:r>
                <a:rPr lang="en-US" sz="2700" b="1"/>
                <a:t>Ô</a:t>
              </a:r>
              <a:endParaRPr lang="en-US" sz="2700" b="1" dirty="0"/>
            </a:p>
          </p:txBody>
        </p:sp>
        <p:sp>
          <p:nvSpPr>
            <p:cNvPr id="1833" name="TextBox 1832"/>
            <p:cNvSpPr txBox="1"/>
            <p:nvPr/>
          </p:nvSpPr>
          <p:spPr>
            <a:xfrm>
              <a:off x="6260480" y="3476592"/>
              <a:ext cx="274861" cy="338554"/>
            </a:xfrm>
            <a:prstGeom prst="rect">
              <a:avLst/>
            </a:prstGeom>
            <a:noFill/>
            <a:ln>
              <a:noFill/>
            </a:ln>
          </p:spPr>
          <p:txBody>
            <a:bodyPr wrap="none" rtlCol="0">
              <a:spAutoFit/>
            </a:bodyPr>
            <a:lstStyle/>
            <a:p>
              <a:pPr algn="ctr"/>
              <a:r>
                <a:rPr lang="en-US" sz="2700" b="1">
                  <a:solidFill>
                    <a:srgbClr val="FF0000"/>
                  </a:solidFill>
                </a:rPr>
                <a:t>N</a:t>
              </a:r>
              <a:endParaRPr lang="en-US" sz="2700" b="1" dirty="0">
                <a:solidFill>
                  <a:srgbClr val="FF0000"/>
                </a:solidFill>
              </a:endParaRPr>
            </a:p>
          </p:txBody>
        </p:sp>
        <p:sp>
          <p:nvSpPr>
            <p:cNvPr id="1834" name="TextBox 1833"/>
            <p:cNvSpPr txBox="1"/>
            <p:nvPr/>
          </p:nvSpPr>
          <p:spPr>
            <a:xfrm>
              <a:off x="6709075" y="3476592"/>
              <a:ext cx="270587" cy="338554"/>
            </a:xfrm>
            <a:prstGeom prst="rect">
              <a:avLst/>
            </a:prstGeom>
            <a:noFill/>
          </p:spPr>
          <p:txBody>
            <a:bodyPr wrap="none" rtlCol="0">
              <a:spAutoFit/>
            </a:bodyPr>
            <a:lstStyle/>
            <a:p>
              <a:pPr algn="ctr"/>
              <a:r>
                <a:rPr lang="en-US" sz="2700" b="1"/>
                <a:t>G</a:t>
              </a:r>
              <a:endParaRPr lang="en-US" sz="2700" b="1" dirty="0"/>
            </a:p>
          </p:txBody>
        </p:sp>
        <p:sp>
          <p:nvSpPr>
            <p:cNvPr id="1835" name="TextBox 1834"/>
            <p:cNvSpPr txBox="1"/>
            <p:nvPr/>
          </p:nvSpPr>
          <p:spPr>
            <a:xfrm>
              <a:off x="7160540" y="3476592"/>
              <a:ext cx="274861" cy="338554"/>
            </a:xfrm>
            <a:prstGeom prst="rect">
              <a:avLst/>
            </a:prstGeom>
            <a:noFill/>
          </p:spPr>
          <p:txBody>
            <a:bodyPr wrap="none" rtlCol="0">
              <a:spAutoFit/>
            </a:bodyPr>
            <a:lstStyle/>
            <a:p>
              <a:pPr algn="ctr"/>
              <a:r>
                <a:rPr lang="en-US" sz="2700" b="1" dirty="0"/>
                <a:t>N</a:t>
              </a:r>
            </a:p>
          </p:txBody>
        </p:sp>
        <p:sp>
          <p:nvSpPr>
            <p:cNvPr id="1836" name="TextBox 1835"/>
            <p:cNvSpPr txBox="1"/>
            <p:nvPr/>
          </p:nvSpPr>
          <p:spPr>
            <a:xfrm>
              <a:off x="7616280" y="3476592"/>
              <a:ext cx="270587" cy="338554"/>
            </a:xfrm>
            <a:prstGeom prst="rect">
              <a:avLst/>
            </a:prstGeom>
            <a:noFill/>
          </p:spPr>
          <p:txBody>
            <a:bodyPr wrap="none" rtlCol="0">
              <a:spAutoFit/>
            </a:bodyPr>
            <a:lstStyle/>
            <a:p>
              <a:pPr algn="ctr"/>
              <a:r>
                <a:rPr lang="en-US" sz="2700" b="1" dirty="0"/>
                <a:t>G</a:t>
              </a:r>
            </a:p>
          </p:txBody>
        </p:sp>
      </p:grpSp>
      <p:sp>
        <p:nvSpPr>
          <p:cNvPr id="1344" name="Rectangle 1343"/>
          <p:cNvSpPr/>
          <p:nvPr/>
        </p:nvSpPr>
        <p:spPr>
          <a:xfrm>
            <a:off x="7677742" y="5905109"/>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45" name="Rectangle 1344"/>
          <p:cNvSpPr/>
          <p:nvPr/>
        </p:nvSpPr>
        <p:spPr>
          <a:xfrm>
            <a:off x="8358146" y="5905109"/>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46" name="Rectangle 1345"/>
          <p:cNvSpPr/>
          <p:nvPr/>
        </p:nvSpPr>
        <p:spPr>
          <a:xfrm>
            <a:off x="9038549" y="5905109"/>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47" name="Rectangle 1346"/>
          <p:cNvSpPr/>
          <p:nvPr/>
        </p:nvSpPr>
        <p:spPr>
          <a:xfrm>
            <a:off x="9718954" y="5905109"/>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48" name="Rectangle 1347"/>
          <p:cNvSpPr/>
          <p:nvPr/>
        </p:nvSpPr>
        <p:spPr>
          <a:xfrm>
            <a:off x="10400177" y="5905109"/>
            <a:ext cx="559553" cy="599525"/>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49" name="Rectangle 1348"/>
          <p:cNvSpPr/>
          <p:nvPr/>
        </p:nvSpPr>
        <p:spPr>
          <a:xfrm>
            <a:off x="11080582" y="5905109"/>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50" name="Rectangle 1349"/>
          <p:cNvSpPr/>
          <p:nvPr/>
        </p:nvSpPr>
        <p:spPr>
          <a:xfrm>
            <a:off x="11760985" y="5905109"/>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51" name="Rectangle 1350"/>
          <p:cNvSpPr/>
          <p:nvPr/>
        </p:nvSpPr>
        <p:spPr>
          <a:xfrm>
            <a:off x="12441389" y="5905109"/>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62" name="Rectangle 1361"/>
          <p:cNvSpPr/>
          <p:nvPr/>
        </p:nvSpPr>
        <p:spPr>
          <a:xfrm>
            <a:off x="7677742" y="6630053"/>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63" name="Rectangle 1362"/>
          <p:cNvSpPr/>
          <p:nvPr/>
        </p:nvSpPr>
        <p:spPr>
          <a:xfrm>
            <a:off x="8358146" y="6630053"/>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64" name="Rectangle 1363"/>
          <p:cNvSpPr/>
          <p:nvPr/>
        </p:nvSpPr>
        <p:spPr>
          <a:xfrm>
            <a:off x="9038549" y="6630053"/>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65" name="Rectangle 1364"/>
          <p:cNvSpPr/>
          <p:nvPr/>
        </p:nvSpPr>
        <p:spPr>
          <a:xfrm>
            <a:off x="9718954" y="6630053"/>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66" name="Rectangle 1365"/>
          <p:cNvSpPr/>
          <p:nvPr/>
        </p:nvSpPr>
        <p:spPr>
          <a:xfrm>
            <a:off x="10400177" y="6630053"/>
            <a:ext cx="559553" cy="599525"/>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67" name="Rectangle 1366"/>
          <p:cNvSpPr/>
          <p:nvPr/>
        </p:nvSpPr>
        <p:spPr>
          <a:xfrm>
            <a:off x="11080582" y="6630053"/>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68" name="Rectangle 1367"/>
          <p:cNvSpPr/>
          <p:nvPr/>
        </p:nvSpPr>
        <p:spPr>
          <a:xfrm>
            <a:off x="11760985" y="6630053"/>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69" name="Rectangle 1368"/>
          <p:cNvSpPr/>
          <p:nvPr/>
        </p:nvSpPr>
        <p:spPr>
          <a:xfrm>
            <a:off x="12441389" y="6630053"/>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80" name="Rectangle 1379"/>
          <p:cNvSpPr/>
          <p:nvPr/>
        </p:nvSpPr>
        <p:spPr>
          <a:xfrm>
            <a:off x="7677742" y="7354997"/>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81" name="Rectangle 1380"/>
          <p:cNvSpPr/>
          <p:nvPr/>
        </p:nvSpPr>
        <p:spPr>
          <a:xfrm>
            <a:off x="8358146" y="7354997"/>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82" name="Rectangle 1381"/>
          <p:cNvSpPr/>
          <p:nvPr/>
        </p:nvSpPr>
        <p:spPr>
          <a:xfrm>
            <a:off x="9038549" y="7354997"/>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83" name="Rectangle 1382"/>
          <p:cNvSpPr/>
          <p:nvPr/>
        </p:nvSpPr>
        <p:spPr>
          <a:xfrm>
            <a:off x="9718954" y="7354997"/>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84" name="Rectangle 1383"/>
          <p:cNvSpPr/>
          <p:nvPr/>
        </p:nvSpPr>
        <p:spPr>
          <a:xfrm>
            <a:off x="10400177" y="7354997"/>
            <a:ext cx="559553" cy="599525"/>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85" name="Rectangle 1384"/>
          <p:cNvSpPr/>
          <p:nvPr/>
        </p:nvSpPr>
        <p:spPr>
          <a:xfrm>
            <a:off x="11080582" y="7354997"/>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86" name="Rectangle 1385"/>
          <p:cNvSpPr/>
          <p:nvPr/>
        </p:nvSpPr>
        <p:spPr>
          <a:xfrm>
            <a:off x="6310616" y="7350136"/>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387" name="Rectangle 1386"/>
          <p:cNvSpPr/>
          <p:nvPr/>
        </p:nvSpPr>
        <p:spPr>
          <a:xfrm>
            <a:off x="6991021" y="7350136"/>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grpSp>
        <p:nvGrpSpPr>
          <p:cNvPr id="1388" name="Group 1387"/>
          <p:cNvGrpSpPr/>
          <p:nvPr/>
        </p:nvGrpSpPr>
        <p:grpSpPr>
          <a:xfrm>
            <a:off x="6402679" y="7384856"/>
            <a:ext cx="5141381" cy="512692"/>
            <a:chOff x="3969145" y="1213413"/>
            <a:chExt cx="3427587" cy="315839"/>
          </a:xfrm>
        </p:grpSpPr>
        <p:sp>
          <p:nvSpPr>
            <p:cNvPr id="1389" name="TextBox 1388"/>
            <p:cNvSpPr txBox="1"/>
            <p:nvPr/>
          </p:nvSpPr>
          <p:spPr>
            <a:xfrm>
              <a:off x="4884303" y="1216408"/>
              <a:ext cx="242801" cy="312844"/>
            </a:xfrm>
            <a:prstGeom prst="rect">
              <a:avLst/>
            </a:prstGeom>
            <a:noFill/>
          </p:spPr>
          <p:txBody>
            <a:bodyPr wrap="none" rtlCol="0">
              <a:spAutoFit/>
            </a:bodyPr>
            <a:lstStyle/>
            <a:p>
              <a:pPr algn="ctr"/>
              <a:r>
                <a:rPr lang="en-US" sz="2700" b="1"/>
                <a:t>Y</a:t>
              </a:r>
              <a:endParaRPr lang="en-US" sz="2700" b="1" dirty="0"/>
            </a:p>
          </p:txBody>
        </p:sp>
        <p:sp>
          <p:nvSpPr>
            <p:cNvPr id="1390" name="TextBox 1389"/>
            <p:cNvSpPr txBox="1"/>
            <p:nvPr/>
          </p:nvSpPr>
          <p:spPr>
            <a:xfrm>
              <a:off x="5341646" y="1216408"/>
              <a:ext cx="235321" cy="312844"/>
            </a:xfrm>
            <a:prstGeom prst="rect">
              <a:avLst/>
            </a:prstGeom>
            <a:noFill/>
          </p:spPr>
          <p:txBody>
            <a:bodyPr wrap="none" rtlCol="0">
              <a:spAutoFit/>
            </a:bodyPr>
            <a:lstStyle/>
            <a:p>
              <a:pPr algn="ctr"/>
              <a:r>
                <a:rPr lang="en-US" sz="2700" b="1" dirty="0"/>
                <a:t>Ê</a:t>
              </a:r>
            </a:p>
          </p:txBody>
        </p:sp>
        <p:sp>
          <p:nvSpPr>
            <p:cNvPr id="1392" name="TextBox 1391"/>
            <p:cNvSpPr txBox="1"/>
            <p:nvPr/>
          </p:nvSpPr>
          <p:spPr>
            <a:xfrm>
              <a:off x="5775479" y="1216408"/>
              <a:ext cx="274861" cy="312844"/>
            </a:xfrm>
            <a:prstGeom prst="rect">
              <a:avLst/>
            </a:prstGeom>
            <a:noFill/>
          </p:spPr>
          <p:txBody>
            <a:bodyPr wrap="none" rtlCol="0">
              <a:spAutoFit/>
            </a:bodyPr>
            <a:lstStyle/>
            <a:p>
              <a:pPr algn="ctr"/>
              <a:r>
                <a:rPr lang="en-US" sz="2700" b="1" dirty="0"/>
                <a:t>N</a:t>
              </a:r>
            </a:p>
          </p:txBody>
        </p:sp>
        <p:sp>
          <p:nvSpPr>
            <p:cNvPr id="1393" name="TextBox 1392"/>
            <p:cNvSpPr txBox="1"/>
            <p:nvPr/>
          </p:nvSpPr>
          <p:spPr>
            <a:xfrm>
              <a:off x="6247782" y="1216408"/>
              <a:ext cx="237458" cy="312844"/>
            </a:xfrm>
            <a:prstGeom prst="rect">
              <a:avLst/>
            </a:prstGeom>
            <a:noFill/>
          </p:spPr>
          <p:txBody>
            <a:bodyPr wrap="none" rtlCol="0">
              <a:spAutoFit/>
            </a:bodyPr>
            <a:lstStyle/>
            <a:p>
              <a:pPr algn="ctr"/>
              <a:r>
                <a:rPr lang="en-US" sz="2700" b="1"/>
                <a:t>T</a:t>
              </a:r>
              <a:endParaRPr lang="en-US" sz="2700" b="1" dirty="0"/>
            </a:p>
          </p:txBody>
        </p:sp>
        <p:sp>
          <p:nvSpPr>
            <p:cNvPr id="1394" name="TextBox 1393"/>
            <p:cNvSpPr txBox="1"/>
            <p:nvPr/>
          </p:nvSpPr>
          <p:spPr>
            <a:xfrm>
              <a:off x="6696252" y="1216408"/>
              <a:ext cx="263107" cy="312844"/>
            </a:xfrm>
            <a:prstGeom prst="rect">
              <a:avLst/>
            </a:prstGeom>
            <a:noFill/>
            <a:ln>
              <a:noFill/>
            </a:ln>
          </p:spPr>
          <p:txBody>
            <a:bodyPr wrap="none" rtlCol="0">
              <a:spAutoFit/>
            </a:bodyPr>
            <a:lstStyle/>
            <a:p>
              <a:pPr algn="ctr"/>
              <a:r>
                <a:rPr lang="en-US" sz="2700" b="1">
                  <a:solidFill>
                    <a:srgbClr val="FF0000"/>
                  </a:solidFill>
                </a:rPr>
                <a:t>Ạ</a:t>
              </a:r>
              <a:endParaRPr lang="en-US" sz="2700" b="1" dirty="0">
                <a:solidFill>
                  <a:srgbClr val="FF0000"/>
                </a:solidFill>
              </a:endParaRPr>
            </a:p>
          </p:txBody>
        </p:sp>
        <p:sp>
          <p:nvSpPr>
            <p:cNvPr id="1395" name="TextBox 1394"/>
            <p:cNvSpPr txBox="1"/>
            <p:nvPr/>
          </p:nvSpPr>
          <p:spPr>
            <a:xfrm>
              <a:off x="7151793" y="1216408"/>
              <a:ext cx="244939" cy="312844"/>
            </a:xfrm>
            <a:prstGeom prst="rect">
              <a:avLst/>
            </a:prstGeom>
            <a:noFill/>
          </p:spPr>
          <p:txBody>
            <a:bodyPr wrap="none" rtlCol="0">
              <a:spAutoFit/>
            </a:bodyPr>
            <a:lstStyle/>
            <a:p>
              <a:pPr algn="ctr"/>
              <a:r>
                <a:rPr lang="en-US" sz="2700" b="1"/>
                <a:t>C</a:t>
              </a:r>
              <a:endParaRPr lang="en-US" sz="2700" b="1" dirty="0"/>
            </a:p>
          </p:txBody>
        </p:sp>
        <p:sp>
          <p:nvSpPr>
            <p:cNvPr id="1396" name="TextBox 1395"/>
            <p:cNvSpPr txBox="1"/>
            <p:nvPr/>
          </p:nvSpPr>
          <p:spPr>
            <a:xfrm>
              <a:off x="3969145" y="1213414"/>
              <a:ext cx="250282" cy="312844"/>
            </a:xfrm>
            <a:prstGeom prst="rect">
              <a:avLst/>
            </a:prstGeom>
            <a:noFill/>
          </p:spPr>
          <p:txBody>
            <a:bodyPr wrap="none" rtlCol="0">
              <a:spAutoFit/>
            </a:bodyPr>
            <a:lstStyle/>
            <a:p>
              <a:pPr algn="ctr"/>
              <a:r>
                <a:rPr lang="en-US" sz="2700" b="1"/>
                <a:t>X</a:t>
              </a:r>
              <a:endParaRPr lang="en-US" sz="2700" b="1" dirty="0"/>
            </a:p>
          </p:txBody>
        </p:sp>
        <p:sp>
          <p:nvSpPr>
            <p:cNvPr id="1397" name="TextBox 1396"/>
            <p:cNvSpPr txBox="1"/>
            <p:nvPr/>
          </p:nvSpPr>
          <p:spPr>
            <a:xfrm>
              <a:off x="4410993" y="1213413"/>
              <a:ext cx="273793" cy="312844"/>
            </a:xfrm>
            <a:prstGeom prst="rect">
              <a:avLst/>
            </a:prstGeom>
            <a:noFill/>
          </p:spPr>
          <p:txBody>
            <a:bodyPr wrap="none" rtlCol="0">
              <a:spAutoFit/>
            </a:bodyPr>
            <a:lstStyle/>
            <a:p>
              <a:pPr algn="ctr"/>
              <a:r>
                <a:rPr lang="en-US" sz="2700" b="1"/>
                <a:t>U</a:t>
              </a:r>
              <a:endParaRPr lang="en-US" sz="2700" b="1" dirty="0"/>
            </a:p>
          </p:txBody>
        </p:sp>
      </p:grpSp>
      <p:sp>
        <p:nvSpPr>
          <p:cNvPr id="1399" name="Rectangle 1398"/>
          <p:cNvSpPr/>
          <p:nvPr/>
        </p:nvSpPr>
        <p:spPr>
          <a:xfrm>
            <a:off x="7677742" y="8079941"/>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400" name="Rectangle 1399"/>
          <p:cNvSpPr/>
          <p:nvPr/>
        </p:nvSpPr>
        <p:spPr>
          <a:xfrm>
            <a:off x="8358146" y="8079941"/>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401" name="Rectangle 1400"/>
          <p:cNvSpPr/>
          <p:nvPr/>
        </p:nvSpPr>
        <p:spPr>
          <a:xfrm>
            <a:off x="9038549" y="8079941"/>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402" name="Rectangle 1401"/>
          <p:cNvSpPr/>
          <p:nvPr/>
        </p:nvSpPr>
        <p:spPr>
          <a:xfrm>
            <a:off x="9718954" y="8079941"/>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403" name="Rectangle 1402"/>
          <p:cNvSpPr/>
          <p:nvPr/>
        </p:nvSpPr>
        <p:spPr>
          <a:xfrm>
            <a:off x="10400177" y="8079941"/>
            <a:ext cx="559553" cy="599525"/>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405" name="Rectangle 1404"/>
          <p:cNvSpPr/>
          <p:nvPr/>
        </p:nvSpPr>
        <p:spPr>
          <a:xfrm>
            <a:off x="6310616" y="8072342"/>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406" name="Rectangle 1405"/>
          <p:cNvSpPr/>
          <p:nvPr/>
        </p:nvSpPr>
        <p:spPr>
          <a:xfrm>
            <a:off x="6991021" y="8072342"/>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grpSp>
        <p:nvGrpSpPr>
          <p:cNvPr id="1407" name="Group 1406"/>
          <p:cNvGrpSpPr/>
          <p:nvPr/>
        </p:nvGrpSpPr>
        <p:grpSpPr>
          <a:xfrm>
            <a:off x="6405886" y="8107064"/>
            <a:ext cx="4490930" cy="515431"/>
            <a:chOff x="3971283" y="1211726"/>
            <a:chExt cx="2993953" cy="317526"/>
          </a:xfrm>
        </p:grpSpPr>
        <p:sp>
          <p:nvSpPr>
            <p:cNvPr id="1408" name="TextBox 1407"/>
            <p:cNvSpPr txBox="1"/>
            <p:nvPr/>
          </p:nvSpPr>
          <p:spPr>
            <a:xfrm>
              <a:off x="4874150" y="1216408"/>
              <a:ext cx="263107" cy="312844"/>
            </a:xfrm>
            <a:prstGeom prst="rect">
              <a:avLst/>
            </a:prstGeom>
            <a:noFill/>
          </p:spPr>
          <p:txBody>
            <a:bodyPr wrap="none" rtlCol="0">
              <a:spAutoFit/>
            </a:bodyPr>
            <a:lstStyle/>
            <a:p>
              <a:pPr algn="ctr"/>
              <a:r>
                <a:rPr lang="en-US" sz="2700" b="1" dirty="0"/>
                <a:t>Á</a:t>
              </a:r>
            </a:p>
          </p:txBody>
        </p:sp>
        <p:sp>
          <p:nvSpPr>
            <p:cNvPr id="1409" name="TextBox 1408"/>
            <p:cNvSpPr txBox="1"/>
            <p:nvPr/>
          </p:nvSpPr>
          <p:spPr>
            <a:xfrm>
              <a:off x="5340577" y="1216408"/>
              <a:ext cx="237458" cy="312844"/>
            </a:xfrm>
            <a:prstGeom prst="rect">
              <a:avLst/>
            </a:prstGeom>
            <a:noFill/>
          </p:spPr>
          <p:txBody>
            <a:bodyPr wrap="none" rtlCol="0">
              <a:spAutoFit/>
            </a:bodyPr>
            <a:lstStyle/>
            <a:p>
              <a:pPr algn="ctr"/>
              <a:r>
                <a:rPr lang="en-US" sz="2700" b="1"/>
                <a:t>T</a:t>
              </a:r>
              <a:endParaRPr lang="en-US" sz="2700" b="1" dirty="0"/>
            </a:p>
          </p:txBody>
        </p:sp>
        <p:sp>
          <p:nvSpPr>
            <p:cNvPr id="1410" name="TextBox 1409"/>
            <p:cNvSpPr txBox="1"/>
            <p:nvPr/>
          </p:nvSpPr>
          <p:spPr>
            <a:xfrm>
              <a:off x="5794179" y="1216408"/>
              <a:ext cx="237458" cy="312844"/>
            </a:xfrm>
            <a:prstGeom prst="rect">
              <a:avLst/>
            </a:prstGeom>
            <a:noFill/>
          </p:spPr>
          <p:txBody>
            <a:bodyPr wrap="none" rtlCol="0">
              <a:spAutoFit/>
            </a:bodyPr>
            <a:lstStyle/>
            <a:p>
              <a:pPr algn="ctr"/>
              <a:r>
                <a:rPr lang="en-US" sz="2700" b="1"/>
                <a:t>T</a:t>
              </a:r>
              <a:endParaRPr lang="en-US" sz="2700" b="1" dirty="0"/>
            </a:p>
          </p:txBody>
        </p:sp>
        <p:sp>
          <p:nvSpPr>
            <p:cNvPr id="1411" name="TextBox 1410"/>
            <p:cNvSpPr txBox="1"/>
            <p:nvPr/>
          </p:nvSpPr>
          <p:spPr>
            <a:xfrm>
              <a:off x="6234958" y="1216408"/>
              <a:ext cx="263107" cy="312844"/>
            </a:xfrm>
            <a:prstGeom prst="rect">
              <a:avLst/>
            </a:prstGeom>
            <a:noFill/>
          </p:spPr>
          <p:txBody>
            <a:bodyPr wrap="none" rtlCol="0">
              <a:spAutoFit/>
            </a:bodyPr>
            <a:lstStyle/>
            <a:p>
              <a:pPr algn="ctr"/>
              <a:r>
                <a:rPr lang="en-US" sz="2700" b="1"/>
                <a:t>Á</a:t>
              </a:r>
              <a:endParaRPr lang="en-US" sz="2700" b="1" dirty="0"/>
            </a:p>
          </p:txBody>
        </p:sp>
        <p:sp>
          <p:nvSpPr>
            <p:cNvPr id="1412" name="TextBox 1411"/>
            <p:cNvSpPr txBox="1"/>
            <p:nvPr/>
          </p:nvSpPr>
          <p:spPr>
            <a:xfrm>
              <a:off x="6690375" y="1216408"/>
              <a:ext cx="274861" cy="312844"/>
            </a:xfrm>
            <a:prstGeom prst="rect">
              <a:avLst/>
            </a:prstGeom>
            <a:noFill/>
            <a:ln>
              <a:noFill/>
            </a:ln>
          </p:spPr>
          <p:txBody>
            <a:bodyPr wrap="none" rtlCol="0">
              <a:spAutoFit/>
            </a:bodyPr>
            <a:lstStyle/>
            <a:p>
              <a:pPr algn="ctr"/>
              <a:r>
                <a:rPr lang="en-US" sz="2700" b="1">
                  <a:solidFill>
                    <a:srgbClr val="FF0000"/>
                  </a:solidFill>
                </a:rPr>
                <a:t>N</a:t>
              </a:r>
              <a:endParaRPr lang="en-US" sz="2700" b="1" dirty="0">
                <a:solidFill>
                  <a:srgbClr val="FF0000"/>
                </a:solidFill>
              </a:endParaRPr>
            </a:p>
          </p:txBody>
        </p:sp>
        <p:sp>
          <p:nvSpPr>
            <p:cNvPr id="1414" name="TextBox 1413"/>
            <p:cNvSpPr txBox="1"/>
            <p:nvPr/>
          </p:nvSpPr>
          <p:spPr>
            <a:xfrm>
              <a:off x="3971283" y="1211727"/>
              <a:ext cx="246008" cy="312844"/>
            </a:xfrm>
            <a:prstGeom prst="rect">
              <a:avLst/>
            </a:prstGeom>
            <a:noFill/>
          </p:spPr>
          <p:txBody>
            <a:bodyPr wrap="none" rtlCol="0">
              <a:spAutoFit/>
            </a:bodyPr>
            <a:lstStyle/>
            <a:p>
              <a:pPr algn="ctr"/>
              <a:r>
                <a:rPr lang="en-US" sz="2700" b="1"/>
                <a:t>P</a:t>
              </a:r>
              <a:endParaRPr lang="en-US" sz="2700" b="1" dirty="0"/>
            </a:p>
          </p:txBody>
        </p:sp>
        <p:sp>
          <p:nvSpPr>
            <p:cNvPr id="1415" name="TextBox 1414"/>
            <p:cNvSpPr txBox="1"/>
            <p:nvPr/>
          </p:nvSpPr>
          <p:spPr>
            <a:xfrm>
              <a:off x="4413664" y="1211726"/>
              <a:ext cx="268449" cy="312844"/>
            </a:xfrm>
            <a:prstGeom prst="rect">
              <a:avLst/>
            </a:prstGeom>
            <a:noFill/>
          </p:spPr>
          <p:txBody>
            <a:bodyPr wrap="none" rtlCol="0">
              <a:spAutoFit/>
            </a:bodyPr>
            <a:lstStyle/>
            <a:p>
              <a:pPr algn="ctr"/>
              <a:r>
                <a:rPr lang="en-US" sz="2700" b="1"/>
                <a:t>H</a:t>
              </a:r>
              <a:endParaRPr lang="en-US" sz="2700" b="1" dirty="0"/>
            </a:p>
          </p:txBody>
        </p:sp>
      </p:grpSp>
      <p:sp>
        <p:nvSpPr>
          <p:cNvPr id="1796" name="Rectangle 1795"/>
          <p:cNvSpPr/>
          <p:nvPr/>
        </p:nvSpPr>
        <p:spPr>
          <a:xfrm>
            <a:off x="7677742" y="8804881"/>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797" name="Rectangle 1796"/>
          <p:cNvSpPr/>
          <p:nvPr/>
        </p:nvSpPr>
        <p:spPr>
          <a:xfrm>
            <a:off x="8358146" y="8804881"/>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798" name="Rectangle 1797"/>
          <p:cNvSpPr/>
          <p:nvPr/>
        </p:nvSpPr>
        <p:spPr>
          <a:xfrm>
            <a:off x="9038549" y="8804881"/>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799" name="Rectangle 1798"/>
          <p:cNvSpPr/>
          <p:nvPr/>
        </p:nvSpPr>
        <p:spPr>
          <a:xfrm>
            <a:off x="9718954" y="8804881"/>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800" name="Rectangle 1799"/>
          <p:cNvSpPr/>
          <p:nvPr/>
        </p:nvSpPr>
        <p:spPr>
          <a:xfrm>
            <a:off x="10400177" y="8804881"/>
            <a:ext cx="559553" cy="599525"/>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806" name="Rectangle 1805"/>
          <p:cNvSpPr/>
          <p:nvPr/>
        </p:nvSpPr>
        <p:spPr>
          <a:xfrm>
            <a:off x="5628088" y="8811346"/>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807" name="Rectangle 1806"/>
          <p:cNvSpPr/>
          <p:nvPr/>
        </p:nvSpPr>
        <p:spPr>
          <a:xfrm>
            <a:off x="6308491" y="8811346"/>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sp>
        <p:nvSpPr>
          <p:cNvPr id="1809" name="Rectangle 1808"/>
          <p:cNvSpPr/>
          <p:nvPr/>
        </p:nvSpPr>
        <p:spPr>
          <a:xfrm>
            <a:off x="6988895" y="8811346"/>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grpSp>
        <p:nvGrpSpPr>
          <p:cNvPr id="1810" name="Group 1809"/>
          <p:cNvGrpSpPr/>
          <p:nvPr/>
        </p:nvGrpSpPr>
        <p:grpSpPr>
          <a:xfrm>
            <a:off x="5720951" y="8839608"/>
            <a:ext cx="5172659" cy="514298"/>
            <a:chOff x="3514660" y="1216408"/>
            <a:chExt cx="3448439" cy="316828"/>
          </a:xfrm>
        </p:grpSpPr>
        <p:sp>
          <p:nvSpPr>
            <p:cNvPr id="1811" name="TextBox 1810"/>
            <p:cNvSpPr txBox="1"/>
            <p:nvPr/>
          </p:nvSpPr>
          <p:spPr>
            <a:xfrm>
              <a:off x="4871480" y="1216408"/>
              <a:ext cx="268449" cy="312844"/>
            </a:xfrm>
            <a:prstGeom prst="rect">
              <a:avLst/>
            </a:prstGeom>
            <a:noFill/>
          </p:spPr>
          <p:txBody>
            <a:bodyPr wrap="none" rtlCol="0">
              <a:spAutoFit/>
            </a:bodyPr>
            <a:lstStyle/>
            <a:p>
              <a:pPr algn="ctr"/>
              <a:r>
                <a:rPr lang="en-US" sz="2700" b="1"/>
                <a:t>H</a:t>
              </a:r>
              <a:endParaRPr lang="en-US" sz="2700" b="1" dirty="0"/>
            </a:p>
          </p:txBody>
        </p:sp>
        <p:sp>
          <p:nvSpPr>
            <p:cNvPr id="1812" name="TextBox 1811"/>
            <p:cNvSpPr txBox="1"/>
            <p:nvPr/>
          </p:nvSpPr>
          <p:spPr>
            <a:xfrm>
              <a:off x="5324013" y="1216408"/>
              <a:ext cx="270587" cy="312844"/>
            </a:xfrm>
            <a:prstGeom prst="rect">
              <a:avLst/>
            </a:prstGeom>
            <a:noFill/>
          </p:spPr>
          <p:txBody>
            <a:bodyPr wrap="none" rtlCol="0">
              <a:spAutoFit/>
            </a:bodyPr>
            <a:lstStyle/>
            <a:p>
              <a:pPr algn="ctr"/>
              <a:r>
                <a:rPr lang="en-US" sz="2700" b="1"/>
                <a:t>Đ</a:t>
              </a:r>
              <a:endParaRPr lang="en-US" sz="2700" b="1" dirty="0"/>
            </a:p>
          </p:txBody>
        </p:sp>
        <p:sp>
          <p:nvSpPr>
            <p:cNvPr id="1819" name="TextBox 1818"/>
            <p:cNvSpPr txBox="1"/>
            <p:nvPr/>
          </p:nvSpPr>
          <p:spPr>
            <a:xfrm>
              <a:off x="5773341" y="1216408"/>
              <a:ext cx="279136" cy="312844"/>
            </a:xfrm>
            <a:prstGeom prst="rect">
              <a:avLst/>
            </a:prstGeom>
            <a:noFill/>
          </p:spPr>
          <p:txBody>
            <a:bodyPr wrap="none" rtlCol="0">
              <a:spAutoFit/>
            </a:bodyPr>
            <a:lstStyle/>
            <a:p>
              <a:pPr algn="ctr"/>
              <a:r>
                <a:rPr lang="en-US" sz="2700" b="1"/>
                <a:t>Ộ</a:t>
              </a:r>
              <a:endParaRPr lang="en-US" sz="2700" b="1" dirty="0"/>
            </a:p>
          </p:txBody>
        </p:sp>
        <p:sp>
          <p:nvSpPr>
            <p:cNvPr id="1820" name="TextBox 1819"/>
            <p:cNvSpPr txBox="1"/>
            <p:nvPr/>
          </p:nvSpPr>
          <p:spPr>
            <a:xfrm>
              <a:off x="6229080" y="1216408"/>
              <a:ext cx="274861" cy="312844"/>
            </a:xfrm>
            <a:prstGeom prst="rect">
              <a:avLst/>
            </a:prstGeom>
            <a:noFill/>
          </p:spPr>
          <p:txBody>
            <a:bodyPr wrap="none" rtlCol="0">
              <a:spAutoFit/>
            </a:bodyPr>
            <a:lstStyle/>
            <a:p>
              <a:pPr algn="ctr"/>
              <a:r>
                <a:rPr lang="en-US" sz="2700" b="1"/>
                <a:t>N</a:t>
              </a:r>
              <a:endParaRPr lang="en-US" sz="2700" b="1" dirty="0"/>
            </a:p>
          </p:txBody>
        </p:sp>
        <p:sp>
          <p:nvSpPr>
            <p:cNvPr id="1821" name="TextBox 1820"/>
            <p:cNvSpPr txBox="1"/>
            <p:nvPr/>
          </p:nvSpPr>
          <p:spPr>
            <a:xfrm>
              <a:off x="6692512" y="1216408"/>
              <a:ext cx="270587" cy="312844"/>
            </a:xfrm>
            <a:prstGeom prst="rect">
              <a:avLst/>
            </a:prstGeom>
            <a:noFill/>
            <a:ln>
              <a:noFill/>
            </a:ln>
          </p:spPr>
          <p:txBody>
            <a:bodyPr wrap="none" rtlCol="0">
              <a:spAutoFit/>
            </a:bodyPr>
            <a:lstStyle/>
            <a:p>
              <a:pPr algn="ctr"/>
              <a:r>
                <a:rPr lang="en-US" sz="2700" b="1">
                  <a:solidFill>
                    <a:srgbClr val="FF0000"/>
                  </a:solidFill>
                </a:rPr>
                <a:t>G</a:t>
              </a:r>
              <a:endParaRPr lang="en-US" sz="2700" b="1" dirty="0">
                <a:solidFill>
                  <a:srgbClr val="FF0000"/>
                </a:solidFill>
              </a:endParaRPr>
            </a:p>
          </p:txBody>
        </p:sp>
        <p:sp>
          <p:nvSpPr>
            <p:cNvPr id="1822" name="TextBox 1821"/>
            <p:cNvSpPr txBox="1"/>
            <p:nvPr/>
          </p:nvSpPr>
          <p:spPr>
            <a:xfrm>
              <a:off x="3514660" y="1220391"/>
              <a:ext cx="249213" cy="312844"/>
            </a:xfrm>
            <a:prstGeom prst="rect">
              <a:avLst/>
            </a:prstGeom>
            <a:noFill/>
          </p:spPr>
          <p:txBody>
            <a:bodyPr wrap="none" rtlCol="0">
              <a:spAutoFit/>
            </a:bodyPr>
            <a:lstStyle/>
            <a:p>
              <a:pPr algn="ctr"/>
              <a:r>
                <a:rPr lang="en-US" sz="2700" b="1"/>
                <a:t>K</a:t>
              </a:r>
              <a:endParaRPr lang="en-US" sz="2700" b="1" dirty="0"/>
            </a:p>
          </p:txBody>
        </p:sp>
        <p:sp>
          <p:nvSpPr>
            <p:cNvPr id="1823" name="TextBox 1822"/>
            <p:cNvSpPr txBox="1"/>
            <p:nvPr/>
          </p:nvSpPr>
          <p:spPr>
            <a:xfrm>
              <a:off x="4000323" y="1220392"/>
              <a:ext cx="185093" cy="312844"/>
            </a:xfrm>
            <a:prstGeom prst="rect">
              <a:avLst/>
            </a:prstGeom>
            <a:noFill/>
          </p:spPr>
          <p:txBody>
            <a:bodyPr wrap="none" rtlCol="0">
              <a:spAutoFit/>
            </a:bodyPr>
            <a:lstStyle/>
            <a:p>
              <a:pPr algn="ctr"/>
              <a:r>
                <a:rPr lang="en-US" sz="2700" b="1"/>
                <a:t>Í</a:t>
              </a:r>
              <a:endParaRPr lang="en-US" sz="2700" b="1" dirty="0"/>
            </a:p>
          </p:txBody>
        </p:sp>
        <p:sp>
          <p:nvSpPr>
            <p:cNvPr id="1824" name="TextBox 1823"/>
            <p:cNvSpPr txBox="1"/>
            <p:nvPr/>
          </p:nvSpPr>
          <p:spPr>
            <a:xfrm>
              <a:off x="4424002" y="1220392"/>
              <a:ext cx="244939" cy="312844"/>
            </a:xfrm>
            <a:prstGeom prst="rect">
              <a:avLst/>
            </a:prstGeom>
            <a:noFill/>
          </p:spPr>
          <p:txBody>
            <a:bodyPr wrap="none" rtlCol="0">
              <a:spAutoFit/>
            </a:bodyPr>
            <a:lstStyle/>
            <a:p>
              <a:pPr algn="ctr"/>
              <a:r>
                <a:rPr lang="en-US" sz="2700" b="1"/>
                <a:t>C</a:t>
              </a:r>
              <a:endParaRPr lang="en-US" sz="2700" b="1" dirty="0"/>
            </a:p>
          </p:txBody>
        </p:sp>
      </p:grpSp>
      <p:sp>
        <p:nvSpPr>
          <p:cNvPr id="1825" name="Rectangle 1824"/>
          <p:cNvSpPr/>
          <p:nvPr/>
        </p:nvSpPr>
        <p:spPr>
          <a:xfrm>
            <a:off x="5629867" y="2280389"/>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grpSp>
        <p:nvGrpSpPr>
          <p:cNvPr id="1839" name="Group 1838"/>
          <p:cNvGrpSpPr/>
          <p:nvPr/>
        </p:nvGrpSpPr>
        <p:grpSpPr>
          <a:xfrm>
            <a:off x="5722730" y="2315112"/>
            <a:ext cx="5843772" cy="507831"/>
            <a:chOff x="3085951" y="1543408"/>
            <a:chExt cx="3895848" cy="338554"/>
          </a:xfrm>
        </p:grpSpPr>
        <p:sp>
          <p:nvSpPr>
            <p:cNvPr id="29" name="TextBox 28"/>
            <p:cNvSpPr txBox="1"/>
            <p:nvPr/>
          </p:nvSpPr>
          <p:spPr>
            <a:xfrm>
              <a:off x="4438379" y="1543408"/>
              <a:ext cx="274861" cy="338554"/>
            </a:xfrm>
            <a:prstGeom prst="rect">
              <a:avLst/>
            </a:prstGeom>
            <a:noFill/>
          </p:spPr>
          <p:txBody>
            <a:bodyPr wrap="none" rtlCol="0">
              <a:spAutoFit/>
            </a:bodyPr>
            <a:lstStyle/>
            <a:p>
              <a:pPr algn="ctr"/>
              <a:r>
                <a:rPr lang="en-US" sz="2700" b="1"/>
                <a:t>N</a:t>
              </a:r>
              <a:endParaRPr lang="en-US" sz="2700" b="1" dirty="0"/>
            </a:p>
          </p:txBody>
        </p:sp>
        <p:sp>
          <p:nvSpPr>
            <p:cNvPr id="5" name="TextBox 4"/>
            <p:cNvSpPr txBox="1"/>
            <p:nvPr/>
          </p:nvSpPr>
          <p:spPr>
            <a:xfrm>
              <a:off x="4894118" y="1543408"/>
              <a:ext cx="270587" cy="338554"/>
            </a:xfrm>
            <a:prstGeom prst="rect">
              <a:avLst/>
            </a:prstGeom>
            <a:noFill/>
          </p:spPr>
          <p:txBody>
            <a:bodyPr wrap="none" rtlCol="0">
              <a:spAutoFit/>
            </a:bodyPr>
            <a:lstStyle/>
            <a:p>
              <a:pPr algn="ctr"/>
              <a:r>
                <a:rPr lang="en-US" sz="2700" b="1" dirty="0"/>
                <a:t>G</a:t>
              </a:r>
            </a:p>
          </p:txBody>
        </p:sp>
        <p:sp>
          <p:nvSpPr>
            <p:cNvPr id="11" name="TextBox 10"/>
            <p:cNvSpPr txBox="1"/>
            <p:nvPr/>
          </p:nvSpPr>
          <p:spPr>
            <a:xfrm>
              <a:off x="5347720" y="1543408"/>
              <a:ext cx="270587" cy="338554"/>
            </a:xfrm>
            <a:prstGeom prst="rect">
              <a:avLst/>
            </a:prstGeom>
            <a:noFill/>
          </p:spPr>
          <p:txBody>
            <a:bodyPr wrap="none" rtlCol="0">
              <a:spAutoFit/>
            </a:bodyPr>
            <a:lstStyle/>
            <a:p>
              <a:pPr algn="ctr"/>
              <a:r>
                <a:rPr lang="en-US" sz="2700" b="1"/>
                <a:t>G</a:t>
              </a:r>
              <a:endParaRPr lang="en-US" sz="2700" b="1" dirty="0"/>
            </a:p>
          </p:txBody>
        </p:sp>
        <p:sp>
          <p:nvSpPr>
            <p:cNvPr id="26" name="TextBox 25"/>
            <p:cNvSpPr txBox="1"/>
            <p:nvPr/>
          </p:nvSpPr>
          <p:spPr>
            <a:xfrm>
              <a:off x="5844070" y="1543408"/>
              <a:ext cx="185093" cy="338554"/>
            </a:xfrm>
            <a:prstGeom prst="rect">
              <a:avLst/>
            </a:prstGeom>
            <a:noFill/>
          </p:spPr>
          <p:txBody>
            <a:bodyPr wrap="none" rtlCol="0">
              <a:spAutoFit/>
            </a:bodyPr>
            <a:lstStyle/>
            <a:p>
              <a:pPr algn="ctr"/>
              <a:r>
                <a:rPr lang="en-US" sz="2700" b="1"/>
                <a:t>I</a:t>
              </a:r>
              <a:endParaRPr lang="en-US" sz="2700" b="1" dirty="0"/>
            </a:p>
          </p:txBody>
        </p:sp>
        <p:sp>
          <p:nvSpPr>
            <p:cNvPr id="1899" name="TextBox 1898"/>
            <p:cNvSpPr txBox="1"/>
            <p:nvPr/>
          </p:nvSpPr>
          <p:spPr>
            <a:xfrm>
              <a:off x="6266356" y="1543408"/>
              <a:ext cx="263107" cy="338554"/>
            </a:xfrm>
            <a:prstGeom prst="rect">
              <a:avLst/>
            </a:prstGeom>
            <a:noFill/>
            <a:ln>
              <a:noFill/>
            </a:ln>
          </p:spPr>
          <p:txBody>
            <a:bodyPr wrap="none" rtlCol="0">
              <a:spAutoFit/>
            </a:bodyPr>
            <a:lstStyle/>
            <a:p>
              <a:pPr algn="ctr"/>
              <a:r>
                <a:rPr lang="en-US" sz="2700" b="1">
                  <a:solidFill>
                    <a:srgbClr val="FF0000"/>
                  </a:solidFill>
                </a:rPr>
                <a:t>A</a:t>
              </a:r>
              <a:endParaRPr lang="en-US" sz="2700" b="1" dirty="0">
                <a:solidFill>
                  <a:srgbClr val="FF0000"/>
                </a:solidFill>
              </a:endParaRPr>
            </a:p>
          </p:txBody>
        </p:sp>
        <p:sp>
          <p:nvSpPr>
            <p:cNvPr id="1901" name="TextBox 1900"/>
            <p:cNvSpPr txBox="1"/>
            <p:nvPr/>
          </p:nvSpPr>
          <p:spPr>
            <a:xfrm>
              <a:off x="6706938" y="1543408"/>
              <a:ext cx="274861" cy="338554"/>
            </a:xfrm>
            <a:prstGeom prst="rect">
              <a:avLst/>
            </a:prstGeom>
            <a:noFill/>
          </p:spPr>
          <p:txBody>
            <a:bodyPr wrap="none" rtlCol="0">
              <a:spAutoFit/>
            </a:bodyPr>
            <a:lstStyle/>
            <a:p>
              <a:pPr algn="ctr"/>
              <a:r>
                <a:rPr lang="en-US" sz="2700" b="1" dirty="0"/>
                <a:t>N</a:t>
              </a:r>
            </a:p>
          </p:txBody>
        </p:sp>
        <p:sp>
          <p:nvSpPr>
            <p:cNvPr id="1903" name="TextBox 1902"/>
            <p:cNvSpPr txBox="1"/>
            <p:nvPr/>
          </p:nvSpPr>
          <p:spPr>
            <a:xfrm>
              <a:off x="3535911" y="1543408"/>
              <a:ext cx="268449" cy="338554"/>
            </a:xfrm>
            <a:prstGeom prst="rect">
              <a:avLst/>
            </a:prstGeom>
            <a:noFill/>
          </p:spPr>
          <p:txBody>
            <a:bodyPr wrap="none" rtlCol="0">
              <a:spAutoFit/>
            </a:bodyPr>
            <a:lstStyle/>
            <a:p>
              <a:pPr algn="ctr"/>
              <a:r>
                <a:rPr lang="en-US" sz="2700" b="1"/>
                <a:t>H</a:t>
              </a:r>
              <a:endParaRPr lang="en-US" sz="2700" b="1" dirty="0"/>
            </a:p>
          </p:txBody>
        </p:sp>
        <p:sp>
          <p:nvSpPr>
            <p:cNvPr id="1906" name="TextBox 1905"/>
            <p:cNvSpPr txBox="1"/>
            <p:nvPr/>
          </p:nvSpPr>
          <p:spPr>
            <a:xfrm>
              <a:off x="3984172" y="1543408"/>
              <a:ext cx="279136" cy="338554"/>
            </a:xfrm>
            <a:prstGeom prst="rect">
              <a:avLst/>
            </a:prstGeom>
            <a:noFill/>
          </p:spPr>
          <p:txBody>
            <a:bodyPr wrap="none" rtlCol="0">
              <a:spAutoFit/>
            </a:bodyPr>
            <a:lstStyle/>
            <a:p>
              <a:pPr algn="ctr"/>
              <a:r>
                <a:rPr lang="en-US" sz="2700" b="1"/>
                <a:t>Ô</a:t>
              </a:r>
              <a:endParaRPr lang="en-US" sz="2700" b="1" dirty="0"/>
            </a:p>
          </p:txBody>
        </p:sp>
        <p:sp>
          <p:nvSpPr>
            <p:cNvPr id="1826" name="TextBox 1825"/>
            <p:cNvSpPr txBox="1"/>
            <p:nvPr/>
          </p:nvSpPr>
          <p:spPr>
            <a:xfrm>
              <a:off x="3085951" y="1543408"/>
              <a:ext cx="249213" cy="338554"/>
            </a:xfrm>
            <a:prstGeom prst="rect">
              <a:avLst/>
            </a:prstGeom>
            <a:noFill/>
          </p:spPr>
          <p:txBody>
            <a:bodyPr wrap="none" rtlCol="0">
              <a:spAutoFit/>
            </a:bodyPr>
            <a:lstStyle/>
            <a:p>
              <a:pPr algn="ctr"/>
              <a:r>
                <a:rPr lang="en-US" sz="2700" b="1"/>
                <a:t>K</a:t>
              </a:r>
              <a:endParaRPr lang="en-US" sz="2700" b="1" dirty="0"/>
            </a:p>
          </p:txBody>
        </p:sp>
      </p:grpSp>
      <p:sp>
        <p:nvSpPr>
          <p:cNvPr id="1852" name="Rectangle 1851"/>
          <p:cNvSpPr/>
          <p:nvPr/>
        </p:nvSpPr>
        <p:spPr>
          <a:xfrm>
            <a:off x="7005608" y="5905109"/>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grpSp>
        <p:nvGrpSpPr>
          <p:cNvPr id="1854" name="Group 1853"/>
          <p:cNvGrpSpPr/>
          <p:nvPr/>
        </p:nvGrpSpPr>
        <p:grpSpPr>
          <a:xfrm>
            <a:off x="7090456" y="5939832"/>
            <a:ext cx="5833649" cy="507831"/>
            <a:chOff x="3997768" y="3959888"/>
            <a:chExt cx="3889099" cy="338554"/>
          </a:xfrm>
        </p:grpSpPr>
        <p:sp>
          <p:nvSpPr>
            <p:cNvPr id="1353" name="TextBox 1352"/>
            <p:cNvSpPr txBox="1"/>
            <p:nvPr/>
          </p:nvSpPr>
          <p:spPr>
            <a:xfrm>
              <a:off x="4483261" y="3959888"/>
              <a:ext cx="185093" cy="338554"/>
            </a:xfrm>
            <a:prstGeom prst="rect">
              <a:avLst/>
            </a:prstGeom>
            <a:noFill/>
          </p:spPr>
          <p:txBody>
            <a:bodyPr wrap="none" rtlCol="0">
              <a:spAutoFit/>
            </a:bodyPr>
            <a:lstStyle/>
            <a:p>
              <a:pPr algn="ctr"/>
              <a:r>
                <a:rPr lang="en-US" sz="2700" b="1"/>
                <a:t>I</a:t>
              </a:r>
              <a:endParaRPr lang="en-US" sz="2700" b="1" dirty="0"/>
            </a:p>
          </p:txBody>
        </p:sp>
        <p:sp>
          <p:nvSpPr>
            <p:cNvPr id="1354" name="TextBox 1353"/>
            <p:cNvSpPr txBox="1"/>
            <p:nvPr/>
          </p:nvSpPr>
          <p:spPr>
            <a:xfrm>
              <a:off x="4911751" y="3959888"/>
              <a:ext cx="235321" cy="338554"/>
            </a:xfrm>
            <a:prstGeom prst="rect">
              <a:avLst/>
            </a:prstGeom>
            <a:noFill/>
          </p:spPr>
          <p:txBody>
            <a:bodyPr wrap="none" rtlCol="0">
              <a:spAutoFit/>
            </a:bodyPr>
            <a:lstStyle/>
            <a:p>
              <a:pPr algn="ctr"/>
              <a:r>
                <a:rPr lang="en-US" sz="2700" b="1"/>
                <a:t>Ễ</a:t>
              </a:r>
              <a:endParaRPr lang="en-US" sz="2700" b="1" dirty="0"/>
            </a:p>
          </p:txBody>
        </p:sp>
        <p:sp>
          <p:nvSpPr>
            <p:cNvPr id="1355" name="TextBox 1354"/>
            <p:cNvSpPr txBox="1"/>
            <p:nvPr/>
          </p:nvSpPr>
          <p:spPr>
            <a:xfrm>
              <a:off x="5345584" y="3959888"/>
              <a:ext cx="274861" cy="338554"/>
            </a:xfrm>
            <a:prstGeom prst="rect">
              <a:avLst/>
            </a:prstGeom>
            <a:noFill/>
          </p:spPr>
          <p:txBody>
            <a:bodyPr wrap="none" rtlCol="0">
              <a:spAutoFit/>
            </a:bodyPr>
            <a:lstStyle/>
            <a:p>
              <a:pPr algn="ctr"/>
              <a:r>
                <a:rPr lang="en-US" sz="2700" b="1"/>
                <a:t>N</a:t>
              </a:r>
              <a:endParaRPr lang="en-US" sz="2700" b="1" dirty="0"/>
            </a:p>
          </p:txBody>
        </p:sp>
        <p:sp>
          <p:nvSpPr>
            <p:cNvPr id="1356" name="TextBox 1355"/>
            <p:cNvSpPr txBox="1"/>
            <p:nvPr/>
          </p:nvSpPr>
          <p:spPr>
            <a:xfrm>
              <a:off x="5817887" y="3959888"/>
              <a:ext cx="237458" cy="338554"/>
            </a:xfrm>
            <a:prstGeom prst="rect">
              <a:avLst/>
            </a:prstGeom>
            <a:noFill/>
          </p:spPr>
          <p:txBody>
            <a:bodyPr wrap="none" rtlCol="0">
              <a:spAutoFit/>
            </a:bodyPr>
            <a:lstStyle/>
            <a:p>
              <a:pPr algn="ctr"/>
              <a:r>
                <a:rPr lang="en-US" sz="2700" b="1"/>
                <a:t>T</a:t>
              </a:r>
              <a:endParaRPr lang="en-US" sz="2700" b="1" dirty="0"/>
            </a:p>
          </p:txBody>
        </p:sp>
        <p:sp>
          <p:nvSpPr>
            <p:cNvPr id="1357" name="TextBox 1356"/>
            <p:cNvSpPr txBox="1"/>
            <p:nvPr/>
          </p:nvSpPr>
          <p:spPr>
            <a:xfrm>
              <a:off x="6263686" y="3959888"/>
              <a:ext cx="268449" cy="338554"/>
            </a:xfrm>
            <a:prstGeom prst="rect">
              <a:avLst/>
            </a:prstGeom>
            <a:noFill/>
            <a:ln>
              <a:noFill/>
            </a:ln>
          </p:spPr>
          <p:txBody>
            <a:bodyPr wrap="none" rtlCol="0">
              <a:spAutoFit/>
            </a:bodyPr>
            <a:lstStyle/>
            <a:p>
              <a:pPr algn="ctr"/>
              <a:r>
                <a:rPr lang="en-US" sz="2700" b="1">
                  <a:solidFill>
                    <a:srgbClr val="FF0000"/>
                  </a:solidFill>
                </a:rPr>
                <a:t>H</a:t>
              </a:r>
              <a:endParaRPr lang="en-US" sz="2700" b="1" dirty="0">
                <a:solidFill>
                  <a:srgbClr val="FF0000"/>
                </a:solidFill>
              </a:endParaRPr>
            </a:p>
          </p:txBody>
        </p:sp>
        <p:sp>
          <p:nvSpPr>
            <p:cNvPr id="1358" name="TextBox 1357"/>
            <p:cNvSpPr txBox="1"/>
            <p:nvPr/>
          </p:nvSpPr>
          <p:spPr>
            <a:xfrm>
              <a:off x="6704801" y="3959888"/>
              <a:ext cx="279136" cy="338554"/>
            </a:xfrm>
            <a:prstGeom prst="rect">
              <a:avLst/>
            </a:prstGeom>
            <a:noFill/>
          </p:spPr>
          <p:txBody>
            <a:bodyPr wrap="none" rtlCol="0">
              <a:spAutoFit/>
            </a:bodyPr>
            <a:lstStyle/>
            <a:p>
              <a:pPr algn="ctr"/>
              <a:r>
                <a:rPr lang="en-US" sz="2700" b="1"/>
                <a:t>Ô</a:t>
              </a:r>
              <a:endParaRPr lang="en-US" sz="2700" b="1" dirty="0"/>
            </a:p>
          </p:txBody>
        </p:sp>
        <p:sp>
          <p:nvSpPr>
            <p:cNvPr id="1359" name="TextBox 1358"/>
            <p:cNvSpPr txBox="1"/>
            <p:nvPr/>
          </p:nvSpPr>
          <p:spPr>
            <a:xfrm>
              <a:off x="7160540" y="3959888"/>
              <a:ext cx="274861" cy="338554"/>
            </a:xfrm>
            <a:prstGeom prst="rect">
              <a:avLst/>
            </a:prstGeom>
            <a:noFill/>
          </p:spPr>
          <p:txBody>
            <a:bodyPr wrap="none" rtlCol="0">
              <a:spAutoFit/>
            </a:bodyPr>
            <a:lstStyle/>
            <a:p>
              <a:pPr algn="ctr"/>
              <a:r>
                <a:rPr lang="en-US" sz="2700" b="1" dirty="0"/>
                <a:t>N</a:t>
              </a:r>
            </a:p>
          </p:txBody>
        </p:sp>
        <p:sp>
          <p:nvSpPr>
            <p:cNvPr id="1360" name="TextBox 1359"/>
            <p:cNvSpPr txBox="1"/>
            <p:nvPr/>
          </p:nvSpPr>
          <p:spPr>
            <a:xfrm>
              <a:off x="7616280" y="3959888"/>
              <a:ext cx="270587" cy="338554"/>
            </a:xfrm>
            <a:prstGeom prst="rect">
              <a:avLst/>
            </a:prstGeom>
            <a:noFill/>
          </p:spPr>
          <p:txBody>
            <a:bodyPr wrap="none" rtlCol="0">
              <a:spAutoFit/>
            </a:bodyPr>
            <a:lstStyle/>
            <a:p>
              <a:pPr algn="ctr"/>
              <a:r>
                <a:rPr lang="en-US" sz="2700" b="1" dirty="0"/>
                <a:t>G</a:t>
              </a:r>
            </a:p>
          </p:txBody>
        </p:sp>
        <p:sp>
          <p:nvSpPr>
            <p:cNvPr id="1853" name="TextBox 1852"/>
            <p:cNvSpPr txBox="1"/>
            <p:nvPr/>
          </p:nvSpPr>
          <p:spPr>
            <a:xfrm>
              <a:off x="3997768" y="3959888"/>
              <a:ext cx="259900" cy="338554"/>
            </a:xfrm>
            <a:prstGeom prst="rect">
              <a:avLst/>
            </a:prstGeom>
            <a:noFill/>
          </p:spPr>
          <p:txBody>
            <a:bodyPr wrap="none" rtlCol="0">
              <a:spAutoFit/>
            </a:bodyPr>
            <a:lstStyle/>
            <a:p>
              <a:pPr algn="ctr"/>
              <a:r>
                <a:rPr lang="en-US" sz="2700" b="1" dirty="0"/>
                <a:t>V</a:t>
              </a:r>
            </a:p>
          </p:txBody>
        </p:sp>
      </p:grpSp>
      <p:sp>
        <p:nvSpPr>
          <p:cNvPr id="1855" name="Rectangle 1854"/>
          <p:cNvSpPr/>
          <p:nvPr/>
        </p:nvSpPr>
        <p:spPr>
          <a:xfrm>
            <a:off x="6992786" y="6627922"/>
            <a:ext cx="559553" cy="599525"/>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b"/>
          <a:lstStyle/>
          <a:p>
            <a:pPr algn="ctr"/>
            <a:endParaRPr lang="en-US" sz="2100" b="1" dirty="0">
              <a:solidFill>
                <a:schemeClr val="tx1"/>
              </a:solidFill>
            </a:endParaRPr>
          </a:p>
        </p:txBody>
      </p:sp>
      <p:grpSp>
        <p:nvGrpSpPr>
          <p:cNvPr id="1417" name="Group 1416"/>
          <p:cNvGrpSpPr/>
          <p:nvPr/>
        </p:nvGrpSpPr>
        <p:grpSpPr>
          <a:xfrm>
            <a:off x="7066414" y="6662647"/>
            <a:ext cx="5898566" cy="509963"/>
            <a:chOff x="3981740" y="4441763"/>
            <a:chExt cx="3932377" cy="339975"/>
          </a:xfrm>
        </p:grpSpPr>
        <p:sp>
          <p:nvSpPr>
            <p:cNvPr id="1371" name="TextBox 1370"/>
            <p:cNvSpPr txBox="1"/>
            <p:nvPr/>
          </p:nvSpPr>
          <p:spPr>
            <a:xfrm>
              <a:off x="4440515" y="4443184"/>
              <a:ext cx="270587" cy="338554"/>
            </a:xfrm>
            <a:prstGeom prst="rect">
              <a:avLst/>
            </a:prstGeom>
            <a:noFill/>
          </p:spPr>
          <p:txBody>
            <a:bodyPr wrap="none" rtlCol="0">
              <a:spAutoFit/>
            </a:bodyPr>
            <a:lstStyle/>
            <a:p>
              <a:pPr algn="ctr"/>
              <a:r>
                <a:rPr lang="en-US" sz="2700" b="1"/>
                <a:t>G</a:t>
              </a:r>
              <a:endParaRPr lang="en-US" sz="2700" b="1" dirty="0"/>
            </a:p>
          </p:txBody>
        </p:sp>
        <p:sp>
          <p:nvSpPr>
            <p:cNvPr id="1372" name="TextBox 1371"/>
            <p:cNvSpPr txBox="1"/>
            <p:nvPr/>
          </p:nvSpPr>
          <p:spPr>
            <a:xfrm>
              <a:off x="4895188" y="4443184"/>
              <a:ext cx="268449" cy="338554"/>
            </a:xfrm>
            <a:prstGeom prst="rect">
              <a:avLst/>
            </a:prstGeom>
            <a:noFill/>
          </p:spPr>
          <p:txBody>
            <a:bodyPr wrap="none" rtlCol="0">
              <a:spAutoFit/>
            </a:bodyPr>
            <a:lstStyle/>
            <a:p>
              <a:pPr algn="ctr"/>
              <a:r>
                <a:rPr lang="en-US" sz="2700" b="1"/>
                <a:t>H</a:t>
              </a:r>
              <a:endParaRPr lang="en-US" sz="2700" b="1" dirty="0"/>
            </a:p>
          </p:txBody>
        </p:sp>
        <p:sp>
          <p:nvSpPr>
            <p:cNvPr id="1373" name="TextBox 1372"/>
            <p:cNvSpPr txBox="1"/>
            <p:nvPr/>
          </p:nvSpPr>
          <p:spPr>
            <a:xfrm>
              <a:off x="5390467" y="4443184"/>
              <a:ext cx="185093" cy="338554"/>
            </a:xfrm>
            <a:prstGeom prst="rect">
              <a:avLst/>
            </a:prstGeom>
            <a:noFill/>
          </p:spPr>
          <p:txBody>
            <a:bodyPr wrap="none" rtlCol="0">
              <a:spAutoFit/>
            </a:bodyPr>
            <a:lstStyle/>
            <a:p>
              <a:pPr algn="ctr"/>
              <a:r>
                <a:rPr lang="en-US" sz="2700" b="1"/>
                <a:t>I</a:t>
              </a:r>
              <a:endParaRPr lang="en-US" sz="2700" b="1" dirty="0"/>
            </a:p>
          </p:txBody>
        </p:sp>
        <p:sp>
          <p:nvSpPr>
            <p:cNvPr id="1374" name="TextBox 1373"/>
            <p:cNvSpPr txBox="1"/>
            <p:nvPr/>
          </p:nvSpPr>
          <p:spPr>
            <a:xfrm>
              <a:off x="5818956" y="4443184"/>
              <a:ext cx="235321" cy="338554"/>
            </a:xfrm>
            <a:prstGeom prst="rect">
              <a:avLst/>
            </a:prstGeom>
            <a:noFill/>
          </p:spPr>
          <p:txBody>
            <a:bodyPr wrap="none" rtlCol="0">
              <a:spAutoFit/>
            </a:bodyPr>
            <a:lstStyle/>
            <a:p>
              <a:pPr algn="ctr"/>
              <a:r>
                <a:rPr lang="en-US" sz="2700" b="1"/>
                <a:t>Ê</a:t>
              </a:r>
              <a:endParaRPr lang="en-US" sz="2700" b="1" dirty="0"/>
            </a:p>
          </p:txBody>
        </p:sp>
        <p:sp>
          <p:nvSpPr>
            <p:cNvPr id="1375" name="TextBox 1374"/>
            <p:cNvSpPr txBox="1"/>
            <p:nvPr/>
          </p:nvSpPr>
          <p:spPr>
            <a:xfrm>
              <a:off x="6235365" y="4443184"/>
              <a:ext cx="325089" cy="338554"/>
            </a:xfrm>
            <a:prstGeom prst="rect">
              <a:avLst/>
            </a:prstGeom>
            <a:noFill/>
            <a:ln>
              <a:noFill/>
            </a:ln>
          </p:spPr>
          <p:txBody>
            <a:bodyPr wrap="none" rtlCol="0">
              <a:spAutoFit/>
            </a:bodyPr>
            <a:lstStyle/>
            <a:p>
              <a:pPr algn="ctr"/>
              <a:r>
                <a:rPr lang="en-US" sz="2700" b="1" dirty="0">
                  <a:solidFill>
                    <a:srgbClr val="FF0000"/>
                  </a:solidFill>
                </a:rPr>
                <a:t>M</a:t>
              </a:r>
            </a:p>
          </p:txBody>
        </p:sp>
        <p:sp>
          <p:nvSpPr>
            <p:cNvPr id="1376" name="TextBox 1375"/>
            <p:cNvSpPr txBox="1"/>
            <p:nvPr/>
          </p:nvSpPr>
          <p:spPr>
            <a:xfrm>
              <a:off x="6721898" y="4443184"/>
              <a:ext cx="244939" cy="338554"/>
            </a:xfrm>
            <a:prstGeom prst="rect">
              <a:avLst/>
            </a:prstGeom>
            <a:noFill/>
          </p:spPr>
          <p:txBody>
            <a:bodyPr wrap="none" rtlCol="0">
              <a:spAutoFit/>
            </a:bodyPr>
            <a:lstStyle/>
            <a:p>
              <a:pPr algn="ctr"/>
              <a:r>
                <a:rPr lang="en-US" sz="2700" b="1"/>
                <a:t>C</a:t>
              </a:r>
              <a:endParaRPr lang="en-US" sz="2700" b="1" dirty="0"/>
            </a:p>
          </p:txBody>
        </p:sp>
        <p:sp>
          <p:nvSpPr>
            <p:cNvPr id="1377" name="TextBox 1376"/>
            <p:cNvSpPr txBox="1"/>
            <p:nvPr/>
          </p:nvSpPr>
          <p:spPr>
            <a:xfrm>
              <a:off x="7166417" y="4443184"/>
              <a:ext cx="263107" cy="338554"/>
            </a:xfrm>
            <a:prstGeom prst="rect">
              <a:avLst/>
            </a:prstGeom>
            <a:noFill/>
          </p:spPr>
          <p:txBody>
            <a:bodyPr wrap="none" rtlCol="0">
              <a:spAutoFit/>
            </a:bodyPr>
            <a:lstStyle/>
            <a:p>
              <a:pPr algn="ctr"/>
              <a:r>
                <a:rPr lang="en-US" sz="2700" b="1"/>
                <a:t>Ấ</a:t>
              </a:r>
              <a:endParaRPr lang="en-US" sz="2700" b="1" dirty="0"/>
            </a:p>
          </p:txBody>
        </p:sp>
        <p:sp>
          <p:nvSpPr>
            <p:cNvPr id="1378" name="TextBox 1377"/>
            <p:cNvSpPr txBox="1"/>
            <p:nvPr/>
          </p:nvSpPr>
          <p:spPr>
            <a:xfrm>
              <a:off x="7589028" y="4443184"/>
              <a:ext cx="325089" cy="338554"/>
            </a:xfrm>
            <a:prstGeom prst="rect">
              <a:avLst/>
            </a:prstGeom>
            <a:noFill/>
          </p:spPr>
          <p:txBody>
            <a:bodyPr wrap="none" rtlCol="0">
              <a:spAutoFit/>
            </a:bodyPr>
            <a:lstStyle/>
            <a:p>
              <a:pPr algn="ctr"/>
              <a:r>
                <a:rPr lang="en-US" sz="2700" b="1"/>
                <a:t>M</a:t>
              </a:r>
              <a:endParaRPr lang="en-US" sz="2700" b="1" dirty="0"/>
            </a:p>
          </p:txBody>
        </p:sp>
        <p:sp>
          <p:nvSpPr>
            <p:cNvPr id="1416" name="TextBox 1415"/>
            <p:cNvSpPr txBox="1"/>
            <p:nvPr/>
          </p:nvSpPr>
          <p:spPr>
            <a:xfrm>
              <a:off x="3981740" y="4441763"/>
              <a:ext cx="274861" cy="338554"/>
            </a:xfrm>
            <a:prstGeom prst="rect">
              <a:avLst/>
            </a:prstGeom>
            <a:noFill/>
          </p:spPr>
          <p:txBody>
            <a:bodyPr wrap="none" rtlCol="0">
              <a:spAutoFit/>
            </a:bodyPr>
            <a:lstStyle/>
            <a:p>
              <a:pPr algn="ctr"/>
              <a:r>
                <a:rPr lang="en-US" sz="2700" b="1"/>
                <a:t>N</a:t>
              </a:r>
              <a:endParaRPr lang="en-US" sz="2700" b="1" dirty="0"/>
            </a:p>
          </p:txBody>
        </p:sp>
      </p:grpSp>
      <p:pic>
        <p:nvPicPr>
          <p:cNvPr id="1418" name="NGÔI SAO"/>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73597" y="1567793"/>
            <a:ext cx="620856" cy="6208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39"/>
                                        </p:tgtEl>
                                        <p:attrNameLst>
                                          <p:attrName>style.visibility</p:attrName>
                                        </p:attrNameLst>
                                      </p:cBhvr>
                                      <p:to>
                                        <p:strVal val="visible"/>
                                      </p:to>
                                    </p:set>
                                    <p:animEffect transition="in" filter="fade">
                                      <p:cBhvr>
                                        <p:cTn id="7" dur="1000"/>
                                        <p:tgtEl>
                                          <p:spTgt spid="1839"/>
                                        </p:tgtEl>
                                      </p:cBhvr>
                                    </p:animEffect>
                                    <p:anim calcmode="lin" valueType="num">
                                      <p:cBhvr>
                                        <p:cTn id="8" dur="1000" fill="hold"/>
                                        <p:tgtEl>
                                          <p:spTgt spid="1839"/>
                                        </p:tgtEl>
                                        <p:attrNameLst>
                                          <p:attrName>ppt_x</p:attrName>
                                        </p:attrNameLst>
                                      </p:cBhvr>
                                      <p:tavLst>
                                        <p:tav tm="0">
                                          <p:val>
                                            <p:strVal val="#ppt_x"/>
                                          </p:val>
                                        </p:tav>
                                        <p:tav tm="100000">
                                          <p:val>
                                            <p:strVal val="#ppt_x"/>
                                          </p:val>
                                        </p:tav>
                                      </p:tavLst>
                                    </p:anim>
                                    <p:anim calcmode="lin" valueType="num">
                                      <p:cBhvr>
                                        <p:cTn id="9" dur="1000" fill="hold"/>
                                        <p:tgtEl>
                                          <p:spTgt spid="18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40"/>
                                        </p:tgtEl>
                                        <p:attrNameLst>
                                          <p:attrName>style.visibility</p:attrName>
                                        </p:attrNameLst>
                                      </p:cBhvr>
                                      <p:to>
                                        <p:strVal val="visible"/>
                                      </p:to>
                                    </p:set>
                                    <p:animEffect transition="in" filter="fade">
                                      <p:cBhvr>
                                        <p:cTn id="14" dur="1000"/>
                                        <p:tgtEl>
                                          <p:spTgt spid="1840"/>
                                        </p:tgtEl>
                                      </p:cBhvr>
                                    </p:animEffect>
                                    <p:anim calcmode="lin" valueType="num">
                                      <p:cBhvr>
                                        <p:cTn id="15" dur="1000" fill="hold"/>
                                        <p:tgtEl>
                                          <p:spTgt spid="1840"/>
                                        </p:tgtEl>
                                        <p:attrNameLst>
                                          <p:attrName>ppt_x</p:attrName>
                                        </p:attrNameLst>
                                      </p:cBhvr>
                                      <p:tavLst>
                                        <p:tav tm="0">
                                          <p:val>
                                            <p:strVal val="#ppt_x"/>
                                          </p:val>
                                        </p:tav>
                                        <p:tav tm="100000">
                                          <p:val>
                                            <p:strVal val="#ppt_x"/>
                                          </p:val>
                                        </p:tav>
                                      </p:tavLst>
                                    </p:anim>
                                    <p:anim calcmode="lin" valueType="num">
                                      <p:cBhvr>
                                        <p:cTn id="16" dur="1000" fill="hold"/>
                                        <p:tgtEl>
                                          <p:spTgt spid="184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41"/>
                                        </p:tgtEl>
                                        <p:attrNameLst>
                                          <p:attrName>style.visibility</p:attrName>
                                        </p:attrNameLst>
                                      </p:cBhvr>
                                      <p:to>
                                        <p:strVal val="visible"/>
                                      </p:to>
                                    </p:set>
                                    <p:animEffect transition="in" filter="fade">
                                      <p:cBhvr>
                                        <p:cTn id="21" dur="1000"/>
                                        <p:tgtEl>
                                          <p:spTgt spid="1841"/>
                                        </p:tgtEl>
                                      </p:cBhvr>
                                    </p:animEffect>
                                    <p:anim calcmode="lin" valueType="num">
                                      <p:cBhvr>
                                        <p:cTn id="22" dur="1000" fill="hold"/>
                                        <p:tgtEl>
                                          <p:spTgt spid="1841"/>
                                        </p:tgtEl>
                                        <p:attrNameLst>
                                          <p:attrName>ppt_x</p:attrName>
                                        </p:attrNameLst>
                                      </p:cBhvr>
                                      <p:tavLst>
                                        <p:tav tm="0">
                                          <p:val>
                                            <p:strVal val="#ppt_x"/>
                                          </p:val>
                                        </p:tav>
                                        <p:tav tm="100000">
                                          <p:val>
                                            <p:strVal val="#ppt_x"/>
                                          </p:val>
                                        </p:tav>
                                      </p:tavLst>
                                    </p:anim>
                                    <p:anim calcmode="lin" valueType="num">
                                      <p:cBhvr>
                                        <p:cTn id="23" dur="1000" fill="hold"/>
                                        <p:tgtEl>
                                          <p:spTgt spid="184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1000"/>
                                        <p:tgtEl>
                                          <p:spTgt spid="62"/>
                                        </p:tgtEl>
                                      </p:cBhvr>
                                    </p:animEffect>
                                    <p:anim calcmode="lin" valueType="num">
                                      <p:cBhvr>
                                        <p:cTn id="29" dur="1000" fill="hold"/>
                                        <p:tgtEl>
                                          <p:spTgt spid="62"/>
                                        </p:tgtEl>
                                        <p:attrNameLst>
                                          <p:attrName>ppt_x</p:attrName>
                                        </p:attrNameLst>
                                      </p:cBhvr>
                                      <p:tavLst>
                                        <p:tav tm="0">
                                          <p:val>
                                            <p:strVal val="#ppt_x"/>
                                          </p:val>
                                        </p:tav>
                                        <p:tav tm="100000">
                                          <p:val>
                                            <p:strVal val="#ppt_x"/>
                                          </p:val>
                                        </p:tav>
                                      </p:tavLst>
                                    </p:anim>
                                    <p:anim calcmode="lin" valueType="num">
                                      <p:cBhvr>
                                        <p:cTn id="30"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842"/>
                                        </p:tgtEl>
                                        <p:attrNameLst>
                                          <p:attrName>style.visibility</p:attrName>
                                        </p:attrNameLst>
                                      </p:cBhvr>
                                      <p:to>
                                        <p:strVal val="visible"/>
                                      </p:to>
                                    </p:set>
                                    <p:animEffect transition="in" filter="fade">
                                      <p:cBhvr>
                                        <p:cTn id="35" dur="1000"/>
                                        <p:tgtEl>
                                          <p:spTgt spid="1842"/>
                                        </p:tgtEl>
                                      </p:cBhvr>
                                    </p:animEffect>
                                    <p:anim calcmode="lin" valueType="num">
                                      <p:cBhvr>
                                        <p:cTn id="36" dur="1000" fill="hold"/>
                                        <p:tgtEl>
                                          <p:spTgt spid="1842"/>
                                        </p:tgtEl>
                                        <p:attrNameLst>
                                          <p:attrName>ppt_x</p:attrName>
                                        </p:attrNameLst>
                                      </p:cBhvr>
                                      <p:tavLst>
                                        <p:tav tm="0">
                                          <p:val>
                                            <p:strVal val="#ppt_x"/>
                                          </p:val>
                                        </p:tav>
                                        <p:tav tm="100000">
                                          <p:val>
                                            <p:strVal val="#ppt_x"/>
                                          </p:val>
                                        </p:tav>
                                      </p:tavLst>
                                    </p:anim>
                                    <p:anim calcmode="lin" valueType="num">
                                      <p:cBhvr>
                                        <p:cTn id="37" dur="1000" fill="hold"/>
                                        <p:tgtEl>
                                          <p:spTgt spid="184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854"/>
                                        </p:tgtEl>
                                        <p:attrNameLst>
                                          <p:attrName>style.visibility</p:attrName>
                                        </p:attrNameLst>
                                      </p:cBhvr>
                                      <p:to>
                                        <p:strVal val="visible"/>
                                      </p:to>
                                    </p:set>
                                    <p:animEffect transition="in" filter="fade">
                                      <p:cBhvr>
                                        <p:cTn id="42" dur="1000"/>
                                        <p:tgtEl>
                                          <p:spTgt spid="1854"/>
                                        </p:tgtEl>
                                      </p:cBhvr>
                                    </p:animEffect>
                                    <p:anim calcmode="lin" valueType="num">
                                      <p:cBhvr>
                                        <p:cTn id="43" dur="1000" fill="hold"/>
                                        <p:tgtEl>
                                          <p:spTgt spid="1854"/>
                                        </p:tgtEl>
                                        <p:attrNameLst>
                                          <p:attrName>ppt_x</p:attrName>
                                        </p:attrNameLst>
                                      </p:cBhvr>
                                      <p:tavLst>
                                        <p:tav tm="0">
                                          <p:val>
                                            <p:strVal val="#ppt_x"/>
                                          </p:val>
                                        </p:tav>
                                        <p:tav tm="100000">
                                          <p:val>
                                            <p:strVal val="#ppt_x"/>
                                          </p:val>
                                        </p:tav>
                                      </p:tavLst>
                                    </p:anim>
                                    <p:anim calcmode="lin" valueType="num">
                                      <p:cBhvr>
                                        <p:cTn id="44" dur="1000" fill="hold"/>
                                        <p:tgtEl>
                                          <p:spTgt spid="185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417"/>
                                        </p:tgtEl>
                                        <p:attrNameLst>
                                          <p:attrName>style.visibility</p:attrName>
                                        </p:attrNameLst>
                                      </p:cBhvr>
                                      <p:to>
                                        <p:strVal val="visible"/>
                                      </p:to>
                                    </p:set>
                                    <p:animEffect transition="in" filter="fade">
                                      <p:cBhvr>
                                        <p:cTn id="49" dur="1000"/>
                                        <p:tgtEl>
                                          <p:spTgt spid="1417"/>
                                        </p:tgtEl>
                                      </p:cBhvr>
                                    </p:animEffect>
                                    <p:anim calcmode="lin" valueType="num">
                                      <p:cBhvr>
                                        <p:cTn id="50" dur="1000" fill="hold"/>
                                        <p:tgtEl>
                                          <p:spTgt spid="1417"/>
                                        </p:tgtEl>
                                        <p:attrNameLst>
                                          <p:attrName>ppt_x</p:attrName>
                                        </p:attrNameLst>
                                      </p:cBhvr>
                                      <p:tavLst>
                                        <p:tav tm="0">
                                          <p:val>
                                            <p:strVal val="#ppt_x"/>
                                          </p:val>
                                        </p:tav>
                                        <p:tav tm="100000">
                                          <p:val>
                                            <p:strVal val="#ppt_x"/>
                                          </p:val>
                                        </p:tav>
                                      </p:tavLst>
                                    </p:anim>
                                    <p:anim calcmode="lin" valueType="num">
                                      <p:cBhvr>
                                        <p:cTn id="51" dur="1000" fill="hold"/>
                                        <p:tgtEl>
                                          <p:spTgt spid="14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388"/>
                                        </p:tgtEl>
                                        <p:attrNameLst>
                                          <p:attrName>style.visibility</p:attrName>
                                        </p:attrNameLst>
                                      </p:cBhvr>
                                      <p:to>
                                        <p:strVal val="visible"/>
                                      </p:to>
                                    </p:set>
                                    <p:animEffect transition="in" filter="fade">
                                      <p:cBhvr>
                                        <p:cTn id="56" dur="1000"/>
                                        <p:tgtEl>
                                          <p:spTgt spid="1388"/>
                                        </p:tgtEl>
                                      </p:cBhvr>
                                    </p:animEffect>
                                    <p:anim calcmode="lin" valueType="num">
                                      <p:cBhvr>
                                        <p:cTn id="57" dur="1000" fill="hold"/>
                                        <p:tgtEl>
                                          <p:spTgt spid="1388"/>
                                        </p:tgtEl>
                                        <p:attrNameLst>
                                          <p:attrName>ppt_x</p:attrName>
                                        </p:attrNameLst>
                                      </p:cBhvr>
                                      <p:tavLst>
                                        <p:tav tm="0">
                                          <p:val>
                                            <p:strVal val="#ppt_x"/>
                                          </p:val>
                                        </p:tav>
                                        <p:tav tm="100000">
                                          <p:val>
                                            <p:strVal val="#ppt_x"/>
                                          </p:val>
                                        </p:tav>
                                      </p:tavLst>
                                    </p:anim>
                                    <p:anim calcmode="lin" valueType="num">
                                      <p:cBhvr>
                                        <p:cTn id="58" dur="1000" fill="hold"/>
                                        <p:tgtEl>
                                          <p:spTgt spid="138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407"/>
                                        </p:tgtEl>
                                        <p:attrNameLst>
                                          <p:attrName>style.visibility</p:attrName>
                                        </p:attrNameLst>
                                      </p:cBhvr>
                                      <p:to>
                                        <p:strVal val="visible"/>
                                      </p:to>
                                    </p:set>
                                    <p:animEffect transition="in" filter="fade">
                                      <p:cBhvr>
                                        <p:cTn id="63" dur="1000"/>
                                        <p:tgtEl>
                                          <p:spTgt spid="1407"/>
                                        </p:tgtEl>
                                      </p:cBhvr>
                                    </p:animEffect>
                                    <p:anim calcmode="lin" valueType="num">
                                      <p:cBhvr>
                                        <p:cTn id="64" dur="1000" fill="hold"/>
                                        <p:tgtEl>
                                          <p:spTgt spid="1407"/>
                                        </p:tgtEl>
                                        <p:attrNameLst>
                                          <p:attrName>ppt_x</p:attrName>
                                        </p:attrNameLst>
                                      </p:cBhvr>
                                      <p:tavLst>
                                        <p:tav tm="0">
                                          <p:val>
                                            <p:strVal val="#ppt_x"/>
                                          </p:val>
                                        </p:tav>
                                        <p:tav tm="100000">
                                          <p:val>
                                            <p:strVal val="#ppt_x"/>
                                          </p:val>
                                        </p:tav>
                                      </p:tavLst>
                                    </p:anim>
                                    <p:anim calcmode="lin" valueType="num">
                                      <p:cBhvr>
                                        <p:cTn id="65" dur="1000" fill="hold"/>
                                        <p:tgtEl>
                                          <p:spTgt spid="140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810"/>
                                        </p:tgtEl>
                                        <p:attrNameLst>
                                          <p:attrName>style.visibility</p:attrName>
                                        </p:attrNameLst>
                                      </p:cBhvr>
                                      <p:to>
                                        <p:strVal val="visible"/>
                                      </p:to>
                                    </p:set>
                                    <p:animEffect transition="in" filter="fade">
                                      <p:cBhvr>
                                        <p:cTn id="70" dur="1000"/>
                                        <p:tgtEl>
                                          <p:spTgt spid="1810"/>
                                        </p:tgtEl>
                                      </p:cBhvr>
                                    </p:animEffect>
                                    <p:anim calcmode="lin" valueType="num">
                                      <p:cBhvr>
                                        <p:cTn id="71" dur="1000" fill="hold"/>
                                        <p:tgtEl>
                                          <p:spTgt spid="1810"/>
                                        </p:tgtEl>
                                        <p:attrNameLst>
                                          <p:attrName>ppt_x</p:attrName>
                                        </p:attrNameLst>
                                      </p:cBhvr>
                                      <p:tavLst>
                                        <p:tav tm="0">
                                          <p:val>
                                            <p:strVal val="#ppt_x"/>
                                          </p:val>
                                        </p:tav>
                                        <p:tav tm="100000">
                                          <p:val>
                                            <p:strVal val="#ppt_x"/>
                                          </p:val>
                                        </p:tav>
                                      </p:tavLst>
                                    </p:anim>
                                    <p:anim calcmode="lin" valueType="num">
                                      <p:cBhvr>
                                        <p:cTn id="72" dur="1000" fill="hold"/>
                                        <p:tgtEl>
                                          <p:spTgt spid="18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ư viện hình nền đẹp cho slide powerpoint 2007 ảnh 6 | Foto abstrak,  Gambar, Da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3790"/>
            <a:ext cx="18288000" cy="94532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18288000" cy="841076"/>
          </a:xfrm>
          <a:prstGeom prst="rect">
            <a:avLst/>
          </a:prstGeom>
          <a:solidFill>
            <a:srgbClr val="8D6238"/>
          </a:solidFill>
          <a:ln>
            <a:noFill/>
          </a:ln>
        </p:spPr>
        <p:style>
          <a:lnRef idx="2">
            <a:schemeClr val="accent1">
              <a:shade val="15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dirty="0"/>
          </a:p>
        </p:txBody>
      </p:sp>
      <p:sp>
        <p:nvSpPr>
          <p:cNvPr id="2" name="Rectangle: Rounded Corners 1"/>
          <p:cNvSpPr/>
          <p:nvPr/>
        </p:nvSpPr>
        <p:spPr>
          <a:xfrm>
            <a:off x="2355981" y="2503716"/>
            <a:ext cx="13694229" cy="226422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a:p>
        </p:txBody>
      </p:sp>
      <p:sp>
        <p:nvSpPr>
          <p:cNvPr id="3" name="TextBox 2"/>
          <p:cNvSpPr txBox="1"/>
          <p:nvPr/>
        </p:nvSpPr>
        <p:spPr>
          <a:xfrm>
            <a:off x="2308140" y="3210597"/>
            <a:ext cx="13792944" cy="645161"/>
          </a:xfrm>
          <a:prstGeom prst="rect">
            <a:avLst/>
          </a:prstGeom>
          <a:noFill/>
        </p:spPr>
        <p:txBody>
          <a:bodyPr wrap="square" lIns="91431" tIns="45716" rIns="91431" bIns="45716" rtlCol="0">
            <a:spAutoFit/>
          </a:bodyPr>
          <a:lstStyle/>
          <a:p>
            <a:pPr algn="ctr"/>
            <a:r>
              <a:rPr lang="en-GB" sz="3600" b="1">
                <a:latin typeface="Times New Roman" panose="02020603050405020304" pitchFamily="18" charset="0"/>
                <a:ea typeface="Calibri" panose="020F0502020204030204" pitchFamily="34" charset="0"/>
                <a:cs typeface="Times New Roman" panose="02020603050405020304" pitchFamily="18" charset="0"/>
              </a:rPr>
              <a:t>Danh từ chỉ </a:t>
            </a:r>
            <a:r>
              <a:rPr lang="en-GB"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khoảng không bao trùm mọi vật xung quanh con người</a:t>
            </a:r>
            <a:endParaRPr lang="vi-VN" sz="1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Arrow: Left 5">
            <a:hlinkClick r:id="rId5" action="ppaction://hlinksldjump"/>
          </p:cNvPr>
          <p:cNvSpPr/>
          <p:nvPr/>
        </p:nvSpPr>
        <p:spPr>
          <a:xfrm>
            <a:off x="1410382" y="8286070"/>
            <a:ext cx="1306286" cy="979715"/>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a:p>
        </p:txBody>
      </p:sp>
      <p:sp>
        <p:nvSpPr>
          <p:cNvPr id="48" name="Đáp án 1"/>
          <p:cNvSpPr/>
          <p:nvPr/>
        </p:nvSpPr>
        <p:spPr>
          <a:xfrm>
            <a:off x="7916468" y="5075992"/>
            <a:ext cx="2350499" cy="75383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vi-VN" sz="2700" b="1" dirty="0">
                <a:solidFill>
                  <a:schemeClr val="tx1"/>
                </a:solidFill>
                <a:latin typeface="UTM Avo" panose="02040603050506020204" pitchFamily="18" charset="0"/>
              </a:rPr>
              <a:t>Đáp án</a:t>
            </a:r>
          </a:p>
        </p:txBody>
      </p:sp>
      <p:sp>
        <p:nvSpPr>
          <p:cNvPr id="49" name="Rectangle 48"/>
          <p:cNvSpPr/>
          <p:nvPr/>
        </p:nvSpPr>
        <p:spPr>
          <a:xfrm>
            <a:off x="5002325" y="6174983"/>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dirty="0">
              <a:latin typeface="UTM Avo" panose="02040603050506020204" pitchFamily="18" charset="0"/>
            </a:endParaRPr>
          </a:p>
        </p:txBody>
      </p:sp>
      <p:sp>
        <p:nvSpPr>
          <p:cNvPr id="50" name="Rectangle 49"/>
          <p:cNvSpPr/>
          <p:nvPr/>
        </p:nvSpPr>
        <p:spPr>
          <a:xfrm>
            <a:off x="7447366" y="6174983"/>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52" name="Rectangle 51"/>
          <p:cNvSpPr/>
          <p:nvPr/>
        </p:nvSpPr>
        <p:spPr>
          <a:xfrm>
            <a:off x="12225683" y="6180221"/>
            <a:ext cx="1086119" cy="108611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54" name="Rectangle 53"/>
          <p:cNvSpPr/>
          <p:nvPr/>
        </p:nvSpPr>
        <p:spPr>
          <a:xfrm>
            <a:off x="3798484" y="6174983"/>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55" name="Rectangle 54"/>
          <p:cNvSpPr/>
          <p:nvPr/>
        </p:nvSpPr>
        <p:spPr>
          <a:xfrm>
            <a:off x="5094725" y="6268672"/>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H</a:t>
            </a:r>
            <a:endParaRPr lang="en-US" sz="6000" b="1" dirty="0">
              <a:solidFill>
                <a:schemeClr val="tx1"/>
              </a:solidFill>
              <a:latin typeface="UTM Avo" panose="02040603050506020204" pitchFamily="18" charset="0"/>
            </a:endParaRPr>
          </a:p>
        </p:txBody>
      </p:sp>
      <p:sp>
        <p:nvSpPr>
          <p:cNvPr id="56" name="Rectangle 55"/>
          <p:cNvSpPr/>
          <p:nvPr/>
        </p:nvSpPr>
        <p:spPr>
          <a:xfrm>
            <a:off x="7534284" y="6267904"/>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N</a:t>
            </a:r>
            <a:endParaRPr lang="en-US" sz="6000" b="1" dirty="0">
              <a:solidFill>
                <a:schemeClr val="tx1"/>
              </a:solidFill>
              <a:latin typeface="UTM Avo" panose="02040603050506020204" pitchFamily="18" charset="0"/>
            </a:endParaRPr>
          </a:p>
        </p:txBody>
      </p:sp>
      <p:sp>
        <p:nvSpPr>
          <p:cNvPr id="58" name="Rectangle 57"/>
          <p:cNvSpPr/>
          <p:nvPr/>
        </p:nvSpPr>
        <p:spPr>
          <a:xfrm>
            <a:off x="12331661" y="6281405"/>
            <a:ext cx="937584" cy="937584"/>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rgbClr val="FF0000"/>
                </a:solidFill>
                <a:latin typeface="UTM Avo" panose="02040603050506020204" pitchFamily="18" charset="0"/>
              </a:rPr>
              <a:t>A</a:t>
            </a:r>
            <a:endParaRPr lang="en-US" sz="6000" b="1" dirty="0">
              <a:solidFill>
                <a:srgbClr val="FF0000"/>
              </a:solidFill>
              <a:latin typeface="UTM Avo" panose="02040603050506020204" pitchFamily="18" charset="0"/>
            </a:endParaRPr>
          </a:p>
        </p:txBody>
      </p:sp>
      <p:sp>
        <p:nvSpPr>
          <p:cNvPr id="60" name="Rectangle 59"/>
          <p:cNvSpPr/>
          <p:nvPr/>
        </p:nvSpPr>
        <p:spPr>
          <a:xfrm>
            <a:off x="3894026" y="6268672"/>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K</a:t>
            </a:r>
            <a:endParaRPr lang="en-US" sz="6000" b="1" dirty="0">
              <a:solidFill>
                <a:schemeClr val="tx1"/>
              </a:solidFill>
              <a:latin typeface="UTM Avo" panose="02040603050506020204" pitchFamily="18" charset="0"/>
            </a:endParaRPr>
          </a:p>
        </p:txBody>
      </p:sp>
      <p:sp>
        <p:nvSpPr>
          <p:cNvPr id="1028" name="Rectangle 1027"/>
          <p:cNvSpPr/>
          <p:nvPr/>
        </p:nvSpPr>
        <p:spPr>
          <a:xfrm>
            <a:off x="11038984" y="6180221"/>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dirty="0">
              <a:latin typeface="UTM Avo" panose="02040603050506020204" pitchFamily="18" charset="0"/>
            </a:endParaRPr>
          </a:p>
        </p:txBody>
      </p:sp>
      <p:sp>
        <p:nvSpPr>
          <p:cNvPr id="1029" name="Rectangle 1028"/>
          <p:cNvSpPr/>
          <p:nvPr/>
        </p:nvSpPr>
        <p:spPr>
          <a:xfrm>
            <a:off x="13426099" y="6180221"/>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1030" name="Rectangle 1029"/>
          <p:cNvSpPr/>
          <p:nvPr/>
        </p:nvSpPr>
        <p:spPr>
          <a:xfrm>
            <a:off x="9849176" y="6180221"/>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1031" name="Rectangle 1030"/>
          <p:cNvSpPr/>
          <p:nvPr/>
        </p:nvSpPr>
        <p:spPr>
          <a:xfrm>
            <a:off x="11131385" y="6273143"/>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I</a:t>
            </a:r>
            <a:endParaRPr lang="en-US" sz="6000" b="1" dirty="0">
              <a:solidFill>
                <a:schemeClr val="tx1"/>
              </a:solidFill>
              <a:latin typeface="UTM Avo" panose="02040603050506020204" pitchFamily="18" charset="0"/>
            </a:endParaRPr>
          </a:p>
        </p:txBody>
      </p:sp>
      <p:sp>
        <p:nvSpPr>
          <p:cNvPr id="1032" name="Rectangle 1031"/>
          <p:cNvSpPr/>
          <p:nvPr/>
        </p:nvSpPr>
        <p:spPr>
          <a:xfrm>
            <a:off x="13513017" y="6273911"/>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N</a:t>
            </a:r>
            <a:endParaRPr lang="en-US" sz="6000" b="1" dirty="0">
              <a:solidFill>
                <a:schemeClr val="tx1"/>
              </a:solidFill>
              <a:latin typeface="UTM Avo" panose="02040603050506020204" pitchFamily="18" charset="0"/>
            </a:endParaRPr>
          </a:p>
        </p:txBody>
      </p:sp>
      <p:sp>
        <p:nvSpPr>
          <p:cNvPr id="1033" name="Rectangle 1032"/>
          <p:cNvSpPr/>
          <p:nvPr/>
        </p:nvSpPr>
        <p:spPr>
          <a:xfrm>
            <a:off x="9944718" y="6272616"/>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G</a:t>
            </a:r>
            <a:endParaRPr lang="en-US" sz="6000" b="1" dirty="0">
              <a:solidFill>
                <a:schemeClr val="tx1"/>
              </a:solidFill>
              <a:latin typeface="UTM Avo" panose="02040603050506020204" pitchFamily="18" charset="0"/>
            </a:endParaRPr>
          </a:p>
        </p:txBody>
      </p:sp>
      <p:sp>
        <p:nvSpPr>
          <p:cNvPr id="1036" name="Oval 1035"/>
          <p:cNvSpPr/>
          <p:nvPr/>
        </p:nvSpPr>
        <p:spPr>
          <a:xfrm>
            <a:off x="8550131" y="1856273"/>
            <a:ext cx="1032857" cy="103285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5400" b="1" dirty="0">
                <a:latin typeface="UTM Avo" panose="02040603050506020204" pitchFamily="18" charset="0"/>
              </a:rPr>
              <a:t>1</a:t>
            </a:r>
          </a:p>
        </p:txBody>
      </p:sp>
      <p:pic>
        <p:nvPicPr>
          <p:cNvPr id="11" name="y2mate.com - Congratulations clapping and cheering video of applause sound effects with fireworks">
            <a:hlinkClick r:id="" action="ppaction://media"/>
          </p:cNvPr>
          <p:cNvPicPr>
            <a:picLocks noChangeAspect="1"/>
          </p:cNvPicPr>
          <p:nvPr>
            <a:audioFile r:link="rId1"/>
            <p:extLst>
              <p:ext uri="{DAA4B4D4-6D71-4841-9C94-3DE7FCFB9230}">
                <p14:media xmlns:p14="http://schemas.microsoft.com/office/powerpoint/2010/main" r:embed="rId2">
                  <p14:trim/>
                </p14:media>
              </p:ext>
            </p:extLst>
          </p:nvPr>
        </p:nvPicPr>
        <p:blipFill>
          <a:blip r:embed="rId6"/>
          <a:stretch>
            <a:fillRect/>
          </a:stretch>
        </p:blipFill>
        <p:spPr>
          <a:xfrm>
            <a:off x="-1162389" y="8808582"/>
            <a:ext cx="914400" cy="914400"/>
          </a:xfrm>
          <a:prstGeom prst="rect">
            <a:avLst/>
          </a:prstGeom>
        </p:spPr>
      </p:pic>
      <p:sp>
        <p:nvSpPr>
          <p:cNvPr id="12" name="Rectangle 11"/>
          <p:cNvSpPr/>
          <p:nvPr/>
        </p:nvSpPr>
        <p:spPr>
          <a:xfrm>
            <a:off x="8651207" y="6180221"/>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13" name="Rectangle 12"/>
          <p:cNvSpPr/>
          <p:nvPr/>
        </p:nvSpPr>
        <p:spPr>
          <a:xfrm>
            <a:off x="8738126" y="6273143"/>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G</a:t>
            </a:r>
            <a:endParaRPr lang="en-US" sz="6000" b="1" dirty="0">
              <a:solidFill>
                <a:schemeClr val="tx1"/>
              </a:solidFill>
              <a:latin typeface="UTM Avo" panose="02040603050506020204" pitchFamily="18" charset="0"/>
            </a:endParaRPr>
          </a:p>
        </p:txBody>
      </p:sp>
      <p:sp>
        <p:nvSpPr>
          <p:cNvPr id="14" name="Rectangle 13"/>
          <p:cNvSpPr/>
          <p:nvPr/>
        </p:nvSpPr>
        <p:spPr>
          <a:xfrm>
            <a:off x="6224600" y="6174983"/>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15" name="Rectangle 14"/>
          <p:cNvSpPr/>
          <p:nvPr/>
        </p:nvSpPr>
        <p:spPr>
          <a:xfrm>
            <a:off x="6311519" y="6267904"/>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Ô</a:t>
            </a:r>
            <a:endParaRPr lang="en-US" sz="6000" b="1" dirty="0">
              <a:solidFill>
                <a:schemeClr val="tx1"/>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500"/>
                                        <p:tgtEl>
                                          <p:spTgt spid="10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fade">
                                      <p:cBhvr>
                                        <p:cTn id="13" dur="500"/>
                                        <p:tgtEl>
                                          <p:spTgt spid="10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par>
                          <p:cTn id="32" fill="hold">
                            <p:stCondLst>
                              <p:cond delay="500"/>
                            </p:stCondLst>
                            <p:childTnLst>
                              <p:par>
                                <p:cTn id="33" presetID="1" presetClass="mediacall" presetSubtype="0" fill="hold" nodeType="afterEffect">
                                  <p:stCondLst>
                                    <p:cond delay="0"/>
                                  </p:stCondLst>
                                  <p:childTnLst>
                                    <p:cmd type="call" cmd="playFrom(0.0)">
                                      <p:cBhvr>
                                        <p:cTn id="34"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5" fill="hold" display="0">
                  <p:stCondLst>
                    <p:cond delay="indefinite"/>
                  </p:stCondLst>
                  <p:endCondLst>
                    <p:cond evt="onStopAudio" delay="0">
                      <p:tgtEl>
                        <p:sldTgt/>
                      </p:tgtEl>
                    </p:cond>
                  </p:endCondLst>
                </p:cTn>
                <p:tgtEl>
                  <p:spTgt spid="11"/>
                </p:tgtEl>
              </p:cMediaNode>
            </p:audio>
          </p:childTnLst>
        </p:cTn>
      </p:par>
    </p:tnLst>
    <p:bldLst>
      <p:bldP spid="55" grpId="0" bldLvl="0" animBg="1"/>
      <p:bldP spid="56" grpId="0" bldLvl="0" animBg="1"/>
      <p:bldP spid="58" grpId="0" bldLvl="0" animBg="1"/>
      <p:bldP spid="60" grpId="0" bldLvl="0" animBg="1"/>
      <p:bldP spid="1031" grpId="0" bldLvl="0" animBg="1"/>
      <p:bldP spid="1032" grpId="0" bldLvl="0" animBg="1"/>
      <p:bldP spid="1033" grpId="0" bldLvl="0" animBg="1"/>
      <p:bldP spid="13" grpId="0" bldLvl="0" animBg="1"/>
      <p:bldP spid="15"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ư viện hình nền đẹp cho slide powerpoint 2007 ảnh 6 | Foto abstrak,  Gambar, Da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3790"/>
            <a:ext cx="18288000" cy="94532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18288000" cy="841076"/>
          </a:xfrm>
          <a:prstGeom prst="rect">
            <a:avLst/>
          </a:prstGeom>
          <a:solidFill>
            <a:srgbClr val="8D6238"/>
          </a:solidFill>
          <a:ln>
            <a:noFill/>
          </a:ln>
        </p:spPr>
        <p:style>
          <a:lnRef idx="2">
            <a:schemeClr val="accent1">
              <a:shade val="15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dirty="0"/>
          </a:p>
        </p:txBody>
      </p:sp>
      <p:sp>
        <p:nvSpPr>
          <p:cNvPr id="2" name="Rectangle: Rounded Corners 1"/>
          <p:cNvSpPr/>
          <p:nvPr/>
        </p:nvSpPr>
        <p:spPr>
          <a:xfrm>
            <a:off x="1601557" y="2492994"/>
            <a:ext cx="15367247" cy="226422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a:p>
        </p:txBody>
      </p:sp>
      <p:sp>
        <p:nvSpPr>
          <p:cNvPr id="3" name="TextBox 2"/>
          <p:cNvSpPr txBox="1"/>
          <p:nvPr/>
        </p:nvSpPr>
        <p:spPr>
          <a:xfrm>
            <a:off x="2308141" y="3070447"/>
            <a:ext cx="14417390" cy="1198880"/>
          </a:xfrm>
          <a:prstGeom prst="rect">
            <a:avLst/>
          </a:prstGeom>
          <a:noFill/>
        </p:spPr>
        <p:txBody>
          <a:bodyPr wrap="square" lIns="91431" tIns="45716" rIns="91431" bIns="45716" rtlCol="0">
            <a:spAutoFit/>
          </a:bodyPr>
          <a:lstStyle/>
          <a:p>
            <a:pPr algn="ct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Danh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tồn</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gian</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vận</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tục</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ngừng</a:t>
            </a:r>
            <a:endParaRPr lang="vi-VN" sz="249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Arrow: Left 5">
            <a:hlinkClick r:id="rId5" action="ppaction://hlinksldjump"/>
          </p:cNvPr>
          <p:cNvSpPr/>
          <p:nvPr/>
        </p:nvSpPr>
        <p:spPr>
          <a:xfrm>
            <a:off x="1410382" y="8286070"/>
            <a:ext cx="1306286" cy="979715"/>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a:p>
        </p:txBody>
      </p:sp>
      <p:sp>
        <p:nvSpPr>
          <p:cNvPr id="48" name="Đáp án 1"/>
          <p:cNvSpPr/>
          <p:nvPr/>
        </p:nvSpPr>
        <p:spPr>
          <a:xfrm>
            <a:off x="7916468" y="5075992"/>
            <a:ext cx="2350499" cy="75383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vi-VN" sz="2700" b="1" dirty="0">
                <a:solidFill>
                  <a:schemeClr val="tx1"/>
                </a:solidFill>
                <a:latin typeface="UTM Avo" panose="02040603050506020204" pitchFamily="18" charset="0"/>
              </a:rPr>
              <a:t>Đáp án</a:t>
            </a:r>
          </a:p>
        </p:txBody>
      </p:sp>
      <p:sp>
        <p:nvSpPr>
          <p:cNvPr id="1036" name="Oval 1035"/>
          <p:cNvSpPr/>
          <p:nvPr/>
        </p:nvSpPr>
        <p:spPr>
          <a:xfrm>
            <a:off x="8550131" y="1822133"/>
            <a:ext cx="1032857" cy="103285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5400" b="1" dirty="0">
                <a:latin typeface="UTM Avo" panose="02040603050506020204" pitchFamily="18" charset="0"/>
              </a:rPr>
              <a:t>2</a:t>
            </a:r>
          </a:p>
        </p:txBody>
      </p:sp>
      <p:pic>
        <p:nvPicPr>
          <p:cNvPr id="11" name="y2mate.com - Congratulations clapping and cheering video of applause sound effects with fireworks">
            <a:hlinkClick r:id="" action="ppaction://media"/>
          </p:cNvPr>
          <p:cNvPicPr>
            <a:picLocks noChangeAspect="1"/>
          </p:cNvPicPr>
          <p:nvPr>
            <a:audioFile r:link="rId1"/>
            <p:extLst>
              <p:ext uri="{DAA4B4D4-6D71-4841-9C94-3DE7FCFB9230}">
                <p14:media xmlns:p14="http://schemas.microsoft.com/office/powerpoint/2010/main" r:embed="rId2">
                  <p14:trim/>
                </p14:media>
              </p:ext>
            </p:extLst>
          </p:nvPr>
        </p:nvPicPr>
        <p:blipFill>
          <a:blip r:embed="rId6"/>
          <a:stretch>
            <a:fillRect/>
          </a:stretch>
        </p:blipFill>
        <p:spPr>
          <a:xfrm>
            <a:off x="-1162389" y="8808582"/>
            <a:ext cx="914400" cy="914400"/>
          </a:xfrm>
          <a:prstGeom prst="rect">
            <a:avLst/>
          </a:prstGeom>
        </p:spPr>
      </p:pic>
      <p:sp>
        <p:nvSpPr>
          <p:cNvPr id="12" name="Rectangle 11"/>
          <p:cNvSpPr/>
          <p:nvPr/>
        </p:nvSpPr>
        <p:spPr>
          <a:xfrm>
            <a:off x="5549378" y="6176789"/>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dirty="0">
              <a:latin typeface="UTM Avo" panose="02040603050506020204" pitchFamily="18" charset="0"/>
            </a:endParaRPr>
          </a:p>
        </p:txBody>
      </p:sp>
      <p:sp>
        <p:nvSpPr>
          <p:cNvPr id="13" name="Rectangle 12"/>
          <p:cNvSpPr/>
          <p:nvPr/>
        </p:nvSpPr>
        <p:spPr>
          <a:xfrm>
            <a:off x="7994419" y="6176789"/>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14" name="Rectangle 13"/>
          <p:cNvSpPr/>
          <p:nvPr/>
        </p:nvSpPr>
        <p:spPr>
          <a:xfrm>
            <a:off x="12772736" y="6182027"/>
            <a:ext cx="1086119" cy="108611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15" name="Rectangle 14"/>
          <p:cNvSpPr/>
          <p:nvPr/>
        </p:nvSpPr>
        <p:spPr>
          <a:xfrm>
            <a:off x="4345537" y="6176789"/>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16" name="Rectangle 15"/>
          <p:cNvSpPr/>
          <p:nvPr/>
        </p:nvSpPr>
        <p:spPr>
          <a:xfrm>
            <a:off x="5641778" y="6270479"/>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H</a:t>
            </a:r>
            <a:endParaRPr lang="en-US" sz="6000" b="1" dirty="0">
              <a:solidFill>
                <a:schemeClr val="tx1"/>
              </a:solidFill>
              <a:latin typeface="UTM Avo" panose="02040603050506020204" pitchFamily="18" charset="0"/>
            </a:endParaRPr>
          </a:p>
        </p:txBody>
      </p:sp>
      <p:sp>
        <p:nvSpPr>
          <p:cNvPr id="17" name="Rectangle 16"/>
          <p:cNvSpPr/>
          <p:nvPr/>
        </p:nvSpPr>
        <p:spPr>
          <a:xfrm>
            <a:off x="8081337" y="6269711"/>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I</a:t>
            </a:r>
            <a:endParaRPr lang="en-US" sz="6000" b="1" dirty="0">
              <a:solidFill>
                <a:schemeClr val="tx1"/>
              </a:solidFill>
              <a:latin typeface="UTM Avo" panose="02040603050506020204" pitchFamily="18" charset="0"/>
            </a:endParaRPr>
          </a:p>
        </p:txBody>
      </p:sp>
      <p:sp>
        <p:nvSpPr>
          <p:cNvPr id="18" name="Rectangle 17"/>
          <p:cNvSpPr/>
          <p:nvPr/>
        </p:nvSpPr>
        <p:spPr>
          <a:xfrm>
            <a:off x="12878714" y="6283211"/>
            <a:ext cx="937584" cy="937584"/>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rgbClr val="FF0000"/>
                </a:solidFill>
                <a:latin typeface="UTM Avo" panose="02040603050506020204" pitchFamily="18" charset="0"/>
              </a:rPr>
              <a:t>N</a:t>
            </a:r>
            <a:endParaRPr lang="en-US" sz="6000" b="1" dirty="0">
              <a:solidFill>
                <a:srgbClr val="FF0000"/>
              </a:solidFill>
              <a:latin typeface="UTM Avo" panose="02040603050506020204" pitchFamily="18" charset="0"/>
            </a:endParaRPr>
          </a:p>
        </p:txBody>
      </p:sp>
      <p:sp>
        <p:nvSpPr>
          <p:cNvPr id="19" name="Rectangle 18"/>
          <p:cNvSpPr/>
          <p:nvPr/>
        </p:nvSpPr>
        <p:spPr>
          <a:xfrm>
            <a:off x="4441079" y="6270479"/>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T</a:t>
            </a:r>
            <a:endParaRPr lang="en-US" sz="6000" b="1" dirty="0">
              <a:solidFill>
                <a:schemeClr val="tx1"/>
              </a:solidFill>
              <a:latin typeface="UTM Avo" panose="02040603050506020204" pitchFamily="18" charset="0"/>
            </a:endParaRPr>
          </a:p>
        </p:txBody>
      </p:sp>
      <p:sp>
        <p:nvSpPr>
          <p:cNvPr id="20" name="Rectangle 19"/>
          <p:cNvSpPr/>
          <p:nvPr/>
        </p:nvSpPr>
        <p:spPr>
          <a:xfrm>
            <a:off x="11586038" y="6182027"/>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dirty="0">
              <a:latin typeface="UTM Avo" panose="02040603050506020204" pitchFamily="18" charset="0"/>
            </a:endParaRPr>
          </a:p>
        </p:txBody>
      </p:sp>
      <p:sp>
        <p:nvSpPr>
          <p:cNvPr id="22" name="Rectangle 21"/>
          <p:cNvSpPr/>
          <p:nvPr/>
        </p:nvSpPr>
        <p:spPr>
          <a:xfrm>
            <a:off x="10396229" y="6182027"/>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23" name="Rectangle 22"/>
          <p:cNvSpPr/>
          <p:nvPr/>
        </p:nvSpPr>
        <p:spPr>
          <a:xfrm>
            <a:off x="11678438" y="6274949"/>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A</a:t>
            </a:r>
            <a:endParaRPr lang="en-US" sz="6000" b="1" dirty="0">
              <a:solidFill>
                <a:schemeClr val="tx1"/>
              </a:solidFill>
              <a:latin typeface="UTM Avo" panose="02040603050506020204" pitchFamily="18" charset="0"/>
            </a:endParaRPr>
          </a:p>
        </p:txBody>
      </p:sp>
      <p:sp>
        <p:nvSpPr>
          <p:cNvPr id="25" name="Rectangle 24"/>
          <p:cNvSpPr/>
          <p:nvPr/>
        </p:nvSpPr>
        <p:spPr>
          <a:xfrm>
            <a:off x="10491771" y="6274422"/>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I</a:t>
            </a:r>
            <a:endParaRPr lang="en-US" sz="6000" b="1" dirty="0">
              <a:solidFill>
                <a:schemeClr val="tx1"/>
              </a:solidFill>
              <a:latin typeface="UTM Avo" panose="02040603050506020204" pitchFamily="18" charset="0"/>
            </a:endParaRPr>
          </a:p>
        </p:txBody>
      </p:sp>
      <p:sp>
        <p:nvSpPr>
          <p:cNvPr id="26" name="Rectangle 25"/>
          <p:cNvSpPr/>
          <p:nvPr/>
        </p:nvSpPr>
        <p:spPr>
          <a:xfrm>
            <a:off x="9198258" y="6182027"/>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27" name="Rectangle 26"/>
          <p:cNvSpPr/>
          <p:nvPr/>
        </p:nvSpPr>
        <p:spPr>
          <a:xfrm>
            <a:off x="9285179" y="6274949"/>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G</a:t>
            </a:r>
            <a:endParaRPr lang="en-US" sz="6000" b="1" dirty="0">
              <a:solidFill>
                <a:schemeClr val="tx1"/>
              </a:solidFill>
              <a:latin typeface="UTM Avo" panose="02040603050506020204" pitchFamily="18" charset="0"/>
            </a:endParaRPr>
          </a:p>
        </p:txBody>
      </p:sp>
      <p:sp>
        <p:nvSpPr>
          <p:cNvPr id="28" name="Rectangle 27"/>
          <p:cNvSpPr/>
          <p:nvPr/>
        </p:nvSpPr>
        <p:spPr>
          <a:xfrm>
            <a:off x="6771653" y="6176789"/>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29" name="Rectangle 28"/>
          <p:cNvSpPr/>
          <p:nvPr/>
        </p:nvSpPr>
        <p:spPr>
          <a:xfrm>
            <a:off x="6858572" y="6269711"/>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Ờ</a:t>
            </a:r>
            <a:endParaRPr lang="en-US" sz="6000" b="1" dirty="0">
              <a:solidFill>
                <a:schemeClr val="tx1"/>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0"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childTnLst>
        </p:cTn>
      </p:par>
    </p:tnLst>
    <p:bldLst>
      <p:bldP spid="16" grpId="0" bldLvl="0" animBg="1"/>
      <p:bldP spid="17" grpId="0" bldLvl="0" animBg="1"/>
      <p:bldP spid="18" grpId="0" bldLvl="0" animBg="1"/>
      <p:bldP spid="19" grpId="0" bldLvl="0" animBg="1"/>
      <p:bldP spid="23" grpId="0" bldLvl="0" animBg="1"/>
      <p:bldP spid="25" grpId="0" bldLvl="0" animBg="1"/>
      <p:bldP spid="27" grpId="0" bldLvl="0" animBg="1"/>
      <p:bldP spid="2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ư viện hình nền đẹp cho slide powerpoint 2007 ảnh 6 | Foto abstrak,  Gambar, Da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3790"/>
            <a:ext cx="18288000" cy="94532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18288000" cy="841076"/>
          </a:xfrm>
          <a:prstGeom prst="rect">
            <a:avLst/>
          </a:prstGeom>
          <a:solidFill>
            <a:srgbClr val="8D6238"/>
          </a:solidFill>
          <a:ln>
            <a:noFill/>
          </a:ln>
        </p:spPr>
        <p:style>
          <a:lnRef idx="2">
            <a:schemeClr val="accent1">
              <a:shade val="15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dirty="0"/>
          </a:p>
        </p:txBody>
      </p:sp>
      <p:sp>
        <p:nvSpPr>
          <p:cNvPr id="2" name="Rectangle: Rounded Corners 1"/>
          <p:cNvSpPr/>
          <p:nvPr/>
        </p:nvSpPr>
        <p:spPr>
          <a:xfrm>
            <a:off x="2355981" y="2503716"/>
            <a:ext cx="13694229" cy="226422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a:p>
        </p:txBody>
      </p:sp>
      <p:sp>
        <p:nvSpPr>
          <p:cNvPr id="3" name="TextBox 2"/>
          <p:cNvSpPr txBox="1"/>
          <p:nvPr/>
        </p:nvSpPr>
        <p:spPr>
          <a:xfrm>
            <a:off x="2308140" y="2903893"/>
            <a:ext cx="13792944" cy="1753235"/>
          </a:xfrm>
          <a:prstGeom prst="rect">
            <a:avLst/>
          </a:prstGeom>
          <a:noFill/>
        </p:spPr>
        <p:txBody>
          <a:bodyPr wrap="square" lIns="91431" tIns="45716" rIns="91431" bIns="45716" rtlCol="0">
            <a:spAutoFit/>
          </a:bodyPr>
          <a:lstStyle/>
          <a:p>
            <a:pPr algn="ct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Danh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đạt</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phản</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ánh</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tri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dưới</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khác</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xung</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quanh</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xảy</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a:t>
            </a:r>
            <a:endParaRPr lang="vi-VN" sz="359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Arrow: Left 5">
            <a:hlinkClick r:id="rId5" action="ppaction://hlinksldjump"/>
          </p:cNvPr>
          <p:cNvSpPr/>
          <p:nvPr/>
        </p:nvSpPr>
        <p:spPr>
          <a:xfrm>
            <a:off x="1410382" y="8286070"/>
            <a:ext cx="1306286" cy="979715"/>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a:p>
        </p:txBody>
      </p:sp>
      <p:sp>
        <p:nvSpPr>
          <p:cNvPr id="48" name="Đáp án 1"/>
          <p:cNvSpPr/>
          <p:nvPr/>
        </p:nvSpPr>
        <p:spPr>
          <a:xfrm>
            <a:off x="7916468" y="5075992"/>
            <a:ext cx="2350499" cy="75383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vi-VN" sz="2700" b="1" dirty="0">
                <a:solidFill>
                  <a:schemeClr val="tx1"/>
                </a:solidFill>
                <a:latin typeface="UTM Avo" panose="02040603050506020204" pitchFamily="18" charset="0"/>
              </a:rPr>
              <a:t>Đáp án</a:t>
            </a:r>
          </a:p>
        </p:txBody>
      </p:sp>
      <p:sp>
        <p:nvSpPr>
          <p:cNvPr id="1036" name="Oval 1035"/>
          <p:cNvSpPr/>
          <p:nvPr/>
        </p:nvSpPr>
        <p:spPr>
          <a:xfrm>
            <a:off x="8550131" y="1944593"/>
            <a:ext cx="1032857" cy="103285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5400" b="1" dirty="0">
                <a:latin typeface="UTM Avo" panose="02040603050506020204" pitchFamily="18" charset="0"/>
              </a:rPr>
              <a:t>3</a:t>
            </a:r>
          </a:p>
        </p:txBody>
      </p:sp>
      <p:pic>
        <p:nvPicPr>
          <p:cNvPr id="11" name="y2mate.com - Congratulations clapping and cheering video of applause sound effects with fireworks">
            <a:hlinkClick r:id="" action="ppaction://media"/>
          </p:cNvPr>
          <p:cNvPicPr>
            <a:picLocks noChangeAspect="1"/>
          </p:cNvPicPr>
          <p:nvPr>
            <a:audioFile r:link="rId1"/>
            <p:extLst>
              <p:ext uri="{DAA4B4D4-6D71-4841-9C94-3DE7FCFB9230}">
                <p14:media xmlns:p14="http://schemas.microsoft.com/office/powerpoint/2010/main" r:embed="rId2">
                  <p14:trim/>
                </p14:media>
              </p:ext>
            </p:extLst>
          </p:nvPr>
        </p:nvPicPr>
        <p:blipFill>
          <a:blip r:embed="rId6"/>
          <a:stretch>
            <a:fillRect/>
          </a:stretch>
        </p:blipFill>
        <p:spPr>
          <a:xfrm>
            <a:off x="-1162389" y="8808582"/>
            <a:ext cx="914400" cy="914400"/>
          </a:xfrm>
          <a:prstGeom prst="rect">
            <a:avLst/>
          </a:prstGeom>
        </p:spPr>
      </p:pic>
      <p:sp>
        <p:nvSpPr>
          <p:cNvPr id="13" name="Rectangle 12"/>
          <p:cNvSpPr/>
          <p:nvPr/>
        </p:nvSpPr>
        <p:spPr>
          <a:xfrm>
            <a:off x="5549378" y="6176789"/>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dirty="0">
              <a:latin typeface="UTM Avo" panose="02040603050506020204" pitchFamily="18" charset="0"/>
            </a:endParaRPr>
          </a:p>
        </p:txBody>
      </p:sp>
      <p:sp>
        <p:nvSpPr>
          <p:cNvPr id="15" name="Rectangle 14"/>
          <p:cNvSpPr/>
          <p:nvPr/>
        </p:nvSpPr>
        <p:spPr>
          <a:xfrm>
            <a:off x="12797782" y="6171551"/>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16" name="Rectangle 15"/>
          <p:cNvSpPr/>
          <p:nvPr/>
        </p:nvSpPr>
        <p:spPr>
          <a:xfrm>
            <a:off x="7988147" y="6176789"/>
            <a:ext cx="1086119" cy="108611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17" name="Rectangle 16"/>
          <p:cNvSpPr/>
          <p:nvPr/>
        </p:nvSpPr>
        <p:spPr>
          <a:xfrm>
            <a:off x="4345537" y="6176789"/>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18" name="Rectangle 17"/>
          <p:cNvSpPr/>
          <p:nvPr/>
        </p:nvSpPr>
        <p:spPr>
          <a:xfrm>
            <a:off x="5641778" y="6270479"/>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H</a:t>
            </a:r>
            <a:endParaRPr lang="en-US" sz="6000" b="1" dirty="0">
              <a:solidFill>
                <a:schemeClr val="tx1"/>
              </a:solidFill>
              <a:latin typeface="UTM Avo" panose="02040603050506020204" pitchFamily="18" charset="0"/>
            </a:endParaRPr>
          </a:p>
        </p:txBody>
      </p:sp>
      <p:sp>
        <p:nvSpPr>
          <p:cNvPr id="19" name="Rectangle 18"/>
          <p:cNvSpPr/>
          <p:nvPr/>
        </p:nvSpPr>
        <p:spPr>
          <a:xfrm>
            <a:off x="12884700" y="6264473"/>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N</a:t>
            </a:r>
            <a:endParaRPr lang="en-US" sz="6000" b="1" dirty="0">
              <a:solidFill>
                <a:schemeClr val="tx1"/>
              </a:solidFill>
              <a:latin typeface="UTM Avo" panose="02040603050506020204" pitchFamily="18" charset="0"/>
            </a:endParaRPr>
          </a:p>
        </p:txBody>
      </p:sp>
      <p:sp>
        <p:nvSpPr>
          <p:cNvPr id="20" name="Rectangle 19"/>
          <p:cNvSpPr/>
          <p:nvPr/>
        </p:nvSpPr>
        <p:spPr>
          <a:xfrm>
            <a:off x="8094125" y="6277973"/>
            <a:ext cx="937584" cy="937584"/>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rgbClr val="FF0000"/>
                </a:solidFill>
                <a:latin typeface="UTM Avo" panose="02040603050506020204" pitchFamily="18" charset="0"/>
              </a:rPr>
              <a:t>N</a:t>
            </a:r>
            <a:endParaRPr lang="en-US" sz="6000" b="1" dirty="0">
              <a:solidFill>
                <a:srgbClr val="FF0000"/>
              </a:solidFill>
              <a:latin typeface="UTM Avo" panose="02040603050506020204" pitchFamily="18" charset="0"/>
            </a:endParaRPr>
          </a:p>
        </p:txBody>
      </p:sp>
      <p:sp>
        <p:nvSpPr>
          <p:cNvPr id="21" name="Rectangle 20"/>
          <p:cNvSpPr/>
          <p:nvPr/>
        </p:nvSpPr>
        <p:spPr>
          <a:xfrm>
            <a:off x="4441079" y="6270479"/>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T</a:t>
            </a:r>
            <a:endParaRPr lang="en-US" sz="6000" b="1" dirty="0">
              <a:solidFill>
                <a:schemeClr val="tx1"/>
              </a:solidFill>
              <a:latin typeface="UTM Avo" panose="02040603050506020204" pitchFamily="18" charset="0"/>
            </a:endParaRPr>
          </a:p>
        </p:txBody>
      </p:sp>
      <p:sp>
        <p:nvSpPr>
          <p:cNvPr id="22" name="Rectangle 21"/>
          <p:cNvSpPr/>
          <p:nvPr/>
        </p:nvSpPr>
        <p:spPr>
          <a:xfrm>
            <a:off x="11594198" y="6176789"/>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dirty="0">
              <a:latin typeface="UTM Avo" panose="02040603050506020204" pitchFamily="18" charset="0"/>
            </a:endParaRPr>
          </a:p>
        </p:txBody>
      </p:sp>
      <p:sp>
        <p:nvSpPr>
          <p:cNvPr id="23" name="Rectangle 22"/>
          <p:cNvSpPr/>
          <p:nvPr/>
        </p:nvSpPr>
        <p:spPr>
          <a:xfrm>
            <a:off x="10396229" y="6182027"/>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24" name="Rectangle 23"/>
          <p:cNvSpPr/>
          <p:nvPr/>
        </p:nvSpPr>
        <p:spPr>
          <a:xfrm>
            <a:off x="11686598" y="6269711"/>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I</a:t>
            </a:r>
            <a:endParaRPr lang="en-US" sz="6000" b="1" dirty="0">
              <a:solidFill>
                <a:schemeClr val="tx1"/>
              </a:solidFill>
              <a:latin typeface="UTM Avo" panose="02040603050506020204" pitchFamily="18" charset="0"/>
            </a:endParaRPr>
          </a:p>
        </p:txBody>
      </p:sp>
      <p:sp>
        <p:nvSpPr>
          <p:cNvPr id="25" name="Rectangle 24"/>
          <p:cNvSpPr/>
          <p:nvPr/>
        </p:nvSpPr>
        <p:spPr>
          <a:xfrm>
            <a:off x="10491771" y="6274422"/>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T</a:t>
            </a:r>
            <a:endParaRPr lang="en-US" sz="6000" b="1" dirty="0">
              <a:solidFill>
                <a:schemeClr val="tx1"/>
              </a:solidFill>
              <a:latin typeface="UTM Avo" panose="02040603050506020204" pitchFamily="18" charset="0"/>
            </a:endParaRPr>
          </a:p>
        </p:txBody>
      </p:sp>
      <p:sp>
        <p:nvSpPr>
          <p:cNvPr id="26" name="Rectangle 25"/>
          <p:cNvSpPr/>
          <p:nvPr/>
        </p:nvSpPr>
        <p:spPr>
          <a:xfrm>
            <a:off x="9198258" y="6182027"/>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27" name="Rectangle 26"/>
          <p:cNvSpPr/>
          <p:nvPr/>
        </p:nvSpPr>
        <p:spPr>
          <a:xfrm>
            <a:off x="9285179" y="6274949"/>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G</a:t>
            </a:r>
            <a:endParaRPr lang="en-US" sz="6000" b="1" dirty="0">
              <a:solidFill>
                <a:schemeClr val="tx1"/>
              </a:solidFill>
              <a:latin typeface="UTM Avo" panose="02040603050506020204" pitchFamily="18" charset="0"/>
            </a:endParaRPr>
          </a:p>
        </p:txBody>
      </p:sp>
      <p:sp>
        <p:nvSpPr>
          <p:cNvPr id="28" name="Rectangle 27"/>
          <p:cNvSpPr/>
          <p:nvPr/>
        </p:nvSpPr>
        <p:spPr>
          <a:xfrm>
            <a:off x="6771653" y="6176789"/>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29" name="Rectangle 28"/>
          <p:cNvSpPr/>
          <p:nvPr/>
        </p:nvSpPr>
        <p:spPr>
          <a:xfrm>
            <a:off x="6858572" y="6269711"/>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Ô</a:t>
            </a:r>
            <a:endParaRPr lang="en-US" sz="6000" b="1" dirty="0">
              <a:solidFill>
                <a:schemeClr val="tx1"/>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childTnLst>
        </p:cTn>
      </p:par>
    </p:tnLst>
    <p:bldLst>
      <p:bldP spid="18" grpId="0" bldLvl="0" animBg="1"/>
      <p:bldP spid="19" grpId="0" bldLvl="0" animBg="1"/>
      <p:bldP spid="20" grpId="0" bldLvl="0" animBg="1"/>
      <p:bldP spid="21" grpId="0" bldLvl="0" animBg="1"/>
      <p:bldP spid="24" grpId="0" bldLvl="0" animBg="1"/>
      <p:bldP spid="25" grpId="0" bldLvl="0" animBg="1"/>
      <p:bldP spid="27" grpId="0" bldLvl="0" animBg="1"/>
      <p:bldP spid="2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ư viện hình nền đẹp cho slide powerpoint 2007 ảnh 6 | Foto abstrak,  Gambar, Da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3790"/>
            <a:ext cx="18288000" cy="94532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18288000" cy="841076"/>
          </a:xfrm>
          <a:prstGeom prst="rect">
            <a:avLst/>
          </a:prstGeom>
          <a:solidFill>
            <a:srgbClr val="8D6238"/>
          </a:solidFill>
          <a:ln>
            <a:noFill/>
          </a:ln>
        </p:spPr>
        <p:style>
          <a:lnRef idx="2">
            <a:schemeClr val="accent1">
              <a:shade val="15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dirty="0"/>
          </a:p>
        </p:txBody>
      </p:sp>
      <p:sp>
        <p:nvSpPr>
          <p:cNvPr id="2" name="Rectangle: Rounded Corners 1"/>
          <p:cNvSpPr/>
          <p:nvPr/>
        </p:nvSpPr>
        <p:spPr>
          <a:xfrm>
            <a:off x="2355981" y="2503716"/>
            <a:ext cx="13694229" cy="226422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a:p>
        </p:txBody>
      </p:sp>
      <p:sp>
        <p:nvSpPr>
          <p:cNvPr id="3" name="TextBox 2"/>
          <p:cNvSpPr txBox="1"/>
          <p:nvPr/>
        </p:nvSpPr>
        <p:spPr>
          <a:xfrm>
            <a:off x="2308140" y="2864707"/>
            <a:ext cx="13792944" cy="1753235"/>
          </a:xfrm>
          <a:prstGeom prst="rect">
            <a:avLst/>
          </a:prstGeom>
          <a:noFill/>
        </p:spPr>
        <p:txBody>
          <a:bodyPr wrap="square" lIns="91431" tIns="45716" rIns="91431" bIns="45716" rtlCol="0">
            <a:spAutoFit/>
          </a:bodyPr>
          <a:lstStyle/>
          <a:p>
            <a:pPr algn="ct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Danh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liệu</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âm</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thanh</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biểu</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diễn</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máy</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dưới</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quy</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ước</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nhằm</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dễ</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dàng</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lưu</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trữ</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xử</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lí</a:t>
            </a:r>
            <a:endParaRPr lang="vi-VN" sz="359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Arrow: Left 5">
            <a:hlinkClick r:id="rId5" action="ppaction://hlinksldjump"/>
          </p:cNvPr>
          <p:cNvSpPr/>
          <p:nvPr/>
        </p:nvSpPr>
        <p:spPr>
          <a:xfrm>
            <a:off x="1410382" y="8286070"/>
            <a:ext cx="1306286" cy="979715"/>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a:p>
        </p:txBody>
      </p:sp>
      <p:sp>
        <p:nvSpPr>
          <p:cNvPr id="48" name="Đáp án 1"/>
          <p:cNvSpPr/>
          <p:nvPr/>
        </p:nvSpPr>
        <p:spPr>
          <a:xfrm>
            <a:off x="7916468" y="5075992"/>
            <a:ext cx="2350499" cy="75383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vi-VN" sz="2700" b="1" dirty="0">
                <a:solidFill>
                  <a:schemeClr val="tx1"/>
                </a:solidFill>
                <a:latin typeface="UTM Avo" panose="02040603050506020204" pitchFamily="18" charset="0"/>
              </a:rPr>
              <a:t>Đáp án</a:t>
            </a:r>
          </a:p>
        </p:txBody>
      </p:sp>
      <p:sp>
        <p:nvSpPr>
          <p:cNvPr id="49" name="Rectangle 48"/>
          <p:cNvSpPr/>
          <p:nvPr/>
        </p:nvSpPr>
        <p:spPr>
          <a:xfrm>
            <a:off x="6695489" y="6102755"/>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dirty="0">
              <a:latin typeface="UTM Avo" panose="02040603050506020204" pitchFamily="18" charset="0"/>
            </a:endParaRPr>
          </a:p>
        </p:txBody>
      </p:sp>
      <p:sp>
        <p:nvSpPr>
          <p:cNvPr id="50" name="Rectangle 49"/>
          <p:cNvSpPr/>
          <p:nvPr/>
        </p:nvSpPr>
        <p:spPr>
          <a:xfrm>
            <a:off x="7899331" y="6101903"/>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52" name="Rectangle 51"/>
          <p:cNvSpPr/>
          <p:nvPr/>
        </p:nvSpPr>
        <p:spPr>
          <a:xfrm>
            <a:off x="9106862" y="6105862"/>
            <a:ext cx="1086119" cy="108611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54" name="Rectangle 53"/>
          <p:cNvSpPr/>
          <p:nvPr/>
        </p:nvSpPr>
        <p:spPr>
          <a:xfrm>
            <a:off x="5491648" y="6102755"/>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55" name="Rectangle 54"/>
          <p:cNvSpPr/>
          <p:nvPr/>
        </p:nvSpPr>
        <p:spPr>
          <a:xfrm>
            <a:off x="6787889" y="6196445"/>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Ữ</a:t>
            </a:r>
            <a:endParaRPr lang="en-US" sz="6000" b="1" dirty="0">
              <a:solidFill>
                <a:schemeClr val="tx1"/>
              </a:solidFill>
              <a:latin typeface="UTM Avo" panose="02040603050506020204" pitchFamily="18" charset="0"/>
            </a:endParaRPr>
          </a:p>
        </p:txBody>
      </p:sp>
      <p:sp>
        <p:nvSpPr>
          <p:cNvPr id="56" name="Rectangle 55"/>
          <p:cNvSpPr/>
          <p:nvPr/>
        </p:nvSpPr>
        <p:spPr>
          <a:xfrm>
            <a:off x="7986249" y="6194825"/>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L</a:t>
            </a:r>
            <a:endParaRPr lang="en-US" sz="6000" b="1" dirty="0">
              <a:solidFill>
                <a:schemeClr val="tx1"/>
              </a:solidFill>
              <a:latin typeface="UTM Avo" panose="02040603050506020204" pitchFamily="18" charset="0"/>
            </a:endParaRPr>
          </a:p>
        </p:txBody>
      </p:sp>
      <p:sp>
        <p:nvSpPr>
          <p:cNvPr id="58" name="Rectangle 57"/>
          <p:cNvSpPr/>
          <p:nvPr/>
        </p:nvSpPr>
        <p:spPr>
          <a:xfrm>
            <a:off x="9212840" y="6207045"/>
            <a:ext cx="937584" cy="937584"/>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rgbClr val="FF0000"/>
                </a:solidFill>
                <a:latin typeface="UTM Avo" panose="02040603050506020204" pitchFamily="18" charset="0"/>
              </a:rPr>
              <a:t>I</a:t>
            </a:r>
            <a:endParaRPr lang="en-US" sz="6000" b="1" dirty="0">
              <a:solidFill>
                <a:srgbClr val="FF0000"/>
              </a:solidFill>
              <a:latin typeface="UTM Avo" panose="02040603050506020204" pitchFamily="18" charset="0"/>
            </a:endParaRPr>
          </a:p>
        </p:txBody>
      </p:sp>
      <p:sp>
        <p:nvSpPr>
          <p:cNvPr id="60" name="Rectangle 59"/>
          <p:cNvSpPr/>
          <p:nvPr/>
        </p:nvSpPr>
        <p:spPr>
          <a:xfrm>
            <a:off x="5587190" y="6196445"/>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D</a:t>
            </a:r>
            <a:endParaRPr lang="en-US" sz="6000" b="1" dirty="0">
              <a:solidFill>
                <a:schemeClr val="tx1"/>
              </a:solidFill>
              <a:latin typeface="UTM Avo" panose="02040603050506020204" pitchFamily="18" charset="0"/>
            </a:endParaRPr>
          </a:p>
        </p:txBody>
      </p:sp>
      <p:sp>
        <p:nvSpPr>
          <p:cNvPr id="1029" name="Rectangle 1028"/>
          <p:cNvSpPr/>
          <p:nvPr/>
        </p:nvSpPr>
        <p:spPr>
          <a:xfrm>
            <a:off x="10317194" y="6102817"/>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1032" name="Rectangle 1031"/>
          <p:cNvSpPr/>
          <p:nvPr/>
        </p:nvSpPr>
        <p:spPr>
          <a:xfrm>
            <a:off x="10404113" y="6196506"/>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Ệ</a:t>
            </a:r>
            <a:endParaRPr lang="en-US" sz="6000" b="1" dirty="0">
              <a:solidFill>
                <a:schemeClr val="tx1"/>
              </a:solidFill>
              <a:latin typeface="UTM Avo" panose="02040603050506020204" pitchFamily="18" charset="0"/>
            </a:endParaRPr>
          </a:p>
        </p:txBody>
      </p:sp>
      <p:sp>
        <p:nvSpPr>
          <p:cNvPr id="1036" name="Oval 1035"/>
          <p:cNvSpPr/>
          <p:nvPr/>
        </p:nvSpPr>
        <p:spPr>
          <a:xfrm>
            <a:off x="8550131" y="1879283"/>
            <a:ext cx="1032857" cy="103285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5400" b="1" dirty="0">
                <a:latin typeface="UTM Avo" panose="02040603050506020204" pitchFamily="18" charset="0"/>
              </a:rPr>
              <a:t>4</a:t>
            </a:r>
          </a:p>
        </p:txBody>
      </p:sp>
      <p:pic>
        <p:nvPicPr>
          <p:cNvPr id="11" name="y2mate.com - Congratulations clapping and cheering video of applause sound effects with fireworks">
            <a:hlinkClick r:id="" action="ppaction://media"/>
          </p:cNvPr>
          <p:cNvPicPr>
            <a:picLocks noChangeAspect="1"/>
          </p:cNvPicPr>
          <p:nvPr>
            <a:audioFile r:link="rId1"/>
            <p:extLst>
              <p:ext uri="{DAA4B4D4-6D71-4841-9C94-3DE7FCFB9230}">
                <p14:media xmlns:p14="http://schemas.microsoft.com/office/powerpoint/2010/main" r:embed="rId2">
                  <p14:trim/>
                </p14:media>
              </p:ext>
            </p:extLst>
          </p:nvPr>
        </p:nvPicPr>
        <p:blipFill>
          <a:blip r:embed="rId6"/>
          <a:stretch>
            <a:fillRect/>
          </a:stretch>
        </p:blipFill>
        <p:spPr>
          <a:xfrm>
            <a:off x="-1162389" y="8808582"/>
            <a:ext cx="914400" cy="914400"/>
          </a:xfrm>
          <a:prstGeom prst="rect">
            <a:avLst/>
          </a:prstGeom>
        </p:spPr>
      </p:pic>
      <p:sp>
        <p:nvSpPr>
          <p:cNvPr id="13" name="Rectangle 12"/>
          <p:cNvSpPr/>
          <p:nvPr/>
        </p:nvSpPr>
        <p:spPr>
          <a:xfrm>
            <a:off x="11527526" y="6101135"/>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15" name="Rectangle 14"/>
          <p:cNvSpPr/>
          <p:nvPr/>
        </p:nvSpPr>
        <p:spPr>
          <a:xfrm>
            <a:off x="11614445" y="6194825"/>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U</a:t>
            </a:r>
            <a:endParaRPr lang="en-US" sz="6000" b="1" dirty="0">
              <a:solidFill>
                <a:schemeClr val="tx1"/>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26" fill="hold" display="0">
                  <p:stCondLst>
                    <p:cond delay="indefinite"/>
                  </p:stCondLst>
                  <p:endCondLst>
                    <p:cond evt="onStopAudio" delay="0">
                      <p:tgtEl>
                        <p:sldTgt/>
                      </p:tgtEl>
                    </p:cond>
                  </p:endCondLst>
                </p:cTn>
                <p:tgtEl>
                  <p:spTgt spid="11"/>
                </p:tgtEl>
              </p:cMediaNode>
            </p:audio>
          </p:childTnLst>
        </p:cTn>
      </p:par>
    </p:tnLst>
    <p:bldLst>
      <p:bldP spid="55" grpId="0" bldLvl="0" animBg="1"/>
      <p:bldP spid="56" grpId="0" bldLvl="0" animBg="1"/>
      <p:bldP spid="58" grpId="0" bldLvl="0" animBg="1"/>
      <p:bldP spid="60" grpId="0" bldLvl="0" animBg="1"/>
      <p:bldP spid="1032" grpId="0" bldLvl="0" animBg="1"/>
      <p:bldP spid="1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ư viện hình nền đẹp cho slide powerpoint 2007 ảnh 6 | Foto abstrak,  Gambar, Da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3790"/>
            <a:ext cx="18288000" cy="94532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18288000" cy="841076"/>
          </a:xfrm>
          <a:prstGeom prst="rect">
            <a:avLst/>
          </a:prstGeom>
          <a:solidFill>
            <a:srgbClr val="8D6238"/>
          </a:solidFill>
          <a:ln>
            <a:noFill/>
          </a:ln>
        </p:spPr>
        <p:style>
          <a:lnRef idx="2">
            <a:schemeClr val="accent1">
              <a:shade val="15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dirty="0"/>
          </a:p>
        </p:txBody>
      </p:sp>
      <p:sp>
        <p:nvSpPr>
          <p:cNvPr id="2" name="Rectangle: Rounded Corners 1"/>
          <p:cNvSpPr/>
          <p:nvPr/>
        </p:nvSpPr>
        <p:spPr>
          <a:xfrm>
            <a:off x="2355981" y="2503716"/>
            <a:ext cx="13694229" cy="226422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a:p>
        </p:txBody>
      </p:sp>
      <p:sp>
        <p:nvSpPr>
          <p:cNvPr id="3" name="TextBox 2"/>
          <p:cNvSpPr txBox="1"/>
          <p:nvPr/>
        </p:nvSpPr>
        <p:spPr>
          <a:xfrm>
            <a:off x="2308140" y="2788507"/>
            <a:ext cx="13792944" cy="1753235"/>
          </a:xfrm>
          <a:prstGeom prst="rect">
            <a:avLst/>
          </a:prstGeom>
          <a:noFill/>
        </p:spPr>
        <p:txBody>
          <a:bodyPr wrap="square" lIns="91431" tIns="45716" rIns="91431" bIns="45716" rtlCol="0">
            <a:spAutoFit/>
          </a:bodyPr>
          <a:lstStyle/>
          <a:p>
            <a:pPr algn="ctr">
              <a:spcBef>
                <a:spcPts val="600"/>
              </a:spcBef>
              <a:spcAft>
                <a:spcPts val="600"/>
              </a:spcAft>
            </a:pPr>
            <a:r>
              <a:rPr lang="en-GB" sz="3600" b="1" dirty="0">
                <a:solidFill>
                  <a:srgbClr val="000000"/>
                </a:solidFill>
                <a:latin typeface="Times New Roman" panose="02020603050405020304" pitchFamily="18" charset="0"/>
                <a:ea typeface="Times New Roman" panose="02020603050405020304" pitchFamily="18" charset="0"/>
              </a:rPr>
              <a:t>Danh </a:t>
            </a:r>
            <a:r>
              <a:rPr lang="en-GB" sz="3600" b="1" dirty="0" err="1">
                <a:solidFill>
                  <a:srgbClr val="000000"/>
                </a:solidFill>
                <a:latin typeface="Times New Roman" panose="02020603050405020304" pitchFamily="18" charset="0"/>
                <a:ea typeface="Times New Roman" panose="02020603050405020304" pitchFamily="18" charset="0"/>
              </a:rPr>
              <a:t>từ</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chỉ</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tổng</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thể</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nói</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chung</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các</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phương</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tiện</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kĩ</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thuật</a:t>
            </a:r>
            <a:r>
              <a:rPr lang="en-GB" sz="3600" b="1" dirty="0">
                <a:solidFill>
                  <a:srgbClr val="000000"/>
                </a:solidFill>
                <a:latin typeface="Times New Roman" panose="02020603050405020304" pitchFamily="18" charset="0"/>
                <a:ea typeface="Times New Roman" panose="02020603050405020304" pitchFamily="18" charset="0"/>
              </a:rPr>
              <a:t>, </a:t>
            </a:r>
            <a:r>
              <a:rPr lang="vi-VN"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các</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phương</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pháp</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tổ</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chức</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quản</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lí</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được</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sử</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dụng</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vào</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quy</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trình</a:t>
            </a:r>
            <a:r>
              <a:rPr lang="vi-VN" sz="3600" b="1" dirty="0">
                <a:solidFill>
                  <a:srgbClr val="000000"/>
                </a:solidFill>
                <a:latin typeface="Times New Roman" panose="02020603050405020304" pitchFamily="18" charset="0"/>
                <a:ea typeface="Times New Roman" panose="02020603050405020304" pitchFamily="18" charset="0"/>
              </a:rPr>
              <a:t>                          </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sản</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xuất</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để</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tạo</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ra</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các</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sản</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phẩm</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vật</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chất</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và</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dịch</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vụ</a:t>
            </a:r>
            <a:endParaRPr lang="en-US" sz="3600" b="1" dirty="0">
              <a:latin typeface="Times New Roman" panose="02020603050405020304" pitchFamily="18" charset="0"/>
              <a:ea typeface="Times New Roman" panose="02020603050405020304" pitchFamily="18" charset="0"/>
            </a:endParaRPr>
          </a:p>
        </p:txBody>
      </p:sp>
      <p:sp>
        <p:nvSpPr>
          <p:cNvPr id="6" name="Arrow: Left 5">
            <a:hlinkClick r:id="rId5" action="ppaction://hlinksldjump"/>
          </p:cNvPr>
          <p:cNvSpPr/>
          <p:nvPr/>
        </p:nvSpPr>
        <p:spPr>
          <a:xfrm>
            <a:off x="1410382" y="8286070"/>
            <a:ext cx="1306286" cy="979715"/>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a:p>
        </p:txBody>
      </p:sp>
      <p:sp>
        <p:nvSpPr>
          <p:cNvPr id="48" name="Đáp án 1"/>
          <p:cNvSpPr/>
          <p:nvPr/>
        </p:nvSpPr>
        <p:spPr>
          <a:xfrm>
            <a:off x="7916468" y="5075992"/>
            <a:ext cx="2350499" cy="75383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vi-VN" sz="2700" b="1" dirty="0">
                <a:solidFill>
                  <a:schemeClr val="tx1"/>
                </a:solidFill>
                <a:latin typeface="UTM Avo" panose="02040603050506020204" pitchFamily="18" charset="0"/>
              </a:rPr>
              <a:t>Đáp án</a:t>
            </a:r>
          </a:p>
        </p:txBody>
      </p:sp>
      <p:sp>
        <p:nvSpPr>
          <p:cNvPr id="49" name="Rectangle 48"/>
          <p:cNvSpPr/>
          <p:nvPr/>
        </p:nvSpPr>
        <p:spPr>
          <a:xfrm>
            <a:off x="9102816" y="6146249"/>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dirty="0">
              <a:latin typeface="UTM Avo" panose="02040603050506020204" pitchFamily="18" charset="0"/>
            </a:endParaRPr>
          </a:p>
        </p:txBody>
      </p:sp>
      <p:sp>
        <p:nvSpPr>
          <p:cNvPr id="50" name="Rectangle 49"/>
          <p:cNvSpPr/>
          <p:nvPr/>
        </p:nvSpPr>
        <p:spPr>
          <a:xfrm>
            <a:off x="10306658" y="6146249"/>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52" name="Rectangle 51"/>
          <p:cNvSpPr/>
          <p:nvPr/>
        </p:nvSpPr>
        <p:spPr>
          <a:xfrm>
            <a:off x="6701380" y="6145397"/>
            <a:ext cx="1086119" cy="108611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54" name="Rectangle 53"/>
          <p:cNvSpPr/>
          <p:nvPr/>
        </p:nvSpPr>
        <p:spPr>
          <a:xfrm>
            <a:off x="7898975" y="6146249"/>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55" name="Rectangle 54"/>
          <p:cNvSpPr/>
          <p:nvPr/>
        </p:nvSpPr>
        <p:spPr>
          <a:xfrm>
            <a:off x="9195216" y="6239939"/>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N</a:t>
            </a:r>
            <a:endParaRPr lang="en-US" sz="6000" b="1" dirty="0">
              <a:solidFill>
                <a:schemeClr val="tx1"/>
              </a:solidFill>
              <a:latin typeface="UTM Avo" panose="02040603050506020204" pitchFamily="18" charset="0"/>
            </a:endParaRPr>
          </a:p>
        </p:txBody>
      </p:sp>
      <p:sp>
        <p:nvSpPr>
          <p:cNvPr id="56" name="Rectangle 55"/>
          <p:cNvSpPr/>
          <p:nvPr/>
        </p:nvSpPr>
        <p:spPr>
          <a:xfrm>
            <a:off x="10393577" y="6239171"/>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G</a:t>
            </a:r>
            <a:endParaRPr lang="en-US" sz="6000" b="1" dirty="0">
              <a:solidFill>
                <a:schemeClr val="tx1"/>
              </a:solidFill>
              <a:latin typeface="UTM Avo" panose="02040603050506020204" pitchFamily="18" charset="0"/>
            </a:endParaRPr>
          </a:p>
        </p:txBody>
      </p:sp>
      <p:sp>
        <p:nvSpPr>
          <p:cNvPr id="58" name="Rectangle 57"/>
          <p:cNvSpPr/>
          <p:nvPr/>
        </p:nvSpPr>
        <p:spPr>
          <a:xfrm>
            <a:off x="6807357" y="6246581"/>
            <a:ext cx="937584" cy="937584"/>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rgbClr val="FF0000"/>
                </a:solidFill>
                <a:latin typeface="UTM Avo" panose="02040603050506020204" pitchFamily="18" charset="0"/>
              </a:rPr>
              <a:t>N</a:t>
            </a:r>
            <a:endParaRPr lang="en-US" sz="6000" b="1" dirty="0">
              <a:solidFill>
                <a:srgbClr val="FF0000"/>
              </a:solidFill>
              <a:latin typeface="UTM Avo" panose="02040603050506020204" pitchFamily="18" charset="0"/>
            </a:endParaRPr>
          </a:p>
        </p:txBody>
      </p:sp>
      <p:sp>
        <p:nvSpPr>
          <p:cNvPr id="60" name="Rectangle 59"/>
          <p:cNvSpPr/>
          <p:nvPr/>
        </p:nvSpPr>
        <p:spPr>
          <a:xfrm>
            <a:off x="7994517" y="6239939"/>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G</a:t>
            </a:r>
            <a:endParaRPr lang="en-US" sz="6000" b="1" dirty="0">
              <a:solidFill>
                <a:schemeClr val="tx1"/>
              </a:solidFill>
              <a:latin typeface="UTM Avo" panose="02040603050506020204" pitchFamily="18" charset="0"/>
            </a:endParaRPr>
          </a:p>
        </p:txBody>
      </p:sp>
      <p:sp>
        <p:nvSpPr>
          <p:cNvPr id="1029" name="Rectangle 1028"/>
          <p:cNvSpPr/>
          <p:nvPr/>
        </p:nvSpPr>
        <p:spPr>
          <a:xfrm>
            <a:off x="5495443" y="6145397"/>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1032" name="Rectangle 1031"/>
          <p:cNvSpPr/>
          <p:nvPr/>
        </p:nvSpPr>
        <p:spPr>
          <a:xfrm>
            <a:off x="5582361" y="6239087"/>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Ô</a:t>
            </a:r>
            <a:endParaRPr lang="en-US" sz="6000" b="1" dirty="0">
              <a:solidFill>
                <a:schemeClr val="tx1"/>
              </a:solidFill>
              <a:latin typeface="UTM Avo" panose="02040603050506020204" pitchFamily="18" charset="0"/>
            </a:endParaRPr>
          </a:p>
        </p:txBody>
      </p:sp>
      <p:sp>
        <p:nvSpPr>
          <p:cNvPr id="1036" name="Oval 1035"/>
          <p:cNvSpPr/>
          <p:nvPr/>
        </p:nvSpPr>
        <p:spPr>
          <a:xfrm>
            <a:off x="8550131" y="1726883"/>
            <a:ext cx="1032857" cy="103285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5400" b="1" dirty="0">
                <a:latin typeface="UTM Avo" panose="02040603050506020204" pitchFamily="18" charset="0"/>
              </a:rPr>
              <a:t>5</a:t>
            </a:r>
          </a:p>
        </p:txBody>
      </p:sp>
      <p:pic>
        <p:nvPicPr>
          <p:cNvPr id="11" name="y2mate.com - Congratulations clapping and cheering video of applause sound effects with fireworks">
            <a:hlinkClick r:id="" action="ppaction://media"/>
          </p:cNvPr>
          <p:cNvPicPr>
            <a:picLocks noChangeAspect="1"/>
          </p:cNvPicPr>
          <p:nvPr>
            <a:audioFile r:link="rId1"/>
            <p:extLst>
              <p:ext uri="{DAA4B4D4-6D71-4841-9C94-3DE7FCFB9230}">
                <p14:media xmlns:p14="http://schemas.microsoft.com/office/powerpoint/2010/main" r:embed="rId2">
                  <p14:trim/>
                </p14:media>
              </p:ext>
            </p:extLst>
          </p:nvPr>
        </p:nvPicPr>
        <p:blipFill>
          <a:blip r:embed="rId6"/>
          <a:stretch>
            <a:fillRect/>
          </a:stretch>
        </p:blipFill>
        <p:spPr>
          <a:xfrm>
            <a:off x="-1162389" y="8808582"/>
            <a:ext cx="914400" cy="914400"/>
          </a:xfrm>
          <a:prstGeom prst="rect">
            <a:avLst/>
          </a:prstGeom>
        </p:spPr>
      </p:pic>
      <p:sp>
        <p:nvSpPr>
          <p:cNvPr id="12" name="Rectangle 11"/>
          <p:cNvSpPr/>
          <p:nvPr/>
        </p:nvSpPr>
        <p:spPr>
          <a:xfrm>
            <a:off x="11518585" y="6146249"/>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dirty="0">
              <a:latin typeface="UTM Avo" panose="02040603050506020204" pitchFamily="18" charset="0"/>
            </a:endParaRPr>
          </a:p>
        </p:txBody>
      </p:sp>
      <p:sp>
        <p:nvSpPr>
          <p:cNvPr id="13" name="Rectangle 12"/>
          <p:cNvSpPr/>
          <p:nvPr/>
        </p:nvSpPr>
        <p:spPr>
          <a:xfrm>
            <a:off x="12730511" y="6145397"/>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14" name="Rectangle 13"/>
          <p:cNvSpPr/>
          <p:nvPr/>
        </p:nvSpPr>
        <p:spPr>
          <a:xfrm>
            <a:off x="11610984" y="6239171"/>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H</a:t>
            </a:r>
            <a:endParaRPr lang="en-US" sz="6000" b="1" dirty="0">
              <a:solidFill>
                <a:schemeClr val="tx1"/>
              </a:solidFill>
              <a:latin typeface="UTM Avo" panose="02040603050506020204" pitchFamily="18" charset="0"/>
            </a:endParaRPr>
          </a:p>
        </p:txBody>
      </p:sp>
      <p:sp>
        <p:nvSpPr>
          <p:cNvPr id="15" name="Rectangle 14"/>
          <p:cNvSpPr/>
          <p:nvPr/>
        </p:nvSpPr>
        <p:spPr>
          <a:xfrm>
            <a:off x="12826053" y="6237792"/>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Ệ</a:t>
            </a:r>
            <a:endParaRPr lang="en-US" sz="6000" b="1" dirty="0">
              <a:solidFill>
                <a:schemeClr val="tx1"/>
              </a:solidFill>
              <a:latin typeface="UTM Avo" panose="02040603050506020204" pitchFamily="18" charset="0"/>
            </a:endParaRPr>
          </a:p>
        </p:txBody>
      </p:sp>
      <p:sp>
        <p:nvSpPr>
          <p:cNvPr id="18" name="Rectangle 17"/>
          <p:cNvSpPr/>
          <p:nvPr/>
        </p:nvSpPr>
        <p:spPr>
          <a:xfrm>
            <a:off x="4283516" y="6145758"/>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19" name="Rectangle 18"/>
          <p:cNvSpPr/>
          <p:nvPr/>
        </p:nvSpPr>
        <p:spPr>
          <a:xfrm>
            <a:off x="4379058" y="6238154"/>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C</a:t>
            </a:r>
            <a:endParaRPr lang="en-US" sz="6000" b="1" dirty="0">
              <a:solidFill>
                <a:schemeClr val="tx1"/>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2" fill="hold" display="0">
                  <p:stCondLst>
                    <p:cond delay="indefinite"/>
                  </p:stCondLst>
                  <p:endCondLst>
                    <p:cond evt="onStopAudio" delay="0">
                      <p:tgtEl>
                        <p:sldTgt/>
                      </p:tgtEl>
                    </p:cond>
                  </p:endCondLst>
                </p:cTn>
                <p:tgtEl>
                  <p:spTgt spid="11"/>
                </p:tgtEl>
              </p:cMediaNode>
            </p:audio>
          </p:childTnLst>
        </p:cTn>
      </p:par>
    </p:tnLst>
    <p:bldLst>
      <p:bldP spid="55" grpId="0" bldLvl="0" animBg="1"/>
      <p:bldP spid="56" grpId="0" bldLvl="0" animBg="1"/>
      <p:bldP spid="58" grpId="0" bldLvl="0" animBg="1"/>
      <p:bldP spid="60" grpId="0" bldLvl="0" animBg="1"/>
      <p:bldP spid="1032" grpId="0" bldLvl="0" animBg="1"/>
      <p:bldP spid="14" grpId="0" bldLvl="0" animBg="1"/>
      <p:bldP spid="15" grpId="0" bldLvl="0" animBg="1"/>
      <p:bldP spid="1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ư viện hình nền đẹp cho slide powerpoint 2007 ảnh 6 | Foto abstrak,  Gambar, Da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3790"/>
            <a:ext cx="18288000" cy="94532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18288000" cy="841076"/>
          </a:xfrm>
          <a:prstGeom prst="rect">
            <a:avLst/>
          </a:prstGeom>
          <a:solidFill>
            <a:srgbClr val="8D6238"/>
          </a:solidFill>
          <a:ln>
            <a:noFill/>
          </a:ln>
        </p:spPr>
        <p:style>
          <a:lnRef idx="2">
            <a:schemeClr val="accent1">
              <a:shade val="15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dirty="0"/>
          </a:p>
        </p:txBody>
      </p:sp>
      <p:sp>
        <p:nvSpPr>
          <p:cNvPr id="2" name="Rectangle: Rounded Corners 1"/>
          <p:cNvSpPr/>
          <p:nvPr/>
        </p:nvSpPr>
        <p:spPr>
          <a:xfrm>
            <a:off x="2355981" y="2503716"/>
            <a:ext cx="13694229" cy="226422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a:p>
        </p:txBody>
      </p:sp>
      <p:sp>
        <p:nvSpPr>
          <p:cNvPr id="3" name="TextBox 2"/>
          <p:cNvSpPr txBox="1"/>
          <p:nvPr/>
        </p:nvSpPr>
        <p:spPr>
          <a:xfrm>
            <a:off x="2308140" y="2880715"/>
            <a:ext cx="13792944" cy="1198880"/>
          </a:xfrm>
          <a:prstGeom prst="rect">
            <a:avLst/>
          </a:prstGeom>
          <a:noFill/>
        </p:spPr>
        <p:txBody>
          <a:bodyPr wrap="square" lIns="91431" tIns="45716" rIns="91431" bIns="45716" rtlCol="0">
            <a:spAutoFit/>
          </a:bodyPr>
          <a:lstStyle/>
          <a:p>
            <a:pPr algn="ctr"/>
            <a:r>
              <a:rPr lang="en-GB" sz="3600" b="1" dirty="0">
                <a:latin typeface="Times New Roman" panose="02020603050405020304" pitchFamily="18" charset="0"/>
                <a:ea typeface="Calibri" panose="020F0502020204030204" pitchFamily="34" charset="0"/>
                <a:cs typeface="Times New Roman" panose="02020603050405020304" pitchFamily="18" charset="0"/>
              </a:rPr>
              <a:t>Danh </a:t>
            </a:r>
            <a:r>
              <a:rPr lang="en-GB" sz="3600" b="1" dirty="0" err="1">
                <a:latin typeface="Times New Roman" panose="02020603050405020304" pitchFamily="18" charset="0"/>
                <a:ea typeface="Calibri" panose="020F0502020204030204" pitchFamily="34" charset="0"/>
                <a:cs typeface="Times New Roman" panose="02020603050405020304" pitchFamily="18" charset="0"/>
              </a:rPr>
              <a:t>từ</a:t>
            </a:r>
            <a:r>
              <a:rPr lang="en-GB" sz="3600" b="1" dirty="0">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latin typeface="Times New Roman" panose="02020603050405020304" pitchFamily="18" charset="0"/>
                <a:ea typeface="Calibri" panose="020F0502020204030204" pitchFamily="34" charset="0"/>
                <a:cs typeface="Times New Roman" panose="02020603050405020304" pitchFamily="18" charset="0"/>
              </a:rPr>
              <a:t>chỉ</a:t>
            </a:r>
            <a:r>
              <a:rPr lang="en-GB" sz="3600" b="1" dirty="0">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lạc</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giữa</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xa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khoảng</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hạn</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mọi</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endParaRPr lang="vi-VN" sz="51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Arrow: Left 5">
            <a:hlinkClick r:id="rId5" action="ppaction://hlinksldjump"/>
          </p:cNvPr>
          <p:cNvSpPr/>
          <p:nvPr/>
        </p:nvSpPr>
        <p:spPr>
          <a:xfrm>
            <a:off x="1410382" y="8286070"/>
            <a:ext cx="1306286" cy="979715"/>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a:p>
        </p:txBody>
      </p:sp>
      <p:sp>
        <p:nvSpPr>
          <p:cNvPr id="48" name="Đáp án 1"/>
          <p:cNvSpPr/>
          <p:nvPr/>
        </p:nvSpPr>
        <p:spPr>
          <a:xfrm>
            <a:off x="7916468" y="5075992"/>
            <a:ext cx="2350499" cy="75383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vi-VN" sz="2700" b="1" dirty="0">
                <a:solidFill>
                  <a:schemeClr val="tx1"/>
                </a:solidFill>
                <a:latin typeface="UTM Avo" panose="02040603050506020204" pitchFamily="18" charset="0"/>
              </a:rPr>
              <a:t>Đáp án</a:t>
            </a:r>
          </a:p>
        </p:txBody>
      </p:sp>
      <p:sp>
        <p:nvSpPr>
          <p:cNvPr id="1036" name="Oval 1035"/>
          <p:cNvSpPr/>
          <p:nvPr/>
        </p:nvSpPr>
        <p:spPr>
          <a:xfrm>
            <a:off x="8550131" y="1726883"/>
            <a:ext cx="1032857" cy="103285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5400" b="1" dirty="0">
                <a:latin typeface="UTM Avo" panose="02040603050506020204" pitchFamily="18" charset="0"/>
              </a:rPr>
              <a:t>6</a:t>
            </a:r>
          </a:p>
        </p:txBody>
      </p:sp>
      <p:pic>
        <p:nvPicPr>
          <p:cNvPr id="11" name="y2mate.com - Congratulations clapping and cheering video of applause sound effects with fireworks">
            <a:hlinkClick r:id="" action="ppaction://media"/>
          </p:cNvPr>
          <p:cNvPicPr>
            <a:picLocks noChangeAspect="1"/>
          </p:cNvPicPr>
          <p:nvPr>
            <a:audioFile r:link="rId1"/>
            <p:extLst>
              <p:ext uri="{DAA4B4D4-6D71-4841-9C94-3DE7FCFB9230}">
                <p14:media xmlns:p14="http://schemas.microsoft.com/office/powerpoint/2010/main" r:embed="rId2">
                  <p14:trim/>
                </p14:media>
              </p:ext>
            </p:extLst>
          </p:nvPr>
        </p:nvPicPr>
        <p:blipFill>
          <a:blip r:embed="rId6"/>
          <a:stretch>
            <a:fillRect/>
          </a:stretch>
        </p:blipFill>
        <p:spPr>
          <a:xfrm>
            <a:off x="-1162389" y="8808582"/>
            <a:ext cx="914400" cy="914400"/>
          </a:xfrm>
          <a:prstGeom prst="rect">
            <a:avLst/>
          </a:prstGeom>
        </p:spPr>
      </p:pic>
      <p:sp>
        <p:nvSpPr>
          <p:cNvPr id="12" name="Rectangle 11"/>
          <p:cNvSpPr/>
          <p:nvPr/>
        </p:nvSpPr>
        <p:spPr>
          <a:xfrm>
            <a:off x="12181296" y="6146249"/>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dirty="0">
              <a:latin typeface="UTM Avo" panose="02040603050506020204" pitchFamily="18" charset="0"/>
            </a:endParaRPr>
          </a:p>
        </p:txBody>
      </p:sp>
      <p:sp>
        <p:nvSpPr>
          <p:cNvPr id="14" name="Rectangle 13"/>
          <p:cNvSpPr/>
          <p:nvPr/>
        </p:nvSpPr>
        <p:spPr>
          <a:xfrm>
            <a:off x="13385138" y="6146249"/>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18" name="Rectangle 17"/>
          <p:cNvSpPr/>
          <p:nvPr/>
        </p:nvSpPr>
        <p:spPr>
          <a:xfrm>
            <a:off x="9779860" y="6145397"/>
            <a:ext cx="1086119" cy="108611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19" name="Rectangle 18"/>
          <p:cNvSpPr/>
          <p:nvPr/>
        </p:nvSpPr>
        <p:spPr>
          <a:xfrm>
            <a:off x="10977455" y="6146249"/>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20" name="Rectangle 19"/>
          <p:cNvSpPr/>
          <p:nvPr/>
        </p:nvSpPr>
        <p:spPr>
          <a:xfrm>
            <a:off x="12273696" y="6239939"/>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N</a:t>
            </a:r>
            <a:endParaRPr lang="en-US" sz="6000" b="1" dirty="0">
              <a:solidFill>
                <a:schemeClr val="tx1"/>
              </a:solidFill>
              <a:latin typeface="UTM Avo" panose="02040603050506020204" pitchFamily="18" charset="0"/>
            </a:endParaRPr>
          </a:p>
        </p:txBody>
      </p:sp>
      <p:sp>
        <p:nvSpPr>
          <p:cNvPr id="21" name="Rectangle 20"/>
          <p:cNvSpPr/>
          <p:nvPr/>
        </p:nvSpPr>
        <p:spPr>
          <a:xfrm>
            <a:off x="13472057" y="6239171"/>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G</a:t>
            </a:r>
            <a:endParaRPr lang="en-US" sz="6000" b="1" dirty="0">
              <a:solidFill>
                <a:schemeClr val="tx1"/>
              </a:solidFill>
              <a:latin typeface="UTM Avo" panose="02040603050506020204" pitchFamily="18" charset="0"/>
            </a:endParaRPr>
          </a:p>
        </p:txBody>
      </p:sp>
      <p:sp>
        <p:nvSpPr>
          <p:cNvPr id="22" name="Rectangle 21"/>
          <p:cNvSpPr/>
          <p:nvPr/>
        </p:nvSpPr>
        <p:spPr>
          <a:xfrm>
            <a:off x="9885837" y="6246581"/>
            <a:ext cx="937584" cy="937584"/>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rgbClr val="FF0000"/>
                </a:solidFill>
                <a:latin typeface="UTM Avo" panose="02040603050506020204" pitchFamily="18" charset="0"/>
              </a:rPr>
              <a:t>H</a:t>
            </a:r>
            <a:endParaRPr lang="en-US" sz="6000" b="1" dirty="0">
              <a:solidFill>
                <a:srgbClr val="FF0000"/>
              </a:solidFill>
              <a:latin typeface="UTM Avo" panose="02040603050506020204" pitchFamily="18" charset="0"/>
            </a:endParaRPr>
          </a:p>
        </p:txBody>
      </p:sp>
      <p:sp>
        <p:nvSpPr>
          <p:cNvPr id="23" name="Rectangle 22"/>
          <p:cNvSpPr/>
          <p:nvPr/>
        </p:nvSpPr>
        <p:spPr>
          <a:xfrm>
            <a:off x="11072997" y="6239939"/>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Ô</a:t>
            </a:r>
            <a:endParaRPr lang="en-US" sz="6000" b="1" dirty="0">
              <a:solidFill>
                <a:schemeClr val="tx1"/>
              </a:solidFill>
              <a:latin typeface="UTM Avo" panose="02040603050506020204" pitchFamily="18" charset="0"/>
            </a:endParaRPr>
          </a:p>
        </p:txBody>
      </p:sp>
      <p:sp>
        <p:nvSpPr>
          <p:cNvPr id="24" name="Rectangle 23"/>
          <p:cNvSpPr/>
          <p:nvPr/>
        </p:nvSpPr>
        <p:spPr>
          <a:xfrm>
            <a:off x="8573923" y="6145397"/>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25" name="Rectangle 24"/>
          <p:cNvSpPr/>
          <p:nvPr/>
        </p:nvSpPr>
        <p:spPr>
          <a:xfrm>
            <a:off x="8660841" y="6239087"/>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T</a:t>
            </a:r>
            <a:endParaRPr lang="en-US" sz="6000" b="1" dirty="0">
              <a:solidFill>
                <a:schemeClr val="tx1"/>
              </a:solidFill>
              <a:latin typeface="UTM Avo" panose="02040603050506020204" pitchFamily="18" charset="0"/>
            </a:endParaRPr>
          </a:p>
        </p:txBody>
      </p:sp>
      <p:sp>
        <p:nvSpPr>
          <p:cNvPr id="26" name="Rectangle 25"/>
          <p:cNvSpPr/>
          <p:nvPr/>
        </p:nvSpPr>
        <p:spPr>
          <a:xfrm>
            <a:off x="3727313" y="6145397"/>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dirty="0">
              <a:latin typeface="UTM Avo" panose="02040603050506020204" pitchFamily="18" charset="0"/>
            </a:endParaRPr>
          </a:p>
        </p:txBody>
      </p:sp>
      <p:sp>
        <p:nvSpPr>
          <p:cNvPr id="27" name="Rectangle 26"/>
          <p:cNvSpPr/>
          <p:nvPr/>
        </p:nvSpPr>
        <p:spPr>
          <a:xfrm>
            <a:off x="4939240" y="6144545"/>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28" name="Rectangle 27"/>
          <p:cNvSpPr/>
          <p:nvPr/>
        </p:nvSpPr>
        <p:spPr>
          <a:xfrm>
            <a:off x="3819713" y="6238319"/>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V</a:t>
            </a:r>
            <a:endParaRPr lang="en-US" sz="6000" b="1" dirty="0">
              <a:solidFill>
                <a:schemeClr val="tx1"/>
              </a:solidFill>
              <a:latin typeface="UTM Avo" panose="02040603050506020204" pitchFamily="18" charset="0"/>
            </a:endParaRPr>
          </a:p>
        </p:txBody>
      </p:sp>
      <p:sp>
        <p:nvSpPr>
          <p:cNvPr id="29" name="Rectangle 28"/>
          <p:cNvSpPr/>
          <p:nvPr/>
        </p:nvSpPr>
        <p:spPr>
          <a:xfrm>
            <a:off x="5034782" y="6236940"/>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I</a:t>
            </a:r>
            <a:endParaRPr lang="en-US" sz="6000" b="1" dirty="0">
              <a:solidFill>
                <a:schemeClr val="tx1"/>
              </a:solidFill>
              <a:latin typeface="UTM Avo" panose="02040603050506020204" pitchFamily="18" charset="0"/>
            </a:endParaRPr>
          </a:p>
        </p:txBody>
      </p:sp>
      <p:sp>
        <p:nvSpPr>
          <p:cNvPr id="30" name="Rectangle 29"/>
          <p:cNvSpPr/>
          <p:nvPr/>
        </p:nvSpPr>
        <p:spPr>
          <a:xfrm>
            <a:off x="7361996" y="6145758"/>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31" name="Rectangle 30"/>
          <p:cNvSpPr/>
          <p:nvPr/>
        </p:nvSpPr>
        <p:spPr>
          <a:xfrm>
            <a:off x="7457538" y="6238154"/>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N</a:t>
            </a:r>
            <a:endParaRPr lang="en-US" sz="6000" b="1" dirty="0">
              <a:solidFill>
                <a:schemeClr val="tx1"/>
              </a:solidFill>
              <a:latin typeface="UTM Avo" panose="02040603050506020204" pitchFamily="18" charset="0"/>
            </a:endParaRPr>
          </a:p>
        </p:txBody>
      </p:sp>
      <p:sp>
        <p:nvSpPr>
          <p:cNvPr id="32" name="Rectangle 31"/>
          <p:cNvSpPr/>
          <p:nvPr/>
        </p:nvSpPr>
        <p:spPr>
          <a:xfrm>
            <a:off x="6150070" y="6144545"/>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33" name="Rectangle 32"/>
          <p:cNvSpPr/>
          <p:nvPr/>
        </p:nvSpPr>
        <p:spPr>
          <a:xfrm>
            <a:off x="6245612" y="6236940"/>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Ễ</a:t>
            </a:r>
            <a:endParaRPr lang="en-US" sz="6000" b="1" dirty="0">
              <a:solidFill>
                <a:schemeClr val="tx1"/>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0"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childTnLst>
        </p:cTn>
      </p:par>
    </p:tnLst>
    <p:bldLst>
      <p:bldP spid="20" grpId="0" bldLvl="0" animBg="1"/>
      <p:bldP spid="21" grpId="0" bldLvl="0" animBg="1"/>
      <p:bldP spid="22" grpId="0" bldLvl="0" animBg="1"/>
      <p:bldP spid="23" grpId="0" bldLvl="0" animBg="1"/>
      <p:bldP spid="25" grpId="0" bldLvl="0" animBg="1"/>
      <p:bldP spid="28" grpId="0" bldLvl="0" animBg="1"/>
      <p:bldP spid="29" grpId="0" bldLvl="0" animBg="1"/>
      <p:bldP spid="31" grpId="0" bldLvl="0" animBg="1"/>
      <p:bldP spid="3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ư viện hình nền đẹp cho slide powerpoint 2007 ảnh 6 | Foto abstrak,  Gambar, Da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3790"/>
            <a:ext cx="18288000" cy="94532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18288000" cy="841076"/>
          </a:xfrm>
          <a:prstGeom prst="rect">
            <a:avLst/>
          </a:prstGeom>
          <a:solidFill>
            <a:srgbClr val="8D6238"/>
          </a:solidFill>
          <a:ln>
            <a:noFill/>
          </a:ln>
        </p:spPr>
        <p:style>
          <a:lnRef idx="2">
            <a:schemeClr val="accent1">
              <a:shade val="15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dirty="0"/>
          </a:p>
        </p:txBody>
      </p:sp>
      <p:sp>
        <p:nvSpPr>
          <p:cNvPr id="2" name="Rectangle: Rounded Corners 1"/>
          <p:cNvSpPr/>
          <p:nvPr/>
        </p:nvSpPr>
        <p:spPr>
          <a:xfrm>
            <a:off x="2355981" y="2503716"/>
            <a:ext cx="13694229" cy="226422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a:p>
        </p:txBody>
      </p:sp>
      <p:sp>
        <p:nvSpPr>
          <p:cNvPr id="3" name="TextBox 2"/>
          <p:cNvSpPr txBox="1"/>
          <p:nvPr/>
        </p:nvSpPr>
        <p:spPr>
          <a:xfrm>
            <a:off x="2308140" y="3019613"/>
            <a:ext cx="13792944" cy="645161"/>
          </a:xfrm>
          <a:prstGeom prst="rect">
            <a:avLst/>
          </a:prstGeom>
          <a:noFill/>
        </p:spPr>
        <p:txBody>
          <a:bodyPr wrap="square" lIns="91431" tIns="45716" rIns="91431" bIns="45716" rtlCol="0">
            <a:spAutoFit/>
          </a:bodyPr>
          <a:lstStyle/>
          <a:p>
            <a:pPr algn="ctr"/>
            <a:r>
              <a:rPr lang="en-GB" sz="3600" b="1">
                <a:latin typeface="Times New Roman" panose="02020603050405020304" pitchFamily="18" charset="0"/>
                <a:ea typeface="Calibri" panose="020F0502020204030204" pitchFamily="34" charset="0"/>
                <a:cs typeface="Times New Roman" panose="02020603050405020304" pitchFamily="18" charset="0"/>
              </a:rPr>
              <a:t>Động từ chỉ hành động </a:t>
            </a:r>
            <a:r>
              <a:rPr lang="en-GB"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cấm ngặt, hoàn toàn không cho phép</a:t>
            </a:r>
            <a:endParaRPr lang="vi-VN" sz="74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Arrow: Left 5">
            <a:hlinkClick r:id="rId5" action="ppaction://hlinksldjump"/>
          </p:cNvPr>
          <p:cNvSpPr/>
          <p:nvPr/>
        </p:nvSpPr>
        <p:spPr>
          <a:xfrm>
            <a:off x="1410382" y="8286070"/>
            <a:ext cx="1306286" cy="979715"/>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a:p>
        </p:txBody>
      </p:sp>
      <p:sp>
        <p:nvSpPr>
          <p:cNvPr id="48" name="Đáp án 1"/>
          <p:cNvSpPr/>
          <p:nvPr/>
        </p:nvSpPr>
        <p:spPr>
          <a:xfrm>
            <a:off x="7916468" y="5075992"/>
            <a:ext cx="2350499" cy="75383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vi-VN" sz="2700" b="1" dirty="0">
                <a:solidFill>
                  <a:schemeClr val="tx1"/>
                </a:solidFill>
                <a:latin typeface="UTM Avo" panose="02040603050506020204" pitchFamily="18" charset="0"/>
              </a:rPr>
              <a:t>Đáp án</a:t>
            </a:r>
          </a:p>
        </p:txBody>
      </p:sp>
      <p:sp>
        <p:nvSpPr>
          <p:cNvPr id="1036" name="Oval 1035"/>
          <p:cNvSpPr/>
          <p:nvPr/>
        </p:nvSpPr>
        <p:spPr>
          <a:xfrm>
            <a:off x="8550131" y="1726883"/>
            <a:ext cx="1032857" cy="103285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5400" b="1" dirty="0">
                <a:latin typeface="UTM Avo" panose="02040603050506020204" pitchFamily="18" charset="0"/>
              </a:rPr>
              <a:t>7</a:t>
            </a:r>
          </a:p>
        </p:txBody>
      </p:sp>
      <p:pic>
        <p:nvPicPr>
          <p:cNvPr id="11" name="y2mate.com - Congratulations clapping and cheering video of applause sound effects with fireworks">
            <a:hlinkClick r:id="" action="ppaction://media"/>
          </p:cNvPr>
          <p:cNvPicPr>
            <a:picLocks noChangeAspect="1"/>
          </p:cNvPicPr>
          <p:nvPr>
            <a:audioFile r:link="rId1"/>
            <p:extLst>
              <p:ext uri="{DAA4B4D4-6D71-4841-9C94-3DE7FCFB9230}">
                <p14:media xmlns:p14="http://schemas.microsoft.com/office/powerpoint/2010/main" r:embed="rId2">
                  <p14:trim/>
                </p14:media>
              </p:ext>
            </p:extLst>
          </p:nvPr>
        </p:nvPicPr>
        <p:blipFill>
          <a:blip r:embed="rId6"/>
          <a:stretch>
            <a:fillRect/>
          </a:stretch>
        </p:blipFill>
        <p:spPr>
          <a:xfrm>
            <a:off x="-1162389" y="8808582"/>
            <a:ext cx="914400" cy="914400"/>
          </a:xfrm>
          <a:prstGeom prst="rect">
            <a:avLst/>
          </a:prstGeom>
        </p:spPr>
      </p:pic>
      <p:sp>
        <p:nvSpPr>
          <p:cNvPr id="20" name="Rectangle 19"/>
          <p:cNvSpPr/>
          <p:nvPr/>
        </p:nvSpPr>
        <p:spPr>
          <a:xfrm>
            <a:off x="12181296" y="6146249"/>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dirty="0">
              <a:latin typeface="UTM Avo" panose="02040603050506020204" pitchFamily="18" charset="0"/>
            </a:endParaRPr>
          </a:p>
        </p:txBody>
      </p:sp>
      <p:sp>
        <p:nvSpPr>
          <p:cNvPr id="21" name="Rectangle 20"/>
          <p:cNvSpPr/>
          <p:nvPr/>
        </p:nvSpPr>
        <p:spPr>
          <a:xfrm>
            <a:off x="13385138" y="6146249"/>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22" name="Rectangle 21"/>
          <p:cNvSpPr/>
          <p:nvPr/>
        </p:nvSpPr>
        <p:spPr>
          <a:xfrm>
            <a:off x="9779860" y="6145397"/>
            <a:ext cx="1086119" cy="108611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23" name="Rectangle 22"/>
          <p:cNvSpPr/>
          <p:nvPr/>
        </p:nvSpPr>
        <p:spPr>
          <a:xfrm>
            <a:off x="10977455" y="6146249"/>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24" name="Rectangle 23"/>
          <p:cNvSpPr/>
          <p:nvPr/>
        </p:nvSpPr>
        <p:spPr>
          <a:xfrm>
            <a:off x="12273696" y="6239939"/>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Ấ</a:t>
            </a:r>
            <a:endParaRPr lang="en-US" sz="6000" b="1" dirty="0">
              <a:solidFill>
                <a:schemeClr val="tx1"/>
              </a:solidFill>
              <a:latin typeface="UTM Avo" panose="02040603050506020204" pitchFamily="18" charset="0"/>
            </a:endParaRPr>
          </a:p>
        </p:txBody>
      </p:sp>
      <p:sp>
        <p:nvSpPr>
          <p:cNvPr id="25" name="Rectangle 24"/>
          <p:cNvSpPr/>
          <p:nvPr/>
        </p:nvSpPr>
        <p:spPr>
          <a:xfrm>
            <a:off x="13472057" y="6239171"/>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M</a:t>
            </a:r>
            <a:endParaRPr lang="en-US" sz="6000" b="1" dirty="0">
              <a:solidFill>
                <a:schemeClr val="tx1"/>
              </a:solidFill>
              <a:latin typeface="UTM Avo" panose="02040603050506020204" pitchFamily="18" charset="0"/>
            </a:endParaRPr>
          </a:p>
        </p:txBody>
      </p:sp>
      <p:sp>
        <p:nvSpPr>
          <p:cNvPr id="26" name="Rectangle 25"/>
          <p:cNvSpPr/>
          <p:nvPr/>
        </p:nvSpPr>
        <p:spPr>
          <a:xfrm>
            <a:off x="9885837" y="6246581"/>
            <a:ext cx="937584" cy="937584"/>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rgbClr val="FF0000"/>
                </a:solidFill>
                <a:latin typeface="UTM Avo" panose="02040603050506020204" pitchFamily="18" charset="0"/>
              </a:rPr>
              <a:t>M</a:t>
            </a:r>
            <a:endParaRPr lang="en-US" sz="6000" b="1" dirty="0">
              <a:solidFill>
                <a:srgbClr val="FF0000"/>
              </a:solidFill>
              <a:latin typeface="UTM Avo" panose="02040603050506020204" pitchFamily="18" charset="0"/>
            </a:endParaRPr>
          </a:p>
        </p:txBody>
      </p:sp>
      <p:sp>
        <p:nvSpPr>
          <p:cNvPr id="27" name="Rectangle 26"/>
          <p:cNvSpPr/>
          <p:nvPr/>
        </p:nvSpPr>
        <p:spPr>
          <a:xfrm>
            <a:off x="11072997" y="6239939"/>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C</a:t>
            </a:r>
            <a:endParaRPr lang="en-US" sz="6000" b="1" dirty="0">
              <a:solidFill>
                <a:schemeClr val="tx1"/>
              </a:solidFill>
              <a:latin typeface="UTM Avo" panose="02040603050506020204" pitchFamily="18" charset="0"/>
            </a:endParaRPr>
          </a:p>
        </p:txBody>
      </p:sp>
      <p:sp>
        <p:nvSpPr>
          <p:cNvPr id="28" name="Rectangle 27"/>
          <p:cNvSpPr/>
          <p:nvPr/>
        </p:nvSpPr>
        <p:spPr>
          <a:xfrm>
            <a:off x="8573923" y="6145397"/>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29" name="Rectangle 28"/>
          <p:cNvSpPr/>
          <p:nvPr/>
        </p:nvSpPr>
        <p:spPr>
          <a:xfrm>
            <a:off x="8660841" y="6239087"/>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Ê</a:t>
            </a:r>
            <a:endParaRPr lang="en-US" sz="6000" b="1" dirty="0">
              <a:solidFill>
                <a:schemeClr val="tx1"/>
              </a:solidFill>
              <a:latin typeface="UTM Avo" panose="02040603050506020204" pitchFamily="18" charset="0"/>
            </a:endParaRPr>
          </a:p>
        </p:txBody>
      </p:sp>
      <p:sp>
        <p:nvSpPr>
          <p:cNvPr id="30" name="Rectangle 29"/>
          <p:cNvSpPr/>
          <p:nvPr/>
        </p:nvSpPr>
        <p:spPr>
          <a:xfrm>
            <a:off x="3727313" y="6145397"/>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dirty="0">
              <a:latin typeface="UTM Avo" panose="02040603050506020204" pitchFamily="18" charset="0"/>
            </a:endParaRPr>
          </a:p>
        </p:txBody>
      </p:sp>
      <p:sp>
        <p:nvSpPr>
          <p:cNvPr id="31" name="Rectangle 30"/>
          <p:cNvSpPr/>
          <p:nvPr/>
        </p:nvSpPr>
        <p:spPr>
          <a:xfrm>
            <a:off x="4939240" y="6144545"/>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32" name="Rectangle 31"/>
          <p:cNvSpPr/>
          <p:nvPr/>
        </p:nvSpPr>
        <p:spPr>
          <a:xfrm>
            <a:off x="3819713" y="6238319"/>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N</a:t>
            </a:r>
            <a:endParaRPr lang="en-US" sz="6000" b="1" dirty="0">
              <a:solidFill>
                <a:schemeClr val="tx1"/>
              </a:solidFill>
              <a:latin typeface="UTM Avo" panose="02040603050506020204" pitchFamily="18" charset="0"/>
            </a:endParaRPr>
          </a:p>
        </p:txBody>
      </p:sp>
      <p:sp>
        <p:nvSpPr>
          <p:cNvPr id="33" name="Rectangle 32"/>
          <p:cNvSpPr/>
          <p:nvPr/>
        </p:nvSpPr>
        <p:spPr>
          <a:xfrm>
            <a:off x="5034782" y="6236940"/>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G</a:t>
            </a:r>
            <a:endParaRPr lang="en-US" sz="6000" b="1" dirty="0">
              <a:solidFill>
                <a:schemeClr val="tx1"/>
              </a:solidFill>
              <a:latin typeface="UTM Avo" panose="02040603050506020204" pitchFamily="18" charset="0"/>
            </a:endParaRPr>
          </a:p>
        </p:txBody>
      </p:sp>
      <p:sp>
        <p:nvSpPr>
          <p:cNvPr id="34" name="Rectangle 33"/>
          <p:cNvSpPr/>
          <p:nvPr/>
        </p:nvSpPr>
        <p:spPr>
          <a:xfrm>
            <a:off x="7361996" y="6145758"/>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35" name="Rectangle 34"/>
          <p:cNvSpPr/>
          <p:nvPr/>
        </p:nvSpPr>
        <p:spPr>
          <a:xfrm>
            <a:off x="7457538" y="6238154"/>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I</a:t>
            </a:r>
            <a:endParaRPr lang="en-US" sz="6000" b="1" dirty="0">
              <a:solidFill>
                <a:schemeClr val="tx1"/>
              </a:solidFill>
              <a:latin typeface="UTM Avo" panose="02040603050506020204" pitchFamily="18" charset="0"/>
            </a:endParaRPr>
          </a:p>
        </p:txBody>
      </p:sp>
      <p:sp>
        <p:nvSpPr>
          <p:cNvPr id="36" name="Rectangle 35"/>
          <p:cNvSpPr/>
          <p:nvPr/>
        </p:nvSpPr>
        <p:spPr>
          <a:xfrm>
            <a:off x="6150070" y="6144545"/>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37" name="Rectangle 36"/>
          <p:cNvSpPr/>
          <p:nvPr/>
        </p:nvSpPr>
        <p:spPr>
          <a:xfrm>
            <a:off x="6245612" y="6236940"/>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H</a:t>
            </a:r>
            <a:endParaRPr lang="en-US" sz="6000" b="1" dirty="0">
              <a:solidFill>
                <a:schemeClr val="tx1"/>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0"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500"/>
                                        <p:tgtEl>
                                          <p:spTgt spid="2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childTnLst>
        </p:cTn>
      </p:par>
    </p:tnLst>
    <p:bldLst>
      <p:bldP spid="24" grpId="0" bldLvl="0" animBg="1"/>
      <p:bldP spid="25" grpId="0" bldLvl="0" animBg="1"/>
      <p:bldP spid="26" grpId="0" bldLvl="0" animBg="1"/>
      <p:bldP spid="27" grpId="0" bldLvl="0" animBg="1"/>
      <p:bldP spid="29" grpId="0" bldLvl="0" animBg="1"/>
      <p:bldP spid="32" grpId="0" bldLvl="0" animBg="1"/>
      <p:bldP spid="33" grpId="0" bldLvl="0" animBg="1"/>
      <p:bldP spid="35" grpId="0" bldLvl="0" animBg="1"/>
      <p:bldP spid="37"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36543" y="449430"/>
            <a:ext cx="2313201" cy="2313201"/>
          </a:xfrm>
          <a:custGeom>
            <a:avLst/>
            <a:gdLst/>
            <a:ahLst/>
            <a:cxnLst/>
            <a:rect l="l" t="t" r="r" b="b"/>
            <a:pathLst>
              <a:path w="2313201" h="2313201">
                <a:moveTo>
                  <a:pt x="0" y="0"/>
                </a:moveTo>
                <a:lnTo>
                  <a:pt x="2313201" y="0"/>
                </a:lnTo>
                <a:lnTo>
                  <a:pt x="2313201" y="2313201"/>
                </a:lnTo>
                <a:lnTo>
                  <a:pt x="0" y="2313201"/>
                </a:lnTo>
                <a:lnTo>
                  <a:pt x="0" y="0"/>
                </a:lnTo>
                <a:close/>
              </a:path>
            </a:pathLst>
          </a:custGeom>
          <a:blipFill>
            <a:blip r:embed="rId2"/>
            <a:stretch>
              <a:fillRect/>
            </a:stretch>
          </a:blipFill>
        </p:spPr>
      </p:sp>
      <p:sp>
        <p:nvSpPr>
          <p:cNvPr id="3" name="Freeform 3"/>
          <p:cNvSpPr/>
          <p:nvPr/>
        </p:nvSpPr>
        <p:spPr>
          <a:xfrm>
            <a:off x="-2122732" y="9258301"/>
            <a:ext cx="3457292" cy="3457292"/>
          </a:xfrm>
          <a:custGeom>
            <a:avLst/>
            <a:gdLst/>
            <a:ahLst/>
            <a:cxnLst/>
            <a:rect l="l" t="t" r="r" b="b"/>
            <a:pathLst>
              <a:path w="3457291" h="3457291">
                <a:moveTo>
                  <a:pt x="0" y="0"/>
                </a:moveTo>
                <a:lnTo>
                  <a:pt x="3457290" y="0"/>
                </a:lnTo>
                <a:lnTo>
                  <a:pt x="3457290" y="3457291"/>
                </a:lnTo>
                <a:lnTo>
                  <a:pt x="0" y="3457291"/>
                </a:lnTo>
                <a:lnTo>
                  <a:pt x="0" y="0"/>
                </a:lnTo>
                <a:close/>
              </a:path>
            </a:pathLst>
          </a:custGeom>
          <a:blipFill>
            <a:blip r:embed="rId2"/>
            <a:stretch>
              <a:fillRect/>
            </a:stretch>
          </a:blipFill>
        </p:spPr>
      </p:sp>
      <p:sp>
        <p:nvSpPr>
          <p:cNvPr id="4" name="Freeform 4"/>
          <p:cNvSpPr/>
          <p:nvPr/>
        </p:nvSpPr>
        <p:spPr>
          <a:xfrm>
            <a:off x="15188723" y="1907207"/>
            <a:ext cx="776370" cy="776370"/>
          </a:xfrm>
          <a:custGeom>
            <a:avLst/>
            <a:gdLst/>
            <a:ahLst/>
            <a:cxnLst/>
            <a:rect l="l" t="t" r="r" b="b"/>
            <a:pathLst>
              <a:path w="776370" h="776370">
                <a:moveTo>
                  <a:pt x="0" y="0"/>
                </a:moveTo>
                <a:lnTo>
                  <a:pt x="776369" y="0"/>
                </a:lnTo>
                <a:lnTo>
                  <a:pt x="776369" y="776370"/>
                </a:lnTo>
                <a:lnTo>
                  <a:pt x="0" y="7763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7053960" y="9048134"/>
            <a:ext cx="3070508" cy="3070508"/>
          </a:xfrm>
          <a:custGeom>
            <a:avLst/>
            <a:gdLst/>
            <a:ahLst/>
            <a:cxnLst/>
            <a:rect l="l" t="t" r="r" b="b"/>
            <a:pathLst>
              <a:path w="3070508" h="3070508">
                <a:moveTo>
                  <a:pt x="0" y="0"/>
                </a:moveTo>
                <a:lnTo>
                  <a:pt x="3070508" y="0"/>
                </a:lnTo>
                <a:lnTo>
                  <a:pt x="3070508" y="3070508"/>
                </a:lnTo>
                <a:lnTo>
                  <a:pt x="0" y="3070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a:off x="0" y="1"/>
            <a:ext cx="18288000" cy="213008"/>
            <a:chOff x="0" y="0"/>
            <a:chExt cx="4816593" cy="56101"/>
          </a:xfrm>
        </p:grpSpPr>
        <p:sp>
          <p:nvSpPr>
            <p:cNvPr id="7" name="Freeform 7"/>
            <p:cNvSpPr/>
            <p:nvPr/>
          </p:nvSpPr>
          <p:spPr>
            <a:xfrm>
              <a:off x="0" y="0"/>
              <a:ext cx="4816592" cy="56101"/>
            </a:xfrm>
            <a:custGeom>
              <a:avLst/>
              <a:gdLst/>
              <a:ahLst/>
              <a:cxnLst/>
              <a:rect l="l" t="t" r="r" b="b"/>
              <a:pathLst>
                <a:path w="4816592" h="56101">
                  <a:moveTo>
                    <a:pt x="0" y="0"/>
                  </a:moveTo>
                  <a:lnTo>
                    <a:pt x="4816592" y="0"/>
                  </a:lnTo>
                  <a:lnTo>
                    <a:pt x="4816592" y="56101"/>
                  </a:lnTo>
                  <a:lnTo>
                    <a:pt x="0" y="56101"/>
                  </a:lnTo>
                  <a:close/>
                </a:path>
              </a:pathLst>
            </a:custGeom>
            <a:solidFill>
              <a:srgbClr val="182D88"/>
            </a:solidFill>
          </p:spPr>
        </p:sp>
        <p:sp>
          <p:nvSpPr>
            <p:cNvPr id="8" name="TextBox 8"/>
            <p:cNvSpPr txBox="1"/>
            <p:nvPr/>
          </p:nvSpPr>
          <p:spPr>
            <a:xfrm>
              <a:off x="0" y="-47625"/>
              <a:ext cx="4816593" cy="103726"/>
            </a:xfrm>
            <a:prstGeom prst="rect">
              <a:avLst/>
            </a:prstGeom>
          </p:spPr>
          <p:txBody>
            <a:bodyPr lIns="50800" tIns="50800" rIns="50800" bIns="50800" rtlCol="0" anchor="ctr"/>
            <a:lstStyle/>
            <a:p>
              <a:pPr algn="ctr">
                <a:lnSpc>
                  <a:spcPts val="3150"/>
                </a:lnSpc>
              </a:pPr>
              <a:endParaRPr/>
            </a:p>
          </p:txBody>
        </p:sp>
      </p:grpSp>
      <p:sp>
        <p:nvSpPr>
          <p:cNvPr id="11" name="TextBox 11"/>
          <p:cNvSpPr txBox="1"/>
          <p:nvPr/>
        </p:nvSpPr>
        <p:spPr>
          <a:xfrm>
            <a:off x="1028700" y="819411"/>
            <a:ext cx="15811500" cy="1097223"/>
          </a:xfrm>
          <a:prstGeom prst="rect">
            <a:avLst/>
          </a:prstGeom>
        </p:spPr>
        <p:txBody>
          <a:bodyPr wrap="square" lIns="0" tIns="0" rIns="0" bIns="0" rtlCol="0" anchor="t">
            <a:spAutoFit/>
          </a:bodyPr>
          <a:lstStyle/>
          <a:p>
            <a:pPr algn="ctr">
              <a:lnSpc>
                <a:spcPts val="8534"/>
              </a:lnSpc>
            </a:pPr>
            <a:r>
              <a:rPr lang="en-US" sz="8900" spc="-87"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MỤC LỤC</a:t>
            </a:r>
          </a:p>
        </p:txBody>
      </p:sp>
      <p:sp>
        <p:nvSpPr>
          <p:cNvPr id="15" name="Freeform 15"/>
          <p:cNvSpPr/>
          <p:nvPr/>
        </p:nvSpPr>
        <p:spPr>
          <a:xfrm>
            <a:off x="1028700" y="3138522"/>
            <a:ext cx="611715" cy="618462"/>
          </a:xfrm>
          <a:custGeom>
            <a:avLst/>
            <a:gdLst/>
            <a:ahLst/>
            <a:cxnLst/>
            <a:rect l="l" t="t" r="r" b="b"/>
            <a:pathLst>
              <a:path w="611715" h="618462">
                <a:moveTo>
                  <a:pt x="0" y="0"/>
                </a:moveTo>
                <a:lnTo>
                  <a:pt x="611715" y="0"/>
                </a:lnTo>
                <a:lnTo>
                  <a:pt x="611715" y="618462"/>
                </a:lnTo>
                <a:lnTo>
                  <a:pt x="0" y="6184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TextBox 16"/>
          <p:cNvSpPr txBox="1"/>
          <p:nvPr/>
        </p:nvSpPr>
        <p:spPr>
          <a:xfrm>
            <a:off x="1880918" y="2696184"/>
            <a:ext cx="7053533" cy="1538883"/>
          </a:xfrm>
          <a:prstGeom prst="rect">
            <a:avLst/>
          </a:prstGeom>
        </p:spPr>
        <p:txBody>
          <a:bodyPr wrap="square" lIns="0" tIns="0" rIns="0" bIns="0" rtlCol="0" anchor="t">
            <a:spAutoFit/>
          </a:bodyPr>
          <a:lstStyle/>
          <a:p>
            <a:pPr lvl="0" algn="l">
              <a:spcBef>
                <a:spcPct val="0"/>
              </a:spcBef>
            </a:pPr>
            <a:r>
              <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rPr>
              <a:t>A. </a:t>
            </a:r>
            <a:r>
              <a:rPr lang="en-US" sz="5000" b="1" dirty="0" err="1">
                <a:solidFill>
                  <a:srgbClr val="2657C1"/>
                </a:solidFill>
                <a:latin typeface="Times New Roman" panose="02020603050405020304" pitchFamily="18" charset="0"/>
                <a:ea typeface="TT Fors Bold"/>
                <a:cs typeface="Times New Roman" panose="02020603050405020304" pitchFamily="18" charset="0"/>
                <a:sym typeface="TT Fors Bold"/>
              </a:rPr>
              <a:t>Tổng</a:t>
            </a:r>
            <a:r>
              <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rPr>
              <a:t> </a:t>
            </a:r>
            <a:r>
              <a:rPr lang="en-US" sz="5000" b="1" dirty="0" err="1">
                <a:solidFill>
                  <a:srgbClr val="2657C1"/>
                </a:solidFill>
                <a:latin typeface="Times New Roman" panose="02020603050405020304" pitchFamily="18" charset="0"/>
                <a:ea typeface="TT Fors Bold"/>
                <a:cs typeface="Times New Roman" panose="02020603050405020304" pitchFamily="18" charset="0"/>
                <a:sym typeface="TT Fors Bold"/>
              </a:rPr>
              <a:t>quan</a:t>
            </a:r>
            <a:r>
              <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rPr>
              <a:t> </a:t>
            </a:r>
          </a:p>
          <a:p>
            <a:pPr lvl="0" algn="l">
              <a:spcBef>
                <a:spcPct val="0"/>
              </a:spcBef>
            </a:pPr>
            <a:r>
              <a:rPr lang="en-US" sz="5000" b="1" dirty="0" err="1">
                <a:solidFill>
                  <a:srgbClr val="2657C1"/>
                </a:solidFill>
                <a:latin typeface="Times New Roman" panose="02020603050405020304" pitchFamily="18" charset="0"/>
                <a:ea typeface="TT Fors Bold"/>
                <a:cs typeface="Times New Roman" panose="02020603050405020304" pitchFamily="18" charset="0"/>
                <a:sym typeface="TT Fors Bold"/>
              </a:rPr>
              <a:t>về</a:t>
            </a:r>
            <a:r>
              <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rPr>
              <a:t> an </a:t>
            </a:r>
            <a:r>
              <a:rPr lang="en-US" sz="5000" b="1" dirty="0" err="1">
                <a:solidFill>
                  <a:srgbClr val="2657C1"/>
                </a:solidFill>
                <a:latin typeface="Times New Roman" panose="02020603050405020304" pitchFamily="18" charset="0"/>
                <a:ea typeface="TT Fors Bold"/>
                <a:cs typeface="Times New Roman" panose="02020603050405020304" pitchFamily="18" charset="0"/>
                <a:sym typeface="TT Fors Bold"/>
              </a:rPr>
              <a:t>ninh</a:t>
            </a:r>
            <a:r>
              <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rPr>
              <a:t> </a:t>
            </a:r>
            <a:r>
              <a:rPr lang="en-US" sz="5000" b="1" dirty="0" err="1">
                <a:solidFill>
                  <a:srgbClr val="2657C1"/>
                </a:solidFill>
                <a:latin typeface="Times New Roman" panose="02020603050405020304" pitchFamily="18" charset="0"/>
                <a:ea typeface="TT Fors Bold"/>
                <a:cs typeface="Times New Roman" panose="02020603050405020304" pitchFamily="18" charset="0"/>
                <a:sym typeface="TT Fors Bold"/>
              </a:rPr>
              <a:t>mạng</a:t>
            </a:r>
            <a:endPar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endParaRPr>
          </a:p>
        </p:txBody>
      </p:sp>
      <p:sp>
        <p:nvSpPr>
          <p:cNvPr id="18" name="Freeform 18"/>
          <p:cNvSpPr/>
          <p:nvPr/>
        </p:nvSpPr>
        <p:spPr>
          <a:xfrm>
            <a:off x="1028700" y="6555230"/>
            <a:ext cx="611715" cy="618462"/>
          </a:xfrm>
          <a:custGeom>
            <a:avLst/>
            <a:gdLst/>
            <a:ahLst/>
            <a:cxnLst/>
            <a:rect l="l" t="t" r="r" b="b"/>
            <a:pathLst>
              <a:path w="611715" h="618462">
                <a:moveTo>
                  <a:pt x="0" y="0"/>
                </a:moveTo>
                <a:lnTo>
                  <a:pt x="611715" y="0"/>
                </a:lnTo>
                <a:lnTo>
                  <a:pt x="611715" y="618461"/>
                </a:lnTo>
                <a:lnTo>
                  <a:pt x="0" y="6184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TextBox 19"/>
          <p:cNvSpPr txBox="1"/>
          <p:nvPr/>
        </p:nvSpPr>
        <p:spPr>
          <a:xfrm>
            <a:off x="1640416" y="6351500"/>
            <a:ext cx="8190203" cy="1025922"/>
          </a:xfrm>
          <a:prstGeom prst="rect">
            <a:avLst/>
          </a:prstGeom>
        </p:spPr>
        <p:txBody>
          <a:bodyPr wrap="square" lIns="0" tIns="0" rIns="0" bIns="0" rtlCol="0" anchor="t">
            <a:spAutoFit/>
          </a:bodyPr>
          <a:lstStyle/>
          <a:p>
            <a:pPr>
              <a:lnSpc>
                <a:spcPts val="8000"/>
              </a:lnSpc>
            </a:pPr>
            <a:r>
              <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rPr>
              <a:t>C. </a:t>
            </a:r>
            <a:r>
              <a:rPr lang="en-US" sz="5000" b="1" dirty="0" err="1">
                <a:solidFill>
                  <a:srgbClr val="2657C1"/>
                </a:solidFill>
                <a:latin typeface="Times New Roman" panose="02020603050405020304" pitchFamily="18" charset="0"/>
                <a:ea typeface="TT Fors Bold"/>
                <a:cs typeface="Times New Roman" panose="02020603050405020304" pitchFamily="18" charset="0"/>
                <a:sym typeface="TT Fors Bold"/>
              </a:rPr>
              <a:t>Luật</a:t>
            </a:r>
            <a:r>
              <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rPr>
              <a:t> an </a:t>
            </a:r>
            <a:r>
              <a:rPr lang="en-US" sz="5000" b="1" dirty="0" err="1">
                <a:solidFill>
                  <a:srgbClr val="2657C1"/>
                </a:solidFill>
                <a:latin typeface="Times New Roman" panose="02020603050405020304" pitchFamily="18" charset="0"/>
                <a:ea typeface="TT Fors Bold"/>
                <a:cs typeface="Times New Roman" panose="02020603050405020304" pitchFamily="18" charset="0"/>
                <a:sym typeface="TT Fors Bold"/>
              </a:rPr>
              <a:t>ninh</a:t>
            </a:r>
            <a:r>
              <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rPr>
              <a:t> </a:t>
            </a:r>
            <a:r>
              <a:rPr lang="en-US" sz="5000" b="1" dirty="0" err="1">
                <a:solidFill>
                  <a:srgbClr val="2657C1"/>
                </a:solidFill>
                <a:latin typeface="Times New Roman" panose="02020603050405020304" pitchFamily="18" charset="0"/>
                <a:ea typeface="TT Fors Bold"/>
                <a:cs typeface="Times New Roman" panose="02020603050405020304" pitchFamily="18" charset="0"/>
                <a:sym typeface="TT Fors Bold"/>
              </a:rPr>
              <a:t>mạng</a:t>
            </a:r>
            <a:endPar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endParaRPr>
          </a:p>
        </p:txBody>
      </p:sp>
      <p:sp>
        <p:nvSpPr>
          <p:cNvPr id="21" name="Freeform 21"/>
          <p:cNvSpPr/>
          <p:nvPr/>
        </p:nvSpPr>
        <p:spPr>
          <a:xfrm>
            <a:off x="8001000" y="3009900"/>
            <a:ext cx="611715" cy="618462"/>
          </a:xfrm>
          <a:custGeom>
            <a:avLst/>
            <a:gdLst/>
            <a:ahLst/>
            <a:cxnLst/>
            <a:rect l="l" t="t" r="r" b="b"/>
            <a:pathLst>
              <a:path w="611715" h="618462">
                <a:moveTo>
                  <a:pt x="0" y="0"/>
                </a:moveTo>
                <a:lnTo>
                  <a:pt x="611715" y="0"/>
                </a:lnTo>
                <a:lnTo>
                  <a:pt x="611715" y="618462"/>
                </a:lnTo>
                <a:lnTo>
                  <a:pt x="0" y="6184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TextBox 22"/>
          <p:cNvSpPr txBox="1"/>
          <p:nvPr/>
        </p:nvSpPr>
        <p:spPr>
          <a:xfrm>
            <a:off x="8839200" y="2731062"/>
            <a:ext cx="8890778" cy="2051844"/>
          </a:xfrm>
          <a:prstGeom prst="rect">
            <a:avLst/>
          </a:prstGeom>
        </p:spPr>
        <p:txBody>
          <a:bodyPr wrap="square" lIns="0" tIns="0" rIns="0" bIns="0" rtlCol="0" anchor="t">
            <a:spAutoFit/>
          </a:bodyPr>
          <a:lstStyle/>
          <a:p>
            <a:pPr>
              <a:lnSpc>
                <a:spcPts val="8000"/>
              </a:lnSpc>
              <a:spcBef>
                <a:spcPts val="1800"/>
              </a:spcBef>
              <a:spcAft>
                <a:spcPts val="1800"/>
              </a:spcAft>
            </a:pPr>
            <a:r>
              <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rPr>
              <a:t>B. </a:t>
            </a:r>
            <a:r>
              <a:rPr lang="en-US" sz="5000" b="1" dirty="0" err="1">
                <a:solidFill>
                  <a:srgbClr val="2657C1"/>
                </a:solidFill>
                <a:latin typeface="Times New Roman" panose="02020603050405020304" pitchFamily="18" charset="0"/>
                <a:ea typeface="TT Fors Bold"/>
                <a:cs typeface="Times New Roman" panose="02020603050405020304" pitchFamily="18" charset="0"/>
                <a:sym typeface="TT Fors Bold"/>
              </a:rPr>
              <a:t>Những</a:t>
            </a:r>
            <a:r>
              <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rPr>
              <a:t> </a:t>
            </a:r>
            <a:r>
              <a:rPr lang="en-US" sz="5000" b="1" dirty="0" err="1">
                <a:solidFill>
                  <a:srgbClr val="2657C1"/>
                </a:solidFill>
                <a:latin typeface="Times New Roman" panose="02020603050405020304" pitchFamily="18" charset="0"/>
                <a:ea typeface="TT Fors Bold"/>
                <a:cs typeface="Times New Roman" panose="02020603050405020304" pitchFamily="18" charset="0"/>
                <a:sym typeface="TT Fors Bold"/>
              </a:rPr>
              <a:t>mối</a:t>
            </a:r>
            <a:r>
              <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rPr>
              <a:t> </a:t>
            </a:r>
            <a:r>
              <a:rPr lang="en-US" sz="5000" b="1" dirty="0" err="1">
                <a:solidFill>
                  <a:srgbClr val="2657C1"/>
                </a:solidFill>
                <a:latin typeface="Times New Roman" panose="02020603050405020304" pitchFamily="18" charset="0"/>
                <a:ea typeface="TT Fors Bold"/>
                <a:cs typeface="Times New Roman" panose="02020603050405020304" pitchFamily="18" charset="0"/>
                <a:sym typeface="TT Fors Bold"/>
              </a:rPr>
              <a:t>đe</a:t>
            </a:r>
            <a:r>
              <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rPr>
              <a:t> </a:t>
            </a:r>
            <a:r>
              <a:rPr lang="en-US" sz="5000" b="1" dirty="0" err="1">
                <a:solidFill>
                  <a:srgbClr val="2657C1"/>
                </a:solidFill>
                <a:latin typeface="Times New Roman" panose="02020603050405020304" pitchFamily="18" charset="0"/>
                <a:ea typeface="TT Fors Bold"/>
                <a:cs typeface="Times New Roman" panose="02020603050405020304" pitchFamily="18" charset="0"/>
                <a:sym typeface="TT Fors Bold"/>
              </a:rPr>
              <a:t>dọa</a:t>
            </a:r>
            <a:r>
              <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rPr>
              <a:t> </a:t>
            </a:r>
            <a:r>
              <a:rPr lang="en-US" sz="5000" b="1" dirty="0" err="1">
                <a:solidFill>
                  <a:srgbClr val="2657C1"/>
                </a:solidFill>
                <a:latin typeface="Times New Roman" panose="02020603050405020304" pitchFamily="18" charset="0"/>
                <a:ea typeface="TT Fors Bold"/>
                <a:cs typeface="Times New Roman" panose="02020603050405020304" pitchFamily="18" charset="0"/>
                <a:sym typeface="TT Fors Bold"/>
              </a:rPr>
              <a:t>trên</a:t>
            </a:r>
            <a:r>
              <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rPr>
              <a:t> </a:t>
            </a:r>
            <a:r>
              <a:rPr lang="en-US" sz="5000" b="1" dirty="0" err="1">
                <a:solidFill>
                  <a:srgbClr val="2657C1"/>
                </a:solidFill>
                <a:latin typeface="Times New Roman" panose="02020603050405020304" pitchFamily="18" charset="0"/>
                <a:ea typeface="TT Fors Bold"/>
                <a:cs typeface="Times New Roman" panose="02020603050405020304" pitchFamily="18" charset="0"/>
                <a:sym typeface="TT Fors Bold"/>
              </a:rPr>
              <a:t>không</a:t>
            </a:r>
            <a:r>
              <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rPr>
              <a:t> </a:t>
            </a:r>
            <a:r>
              <a:rPr lang="en-US" sz="5000" b="1" dirty="0" err="1">
                <a:solidFill>
                  <a:srgbClr val="2657C1"/>
                </a:solidFill>
                <a:latin typeface="Times New Roman" panose="02020603050405020304" pitchFamily="18" charset="0"/>
                <a:ea typeface="TT Fors Bold"/>
                <a:cs typeface="Times New Roman" panose="02020603050405020304" pitchFamily="18" charset="0"/>
                <a:sym typeface="TT Fors Bold"/>
              </a:rPr>
              <a:t>gian</a:t>
            </a:r>
            <a:r>
              <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rPr>
              <a:t> </a:t>
            </a:r>
            <a:r>
              <a:rPr lang="en-US" sz="5000" b="1" dirty="0" err="1">
                <a:solidFill>
                  <a:srgbClr val="2657C1"/>
                </a:solidFill>
                <a:latin typeface="Times New Roman" panose="02020603050405020304" pitchFamily="18" charset="0"/>
                <a:ea typeface="TT Fors Bold"/>
                <a:cs typeface="Times New Roman" panose="02020603050405020304" pitchFamily="18" charset="0"/>
                <a:sym typeface="TT Fors Bold"/>
              </a:rPr>
              <a:t>mạng</a:t>
            </a:r>
            <a:endPar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endParaRPr>
          </a:p>
        </p:txBody>
      </p:sp>
      <p:sp>
        <p:nvSpPr>
          <p:cNvPr id="24" name="Freeform 24"/>
          <p:cNvSpPr/>
          <p:nvPr/>
        </p:nvSpPr>
        <p:spPr>
          <a:xfrm>
            <a:off x="8513265" y="6652776"/>
            <a:ext cx="611715" cy="618462"/>
          </a:xfrm>
          <a:custGeom>
            <a:avLst/>
            <a:gdLst/>
            <a:ahLst/>
            <a:cxnLst/>
            <a:rect l="l" t="t" r="r" b="b"/>
            <a:pathLst>
              <a:path w="611715" h="618462">
                <a:moveTo>
                  <a:pt x="0" y="0"/>
                </a:moveTo>
                <a:lnTo>
                  <a:pt x="611715" y="0"/>
                </a:lnTo>
                <a:lnTo>
                  <a:pt x="611715" y="618461"/>
                </a:lnTo>
                <a:lnTo>
                  <a:pt x="0" y="6184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TextBox 25"/>
          <p:cNvSpPr txBox="1"/>
          <p:nvPr/>
        </p:nvSpPr>
        <p:spPr>
          <a:xfrm>
            <a:off x="9144001" y="6404591"/>
            <a:ext cx="9576578" cy="1025922"/>
          </a:xfrm>
          <a:prstGeom prst="rect">
            <a:avLst/>
          </a:prstGeom>
        </p:spPr>
        <p:txBody>
          <a:bodyPr wrap="square" lIns="0" tIns="0" rIns="0" bIns="0" rtlCol="0" anchor="t">
            <a:spAutoFit/>
          </a:bodyPr>
          <a:lstStyle/>
          <a:p>
            <a:pPr>
              <a:lnSpc>
                <a:spcPts val="8000"/>
              </a:lnSpc>
              <a:spcBef>
                <a:spcPct val="0"/>
              </a:spcBef>
            </a:pPr>
            <a:r>
              <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rPr>
              <a:t>D. </a:t>
            </a:r>
            <a:r>
              <a:rPr lang="en-US" sz="5000" b="1" dirty="0" err="1">
                <a:solidFill>
                  <a:srgbClr val="2657C1"/>
                </a:solidFill>
                <a:latin typeface="Times New Roman" panose="02020603050405020304" pitchFamily="18" charset="0"/>
                <a:ea typeface="TT Fors Bold"/>
                <a:cs typeface="Times New Roman" panose="02020603050405020304" pitchFamily="18" charset="0"/>
                <a:sym typeface="TT Fors Bold"/>
              </a:rPr>
              <a:t>Phòng</a:t>
            </a:r>
            <a:r>
              <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rPr>
              <a:t> </a:t>
            </a:r>
            <a:r>
              <a:rPr lang="en-US" sz="5000" b="1" dirty="0" err="1">
                <a:solidFill>
                  <a:srgbClr val="2657C1"/>
                </a:solidFill>
                <a:latin typeface="Times New Roman" panose="02020603050405020304" pitchFamily="18" charset="0"/>
                <a:ea typeface="TT Fors Bold"/>
                <a:cs typeface="Times New Roman" panose="02020603050405020304" pitchFamily="18" charset="0"/>
                <a:sym typeface="TT Fors Bold"/>
              </a:rPr>
              <a:t>ngừa</a:t>
            </a:r>
            <a:r>
              <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rPr>
              <a:t> - </a:t>
            </a:r>
            <a:r>
              <a:rPr lang="en-US" sz="5000" b="1" dirty="0" err="1">
                <a:solidFill>
                  <a:srgbClr val="2657C1"/>
                </a:solidFill>
                <a:latin typeface="Times New Roman" panose="02020603050405020304" pitchFamily="18" charset="0"/>
                <a:ea typeface="TT Fors Bold"/>
                <a:cs typeface="Times New Roman" panose="02020603050405020304" pitchFamily="18" charset="0"/>
                <a:sym typeface="TT Fors Bold"/>
              </a:rPr>
              <a:t>Ứng</a:t>
            </a:r>
            <a:r>
              <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rPr>
              <a:t> </a:t>
            </a:r>
            <a:r>
              <a:rPr lang="en-US" sz="5000" b="1" dirty="0" err="1">
                <a:solidFill>
                  <a:srgbClr val="2657C1"/>
                </a:solidFill>
                <a:latin typeface="Times New Roman" panose="02020603050405020304" pitchFamily="18" charset="0"/>
                <a:ea typeface="TT Fors Bold"/>
                <a:cs typeface="Times New Roman" panose="02020603050405020304" pitchFamily="18" charset="0"/>
                <a:sym typeface="TT Fors Bold"/>
              </a:rPr>
              <a:t>phó</a:t>
            </a:r>
            <a:endParaRPr lang="en-US" sz="5000" b="1" dirty="0">
              <a:solidFill>
                <a:srgbClr val="2657C1"/>
              </a:solidFill>
              <a:latin typeface="Times New Roman" panose="02020603050405020304" pitchFamily="18" charset="0"/>
              <a:ea typeface="TT Fors Bold"/>
              <a:cs typeface="Times New Roman" panose="02020603050405020304" pitchFamily="18" charset="0"/>
              <a:sym typeface="TT Fors Bold"/>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ư viện hình nền đẹp cho slide powerpoint 2007 ảnh 6 | Foto abstrak,  Gambar, Da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3790"/>
            <a:ext cx="18288000" cy="94532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18288000" cy="841076"/>
          </a:xfrm>
          <a:prstGeom prst="rect">
            <a:avLst/>
          </a:prstGeom>
          <a:solidFill>
            <a:srgbClr val="8D6238"/>
          </a:solidFill>
          <a:ln>
            <a:noFill/>
          </a:ln>
        </p:spPr>
        <p:style>
          <a:lnRef idx="2">
            <a:schemeClr val="accent1">
              <a:shade val="15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dirty="0"/>
          </a:p>
        </p:txBody>
      </p:sp>
      <p:sp>
        <p:nvSpPr>
          <p:cNvPr id="2" name="Rectangle: Rounded Corners 1"/>
          <p:cNvSpPr/>
          <p:nvPr/>
        </p:nvSpPr>
        <p:spPr>
          <a:xfrm>
            <a:off x="2355981" y="2503716"/>
            <a:ext cx="13694229" cy="226422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a:p>
        </p:txBody>
      </p:sp>
      <p:sp>
        <p:nvSpPr>
          <p:cNvPr id="3" name="TextBox 2"/>
          <p:cNvSpPr txBox="1"/>
          <p:nvPr/>
        </p:nvSpPr>
        <p:spPr>
          <a:xfrm>
            <a:off x="2308140" y="3106426"/>
            <a:ext cx="13792944" cy="645161"/>
          </a:xfrm>
          <a:prstGeom prst="rect">
            <a:avLst/>
          </a:prstGeom>
          <a:noFill/>
        </p:spPr>
        <p:txBody>
          <a:bodyPr wrap="square" lIns="91431" tIns="45716" rIns="91431" bIns="45716" rtlCol="0">
            <a:spAutoFit/>
          </a:bodyPr>
          <a:lstStyle/>
          <a:p>
            <a:pPr algn="ctr"/>
            <a:r>
              <a:rPr lang="en-GB" sz="3600" b="1">
                <a:latin typeface="Times New Roman" panose="02020603050405020304" pitchFamily="18" charset="0"/>
                <a:ea typeface="Calibri" panose="020F0502020204030204" pitchFamily="34" charset="0"/>
                <a:cs typeface="Times New Roman" panose="02020603050405020304" pitchFamily="18" charset="0"/>
              </a:rPr>
              <a:t>Động từ chỉ hành động </a:t>
            </a:r>
            <a:r>
              <a:rPr lang="en-GB"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 bày sai sự thật với dụng ý xấu</a:t>
            </a:r>
            <a:endParaRPr lang="vi-VN" sz="107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Arrow: Left 5">
            <a:hlinkClick r:id="rId5" action="ppaction://hlinksldjump"/>
          </p:cNvPr>
          <p:cNvSpPr/>
          <p:nvPr/>
        </p:nvSpPr>
        <p:spPr>
          <a:xfrm>
            <a:off x="1410382" y="8286070"/>
            <a:ext cx="1306286" cy="979715"/>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a:p>
        </p:txBody>
      </p:sp>
      <p:sp>
        <p:nvSpPr>
          <p:cNvPr id="48" name="Đáp án 1"/>
          <p:cNvSpPr/>
          <p:nvPr/>
        </p:nvSpPr>
        <p:spPr>
          <a:xfrm>
            <a:off x="7916468" y="5075992"/>
            <a:ext cx="2350499" cy="75383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vi-VN" sz="2700" b="1" dirty="0">
                <a:solidFill>
                  <a:schemeClr val="tx1"/>
                </a:solidFill>
                <a:latin typeface="UTM Avo" panose="02040603050506020204" pitchFamily="18" charset="0"/>
              </a:rPr>
              <a:t>Đáp án</a:t>
            </a:r>
          </a:p>
        </p:txBody>
      </p:sp>
      <p:sp>
        <p:nvSpPr>
          <p:cNvPr id="49" name="Rectangle 48"/>
          <p:cNvSpPr/>
          <p:nvPr/>
        </p:nvSpPr>
        <p:spPr>
          <a:xfrm>
            <a:off x="9098179" y="6101135"/>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dirty="0">
              <a:latin typeface="UTM Avo" panose="02040603050506020204" pitchFamily="18" charset="0"/>
            </a:endParaRPr>
          </a:p>
        </p:txBody>
      </p:sp>
      <p:sp>
        <p:nvSpPr>
          <p:cNvPr id="50" name="Rectangle 49"/>
          <p:cNvSpPr/>
          <p:nvPr/>
        </p:nvSpPr>
        <p:spPr>
          <a:xfrm>
            <a:off x="10302020" y="6101135"/>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52" name="Rectangle 51"/>
          <p:cNvSpPr/>
          <p:nvPr/>
        </p:nvSpPr>
        <p:spPr>
          <a:xfrm>
            <a:off x="11511668" y="6101135"/>
            <a:ext cx="1086119" cy="108611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54" name="Rectangle 53"/>
          <p:cNvSpPr/>
          <p:nvPr/>
        </p:nvSpPr>
        <p:spPr>
          <a:xfrm>
            <a:off x="5494396" y="6101135"/>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55" name="Rectangle 54"/>
          <p:cNvSpPr/>
          <p:nvPr/>
        </p:nvSpPr>
        <p:spPr>
          <a:xfrm>
            <a:off x="9190578" y="6194825"/>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N</a:t>
            </a:r>
            <a:endParaRPr lang="en-US" sz="6000" b="1" dirty="0">
              <a:solidFill>
                <a:schemeClr val="tx1"/>
              </a:solidFill>
              <a:latin typeface="UTM Avo" panose="02040603050506020204" pitchFamily="18" charset="0"/>
            </a:endParaRPr>
          </a:p>
        </p:txBody>
      </p:sp>
      <p:sp>
        <p:nvSpPr>
          <p:cNvPr id="56" name="Rectangle 55"/>
          <p:cNvSpPr/>
          <p:nvPr/>
        </p:nvSpPr>
        <p:spPr>
          <a:xfrm>
            <a:off x="10388939" y="6194057"/>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T</a:t>
            </a:r>
            <a:endParaRPr lang="en-US" sz="6000" b="1" dirty="0">
              <a:solidFill>
                <a:schemeClr val="tx1"/>
              </a:solidFill>
              <a:latin typeface="UTM Avo" panose="02040603050506020204" pitchFamily="18" charset="0"/>
            </a:endParaRPr>
          </a:p>
        </p:txBody>
      </p:sp>
      <p:sp>
        <p:nvSpPr>
          <p:cNvPr id="58" name="Rectangle 57"/>
          <p:cNvSpPr/>
          <p:nvPr/>
        </p:nvSpPr>
        <p:spPr>
          <a:xfrm>
            <a:off x="11617646" y="6202319"/>
            <a:ext cx="937584" cy="937584"/>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rgbClr val="FF0000"/>
                </a:solidFill>
                <a:latin typeface="UTM Avo" panose="02040603050506020204" pitchFamily="18" charset="0"/>
              </a:rPr>
              <a:t>Ạ</a:t>
            </a:r>
            <a:endParaRPr lang="en-US" sz="6000" b="1" dirty="0">
              <a:solidFill>
                <a:srgbClr val="FF0000"/>
              </a:solidFill>
              <a:latin typeface="UTM Avo" panose="02040603050506020204" pitchFamily="18" charset="0"/>
            </a:endParaRPr>
          </a:p>
        </p:txBody>
      </p:sp>
      <p:sp>
        <p:nvSpPr>
          <p:cNvPr id="60" name="Rectangle 59"/>
          <p:cNvSpPr/>
          <p:nvPr/>
        </p:nvSpPr>
        <p:spPr>
          <a:xfrm>
            <a:off x="5589938" y="6194825"/>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U</a:t>
            </a:r>
            <a:endParaRPr lang="en-US" sz="6000" b="1" dirty="0">
              <a:solidFill>
                <a:schemeClr val="tx1"/>
              </a:solidFill>
              <a:latin typeface="UTM Avo" panose="02040603050506020204" pitchFamily="18" charset="0"/>
            </a:endParaRPr>
          </a:p>
        </p:txBody>
      </p:sp>
      <p:sp>
        <p:nvSpPr>
          <p:cNvPr id="1029" name="Rectangle 1028"/>
          <p:cNvSpPr/>
          <p:nvPr/>
        </p:nvSpPr>
        <p:spPr>
          <a:xfrm>
            <a:off x="4283908" y="6101341"/>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1032" name="Rectangle 1031"/>
          <p:cNvSpPr/>
          <p:nvPr/>
        </p:nvSpPr>
        <p:spPr>
          <a:xfrm>
            <a:off x="4370826" y="6195030"/>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X</a:t>
            </a:r>
            <a:endParaRPr lang="en-US" sz="6000" b="1" dirty="0">
              <a:solidFill>
                <a:schemeClr val="tx1"/>
              </a:solidFill>
              <a:latin typeface="UTM Avo" panose="02040603050506020204" pitchFamily="18" charset="0"/>
            </a:endParaRPr>
          </a:p>
        </p:txBody>
      </p:sp>
      <p:sp>
        <p:nvSpPr>
          <p:cNvPr id="1036" name="Oval 1035"/>
          <p:cNvSpPr/>
          <p:nvPr/>
        </p:nvSpPr>
        <p:spPr>
          <a:xfrm>
            <a:off x="8550131" y="1822133"/>
            <a:ext cx="1032857" cy="103285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5400" b="1" dirty="0">
                <a:latin typeface="UTM Avo" panose="02040603050506020204" pitchFamily="18" charset="0"/>
              </a:rPr>
              <a:t>8</a:t>
            </a:r>
          </a:p>
        </p:txBody>
      </p:sp>
      <p:pic>
        <p:nvPicPr>
          <p:cNvPr id="11" name="y2mate.com - Congratulations clapping and cheering video of applause sound effects with fireworks">
            <a:hlinkClick r:id="" action="ppaction://media"/>
          </p:cNvPr>
          <p:cNvPicPr>
            <a:picLocks noChangeAspect="1"/>
          </p:cNvPicPr>
          <p:nvPr>
            <a:audioFile r:link="rId1"/>
            <p:extLst>
              <p:ext uri="{DAA4B4D4-6D71-4841-9C94-3DE7FCFB9230}">
                <p14:media xmlns:p14="http://schemas.microsoft.com/office/powerpoint/2010/main" r:embed="rId2">
                  <p14:trim/>
                </p14:media>
              </p:ext>
            </p:extLst>
          </p:nvPr>
        </p:nvPicPr>
        <p:blipFill>
          <a:blip r:embed="rId6"/>
          <a:stretch>
            <a:fillRect/>
          </a:stretch>
        </p:blipFill>
        <p:spPr>
          <a:xfrm>
            <a:off x="-1162389" y="8808582"/>
            <a:ext cx="914400" cy="914400"/>
          </a:xfrm>
          <a:prstGeom prst="rect">
            <a:avLst/>
          </a:prstGeom>
        </p:spPr>
      </p:pic>
      <p:sp>
        <p:nvSpPr>
          <p:cNvPr id="16" name="Rectangle 15"/>
          <p:cNvSpPr/>
          <p:nvPr/>
        </p:nvSpPr>
        <p:spPr>
          <a:xfrm>
            <a:off x="12721738" y="6101135"/>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17" name="Rectangle 16"/>
          <p:cNvSpPr/>
          <p:nvPr/>
        </p:nvSpPr>
        <p:spPr>
          <a:xfrm>
            <a:off x="12817280" y="6193530"/>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C</a:t>
            </a:r>
            <a:endParaRPr lang="en-US" sz="6000" b="1" dirty="0">
              <a:solidFill>
                <a:schemeClr val="tx1"/>
              </a:solidFill>
              <a:latin typeface="UTM Avo" panose="02040603050506020204" pitchFamily="18" charset="0"/>
            </a:endParaRPr>
          </a:p>
        </p:txBody>
      </p:sp>
      <p:sp>
        <p:nvSpPr>
          <p:cNvPr id="18" name="Rectangle 17"/>
          <p:cNvSpPr/>
          <p:nvPr/>
        </p:nvSpPr>
        <p:spPr>
          <a:xfrm>
            <a:off x="7896382" y="6101135"/>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19" name="Rectangle 18"/>
          <p:cNvSpPr/>
          <p:nvPr/>
        </p:nvSpPr>
        <p:spPr>
          <a:xfrm>
            <a:off x="7983300" y="6194825"/>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Ê</a:t>
            </a:r>
            <a:endParaRPr lang="en-US" sz="6000" b="1" dirty="0">
              <a:solidFill>
                <a:schemeClr val="tx1"/>
              </a:solidFill>
              <a:latin typeface="UTM Avo" panose="02040603050506020204" pitchFamily="18" charset="0"/>
            </a:endParaRPr>
          </a:p>
        </p:txBody>
      </p:sp>
      <p:sp>
        <p:nvSpPr>
          <p:cNvPr id="20" name="Rectangle 19"/>
          <p:cNvSpPr/>
          <p:nvPr/>
        </p:nvSpPr>
        <p:spPr>
          <a:xfrm>
            <a:off x="6694585" y="6101135"/>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21" name="Rectangle 20"/>
          <p:cNvSpPr/>
          <p:nvPr/>
        </p:nvSpPr>
        <p:spPr>
          <a:xfrm>
            <a:off x="6790127" y="6193530"/>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Y</a:t>
            </a:r>
            <a:endParaRPr lang="en-US" sz="6000" b="1" dirty="0">
              <a:solidFill>
                <a:schemeClr val="tx1"/>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fade">
                                      <p:cBhvr>
                                        <p:cTn id="13" dur="500"/>
                                        <p:tgtEl>
                                          <p:spTgt spid="10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2" fill="hold" display="0">
                  <p:stCondLst>
                    <p:cond delay="indefinite"/>
                  </p:stCondLst>
                  <p:endCondLst>
                    <p:cond evt="onStopAudio" delay="0">
                      <p:tgtEl>
                        <p:sldTgt/>
                      </p:tgtEl>
                    </p:cond>
                  </p:endCondLst>
                </p:cTn>
                <p:tgtEl>
                  <p:spTgt spid="11"/>
                </p:tgtEl>
              </p:cMediaNode>
            </p:audio>
          </p:childTnLst>
        </p:cTn>
      </p:par>
    </p:tnLst>
    <p:bldLst>
      <p:bldP spid="55" grpId="0" bldLvl="0" animBg="1"/>
      <p:bldP spid="56" grpId="0" bldLvl="0" animBg="1"/>
      <p:bldP spid="58" grpId="0" bldLvl="0" animBg="1"/>
      <p:bldP spid="60" grpId="0" bldLvl="0" animBg="1"/>
      <p:bldP spid="1032" grpId="0" bldLvl="0" animBg="1"/>
      <p:bldP spid="17" grpId="0" bldLvl="0" animBg="1"/>
      <p:bldP spid="19" grpId="0" bldLvl="0" animBg="1"/>
      <p:bldP spid="21"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ư viện hình nền đẹp cho slide powerpoint 2007 ảnh 6 | Foto abstrak,  Gambar, Da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3790"/>
            <a:ext cx="18288000" cy="94532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18288000" cy="841076"/>
          </a:xfrm>
          <a:prstGeom prst="rect">
            <a:avLst/>
          </a:prstGeom>
          <a:solidFill>
            <a:srgbClr val="8D6238"/>
          </a:solidFill>
          <a:ln>
            <a:noFill/>
          </a:ln>
        </p:spPr>
        <p:style>
          <a:lnRef idx="2">
            <a:schemeClr val="accent1">
              <a:shade val="15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dirty="0"/>
          </a:p>
        </p:txBody>
      </p:sp>
      <p:sp>
        <p:nvSpPr>
          <p:cNvPr id="2" name="Rectangle: Rounded Corners 1"/>
          <p:cNvSpPr/>
          <p:nvPr/>
        </p:nvSpPr>
        <p:spPr>
          <a:xfrm>
            <a:off x="2355981" y="2503716"/>
            <a:ext cx="13694229" cy="226422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a:p>
        </p:txBody>
      </p:sp>
      <p:sp>
        <p:nvSpPr>
          <p:cNvPr id="3" name="TextBox 2"/>
          <p:cNvSpPr txBox="1"/>
          <p:nvPr/>
        </p:nvSpPr>
        <p:spPr>
          <a:xfrm>
            <a:off x="2308140" y="3106426"/>
            <a:ext cx="13792944" cy="1198880"/>
          </a:xfrm>
          <a:prstGeom prst="rect">
            <a:avLst/>
          </a:prstGeom>
          <a:noFill/>
        </p:spPr>
        <p:txBody>
          <a:bodyPr wrap="square" lIns="91431" tIns="45716" rIns="91431" bIns="45716" rtlCol="0">
            <a:spAutoFit/>
          </a:bodyPr>
          <a:lstStyle/>
          <a:p>
            <a:pPr algn="ctr">
              <a:spcBef>
                <a:spcPts val="600"/>
              </a:spcBef>
              <a:spcAft>
                <a:spcPts val="600"/>
              </a:spcAft>
            </a:pPr>
            <a:r>
              <a:rPr lang="en-GB" sz="3600" b="1" dirty="0" err="1">
                <a:solidFill>
                  <a:srgbClr val="000000"/>
                </a:solidFill>
                <a:latin typeface="Times New Roman" panose="02020603050405020304" pitchFamily="18" charset="0"/>
                <a:ea typeface="Times New Roman" panose="02020603050405020304" pitchFamily="18" charset="0"/>
              </a:rPr>
              <a:t>Động</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từ</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chỉ</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hành</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động</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phát</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ra</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truyền</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ra</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rộng</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rãi</a:t>
            </a:r>
            <a:r>
              <a:rPr lang="en-GB" sz="3600" b="1" dirty="0">
                <a:solidFill>
                  <a:srgbClr val="000000"/>
                </a:solidFill>
                <a:latin typeface="Times New Roman" panose="02020603050405020304" pitchFamily="18" charset="0"/>
                <a:ea typeface="Times New Roman" panose="02020603050405020304" pitchFamily="18" charset="0"/>
              </a:rPr>
              <a:t>, </a:t>
            </a:r>
            <a:r>
              <a:rPr lang="vi-VN"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gây</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ảnh</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hưởng</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thường</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là</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không</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tốt</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đến</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nhiều</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nơi</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nhiều</a:t>
            </a:r>
            <a:r>
              <a:rPr lang="en-GB" sz="3600" b="1" dirty="0">
                <a:solidFill>
                  <a:srgbClr val="000000"/>
                </a:solidFill>
                <a:latin typeface="Times New Roman" panose="02020603050405020304" pitchFamily="18" charset="0"/>
                <a:ea typeface="Times New Roman" panose="02020603050405020304" pitchFamily="18" charset="0"/>
              </a:rPr>
              <a:t> </a:t>
            </a:r>
            <a:r>
              <a:rPr lang="en-GB" sz="3600" b="1" dirty="0" err="1">
                <a:solidFill>
                  <a:srgbClr val="000000"/>
                </a:solidFill>
                <a:latin typeface="Times New Roman" panose="02020603050405020304" pitchFamily="18" charset="0"/>
                <a:ea typeface="Times New Roman" panose="02020603050405020304" pitchFamily="18" charset="0"/>
              </a:rPr>
              <a:t>người</a:t>
            </a:r>
            <a:endParaRPr lang="en-US" sz="3600" b="1" dirty="0">
              <a:latin typeface="Times New Roman" panose="02020603050405020304" pitchFamily="18" charset="0"/>
              <a:ea typeface="Times New Roman" panose="02020603050405020304" pitchFamily="18" charset="0"/>
            </a:endParaRPr>
          </a:p>
        </p:txBody>
      </p:sp>
      <p:sp>
        <p:nvSpPr>
          <p:cNvPr id="6" name="Arrow: Left 5">
            <a:hlinkClick r:id="rId5" action="ppaction://hlinksldjump"/>
          </p:cNvPr>
          <p:cNvSpPr/>
          <p:nvPr/>
        </p:nvSpPr>
        <p:spPr>
          <a:xfrm>
            <a:off x="1410382" y="8286070"/>
            <a:ext cx="1306286" cy="979715"/>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a:p>
        </p:txBody>
      </p:sp>
      <p:sp>
        <p:nvSpPr>
          <p:cNvPr id="48" name="Đáp án 1"/>
          <p:cNvSpPr/>
          <p:nvPr/>
        </p:nvSpPr>
        <p:spPr>
          <a:xfrm>
            <a:off x="7916468" y="5075992"/>
            <a:ext cx="2350499" cy="75383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vi-VN" sz="2700" b="1" dirty="0">
                <a:solidFill>
                  <a:schemeClr val="tx1"/>
                </a:solidFill>
                <a:latin typeface="UTM Avo" panose="02040603050506020204" pitchFamily="18" charset="0"/>
              </a:rPr>
              <a:t>Đáp án</a:t>
            </a:r>
          </a:p>
        </p:txBody>
      </p:sp>
      <p:sp>
        <p:nvSpPr>
          <p:cNvPr id="52" name="Rectangle 51"/>
          <p:cNvSpPr/>
          <p:nvPr/>
        </p:nvSpPr>
        <p:spPr>
          <a:xfrm>
            <a:off x="12165500" y="6160165"/>
            <a:ext cx="1086119" cy="108611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54" name="Rectangle 53"/>
          <p:cNvSpPr/>
          <p:nvPr/>
        </p:nvSpPr>
        <p:spPr>
          <a:xfrm>
            <a:off x="8549860" y="6160165"/>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58" name="Rectangle 57"/>
          <p:cNvSpPr/>
          <p:nvPr/>
        </p:nvSpPr>
        <p:spPr>
          <a:xfrm>
            <a:off x="12271478" y="6261348"/>
            <a:ext cx="937584" cy="937584"/>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rgbClr val="FF0000"/>
                </a:solidFill>
                <a:latin typeface="UTM Avo" panose="02040603050506020204" pitchFamily="18" charset="0"/>
              </a:rPr>
              <a:t>N</a:t>
            </a:r>
            <a:endParaRPr lang="en-US" sz="6000" b="1" dirty="0">
              <a:solidFill>
                <a:srgbClr val="FF0000"/>
              </a:solidFill>
              <a:latin typeface="UTM Avo" panose="02040603050506020204" pitchFamily="18" charset="0"/>
            </a:endParaRPr>
          </a:p>
        </p:txBody>
      </p:sp>
      <p:sp>
        <p:nvSpPr>
          <p:cNvPr id="60" name="Rectangle 59"/>
          <p:cNvSpPr/>
          <p:nvPr/>
        </p:nvSpPr>
        <p:spPr>
          <a:xfrm>
            <a:off x="8645402" y="6253854"/>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T</a:t>
            </a:r>
            <a:endParaRPr lang="en-US" sz="6000" b="1" dirty="0">
              <a:solidFill>
                <a:schemeClr val="tx1"/>
              </a:solidFill>
              <a:latin typeface="UTM Avo" panose="02040603050506020204" pitchFamily="18" charset="0"/>
            </a:endParaRPr>
          </a:p>
        </p:txBody>
      </p:sp>
      <p:sp>
        <p:nvSpPr>
          <p:cNvPr id="1029" name="Rectangle 1028"/>
          <p:cNvSpPr/>
          <p:nvPr/>
        </p:nvSpPr>
        <p:spPr>
          <a:xfrm>
            <a:off x="7339372" y="6160370"/>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1032" name="Rectangle 1031"/>
          <p:cNvSpPr/>
          <p:nvPr/>
        </p:nvSpPr>
        <p:spPr>
          <a:xfrm>
            <a:off x="7426290" y="6254060"/>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Á</a:t>
            </a:r>
            <a:endParaRPr lang="en-US" sz="6000" b="1" dirty="0">
              <a:solidFill>
                <a:schemeClr val="tx1"/>
              </a:solidFill>
              <a:latin typeface="UTM Avo" panose="02040603050506020204" pitchFamily="18" charset="0"/>
            </a:endParaRPr>
          </a:p>
        </p:txBody>
      </p:sp>
      <p:sp>
        <p:nvSpPr>
          <p:cNvPr id="1036" name="Oval 1035"/>
          <p:cNvSpPr/>
          <p:nvPr/>
        </p:nvSpPr>
        <p:spPr>
          <a:xfrm>
            <a:off x="8550131" y="1784033"/>
            <a:ext cx="1032857" cy="103285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5400" b="1" dirty="0">
                <a:latin typeface="UTM Avo" panose="02040603050506020204" pitchFamily="18" charset="0"/>
              </a:rPr>
              <a:t>9</a:t>
            </a:r>
          </a:p>
        </p:txBody>
      </p:sp>
      <p:pic>
        <p:nvPicPr>
          <p:cNvPr id="11" name="y2mate.com - Congratulations clapping and cheering video of applause sound effects with fireworks">
            <a:hlinkClick r:id="" action="ppaction://media"/>
          </p:cNvPr>
          <p:cNvPicPr>
            <a:picLocks noChangeAspect="1"/>
          </p:cNvPicPr>
          <p:nvPr>
            <a:audioFile r:link="rId1"/>
            <p:extLst>
              <p:ext uri="{DAA4B4D4-6D71-4841-9C94-3DE7FCFB9230}">
                <p14:media xmlns:p14="http://schemas.microsoft.com/office/powerpoint/2010/main" r:embed="rId2">
                  <p14:trim/>
                </p14:media>
              </p:ext>
            </p:extLst>
          </p:nvPr>
        </p:nvPicPr>
        <p:blipFill>
          <a:blip r:embed="rId6"/>
          <a:stretch>
            <a:fillRect/>
          </a:stretch>
        </p:blipFill>
        <p:spPr>
          <a:xfrm>
            <a:off x="-1162389" y="8808582"/>
            <a:ext cx="914400" cy="914400"/>
          </a:xfrm>
          <a:prstGeom prst="rect">
            <a:avLst/>
          </a:prstGeom>
        </p:spPr>
      </p:pic>
      <p:sp>
        <p:nvSpPr>
          <p:cNvPr id="13" name="Rectangle 12"/>
          <p:cNvSpPr/>
          <p:nvPr/>
        </p:nvSpPr>
        <p:spPr>
          <a:xfrm>
            <a:off x="10965560" y="6161017"/>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15" name="Rectangle 14"/>
          <p:cNvSpPr/>
          <p:nvPr/>
        </p:nvSpPr>
        <p:spPr>
          <a:xfrm>
            <a:off x="11061102" y="6253411"/>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Á</a:t>
            </a:r>
            <a:endParaRPr lang="en-US" sz="6000" b="1" dirty="0">
              <a:solidFill>
                <a:schemeClr val="tx1"/>
              </a:solidFill>
              <a:latin typeface="UTM Avo" panose="02040603050506020204" pitchFamily="18" charset="0"/>
            </a:endParaRPr>
          </a:p>
        </p:txBody>
      </p:sp>
      <p:sp>
        <p:nvSpPr>
          <p:cNvPr id="20" name="Rectangle 19"/>
          <p:cNvSpPr/>
          <p:nvPr/>
        </p:nvSpPr>
        <p:spPr>
          <a:xfrm>
            <a:off x="9750049" y="6160165"/>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21" name="Rectangle 20"/>
          <p:cNvSpPr/>
          <p:nvPr/>
        </p:nvSpPr>
        <p:spPr>
          <a:xfrm>
            <a:off x="9845591" y="6252560"/>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T</a:t>
            </a:r>
            <a:endParaRPr lang="en-US" sz="6000" b="1" dirty="0">
              <a:solidFill>
                <a:schemeClr val="tx1"/>
              </a:solidFill>
              <a:latin typeface="UTM Avo" panose="02040603050506020204" pitchFamily="18" charset="0"/>
            </a:endParaRPr>
          </a:p>
        </p:txBody>
      </p:sp>
      <p:sp>
        <p:nvSpPr>
          <p:cNvPr id="12" name="Rectangle 11"/>
          <p:cNvSpPr/>
          <p:nvPr/>
        </p:nvSpPr>
        <p:spPr>
          <a:xfrm>
            <a:off x="6138985" y="6160044"/>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14" name="Rectangle 13"/>
          <p:cNvSpPr/>
          <p:nvPr/>
        </p:nvSpPr>
        <p:spPr>
          <a:xfrm>
            <a:off x="6234527" y="6253734"/>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H</a:t>
            </a:r>
            <a:endParaRPr lang="en-US" sz="6000" b="1" dirty="0">
              <a:solidFill>
                <a:schemeClr val="tx1"/>
              </a:solidFill>
              <a:latin typeface="UTM Avo" panose="02040603050506020204" pitchFamily="18" charset="0"/>
            </a:endParaRPr>
          </a:p>
        </p:txBody>
      </p:sp>
      <p:sp>
        <p:nvSpPr>
          <p:cNvPr id="18" name="Rectangle 17"/>
          <p:cNvSpPr/>
          <p:nvPr/>
        </p:nvSpPr>
        <p:spPr>
          <a:xfrm>
            <a:off x="4928497" y="6160250"/>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19" name="Rectangle 18"/>
          <p:cNvSpPr/>
          <p:nvPr/>
        </p:nvSpPr>
        <p:spPr>
          <a:xfrm>
            <a:off x="5015415" y="6253940"/>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P</a:t>
            </a:r>
            <a:endParaRPr lang="en-US" sz="6000" b="1" dirty="0">
              <a:solidFill>
                <a:schemeClr val="tx1"/>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29" fill="hold" display="0">
                  <p:stCondLst>
                    <p:cond delay="indefinite"/>
                  </p:stCondLst>
                  <p:endCondLst>
                    <p:cond evt="onStopAudio" delay="0">
                      <p:tgtEl>
                        <p:sldTgt/>
                      </p:tgtEl>
                    </p:cond>
                  </p:endCondLst>
                </p:cTn>
                <p:tgtEl>
                  <p:spTgt spid="11"/>
                </p:tgtEl>
              </p:cMediaNode>
            </p:audio>
          </p:childTnLst>
        </p:cTn>
      </p:par>
    </p:tnLst>
    <p:bldLst>
      <p:bldP spid="58" grpId="0" bldLvl="0" animBg="1"/>
      <p:bldP spid="60" grpId="0" bldLvl="0" animBg="1"/>
      <p:bldP spid="1032" grpId="0" bldLvl="0" animBg="1"/>
      <p:bldP spid="15" grpId="0" bldLvl="0" animBg="1"/>
      <p:bldP spid="21" grpId="0" bldLvl="0" animBg="1"/>
      <p:bldP spid="14" grpId="0" bldLvl="0" animBg="1"/>
      <p:bldP spid="1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ư viện hình nền đẹp cho slide powerpoint 2007 ảnh 6 | Foto abstrak,  Gambar, Da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3790"/>
            <a:ext cx="18288000" cy="94532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
            <a:ext cx="18288000" cy="841076"/>
          </a:xfrm>
          <a:prstGeom prst="rect">
            <a:avLst/>
          </a:prstGeom>
          <a:solidFill>
            <a:srgbClr val="8D6238"/>
          </a:solidFill>
          <a:ln>
            <a:noFill/>
          </a:ln>
        </p:spPr>
        <p:style>
          <a:lnRef idx="2">
            <a:schemeClr val="accent1">
              <a:shade val="15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dirty="0"/>
          </a:p>
        </p:txBody>
      </p:sp>
      <p:sp>
        <p:nvSpPr>
          <p:cNvPr id="2" name="Rectangle: Rounded Corners 1"/>
          <p:cNvSpPr/>
          <p:nvPr/>
        </p:nvSpPr>
        <p:spPr>
          <a:xfrm>
            <a:off x="2355981" y="2503714"/>
            <a:ext cx="13694229" cy="263978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a:p>
        </p:txBody>
      </p:sp>
      <p:sp>
        <p:nvSpPr>
          <p:cNvPr id="3" name="TextBox 2"/>
          <p:cNvSpPr txBox="1"/>
          <p:nvPr/>
        </p:nvSpPr>
        <p:spPr>
          <a:xfrm>
            <a:off x="2308140" y="3443572"/>
            <a:ext cx="13792944" cy="1198880"/>
          </a:xfrm>
          <a:prstGeom prst="rect">
            <a:avLst/>
          </a:prstGeom>
          <a:noFill/>
        </p:spPr>
        <p:txBody>
          <a:bodyPr wrap="square" lIns="91431" tIns="45716" rIns="91431" bIns="45716" rtlCol="0">
            <a:spAutoFit/>
          </a:bodyPr>
          <a:lstStyle/>
          <a:p>
            <a:pPr algn="ctr"/>
            <a:r>
              <a:rPr lang="en-GB" sz="36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GB" sz="3600" b="1" dirty="0">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latin typeface="Times New Roman" panose="02020603050405020304" pitchFamily="18" charset="0"/>
                <a:ea typeface="Calibri" panose="020F0502020204030204" pitchFamily="34" charset="0"/>
                <a:cs typeface="Times New Roman" panose="02020603050405020304" pitchFamily="18" charset="0"/>
              </a:rPr>
              <a:t>từ</a:t>
            </a:r>
            <a:r>
              <a:rPr lang="en-GB" sz="3600" b="1" dirty="0">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latin typeface="Times New Roman" panose="02020603050405020304" pitchFamily="18" charset="0"/>
                <a:ea typeface="Calibri" panose="020F0502020204030204" pitchFamily="34" charset="0"/>
                <a:cs typeface="Times New Roman" panose="02020603050405020304" pitchFamily="18" charset="0"/>
              </a:rPr>
              <a:t>chỉ</a:t>
            </a:r>
            <a:r>
              <a:rPr lang="en-GB" sz="3600" b="1" dirty="0">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latin typeface="Times New Roman" panose="02020603050405020304" pitchFamily="18" charset="0"/>
                <a:ea typeface="Calibri" panose="020F0502020204030204" pitchFamily="34" charset="0"/>
                <a:cs typeface="Times New Roman" panose="02020603050405020304" pitchFamily="18" charset="0"/>
              </a:rPr>
              <a:t>hành</a:t>
            </a:r>
            <a:r>
              <a:rPr lang="en-GB" sz="3600" b="1" dirty="0">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GB" sz="3600" b="1" dirty="0">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mạnh</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tinh</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thần</a:t>
            </a:r>
            <a:r>
              <a:rPr lang="vi-VN"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gây</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xúc</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mãnh</a:t>
            </a:r>
            <a:r>
              <a:rPr lang="en-GB"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liệt</a:t>
            </a:r>
            <a:endParaRPr lang="vi-VN" sz="154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Arrow: Left 5">
            <a:hlinkClick r:id="rId5" action="ppaction://hlinksldjump"/>
          </p:cNvPr>
          <p:cNvSpPr/>
          <p:nvPr/>
        </p:nvSpPr>
        <p:spPr>
          <a:xfrm>
            <a:off x="1410382" y="8286070"/>
            <a:ext cx="1306286" cy="979715"/>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2700"/>
          </a:p>
        </p:txBody>
      </p:sp>
      <p:sp>
        <p:nvSpPr>
          <p:cNvPr id="48" name="Đáp án 1"/>
          <p:cNvSpPr/>
          <p:nvPr/>
        </p:nvSpPr>
        <p:spPr>
          <a:xfrm>
            <a:off x="7916468" y="5544766"/>
            <a:ext cx="2350499" cy="75383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vi-VN" sz="2700" b="1" dirty="0">
                <a:solidFill>
                  <a:schemeClr val="tx1"/>
                </a:solidFill>
                <a:latin typeface="UTM Avo" panose="02040603050506020204" pitchFamily="18" charset="0"/>
              </a:rPr>
              <a:t>Đáp án</a:t>
            </a:r>
          </a:p>
        </p:txBody>
      </p:sp>
      <p:sp>
        <p:nvSpPr>
          <p:cNvPr id="49" name="Rectangle 48"/>
          <p:cNvSpPr/>
          <p:nvPr/>
        </p:nvSpPr>
        <p:spPr>
          <a:xfrm>
            <a:off x="9167146" y="6594111"/>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dirty="0">
              <a:latin typeface="UTM Avo" panose="02040603050506020204" pitchFamily="18" charset="0"/>
            </a:endParaRPr>
          </a:p>
        </p:txBody>
      </p:sp>
      <p:sp>
        <p:nvSpPr>
          <p:cNvPr id="52" name="Rectangle 51"/>
          <p:cNvSpPr/>
          <p:nvPr/>
        </p:nvSpPr>
        <p:spPr>
          <a:xfrm>
            <a:off x="12790940" y="6594317"/>
            <a:ext cx="1086119" cy="108611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55" name="Rectangle 54"/>
          <p:cNvSpPr/>
          <p:nvPr/>
        </p:nvSpPr>
        <p:spPr>
          <a:xfrm>
            <a:off x="9259547" y="6687801"/>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Đ</a:t>
            </a:r>
            <a:endParaRPr lang="en-US" sz="6000" b="1" dirty="0">
              <a:solidFill>
                <a:schemeClr val="tx1"/>
              </a:solidFill>
              <a:latin typeface="UTM Avo" panose="02040603050506020204" pitchFamily="18" charset="0"/>
            </a:endParaRPr>
          </a:p>
        </p:txBody>
      </p:sp>
      <p:sp>
        <p:nvSpPr>
          <p:cNvPr id="58" name="Rectangle 57"/>
          <p:cNvSpPr/>
          <p:nvPr/>
        </p:nvSpPr>
        <p:spPr>
          <a:xfrm>
            <a:off x="12896918" y="6695501"/>
            <a:ext cx="937584" cy="937584"/>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rgbClr val="FF0000"/>
                </a:solidFill>
                <a:latin typeface="UTM Avo" panose="02040603050506020204" pitchFamily="18" charset="0"/>
              </a:rPr>
              <a:t>G</a:t>
            </a:r>
            <a:endParaRPr lang="en-US" sz="6000" b="1" dirty="0">
              <a:solidFill>
                <a:srgbClr val="FF0000"/>
              </a:solidFill>
              <a:latin typeface="UTM Avo" panose="02040603050506020204" pitchFamily="18" charset="0"/>
            </a:endParaRPr>
          </a:p>
        </p:txBody>
      </p:sp>
      <p:sp>
        <p:nvSpPr>
          <p:cNvPr id="1036" name="Oval 1035"/>
          <p:cNvSpPr/>
          <p:nvPr/>
        </p:nvSpPr>
        <p:spPr>
          <a:xfrm>
            <a:off x="8272339" y="1426240"/>
            <a:ext cx="1716836" cy="171683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5400" b="1" dirty="0">
                <a:latin typeface="UTM Avo" panose="02040603050506020204" pitchFamily="18" charset="0"/>
              </a:rPr>
              <a:t>10</a:t>
            </a:r>
          </a:p>
        </p:txBody>
      </p:sp>
      <p:pic>
        <p:nvPicPr>
          <p:cNvPr id="11" name="y2mate.com - Congratulations clapping and cheering video of applause sound effects with fireworks">
            <a:hlinkClick r:id="" action="ppaction://media"/>
          </p:cNvPr>
          <p:cNvPicPr>
            <a:picLocks noChangeAspect="1"/>
          </p:cNvPicPr>
          <p:nvPr>
            <a:audioFile r:link="rId1"/>
            <p:extLst>
              <p:ext uri="{DAA4B4D4-6D71-4841-9C94-3DE7FCFB9230}">
                <p14:media xmlns:p14="http://schemas.microsoft.com/office/powerpoint/2010/main" r:embed="rId2">
                  <p14:trim/>
                </p14:media>
              </p:ext>
            </p:extLst>
          </p:nvPr>
        </p:nvPicPr>
        <p:blipFill>
          <a:blip r:embed="rId6"/>
          <a:stretch>
            <a:fillRect/>
          </a:stretch>
        </p:blipFill>
        <p:spPr>
          <a:xfrm>
            <a:off x="-1162389" y="8808582"/>
            <a:ext cx="914400" cy="914400"/>
          </a:xfrm>
          <a:prstGeom prst="rect">
            <a:avLst/>
          </a:prstGeom>
        </p:spPr>
      </p:pic>
      <p:sp>
        <p:nvSpPr>
          <p:cNvPr id="12" name="Rectangle 11"/>
          <p:cNvSpPr/>
          <p:nvPr/>
        </p:nvSpPr>
        <p:spPr>
          <a:xfrm>
            <a:off x="10379074" y="6595169"/>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dirty="0">
              <a:latin typeface="UTM Avo" panose="02040603050506020204" pitchFamily="18" charset="0"/>
            </a:endParaRPr>
          </a:p>
        </p:txBody>
      </p:sp>
      <p:sp>
        <p:nvSpPr>
          <p:cNvPr id="13" name="Rectangle 12"/>
          <p:cNvSpPr/>
          <p:nvPr/>
        </p:nvSpPr>
        <p:spPr>
          <a:xfrm>
            <a:off x="11591000" y="6595169"/>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solidFill>
                <a:schemeClr val="tx1"/>
              </a:solidFill>
              <a:latin typeface="UTM Avo" panose="02040603050506020204" pitchFamily="18" charset="0"/>
            </a:endParaRPr>
          </a:p>
        </p:txBody>
      </p:sp>
      <p:sp>
        <p:nvSpPr>
          <p:cNvPr id="14" name="Rectangle 13"/>
          <p:cNvSpPr/>
          <p:nvPr/>
        </p:nvSpPr>
        <p:spPr>
          <a:xfrm>
            <a:off x="10471473" y="6688091"/>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Ộ</a:t>
            </a:r>
            <a:endParaRPr lang="en-US" sz="6000" b="1" dirty="0">
              <a:solidFill>
                <a:schemeClr val="tx1"/>
              </a:solidFill>
              <a:latin typeface="UTM Avo" panose="02040603050506020204" pitchFamily="18" charset="0"/>
            </a:endParaRPr>
          </a:p>
        </p:txBody>
      </p:sp>
      <p:sp>
        <p:nvSpPr>
          <p:cNvPr id="15" name="Rectangle 14"/>
          <p:cNvSpPr/>
          <p:nvPr/>
        </p:nvSpPr>
        <p:spPr>
          <a:xfrm>
            <a:off x="11686542" y="6687564"/>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N</a:t>
            </a:r>
            <a:endParaRPr lang="en-US" sz="6000" b="1" dirty="0">
              <a:solidFill>
                <a:schemeClr val="tx1"/>
              </a:solidFill>
              <a:latin typeface="UTM Avo" panose="02040603050506020204" pitchFamily="18" charset="0"/>
            </a:endParaRPr>
          </a:p>
        </p:txBody>
      </p:sp>
      <p:sp>
        <p:nvSpPr>
          <p:cNvPr id="18" name="Rectangle 17"/>
          <p:cNvSpPr/>
          <p:nvPr/>
        </p:nvSpPr>
        <p:spPr>
          <a:xfrm>
            <a:off x="7965350" y="6594111"/>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19" name="Rectangle 18"/>
          <p:cNvSpPr/>
          <p:nvPr/>
        </p:nvSpPr>
        <p:spPr>
          <a:xfrm>
            <a:off x="8052269" y="6687801"/>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H</a:t>
            </a:r>
            <a:endParaRPr lang="en-US" sz="6000" b="1" dirty="0">
              <a:solidFill>
                <a:schemeClr val="tx1"/>
              </a:solidFill>
              <a:latin typeface="UTM Avo" panose="02040603050506020204" pitchFamily="18" charset="0"/>
            </a:endParaRPr>
          </a:p>
        </p:txBody>
      </p:sp>
      <p:sp>
        <p:nvSpPr>
          <p:cNvPr id="20" name="Rectangle 19"/>
          <p:cNvSpPr/>
          <p:nvPr/>
        </p:nvSpPr>
        <p:spPr>
          <a:xfrm>
            <a:off x="5541496" y="6594111"/>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dirty="0">
              <a:latin typeface="UTM Avo" panose="02040603050506020204" pitchFamily="18" charset="0"/>
            </a:endParaRPr>
          </a:p>
        </p:txBody>
      </p:sp>
      <p:sp>
        <p:nvSpPr>
          <p:cNvPr id="21" name="Rectangle 20"/>
          <p:cNvSpPr/>
          <p:nvPr/>
        </p:nvSpPr>
        <p:spPr>
          <a:xfrm>
            <a:off x="5633897" y="6687801"/>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Í</a:t>
            </a:r>
            <a:endParaRPr lang="en-US" sz="6000" b="1" dirty="0">
              <a:solidFill>
                <a:schemeClr val="tx1"/>
              </a:solidFill>
              <a:latin typeface="UTM Avo" panose="02040603050506020204" pitchFamily="18" charset="0"/>
            </a:endParaRPr>
          </a:p>
        </p:txBody>
      </p:sp>
      <p:sp>
        <p:nvSpPr>
          <p:cNvPr id="22" name="Rectangle 21"/>
          <p:cNvSpPr/>
          <p:nvPr/>
        </p:nvSpPr>
        <p:spPr>
          <a:xfrm>
            <a:off x="6753424" y="6595169"/>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dirty="0">
              <a:latin typeface="UTM Avo" panose="02040603050506020204" pitchFamily="18" charset="0"/>
            </a:endParaRPr>
          </a:p>
        </p:txBody>
      </p:sp>
      <p:sp>
        <p:nvSpPr>
          <p:cNvPr id="23" name="Rectangle 22"/>
          <p:cNvSpPr/>
          <p:nvPr/>
        </p:nvSpPr>
        <p:spPr>
          <a:xfrm>
            <a:off x="6845823" y="6688091"/>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C</a:t>
            </a:r>
            <a:endParaRPr lang="en-US" sz="6000" b="1" dirty="0">
              <a:solidFill>
                <a:schemeClr val="tx1"/>
              </a:solidFill>
              <a:latin typeface="UTM Avo" panose="02040603050506020204" pitchFamily="18" charset="0"/>
            </a:endParaRPr>
          </a:p>
        </p:txBody>
      </p:sp>
      <p:sp>
        <p:nvSpPr>
          <p:cNvPr id="24" name="Rectangle 23"/>
          <p:cNvSpPr/>
          <p:nvPr/>
        </p:nvSpPr>
        <p:spPr>
          <a:xfrm>
            <a:off x="4339700" y="6594111"/>
            <a:ext cx="1086119" cy="108611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sz="6000" b="1">
              <a:latin typeface="UTM Avo" panose="02040603050506020204" pitchFamily="18" charset="0"/>
            </a:endParaRPr>
          </a:p>
        </p:txBody>
      </p:sp>
      <p:sp>
        <p:nvSpPr>
          <p:cNvPr id="25" name="Rectangle 24"/>
          <p:cNvSpPr/>
          <p:nvPr/>
        </p:nvSpPr>
        <p:spPr>
          <a:xfrm>
            <a:off x="4426619" y="6687801"/>
            <a:ext cx="937584" cy="9375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r>
              <a:rPr lang="en-US" sz="6000" b="1">
                <a:solidFill>
                  <a:schemeClr val="tx1"/>
                </a:solidFill>
                <a:latin typeface="UTM Avo" panose="02040603050506020204" pitchFamily="18" charset="0"/>
              </a:rPr>
              <a:t>K</a:t>
            </a:r>
            <a:endParaRPr lang="en-US" sz="6000" b="1" dirty="0">
              <a:solidFill>
                <a:schemeClr val="tx1"/>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2" fill="hold" display="0">
                  <p:stCondLst>
                    <p:cond delay="indefinite"/>
                  </p:stCondLst>
                  <p:endCondLst>
                    <p:cond evt="onStopAudio" delay="0">
                      <p:tgtEl>
                        <p:sldTgt/>
                      </p:tgtEl>
                    </p:cond>
                  </p:endCondLst>
                </p:cTn>
                <p:tgtEl>
                  <p:spTgt spid="11"/>
                </p:tgtEl>
              </p:cMediaNode>
            </p:audio>
          </p:childTnLst>
        </p:cTn>
      </p:par>
    </p:tnLst>
    <p:bldLst>
      <p:bldP spid="55" grpId="0" bldLvl="0" animBg="1"/>
      <p:bldP spid="58" grpId="0" bldLvl="0" animBg="1"/>
      <p:bldP spid="14" grpId="0" bldLvl="0" animBg="1"/>
      <p:bldP spid="15" grpId="0" bldLvl="0" animBg="1"/>
      <p:bldP spid="19" grpId="0" bldLvl="0" animBg="1"/>
      <p:bldP spid="21" grpId="0" bldLvl="0" animBg="1"/>
      <p:bldP spid="23" grpId="0" bldLvl="0" animBg="1"/>
      <p:bldP spid="2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432613" y="1073634"/>
            <a:ext cx="2313201" cy="2313201"/>
          </a:xfrm>
          <a:custGeom>
            <a:avLst/>
            <a:gdLst/>
            <a:ahLst/>
            <a:cxnLst/>
            <a:rect l="l" t="t" r="r" b="b"/>
            <a:pathLst>
              <a:path w="2313201" h="2313201">
                <a:moveTo>
                  <a:pt x="0" y="0"/>
                </a:moveTo>
                <a:lnTo>
                  <a:pt x="2313201" y="0"/>
                </a:lnTo>
                <a:lnTo>
                  <a:pt x="2313201" y="2313201"/>
                </a:lnTo>
                <a:lnTo>
                  <a:pt x="0" y="2313201"/>
                </a:lnTo>
                <a:lnTo>
                  <a:pt x="0" y="0"/>
                </a:lnTo>
                <a:close/>
              </a:path>
            </a:pathLst>
          </a:custGeom>
          <a:blipFill>
            <a:blip r:embed="rId2"/>
            <a:stretch>
              <a:fillRect/>
            </a:stretch>
          </a:blipFill>
        </p:spPr>
      </p:sp>
      <p:sp>
        <p:nvSpPr>
          <p:cNvPr id="4" name="Freeform 4"/>
          <p:cNvSpPr/>
          <p:nvPr/>
        </p:nvSpPr>
        <p:spPr>
          <a:xfrm>
            <a:off x="-1686627" y="7947935"/>
            <a:ext cx="4841475" cy="4841475"/>
          </a:xfrm>
          <a:custGeom>
            <a:avLst/>
            <a:gdLst/>
            <a:ahLst/>
            <a:cxnLst/>
            <a:rect l="l" t="t" r="r" b="b"/>
            <a:pathLst>
              <a:path w="4841475" h="4841475">
                <a:moveTo>
                  <a:pt x="0" y="0"/>
                </a:moveTo>
                <a:lnTo>
                  <a:pt x="4841475" y="0"/>
                </a:lnTo>
                <a:lnTo>
                  <a:pt x="4841475" y="4841475"/>
                </a:lnTo>
                <a:lnTo>
                  <a:pt x="0" y="4841475"/>
                </a:lnTo>
                <a:lnTo>
                  <a:pt x="0" y="0"/>
                </a:lnTo>
                <a:close/>
              </a:path>
            </a:pathLst>
          </a:custGeom>
          <a:blipFill>
            <a:blip r:embed="rId2"/>
            <a:stretch>
              <a:fillRect/>
            </a:stretch>
          </a:blipFill>
        </p:spPr>
      </p:sp>
      <p:sp>
        <p:nvSpPr>
          <p:cNvPr id="5" name="Freeform 5"/>
          <p:cNvSpPr/>
          <p:nvPr/>
        </p:nvSpPr>
        <p:spPr>
          <a:xfrm>
            <a:off x="16871115" y="6473910"/>
            <a:ext cx="776370" cy="776370"/>
          </a:xfrm>
          <a:custGeom>
            <a:avLst/>
            <a:gdLst/>
            <a:ahLst/>
            <a:cxnLst/>
            <a:rect l="l" t="t" r="r" b="b"/>
            <a:pathLst>
              <a:path w="776370" h="776370">
                <a:moveTo>
                  <a:pt x="0" y="0"/>
                </a:moveTo>
                <a:lnTo>
                  <a:pt x="776369" y="0"/>
                </a:lnTo>
                <a:lnTo>
                  <a:pt x="776369" y="776370"/>
                </a:lnTo>
                <a:lnTo>
                  <a:pt x="0" y="7763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5166682" y="8062235"/>
            <a:ext cx="4185239" cy="4185239"/>
          </a:xfrm>
          <a:custGeom>
            <a:avLst/>
            <a:gdLst/>
            <a:ahLst/>
            <a:cxnLst/>
            <a:rect l="l" t="t" r="r" b="b"/>
            <a:pathLst>
              <a:path w="4185238" h="4185238">
                <a:moveTo>
                  <a:pt x="0" y="0"/>
                </a:moveTo>
                <a:lnTo>
                  <a:pt x="4185238" y="0"/>
                </a:lnTo>
                <a:lnTo>
                  <a:pt x="4185238" y="4185238"/>
                </a:lnTo>
                <a:lnTo>
                  <a:pt x="0" y="418523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7" name="Group 7"/>
          <p:cNvGrpSpPr/>
          <p:nvPr/>
        </p:nvGrpSpPr>
        <p:grpSpPr>
          <a:xfrm>
            <a:off x="0" y="1"/>
            <a:ext cx="18288000" cy="213008"/>
            <a:chOff x="0" y="0"/>
            <a:chExt cx="4816593" cy="56101"/>
          </a:xfrm>
        </p:grpSpPr>
        <p:sp>
          <p:nvSpPr>
            <p:cNvPr id="8" name="Freeform 8"/>
            <p:cNvSpPr/>
            <p:nvPr/>
          </p:nvSpPr>
          <p:spPr>
            <a:xfrm>
              <a:off x="0" y="0"/>
              <a:ext cx="4816592" cy="56101"/>
            </a:xfrm>
            <a:custGeom>
              <a:avLst/>
              <a:gdLst/>
              <a:ahLst/>
              <a:cxnLst/>
              <a:rect l="l" t="t" r="r" b="b"/>
              <a:pathLst>
                <a:path w="4816592" h="56101">
                  <a:moveTo>
                    <a:pt x="0" y="0"/>
                  </a:moveTo>
                  <a:lnTo>
                    <a:pt x="4816592" y="0"/>
                  </a:lnTo>
                  <a:lnTo>
                    <a:pt x="4816592" y="56101"/>
                  </a:lnTo>
                  <a:lnTo>
                    <a:pt x="0" y="56101"/>
                  </a:lnTo>
                  <a:close/>
                </a:path>
              </a:pathLst>
            </a:custGeom>
            <a:solidFill>
              <a:srgbClr val="182D88"/>
            </a:solidFill>
          </p:spPr>
        </p:sp>
        <p:sp>
          <p:nvSpPr>
            <p:cNvPr id="9" name="TextBox 9"/>
            <p:cNvSpPr txBox="1"/>
            <p:nvPr/>
          </p:nvSpPr>
          <p:spPr>
            <a:xfrm>
              <a:off x="0" y="-47625"/>
              <a:ext cx="4816593" cy="103726"/>
            </a:xfrm>
            <a:prstGeom prst="rect">
              <a:avLst/>
            </a:prstGeom>
          </p:spPr>
          <p:txBody>
            <a:bodyPr lIns="50800" tIns="50800" rIns="50800" bIns="50800" rtlCol="0" anchor="ctr"/>
            <a:lstStyle/>
            <a:p>
              <a:pPr algn="ctr">
                <a:lnSpc>
                  <a:spcPts val="3150"/>
                </a:lnSpc>
              </a:pPr>
              <a:endParaRPr/>
            </a:p>
          </p:txBody>
        </p:sp>
      </p:grpSp>
      <p:sp>
        <p:nvSpPr>
          <p:cNvPr id="12" name="TextBox 12"/>
          <p:cNvSpPr txBox="1"/>
          <p:nvPr/>
        </p:nvSpPr>
        <p:spPr>
          <a:xfrm>
            <a:off x="734111" y="2167357"/>
            <a:ext cx="10619690" cy="4078040"/>
          </a:xfrm>
          <a:prstGeom prst="rect">
            <a:avLst/>
          </a:prstGeom>
        </p:spPr>
        <p:txBody>
          <a:bodyPr wrap="square" lIns="0" tIns="0" rIns="0" bIns="0" rtlCol="0" anchor="t">
            <a:spAutoFit/>
          </a:bodyPr>
          <a:lstStyle/>
          <a:p>
            <a:pPr>
              <a:lnSpc>
                <a:spcPts val="10595"/>
              </a:lnSpc>
            </a:pPr>
            <a:r>
              <a:rPr lang="en-US" sz="11000" b="1"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B. </a:t>
            </a:r>
            <a:r>
              <a:rPr lang="en-US" sz="11000" b="1"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Những</a:t>
            </a:r>
            <a:r>
              <a:rPr lang="en-US" sz="11000" b="1"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b="1"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mối</a:t>
            </a:r>
            <a:r>
              <a:rPr lang="en-US" sz="11000" b="1"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b="1"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đe</a:t>
            </a:r>
            <a:r>
              <a:rPr lang="en-US" sz="11000" b="1"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b="1"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dọa</a:t>
            </a:r>
            <a:r>
              <a:rPr lang="en-US" sz="11000" b="1"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b="1"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trên</a:t>
            </a:r>
            <a:r>
              <a:rPr lang="en-US" sz="11000" b="1"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b="1"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không</a:t>
            </a:r>
            <a:r>
              <a:rPr lang="en-US" sz="11000" b="1"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b="1"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gian</a:t>
            </a:r>
            <a:r>
              <a:rPr lang="en-US" sz="11000" b="1"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b="1"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mạng</a:t>
            </a:r>
            <a:endParaRPr lang="en-US" sz="11000" b="1"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endParaRPr>
          </a:p>
        </p:txBody>
      </p:sp>
      <p:sp>
        <p:nvSpPr>
          <p:cNvPr id="17" name="Freeform 17"/>
          <p:cNvSpPr/>
          <p:nvPr/>
        </p:nvSpPr>
        <p:spPr>
          <a:xfrm>
            <a:off x="8051418" y="8165718"/>
            <a:ext cx="1332228" cy="1332228"/>
          </a:xfrm>
          <a:custGeom>
            <a:avLst/>
            <a:gdLst/>
            <a:ahLst/>
            <a:cxnLst/>
            <a:rect l="l" t="t" r="r" b="b"/>
            <a:pathLst>
              <a:path w="1332228" h="1332228">
                <a:moveTo>
                  <a:pt x="0" y="0"/>
                </a:moveTo>
                <a:lnTo>
                  <a:pt x="1332229" y="0"/>
                </a:lnTo>
                <a:lnTo>
                  <a:pt x="1332229" y="1332229"/>
                </a:lnTo>
                <a:lnTo>
                  <a:pt x="0" y="13322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9"/>
          <p:cNvSpPr/>
          <p:nvPr/>
        </p:nvSpPr>
        <p:spPr>
          <a:xfrm>
            <a:off x="9284639" y="1485901"/>
            <a:ext cx="7363367" cy="7863791"/>
          </a:xfrm>
          <a:custGeom>
            <a:avLst/>
            <a:gdLst/>
            <a:ahLst/>
            <a:cxnLst/>
            <a:rect l="l" t="t" r="r" b="b"/>
            <a:pathLst>
              <a:path w="7363367" h="7863790">
                <a:moveTo>
                  <a:pt x="0" y="0"/>
                </a:moveTo>
                <a:lnTo>
                  <a:pt x="7363367" y="0"/>
                </a:lnTo>
                <a:lnTo>
                  <a:pt x="7363367" y="7863790"/>
                </a:lnTo>
                <a:lnTo>
                  <a:pt x="0" y="786379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Box 1"/>
          <p:cNvSpPr txBox="1"/>
          <p:nvPr/>
        </p:nvSpPr>
        <p:spPr>
          <a:xfrm>
            <a:off x="304800" y="1028701"/>
            <a:ext cx="5562600" cy="1938992"/>
          </a:xfrm>
          <a:prstGeom prst="rect">
            <a:avLst/>
          </a:prstGeom>
          <a:noFill/>
        </p:spPr>
        <p:txBody>
          <a:bodyPr wrap="square" lIns="91431" tIns="45716" rIns="91431" bIns="45716" rtlCol="0">
            <a:spAutoFit/>
          </a:bodyPr>
          <a:lstStyle/>
          <a:p>
            <a:r>
              <a:rPr lang="en-US" sz="6000" b="1" dirty="0">
                <a:latin typeface="Times New Roman" panose="02020603050405020304" pitchFamily="18" charset="0"/>
                <a:cs typeface="Times New Roman" panose="02020603050405020304" pitchFamily="18" charset="0"/>
              </a:rPr>
              <a:t>XÂM HẠI TRỰC TUYẾN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000" y="170123"/>
            <a:ext cx="15408000" cy="401378"/>
          </a:xfrm>
        </p:spPr>
        <p:txBody>
          <a:bodyPr>
            <a:normAutofit fontScale="90000"/>
          </a:bodyPr>
          <a:lstStyle/>
          <a:p>
            <a:pPr algn="ctr"/>
            <a:endParaRPr lang="en-US" sz="6500" dirty="0"/>
          </a:p>
        </p:txBody>
      </p:sp>
      <p:pic>
        <p:nvPicPr>
          <p:cNvPr id="7" name="Picture 6"/>
          <p:cNvPicPr>
            <a:picLocks noChangeAspect="1"/>
          </p:cNvPicPr>
          <p:nvPr/>
        </p:nvPicPr>
        <p:blipFill>
          <a:blip r:embed="rId2"/>
          <a:stretch>
            <a:fillRect/>
          </a:stretch>
        </p:blipFill>
        <p:spPr>
          <a:xfrm>
            <a:off x="-20783" y="2"/>
            <a:ext cx="18288000" cy="10286999"/>
          </a:xfrm>
          <a:prstGeom prst="rect">
            <a:avLst/>
          </a:prstGeom>
        </p:spPr>
      </p:pic>
      <p:sp>
        <p:nvSpPr>
          <p:cNvPr id="3" name="TextBox 2"/>
          <p:cNvSpPr txBox="1"/>
          <p:nvPr/>
        </p:nvSpPr>
        <p:spPr>
          <a:xfrm>
            <a:off x="609600" y="8801101"/>
            <a:ext cx="13563600" cy="1015664"/>
          </a:xfrm>
          <a:prstGeom prst="rect">
            <a:avLst/>
          </a:prstGeom>
          <a:noFill/>
        </p:spPr>
        <p:txBody>
          <a:bodyPr wrap="square" lIns="91431" tIns="45716" rIns="91431" bIns="45716" rtlCol="0">
            <a:spAutoFit/>
          </a:bodyPr>
          <a:lstStyle/>
          <a:p>
            <a:r>
              <a:rPr lang="en-US" sz="6000" b="1" dirty="0">
                <a:latin typeface="Times New Roman" panose="02020603050405020304" pitchFamily="18" charset="0"/>
                <a:cs typeface="Times New Roman" panose="02020603050405020304" pitchFamily="18" charset="0"/>
              </a:rPr>
              <a:t>NỘI DUNG XẤU</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000" y="170123"/>
            <a:ext cx="15408000" cy="1145400"/>
          </a:xfrm>
        </p:spPr>
        <p:txBody>
          <a:bodyPr/>
          <a:lstStyle/>
          <a:p>
            <a:pPr algn="ctr"/>
            <a:endParaRPr lang="en-US" sz="6500" dirty="0"/>
          </a:p>
        </p:txBody>
      </p:sp>
      <p:pic>
        <p:nvPicPr>
          <p:cNvPr id="4" name="Picture 3"/>
          <p:cNvPicPr>
            <a:picLocks noChangeAspect="1"/>
          </p:cNvPicPr>
          <p:nvPr/>
        </p:nvPicPr>
        <p:blipFill>
          <a:blip r:embed="rId2"/>
          <a:stretch>
            <a:fillRect/>
          </a:stretch>
        </p:blipFill>
        <p:spPr>
          <a:xfrm>
            <a:off x="0" y="2"/>
            <a:ext cx="18288000" cy="10286999"/>
          </a:xfrm>
          <a:prstGeom prst="rect">
            <a:avLst/>
          </a:prstGeom>
        </p:spPr>
      </p:pic>
      <p:sp>
        <p:nvSpPr>
          <p:cNvPr id="3" name="TextBox 2"/>
          <p:cNvSpPr txBox="1"/>
          <p:nvPr/>
        </p:nvSpPr>
        <p:spPr>
          <a:xfrm>
            <a:off x="152400" y="9101216"/>
            <a:ext cx="13563600" cy="1015664"/>
          </a:xfrm>
          <a:prstGeom prst="rect">
            <a:avLst/>
          </a:prstGeom>
          <a:noFill/>
        </p:spPr>
        <p:txBody>
          <a:bodyPr wrap="square" lIns="91431" tIns="45716" rIns="91431" bIns="45716" rtlCol="0">
            <a:spAutoFit/>
          </a:bodyPr>
          <a:lstStyle/>
          <a:p>
            <a:r>
              <a:rPr lang="en-US" sz="6000" dirty="0">
                <a:latin typeface="Times New Roman" panose="02020603050405020304" pitchFamily="18" charset="0"/>
                <a:cs typeface="Times New Roman" panose="02020603050405020304" pitchFamily="18" charset="0"/>
              </a:rPr>
              <a:t>NGHIỆN INTERNET VÀ GAME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000" y="170123"/>
            <a:ext cx="15408000" cy="1145400"/>
          </a:xfrm>
        </p:spPr>
        <p:txBody>
          <a:bodyPr/>
          <a:lstStyle/>
          <a:p>
            <a:pPr algn="ctr"/>
            <a:endParaRPr lang="en-US" sz="65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Box 2"/>
          <p:cNvSpPr txBox="1"/>
          <p:nvPr/>
        </p:nvSpPr>
        <p:spPr>
          <a:xfrm>
            <a:off x="381000" y="170123"/>
            <a:ext cx="13563600" cy="1015664"/>
          </a:xfrm>
          <a:prstGeom prst="rect">
            <a:avLst/>
          </a:prstGeom>
          <a:noFill/>
        </p:spPr>
        <p:txBody>
          <a:bodyPr wrap="square" lIns="91431" tIns="45716" rIns="91431" bIns="45716" rtlCol="0">
            <a:spAutoFit/>
          </a:bodyPr>
          <a:lstStyle/>
          <a:p>
            <a:r>
              <a:rPr lang="en-US" sz="6000" dirty="0">
                <a:latin typeface="Times New Roman" panose="02020603050405020304" pitchFamily="18" charset="0"/>
                <a:cs typeface="Times New Roman" panose="02020603050405020304" pitchFamily="18" charset="0"/>
              </a:rPr>
              <a:t>LỪA ĐẢO TRÊN MẠNG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350562" y="6390178"/>
            <a:ext cx="1874879" cy="1874879"/>
          </a:xfrm>
          <a:custGeom>
            <a:avLst/>
            <a:gdLst/>
            <a:ahLst/>
            <a:cxnLst/>
            <a:rect l="l" t="t" r="r" b="b"/>
            <a:pathLst>
              <a:path w="1874878" h="1874878">
                <a:moveTo>
                  <a:pt x="0" y="0"/>
                </a:moveTo>
                <a:lnTo>
                  <a:pt x="1874879" y="0"/>
                </a:lnTo>
                <a:lnTo>
                  <a:pt x="1874879" y="1874878"/>
                </a:lnTo>
                <a:lnTo>
                  <a:pt x="0" y="1874878"/>
                </a:lnTo>
                <a:lnTo>
                  <a:pt x="0" y="0"/>
                </a:lnTo>
                <a:close/>
              </a:path>
            </a:pathLst>
          </a:custGeom>
          <a:blipFill>
            <a:blip r:embed="rId2"/>
            <a:stretch>
              <a:fillRect/>
            </a:stretch>
          </a:blipFill>
        </p:spPr>
      </p:sp>
      <p:sp>
        <p:nvSpPr>
          <p:cNvPr id="3" name="Freeform 3"/>
          <p:cNvSpPr/>
          <p:nvPr/>
        </p:nvSpPr>
        <p:spPr>
          <a:xfrm>
            <a:off x="-2660529" y="8870115"/>
            <a:ext cx="4841475" cy="4841475"/>
          </a:xfrm>
          <a:custGeom>
            <a:avLst/>
            <a:gdLst/>
            <a:ahLst/>
            <a:cxnLst/>
            <a:rect l="l" t="t" r="r" b="b"/>
            <a:pathLst>
              <a:path w="4841475" h="4841475">
                <a:moveTo>
                  <a:pt x="0" y="0"/>
                </a:moveTo>
                <a:lnTo>
                  <a:pt x="4841476" y="0"/>
                </a:lnTo>
                <a:lnTo>
                  <a:pt x="4841476" y="4841475"/>
                </a:lnTo>
                <a:lnTo>
                  <a:pt x="0" y="4841475"/>
                </a:lnTo>
                <a:lnTo>
                  <a:pt x="0" y="0"/>
                </a:lnTo>
                <a:close/>
              </a:path>
            </a:pathLst>
          </a:custGeom>
          <a:blipFill>
            <a:blip r:embed="rId2"/>
            <a:stretch>
              <a:fillRect/>
            </a:stretch>
          </a:blipFill>
        </p:spPr>
      </p:sp>
      <p:sp>
        <p:nvSpPr>
          <p:cNvPr id="5" name="Freeform 5"/>
          <p:cNvSpPr/>
          <p:nvPr/>
        </p:nvSpPr>
        <p:spPr>
          <a:xfrm>
            <a:off x="16053187" y="8429388"/>
            <a:ext cx="4185239" cy="4185239"/>
          </a:xfrm>
          <a:custGeom>
            <a:avLst/>
            <a:gdLst/>
            <a:ahLst/>
            <a:cxnLst/>
            <a:rect l="l" t="t" r="r" b="b"/>
            <a:pathLst>
              <a:path w="4185238" h="4185238">
                <a:moveTo>
                  <a:pt x="0" y="0"/>
                </a:moveTo>
                <a:lnTo>
                  <a:pt x="4185237" y="0"/>
                </a:lnTo>
                <a:lnTo>
                  <a:pt x="4185237" y="4185238"/>
                </a:lnTo>
                <a:lnTo>
                  <a:pt x="0" y="418523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a:off x="0" y="1"/>
            <a:ext cx="18288000" cy="213008"/>
            <a:chOff x="0" y="0"/>
            <a:chExt cx="4816593" cy="56101"/>
          </a:xfrm>
        </p:grpSpPr>
        <p:sp>
          <p:nvSpPr>
            <p:cNvPr id="7" name="Freeform 7"/>
            <p:cNvSpPr/>
            <p:nvPr/>
          </p:nvSpPr>
          <p:spPr>
            <a:xfrm>
              <a:off x="0" y="0"/>
              <a:ext cx="4816592" cy="56101"/>
            </a:xfrm>
            <a:custGeom>
              <a:avLst/>
              <a:gdLst/>
              <a:ahLst/>
              <a:cxnLst/>
              <a:rect l="l" t="t" r="r" b="b"/>
              <a:pathLst>
                <a:path w="4816592" h="56101">
                  <a:moveTo>
                    <a:pt x="0" y="0"/>
                  </a:moveTo>
                  <a:lnTo>
                    <a:pt x="4816592" y="0"/>
                  </a:lnTo>
                  <a:lnTo>
                    <a:pt x="4816592" y="56101"/>
                  </a:lnTo>
                  <a:lnTo>
                    <a:pt x="0" y="56101"/>
                  </a:lnTo>
                  <a:close/>
                </a:path>
              </a:pathLst>
            </a:custGeom>
            <a:solidFill>
              <a:srgbClr val="182D88"/>
            </a:solidFill>
          </p:spPr>
        </p:sp>
        <p:sp>
          <p:nvSpPr>
            <p:cNvPr id="8" name="TextBox 8"/>
            <p:cNvSpPr txBox="1"/>
            <p:nvPr/>
          </p:nvSpPr>
          <p:spPr>
            <a:xfrm>
              <a:off x="0" y="-47625"/>
              <a:ext cx="4816593" cy="103726"/>
            </a:xfrm>
            <a:prstGeom prst="rect">
              <a:avLst/>
            </a:prstGeom>
          </p:spPr>
          <p:txBody>
            <a:bodyPr lIns="50800" tIns="50800" rIns="50800" bIns="50800" rtlCol="0" anchor="ctr"/>
            <a:lstStyle/>
            <a:p>
              <a:pPr algn="ctr">
                <a:lnSpc>
                  <a:spcPts val="3150"/>
                </a:lnSpc>
              </a:pPr>
              <a:endParaRPr/>
            </a:p>
          </p:txBody>
        </p:sp>
      </p:grpSp>
      <p:sp>
        <p:nvSpPr>
          <p:cNvPr id="9" name="Freeform 9"/>
          <p:cNvSpPr/>
          <p:nvPr/>
        </p:nvSpPr>
        <p:spPr>
          <a:xfrm>
            <a:off x="1738020" y="1487898"/>
            <a:ext cx="5206662" cy="8158587"/>
          </a:xfrm>
          <a:custGeom>
            <a:avLst/>
            <a:gdLst/>
            <a:ahLst/>
            <a:cxnLst/>
            <a:rect l="l" t="t" r="r" b="b"/>
            <a:pathLst>
              <a:path w="5206662" h="8158587">
                <a:moveTo>
                  <a:pt x="0" y="0"/>
                </a:moveTo>
                <a:lnTo>
                  <a:pt x="5206662" y="0"/>
                </a:lnTo>
                <a:lnTo>
                  <a:pt x="5206662" y="8158587"/>
                </a:lnTo>
                <a:lnTo>
                  <a:pt x="0" y="815858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TextBox 13"/>
          <p:cNvSpPr txBox="1"/>
          <p:nvPr/>
        </p:nvSpPr>
        <p:spPr>
          <a:xfrm>
            <a:off x="5217932" y="1780986"/>
            <a:ext cx="12954000" cy="2718693"/>
          </a:xfrm>
          <a:prstGeom prst="rect">
            <a:avLst/>
          </a:prstGeom>
        </p:spPr>
        <p:txBody>
          <a:bodyPr wrap="square" lIns="0" tIns="0" rIns="0" bIns="0" rtlCol="0" anchor="t">
            <a:spAutoFit/>
          </a:bodyPr>
          <a:lstStyle/>
          <a:p>
            <a:pPr algn="ctr">
              <a:lnSpc>
                <a:spcPts val="10595"/>
              </a:lnSpc>
            </a:pPr>
            <a:r>
              <a:rPr lang="en-US" sz="8000" b="1"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LỪA ĐẢO TRỰC TUYẾN </a:t>
            </a:r>
          </a:p>
          <a:p>
            <a:pPr algn="ctr">
              <a:lnSpc>
                <a:spcPts val="10595"/>
              </a:lnSpc>
            </a:pPr>
            <a:r>
              <a:rPr lang="en-US" sz="8000" b="1"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TRONG GIÁO DỤC</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569723" y="1476128"/>
            <a:ext cx="1874879" cy="1874879"/>
          </a:xfrm>
          <a:custGeom>
            <a:avLst/>
            <a:gdLst/>
            <a:ahLst/>
            <a:cxnLst/>
            <a:rect l="l" t="t" r="r" b="b"/>
            <a:pathLst>
              <a:path w="1874878" h="1874878">
                <a:moveTo>
                  <a:pt x="0" y="0"/>
                </a:moveTo>
                <a:lnTo>
                  <a:pt x="1874879" y="0"/>
                </a:lnTo>
                <a:lnTo>
                  <a:pt x="1874879" y="1874878"/>
                </a:lnTo>
                <a:lnTo>
                  <a:pt x="0" y="1874878"/>
                </a:lnTo>
                <a:lnTo>
                  <a:pt x="0" y="0"/>
                </a:lnTo>
                <a:close/>
              </a:path>
            </a:pathLst>
          </a:custGeom>
          <a:blipFill>
            <a:blip r:embed="rId2"/>
            <a:stretch>
              <a:fillRect/>
            </a:stretch>
          </a:blipFill>
        </p:spPr>
      </p:sp>
      <p:sp>
        <p:nvSpPr>
          <p:cNvPr id="3" name="Freeform 3"/>
          <p:cNvSpPr/>
          <p:nvPr/>
        </p:nvSpPr>
        <p:spPr>
          <a:xfrm>
            <a:off x="-2660529" y="8870115"/>
            <a:ext cx="4841475" cy="4841475"/>
          </a:xfrm>
          <a:custGeom>
            <a:avLst/>
            <a:gdLst/>
            <a:ahLst/>
            <a:cxnLst/>
            <a:rect l="l" t="t" r="r" b="b"/>
            <a:pathLst>
              <a:path w="4841475" h="4841475">
                <a:moveTo>
                  <a:pt x="0" y="0"/>
                </a:moveTo>
                <a:lnTo>
                  <a:pt x="4841476" y="0"/>
                </a:lnTo>
                <a:lnTo>
                  <a:pt x="4841476" y="4841475"/>
                </a:lnTo>
                <a:lnTo>
                  <a:pt x="0" y="4841475"/>
                </a:lnTo>
                <a:lnTo>
                  <a:pt x="0" y="0"/>
                </a:lnTo>
                <a:close/>
              </a:path>
            </a:pathLst>
          </a:custGeom>
          <a:blipFill>
            <a:blip r:embed="rId2"/>
            <a:stretch>
              <a:fillRect/>
            </a:stretch>
          </a:blipFill>
        </p:spPr>
      </p:sp>
      <p:sp>
        <p:nvSpPr>
          <p:cNvPr id="5" name="Freeform 5"/>
          <p:cNvSpPr/>
          <p:nvPr/>
        </p:nvSpPr>
        <p:spPr>
          <a:xfrm>
            <a:off x="16053187" y="8429388"/>
            <a:ext cx="4185239" cy="4185239"/>
          </a:xfrm>
          <a:custGeom>
            <a:avLst/>
            <a:gdLst/>
            <a:ahLst/>
            <a:cxnLst/>
            <a:rect l="l" t="t" r="r" b="b"/>
            <a:pathLst>
              <a:path w="4185238" h="4185238">
                <a:moveTo>
                  <a:pt x="0" y="0"/>
                </a:moveTo>
                <a:lnTo>
                  <a:pt x="4185237" y="0"/>
                </a:lnTo>
                <a:lnTo>
                  <a:pt x="4185237" y="4185238"/>
                </a:lnTo>
                <a:lnTo>
                  <a:pt x="0" y="418523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a:off x="0" y="1"/>
            <a:ext cx="18288000" cy="213008"/>
            <a:chOff x="0" y="0"/>
            <a:chExt cx="4816593" cy="56101"/>
          </a:xfrm>
        </p:grpSpPr>
        <p:sp>
          <p:nvSpPr>
            <p:cNvPr id="7" name="Freeform 7"/>
            <p:cNvSpPr/>
            <p:nvPr/>
          </p:nvSpPr>
          <p:spPr>
            <a:xfrm>
              <a:off x="0" y="0"/>
              <a:ext cx="4816592" cy="56101"/>
            </a:xfrm>
            <a:custGeom>
              <a:avLst/>
              <a:gdLst/>
              <a:ahLst/>
              <a:cxnLst/>
              <a:rect l="l" t="t" r="r" b="b"/>
              <a:pathLst>
                <a:path w="4816592" h="56101">
                  <a:moveTo>
                    <a:pt x="0" y="0"/>
                  </a:moveTo>
                  <a:lnTo>
                    <a:pt x="4816592" y="0"/>
                  </a:lnTo>
                  <a:lnTo>
                    <a:pt x="4816592" y="56101"/>
                  </a:lnTo>
                  <a:lnTo>
                    <a:pt x="0" y="56101"/>
                  </a:lnTo>
                  <a:close/>
                </a:path>
              </a:pathLst>
            </a:custGeom>
            <a:solidFill>
              <a:srgbClr val="182D88"/>
            </a:solidFill>
          </p:spPr>
        </p:sp>
        <p:sp>
          <p:nvSpPr>
            <p:cNvPr id="8" name="TextBox 8"/>
            <p:cNvSpPr txBox="1"/>
            <p:nvPr/>
          </p:nvSpPr>
          <p:spPr>
            <a:xfrm>
              <a:off x="0" y="-47625"/>
              <a:ext cx="4816593" cy="103726"/>
            </a:xfrm>
            <a:prstGeom prst="rect">
              <a:avLst/>
            </a:prstGeom>
          </p:spPr>
          <p:txBody>
            <a:bodyPr lIns="50800" tIns="50800" rIns="50800" bIns="50800" rtlCol="0" anchor="ctr"/>
            <a:lstStyle/>
            <a:p>
              <a:pPr algn="ctr">
                <a:lnSpc>
                  <a:spcPts val="3150"/>
                </a:lnSpc>
              </a:pPr>
              <a:endParaRPr/>
            </a:p>
          </p:txBody>
        </p:sp>
      </p:grpSp>
      <p:sp>
        <p:nvSpPr>
          <p:cNvPr id="9" name="Freeform 9"/>
          <p:cNvSpPr/>
          <p:nvPr/>
        </p:nvSpPr>
        <p:spPr>
          <a:xfrm>
            <a:off x="1738020" y="1487898"/>
            <a:ext cx="5206662" cy="8158587"/>
          </a:xfrm>
          <a:custGeom>
            <a:avLst/>
            <a:gdLst/>
            <a:ahLst/>
            <a:cxnLst/>
            <a:rect l="l" t="t" r="r" b="b"/>
            <a:pathLst>
              <a:path w="5206662" h="8158587">
                <a:moveTo>
                  <a:pt x="0" y="0"/>
                </a:moveTo>
                <a:lnTo>
                  <a:pt x="5206662" y="0"/>
                </a:lnTo>
                <a:lnTo>
                  <a:pt x="5206662" y="8158587"/>
                </a:lnTo>
                <a:lnTo>
                  <a:pt x="0" y="815858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TextBox 13"/>
          <p:cNvSpPr txBox="1"/>
          <p:nvPr/>
        </p:nvSpPr>
        <p:spPr>
          <a:xfrm>
            <a:off x="6944682" y="1780986"/>
            <a:ext cx="10625040" cy="2718693"/>
          </a:xfrm>
          <a:prstGeom prst="rect">
            <a:avLst/>
          </a:prstGeom>
        </p:spPr>
        <p:txBody>
          <a:bodyPr wrap="square" lIns="0" tIns="0" rIns="0" bIns="0" rtlCol="0" anchor="t">
            <a:spAutoFit/>
          </a:bodyPr>
          <a:lstStyle/>
          <a:p>
            <a:pPr algn="ctr">
              <a:lnSpc>
                <a:spcPts val="10595"/>
              </a:lnSpc>
            </a:pPr>
            <a:r>
              <a:rPr lang="en-US" sz="8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THỦ ĐOẠN </a:t>
            </a:r>
          </a:p>
          <a:p>
            <a:pPr algn="ctr">
              <a:lnSpc>
                <a:spcPts val="10595"/>
              </a:lnSpc>
            </a:pPr>
            <a:r>
              <a:rPr lang="en-US" sz="8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PHỔ BIẾN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569723" y="1476128"/>
            <a:ext cx="1874879" cy="1874879"/>
          </a:xfrm>
          <a:custGeom>
            <a:avLst/>
            <a:gdLst/>
            <a:ahLst/>
            <a:cxnLst/>
            <a:rect l="l" t="t" r="r" b="b"/>
            <a:pathLst>
              <a:path w="1874878" h="1874878">
                <a:moveTo>
                  <a:pt x="0" y="0"/>
                </a:moveTo>
                <a:lnTo>
                  <a:pt x="1874879" y="0"/>
                </a:lnTo>
                <a:lnTo>
                  <a:pt x="1874879" y="1874878"/>
                </a:lnTo>
                <a:lnTo>
                  <a:pt x="0" y="1874878"/>
                </a:lnTo>
                <a:lnTo>
                  <a:pt x="0" y="0"/>
                </a:lnTo>
                <a:close/>
              </a:path>
            </a:pathLst>
          </a:custGeom>
          <a:blipFill>
            <a:blip r:embed="rId2"/>
            <a:stretch>
              <a:fillRect/>
            </a:stretch>
          </a:blipFill>
        </p:spPr>
      </p:sp>
      <p:sp>
        <p:nvSpPr>
          <p:cNvPr id="3" name="Freeform 3"/>
          <p:cNvSpPr/>
          <p:nvPr/>
        </p:nvSpPr>
        <p:spPr>
          <a:xfrm>
            <a:off x="-2660529" y="8870115"/>
            <a:ext cx="4841475" cy="4841475"/>
          </a:xfrm>
          <a:custGeom>
            <a:avLst/>
            <a:gdLst/>
            <a:ahLst/>
            <a:cxnLst/>
            <a:rect l="l" t="t" r="r" b="b"/>
            <a:pathLst>
              <a:path w="4841475" h="4841475">
                <a:moveTo>
                  <a:pt x="0" y="0"/>
                </a:moveTo>
                <a:lnTo>
                  <a:pt x="4841476" y="0"/>
                </a:lnTo>
                <a:lnTo>
                  <a:pt x="4841476" y="4841475"/>
                </a:lnTo>
                <a:lnTo>
                  <a:pt x="0" y="4841475"/>
                </a:lnTo>
                <a:lnTo>
                  <a:pt x="0" y="0"/>
                </a:lnTo>
                <a:close/>
              </a:path>
            </a:pathLst>
          </a:custGeom>
          <a:blipFill>
            <a:blip r:embed="rId2"/>
            <a:stretch>
              <a:fillRect/>
            </a:stretch>
          </a:blipFill>
        </p:spPr>
      </p:sp>
      <p:sp>
        <p:nvSpPr>
          <p:cNvPr id="4" name="Freeform 4"/>
          <p:cNvSpPr/>
          <p:nvPr/>
        </p:nvSpPr>
        <p:spPr>
          <a:xfrm>
            <a:off x="6168312" y="2244543"/>
            <a:ext cx="776370" cy="776370"/>
          </a:xfrm>
          <a:custGeom>
            <a:avLst/>
            <a:gdLst/>
            <a:ahLst/>
            <a:cxnLst/>
            <a:rect l="l" t="t" r="r" b="b"/>
            <a:pathLst>
              <a:path w="776370" h="776370">
                <a:moveTo>
                  <a:pt x="0" y="0"/>
                </a:moveTo>
                <a:lnTo>
                  <a:pt x="776370" y="0"/>
                </a:lnTo>
                <a:lnTo>
                  <a:pt x="776370" y="776370"/>
                </a:lnTo>
                <a:lnTo>
                  <a:pt x="0" y="7763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6053187" y="8429388"/>
            <a:ext cx="4185239" cy="4185239"/>
          </a:xfrm>
          <a:custGeom>
            <a:avLst/>
            <a:gdLst/>
            <a:ahLst/>
            <a:cxnLst/>
            <a:rect l="l" t="t" r="r" b="b"/>
            <a:pathLst>
              <a:path w="4185238" h="4185238">
                <a:moveTo>
                  <a:pt x="0" y="0"/>
                </a:moveTo>
                <a:lnTo>
                  <a:pt x="4185237" y="0"/>
                </a:lnTo>
                <a:lnTo>
                  <a:pt x="4185237" y="4185238"/>
                </a:lnTo>
                <a:lnTo>
                  <a:pt x="0" y="418523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a:off x="0" y="1"/>
            <a:ext cx="18288000" cy="213008"/>
            <a:chOff x="0" y="0"/>
            <a:chExt cx="4816593" cy="56101"/>
          </a:xfrm>
        </p:grpSpPr>
        <p:sp>
          <p:nvSpPr>
            <p:cNvPr id="7" name="Freeform 7"/>
            <p:cNvSpPr/>
            <p:nvPr/>
          </p:nvSpPr>
          <p:spPr>
            <a:xfrm>
              <a:off x="0" y="0"/>
              <a:ext cx="4816592" cy="56101"/>
            </a:xfrm>
            <a:custGeom>
              <a:avLst/>
              <a:gdLst/>
              <a:ahLst/>
              <a:cxnLst/>
              <a:rect l="l" t="t" r="r" b="b"/>
              <a:pathLst>
                <a:path w="4816592" h="56101">
                  <a:moveTo>
                    <a:pt x="0" y="0"/>
                  </a:moveTo>
                  <a:lnTo>
                    <a:pt x="4816592" y="0"/>
                  </a:lnTo>
                  <a:lnTo>
                    <a:pt x="4816592" y="56101"/>
                  </a:lnTo>
                  <a:lnTo>
                    <a:pt x="0" y="56101"/>
                  </a:lnTo>
                  <a:close/>
                </a:path>
              </a:pathLst>
            </a:custGeom>
            <a:solidFill>
              <a:srgbClr val="182D88"/>
            </a:solidFill>
          </p:spPr>
        </p:sp>
        <p:sp>
          <p:nvSpPr>
            <p:cNvPr id="8" name="TextBox 8"/>
            <p:cNvSpPr txBox="1"/>
            <p:nvPr/>
          </p:nvSpPr>
          <p:spPr>
            <a:xfrm>
              <a:off x="0" y="-47625"/>
              <a:ext cx="4816593" cy="103726"/>
            </a:xfrm>
            <a:prstGeom prst="rect">
              <a:avLst/>
            </a:prstGeom>
          </p:spPr>
          <p:txBody>
            <a:bodyPr lIns="50800" tIns="50800" rIns="50800" bIns="50800" rtlCol="0" anchor="ctr"/>
            <a:lstStyle/>
            <a:p>
              <a:pPr algn="ctr">
                <a:lnSpc>
                  <a:spcPts val="3150"/>
                </a:lnSpc>
              </a:pPr>
              <a:endParaRPr/>
            </a:p>
          </p:txBody>
        </p:sp>
      </p:grpSp>
      <p:sp>
        <p:nvSpPr>
          <p:cNvPr id="9" name="Freeform 9"/>
          <p:cNvSpPr/>
          <p:nvPr/>
        </p:nvSpPr>
        <p:spPr>
          <a:xfrm>
            <a:off x="1738020" y="1487898"/>
            <a:ext cx="5206662" cy="8158587"/>
          </a:xfrm>
          <a:custGeom>
            <a:avLst/>
            <a:gdLst/>
            <a:ahLst/>
            <a:cxnLst/>
            <a:rect l="l" t="t" r="r" b="b"/>
            <a:pathLst>
              <a:path w="5206662" h="8158587">
                <a:moveTo>
                  <a:pt x="0" y="0"/>
                </a:moveTo>
                <a:lnTo>
                  <a:pt x="5206662" y="0"/>
                </a:lnTo>
                <a:lnTo>
                  <a:pt x="5206662" y="8158587"/>
                </a:lnTo>
                <a:lnTo>
                  <a:pt x="0" y="815858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8068632" y="6515100"/>
            <a:ext cx="611715" cy="618462"/>
          </a:xfrm>
          <a:custGeom>
            <a:avLst/>
            <a:gdLst/>
            <a:ahLst/>
            <a:cxnLst/>
            <a:rect l="l" t="t" r="r" b="b"/>
            <a:pathLst>
              <a:path w="611715" h="618462">
                <a:moveTo>
                  <a:pt x="0" y="0"/>
                </a:moveTo>
                <a:lnTo>
                  <a:pt x="611714" y="0"/>
                </a:lnTo>
                <a:lnTo>
                  <a:pt x="611714" y="618462"/>
                </a:lnTo>
                <a:lnTo>
                  <a:pt x="0" y="61846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lIns="91431" tIns="45716" rIns="91431" bIns="45716"/>
          <a:lstStyle/>
          <a:p>
            <a:endParaRPr lang="en-US" dirty="0"/>
          </a:p>
        </p:txBody>
      </p:sp>
      <p:sp>
        <p:nvSpPr>
          <p:cNvPr id="13" name="TextBox 13"/>
          <p:cNvSpPr txBox="1"/>
          <p:nvPr/>
        </p:nvSpPr>
        <p:spPr>
          <a:xfrm>
            <a:off x="7086600" y="1661567"/>
            <a:ext cx="10600368" cy="2718693"/>
          </a:xfrm>
          <a:prstGeom prst="rect">
            <a:avLst/>
          </a:prstGeom>
        </p:spPr>
        <p:txBody>
          <a:bodyPr wrap="square" lIns="0" tIns="0" rIns="0" bIns="0" rtlCol="0" anchor="t">
            <a:spAutoFit/>
          </a:bodyPr>
          <a:lstStyle/>
          <a:p>
            <a:pPr algn="ctr">
              <a:lnSpc>
                <a:spcPts val="10595"/>
              </a:lnSpc>
            </a:pPr>
            <a:r>
              <a:rPr lang="en-US" sz="8000" b="1"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A.TỔNG QUAN </a:t>
            </a:r>
          </a:p>
          <a:p>
            <a:pPr algn="ctr">
              <a:lnSpc>
                <a:spcPts val="10595"/>
              </a:lnSpc>
            </a:pPr>
            <a:r>
              <a:rPr lang="en-US" sz="8000" b="1"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VỀ AN NINH MẠNG</a:t>
            </a:r>
          </a:p>
        </p:txBody>
      </p:sp>
      <p:sp>
        <p:nvSpPr>
          <p:cNvPr id="17" name="TextBox 17"/>
          <p:cNvSpPr txBox="1"/>
          <p:nvPr/>
        </p:nvSpPr>
        <p:spPr>
          <a:xfrm>
            <a:off x="8796938" y="6574264"/>
            <a:ext cx="9491063" cy="500138"/>
          </a:xfrm>
          <a:prstGeom prst="rect">
            <a:avLst/>
          </a:prstGeom>
        </p:spPr>
        <p:txBody>
          <a:bodyPr wrap="square" lIns="0" tIns="0" rIns="0" bIns="0" rtlCol="0" anchor="t">
            <a:spAutoFit/>
          </a:bodyPr>
          <a:lstStyle/>
          <a:p>
            <a:pPr>
              <a:lnSpc>
                <a:spcPts val="3920"/>
              </a:lnSpc>
              <a:spcBef>
                <a:spcPct val="0"/>
              </a:spcBef>
            </a:pPr>
            <a:r>
              <a:rPr lang="en-US" sz="3500" dirty="0" err="1">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Một</a:t>
            </a:r>
            <a:r>
              <a:rPr lang="en-US" sz="3500" dirty="0">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 </a:t>
            </a:r>
            <a:r>
              <a:rPr lang="en-US" sz="3500" dirty="0" err="1">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số</a:t>
            </a:r>
            <a:r>
              <a:rPr lang="en-US" sz="3500" dirty="0">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 </a:t>
            </a:r>
            <a:r>
              <a:rPr lang="en-US" sz="3500" dirty="0" err="1">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hiểu</a:t>
            </a:r>
            <a:r>
              <a:rPr lang="en-US" sz="3500" dirty="0">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 </a:t>
            </a:r>
            <a:r>
              <a:rPr lang="en-US" sz="3500" dirty="0" err="1">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biết</a:t>
            </a:r>
            <a:r>
              <a:rPr lang="en-US" sz="3500" dirty="0">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 </a:t>
            </a:r>
            <a:r>
              <a:rPr lang="en-US" sz="3500" dirty="0" err="1">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về</a:t>
            </a:r>
            <a:r>
              <a:rPr lang="en-US" sz="3500" dirty="0">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 an </a:t>
            </a:r>
            <a:r>
              <a:rPr lang="en-US" sz="3500" dirty="0" err="1">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toàn</a:t>
            </a:r>
            <a:r>
              <a:rPr lang="en-US" sz="3500" dirty="0">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 </a:t>
            </a:r>
            <a:r>
              <a:rPr lang="en-US" sz="3500" dirty="0" err="1">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thông</a:t>
            </a:r>
            <a:r>
              <a:rPr lang="en-US" sz="3500" dirty="0">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 tin</a:t>
            </a:r>
          </a:p>
        </p:txBody>
      </p:sp>
      <p:sp>
        <p:nvSpPr>
          <p:cNvPr id="15" name="Freeform 10"/>
          <p:cNvSpPr/>
          <p:nvPr/>
        </p:nvSpPr>
        <p:spPr>
          <a:xfrm>
            <a:off x="8056764" y="5179265"/>
            <a:ext cx="611715" cy="618462"/>
          </a:xfrm>
          <a:custGeom>
            <a:avLst/>
            <a:gdLst/>
            <a:ahLst/>
            <a:cxnLst/>
            <a:rect l="l" t="t" r="r" b="b"/>
            <a:pathLst>
              <a:path w="611715" h="618462">
                <a:moveTo>
                  <a:pt x="0" y="0"/>
                </a:moveTo>
                <a:lnTo>
                  <a:pt x="611714" y="0"/>
                </a:lnTo>
                <a:lnTo>
                  <a:pt x="611714" y="618462"/>
                </a:lnTo>
                <a:lnTo>
                  <a:pt x="0" y="61846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lIns="91431" tIns="45716" rIns="91431" bIns="45716"/>
          <a:lstStyle/>
          <a:p>
            <a:endParaRPr lang="en-US" dirty="0"/>
          </a:p>
        </p:txBody>
      </p:sp>
      <p:sp>
        <p:nvSpPr>
          <p:cNvPr id="20" name="TextBox 17"/>
          <p:cNvSpPr txBox="1"/>
          <p:nvPr/>
        </p:nvSpPr>
        <p:spPr>
          <a:xfrm>
            <a:off x="8796938" y="5238428"/>
            <a:ext cx="9491063" cy="500138"/>
          </a:xfrm>
          <a:prstGeom prst="rect">
            <a:avLst/>
          </a:prstGeom>
        </p:spPr>
        <p:txBody>
          <a:bodyPr wrap="square" lIns="0" tIns="0" rIns="0" bIns="0" rtlCol="0" anchor="t">
            <a:spAutoFit/>
          </a:bodyPr>
          <a:lstStyle/>
          <a:p>
            <a:pPr>
              <a:lnSpc>
                <a:spcPts val="3920"/>
              </a:lnSpc>
              <a:spcBef>
                <a:spcPct val="0"/>
              </a:spcBef>
            </a:pPr>
            <a:r>
              <a:rPr lang="en-US" sz="3500" dirty="0" err="1">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Một</a:t>
            </a:r>
            <a:r>
              <a:rPr lang="en-US" sz="3500" dirty="0">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 </a:t>
            </a:r>
            <a:r>
              <a:rPr lang="en-US" sz="3500" dirty="0" err="1">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số</a:t>
            </a:r>
            <a:r>
              <a:rPr lang="en-US" sz="3500" dirty="0">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 </a:t>
            </a:r>
            <a:r>
              <a:rPr lang="en-US" sz="3500" dirty="0" err="1">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khái</a:t>
            </a:r>
            <a:r>
              <a:rPr lang="en-US" sz="3500" dirty="0">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 </a:t>
            </a:r>
            <a:r>
              <a:rPr lang="en-US" sz="3500" dirty="0" err="1">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niệm</a:t>
            </a:r>
            <a:r>
              <a:rPr lang="en-US" sz="3500" dirty="0">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 </a:t>
            </a:r>
            <a:r>
              <a:rPr lang="en-US" sz="3500" dirty="0" err="1">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cơ</a:t>
            </a:r>
            <a:r>
              <a:rPr lang="en-US" sz="3500" dirty="0">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 </a:t>
            </a:r>
            <a:r>
              <a:rPr lang="en-US" sz="3500" dirty="0" err="1">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bản</a:t>
            </a:r>
            <a:r>
              <a:rPr lang="en-US" sz="3500" dirty="0">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 </a:t>
            </a:r>
            <a:r>
              <a:rPr lang="en-US" sz="3500" dirty="0" err="1">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về</a:t>
            </a:r>
            <a:r>
              <a:rPr lang="en-US" sz="3500" dirty="0">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 </a:t>
            </a:r>
            <a:r>
              <a:rPr lang="en-US" sz="3500" dirty="0" err="1">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mạng</a:t>
            </a:r>
            <a:r>
              <a:rPr lang="en-US" sz="3500" dirty="0">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 an </a:t>
            </a:r>
            <a:r>
              <a:rPr lang="en-US" sz="3500" dirty="0" err="1">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ninh</a:t>
            </a:r>
            <a:r>
              <a:rPr lang="en-US" sz="3500" dirty="0">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 </a:t>
            </a:r>
            <a:r>
              <a:rPr lang="en-US" sz="3500" dirty="0" err="1">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rPr>
              <a:t>mạng</a:t>
            </a:r>
            <a:endParaRPr lang="en-US" sz="3500" dirty="0">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432613" y="1073634"/>
            <a:ext cx="2313201" cy="2313201"/>
          </a:xfrm>
          <a:custGeom>
            <a:avLst/>
            <a:gdLst/>
            <a:ahLst/>
            <a:cxnLst/>
            <a:rect l="l" t="t" r="r" b="b"/>
            <a:pathLst>
              <a:path w="2313201" h="2313201">
                <a:moveTo>
                  <a:pt x="0" y="0"/>
                </a:moveTo>
                <a:lnTo>
                  <a:pt x="2313201" y="0"/>
                </a:lnTo>
                <a:lnTo>
                  <a:pt x="2313201" y="2313201"/>
                </a:lnTo>
                <a:lnTo>
                  <a:pt x="0" y="2313201"/>
                </a:lnTo>
                <a:lnTo>
                  <a:pt x="0" y="0"/>
                </a:lnTo>
                <a:close/>
              </a:path>
            </a:pathLst>
          </a:custGeom>
          <a:blipFill>
            <a:blip r:embed="rId2"/>
            <a:stretch>
              <a:fillRect/>
            </a:stretch>
          </a:blipFill>
        </p:spPr>
      </p:sp>
      <p:sp>
        <p:nvSpPr>
          <p:cNvPr id="3" name="Freeform 3"/>
          <p:cNvSpPr/>
          <p:nvPr/>
        </p:nvSpPr>
        <p:spPr>
          <a:xfrm>
            <a:off x="-976303" y="8861332"/>
            <a:ext cx="2587046" cy="2587046"/>
          </a:xfrm>
          <a:custGeom>
            <a:avLst/>
            <a:gdLst/>
            <a:ahLst/>
            <a:cxnLst/>
            <a:rect l="l" t="t" r="r" b="b"/>
            <a:pathLst>
              <a:path w="2587045" h="2587045">
                <a:moveTo>
                  <a:pt x="0" y="0"/>
                </a:moveTo>
                <a:lnTo>
                  <a:pt x="2587045" y="0"/>
                </a:lnTo>
                <a:lnTo>
                  <a:pt x="2587045" y="2587045"/>
                </a:lnTo>
                <a:lnTo>
                  <a:pt x="0" y="2587045"/>
                </a:lnTo>
                <a:lnTo>
                  <a:pt x="0" y="0"/>
                </a:lnTo>
                <a:close/>
              </a:path>
            </a:pathLst>
          </a:custGeom>
          <a:blipFill>
            <a:blip r:embed="rId2"/>
            <a:stretch>
              <a:fillRect/>
            </a:stretch>
          </a:blipFill>
        </p:spPr>
      </p:sp>
      <p:sp>
        <p:nvSpPr>
          <p:cNvPr id="4" name="Freeform 4"/>
          <p:cNvSpPr/>
          <p:nvPr/>
        </p:nvSpPr>
        <p:spPr>
          <a:xfrm>
            <a:off x="15397196" y="3229046"/>
            <a:ext cx="1171373" cy="1171373"/>
          </a:xfrm>
          <a:custGeom>
            <a:avLst/>
            <a:gdLst/>
            <a:ahLst/>
            <a:cxnLst/>
            <a:rect l="l" t="t" r="r" b="b"/>
            <a:pathLst>
              <a:path w="1171372" h="1171372">
                <a:moveTo>
                  <a:pt x="0" y="0"/>
                </a:moveTo>
                <a:lnTo>
                  <a:pt x="1171372" y="0"/>
                </a:lnTo>
                <a:lnTo>
                  <a:pt x="1171372" y="1171372"/>
                </a:lnTo>
                <a:lnTo>
                  <a:pt x="0" y="11713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685170" y="8585105"/>
            <a:ext cx="4185239" cy="4185239"/>
          </a:xfrm>
          <a:custGeom>
            <a:avLst/>
            <a:gdLst/>
            <a:ahLst/>
            <a:cxnLst/>
            <a:rect l="l" t="t" r="r" b="b"/>
            <a:pathLst>
              <a:path w="4185238" h="4185238">
                <a:moveTo>
                  <a:pt x="0" y="0"/>
                </a:moveTo>
                <a:lnTo>
                  <a:pt x="4185237" y="0"/>
                </a:lnTo>
                <a:lnTo>
                  <a:pt x="4185237" y="4185238"/>
                </a:lnTo>
                <a:lnTo>
                  <a:pt x="0" y="418523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a:off x="0" y="1"/>
            <a:ext cx="18288000" cy="213008"/>
            <a:chOff x="0" y="0"/>
            <a:chExt cx="4816593" cy="56101"/>
          </a:xfrm>
        </p:grpSpPr>
        <p:sp>
          <p:nvSpPr>
            <p:cNvPr id="7" name="Freeform 7"/>
            <p:cNvSpPr/>
            <p:nvPr/>
          </p:nvSpPr>
          <p:spPr>
            <a:xfrm>
              <a:off x="0" y="0"/>
              <a:ext cx="4816592" cy="56101"/>
            </a:xfrm>
            <a:custGeom>
              <a:avLst/>
              <a:gdLst/>
              <a:ahLst/>
              <a:cxnLst/>
              <a:rect l="l" t="t" r="r" b="b"/>
              <a:pathLst>
                <a:path w="4816592" h="56101">
                  <a:moveTo>
                    <a:pt x="0" y="0"/>
                  </a:moveTo>
                  <a:lnTo>
                    <a:pt x="4816592" y="0"/>
                  </a:lnTo>
                  <a:lnTo>
                    <a:pt x="4816592" y="56101"/>
                  </a:lnTo>
                  <a:lnTo>
                    <a:pt x="0" y="56101"/>
                  </a:lnTo>
                  <a:close/>
                </a:path>
              </a:pathLst>
            </a:custGeom>
            <a:solidFill>
              <a:srgbClr val="182D88"/>
            </a:solidFill>
          </p:spPr>
        </p:sp>
        <p:sp>
          <p:nvSpPr>
            <p:cNvPr id="8" name="TextBox 8"/>
            <p:cNvSpPr txBox="1"/>
            <p:nvPr/>
          </p:nvSpPr>
          <p:spPr>
            <a:xfrm>
              <a:off x="0" y="-47625"/>
              <a:ext cx="4816593" cy="103726"/>
            </a:xfrm>
            <a:prstGeom prst="rect">
              <a:avLst/>
            </a:prstGeom>
          </p:spPr>
          <p:txBody>
            <a:bodyPr lIns="50800" tIns="50800" rIns="50800" bIns="50800" rtlCol="0" anchor="ctr"/>
            <a:lstStyle/>
            <a:p>
              <a:pPr algn="ctr">
                <a:lnSpc>
                  <a:spcPts val="3150"/>
                </a:lnSpc>
              </a:pPr>
              <a:endParaRPr/>
            </a:p>
          </p:txBody>
        </p:sp>
      </p:grpSp>
      <p:sp>
        <p:nvSpPr>
          <p:cNvPr id="9" name="Freeform 9"/>
          <p:cNvSpPr/>
          <p:nvPr/>
        </p:nvSpPr>
        <p:spPr>
          <a:xfrm>
            <a:off x="1224153" y="1672594"/>
            <a:ext cx="7081647" cy="7332164"/>
          </a:xfrm>
          <a:custGeom>
            <a:avLst/>
            <a:gdLst/>
            <a:ahLst/>
            <a:cxnLst/>
            <a:rect l="l" t="t" r="r" b="b"/>
            <a:pathLst>
              <a:path w="7081647" h="7332163">
                <a:moveTo>
                  <a:pt x="0" y="0"/>
                </a:moveTo>
                <a:lnTo>
                  <a:pt x="7081647" y="0"/>
                </a:lnTo>
                <a:lnTo>
                  <a:pt x="7081647" y="7332162"/>
                </a:lnTo>
                <a:lnTo>
                  <a:pt x="0" y="7332162"/>
                </a:lnTo>
                <a:lnTo>
                  <a:pt x="0" y="0"/>
                </a:lnTo>
                <a:close/>
              </a:path>
            </a:pathLst>
          </a:custGeom>
          <a:blipFill>
            <a:blip r:embed="rId5"/>
            <a:stretch>
              <a:fillRect/>
            </a:stretch>
          </a:blipFill>
        </p:spPr>
      </p:sp>
      <p:sp>
        <p:nvSpPr>
          <p:cNvPr id="12" name="TextBox 12"/>
          <p:cNvSpPr txBox="1"/>
          <p:nvPr/>
        </p:nvSpPr>
        <p:spPr>
          <a:xfrm>
            <a:off x="9144001" y="2557490"/>
            <a:ext cx="6253196" cy="1365759"/>
          </a:xfrm>
          <a:prstGeom prst="rect">
            <a:avLst/>
          </a:prstGeom>
        </p:spPr>
        <p:txBody>
          <a:bodyPr lIns="0" tIns="0" rIns="0" bIns="0" rtlCol="0" anchor="t">
            <a:spAutoFit/>
          </a:bodyPr>
          <a:lstStyle/>
          <a:p>
            <a:pPr>
              <a:lnSpc>
                <a:spcPts val="10595"/>
              </a:lnSpc>
            </a:pPr>
            <a:r>
              <a:rPr lang="en-US" sz="15000" u="sng" spc="-110" dirty="0">
                <a:solidFill>
                  <a:srgbClr val="2657C1"/>
                </a:solidFill>
                <a:latin typeface="Etna Sans Serif" panose="02000600000000000000"/>
                <a:ea typeface="Etna Sans Serif" panose="02000600000000000000"/>
                <a:cs typeface="Etna Sans Serif" panose="02000600000000000000"/>
                <a:sym typeface="Etna Sans Serif" panose="02000600000000000000"/>
              </a:rPr>
              <a:t>2025</a:t>
            </a:r>
          </a:p>
        </p:txBody>
      </p:sp>
      <p:sp>
        <p:nvSpPr>
          <p:cNvPr id="13" name="TextBox 13"/>
          <p:cNvSpPr txBox="1"/>
          <p:nvPr/>
        </p:nvSpPr>
        <p:spPr>
          <a:xfrm>
            <a:off x="8153400" y="4762502"/>
            <a:ext cx="9753600" cy="1923603"/>
          </a:xfrm>
          <a:prstGeom prst="rect">
            <a:avLst/>
          </a:prstGeom>
        </p:spPr>
        <p:txBody>
          <a:bodyPr wrap="square" lIns="0" tIns="0" rIns="0" bIns="0" rtlCol="0" anchor="t">
            <a:spAutoFit/>
          </a:bodyPr>
          <a:lstStyle/>
          <a:p>
            <a:pPr algn="just">
              <a:lnSpc>
                <a:spcPts val="2940"/>
              </a:lnSpc>
              <a:spcBef>
                <a:spcPct val="0"/>
              </a:spcBef>
            </a:pPr>
            <a:r>
              <a:rPr lang="en-US" sz="7200" b="1" dirty="0">
                <a:solidFill>
                  <a:srgbClr val="FF0000"/>
                </a:solidFill>
                <a:latin typeface="Times New Roman" panose="02020603050405020304" pitchFamily="18" charset="0"/>
                <a:ea typeface="TT Fors" panose="020B0003030001020000"/>
                <a:cs typeface="Times New Roman" panose="02020603050405020304" pitchFamily="18" charset="0"/>
                <a:sym typeface="TT Fors" panose="020B0003030001020000"/>
              </a:rPr>
              <a:t>-1500 </a:t>
            </a:r>
            <a:r>
              <a:rPr lang="en-US" sz="7200" b="1" dirty="0" err="1">
                <a:solidFill>
                  <a:srgbClr val="FF0000"/>
                </a:solidFill>
                <a:latin typeface="Times New Roman" panose="02020603050405020304" pitchFamily="18" charset="0"/>
                <a:ea typeface="TT Fors" panose="020B0003030001020000"/>
                <a:cs typeface="Times New Roman" panose="02020603050405020304" pitchFamily="18" charset="0"/>
                <a:sym typeface="TT Fors" panose="020B0003030001020000"/>
              </a:rPr>
              <a:t>vụ</a:t>
            </a:r>
            <a:endParaRPr lang="en-US" sz="7200" b="1" dirty="0">
              <a:solidFill>
                <a:srgbClr val="FF0000"/>
              </a:solidFill>
              <a:latin typeface="Times New Roman" panose="02020603050405020304" pitchFamily="18" charset="0"/>
              <a:ea typeface="TT Fors" panose="020B0003030001020000"/>
              <a:cs typeface="Times New Roman" panose="02020603050405020304" pitchFamily="18" charset="0"/>
              <a:sym typeface="TT Fors" panose="020B0003030001020000"/>
            </a:endParaRPr>
          </a:p>
          <a:p>
            <a:pPr algn="just">
              <a:lnSpc>
                <a:spcPts val="2940"/>
              </a:lnSpc>
              <a:spcBef>
                <a:spcPct val="0"/>
              </a:spcBef>
            </a:pPr>
            <a:endParaRPr lang="en-US" sz="7200" dirty="0">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endParaRPr>
          </a:p>
          <a:p>
            <a:pPr algn="just">
              <a:lnSpc>
                <a:spcPts val="2940"/>
              </a:lnSpc>
              <a:spcBef>
                <a:spcPct val="0"/>
              </a:spcBef>
            </a:pPr>
            <a:endParaRPr lang="en-US" sz="7200" dirty="0">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endParaRPr>
          </a:p>
          <a:p>
            <a:pPr algn="just">
              <a:lnSpc>
                <a:spcPts val="2940"/>
              </a:lnSpc>
              <a:spcBef>
                <a:spcPct val="0"/>
              </a:spcBef>
            </a:pPr>
            <a:endParaRPr lang="en-US" sz="7200" dirty="0">
              <a:solidFill>
                <a:srgbClr val="2657C1"/>
              </a:solidFill>
              <a:latin typeface="Times New Roman" panose="02020603050405020304" pitchFamily="18" charset="0"/>
              <a:ea typeface="TT Fors" panose="020B0003030001020000"/>
              <a:cs typeface="Times New Roman" panose="02020603050405020304" pitchFamily="18" charset="0"/>
              <a:sym typeface="TT Fors" panose="020B0003030001020000"/>
            </a:endParaRPr>
          </a:p>
          <a:p>
            <a:pPr algn="just">
              <a:lnSpc>
                <a:spcPts val="2940"/>
              </a:lnSpc>
              <a:spcBef>
                <a:spcPct val="0"/>
              </a:spcBef>
            </a:pPr>
            <a:r>
              <a:rPr lang="en-US" sz="7200" b="1" dirty="0">
                <a:solidFill>
                  <a:srgbClr val="FF0000"/>
                </a:solidFill>
                <a:latin typeface="Times New Roman" panose="02020603050405020304" pitchFamily="18" charset="0"/>
                <a:ea typeface="TT Fors" panose="020B0003030001020000"/>
                <a:cs typeface="Times New Roman" panose="02020603050405020304" pitchFamily="18" charset="0"/>
                <a:sym typeface="TT Fors" panose="020B0003030001020000"/>
              </a:rPr>
              <a:t>-1660 </a:t>
            </a:r>
            <a:r>
              <a:rPr lang="en-US" sz="7200" b="1" dirty="0" err="1">
                <a:solidFill>
                  <a:srgbClr val="FF0000"/>
                </a:solidFill>
                <a:latin typeface="Times New Roman" panose="02020603050405020304" pitchFamily="18" charset="0"/>
                <a:ea typeface="TT Fors" panose="020B0003030001020000"/>
                <a:cs typeface="Times New Roman" panose="02020603050405020304" pitchFamily="18" charset="0"/>
                <a:sym typeface="TT Fors" panose="020B0003030001020000"/>
              </a:rPr>
              <a:t>tỷ</a:t>
            </a:r>
            <a:r>
              <a:rPr lang="en-US" sz="7200" b="1" dirty="0">
                <a:solidFill>
                  <a:srgbClr val="FF0000"/>
                </a:solidFill>
                <a:latin typeface="Times New Roman" panose="02020603050405020304" pitchFamily="18" charset="0"/>
                <a:ea typeface="TT Fors" panose="020B0003030001020000"/>
                <a:cs typeface="Times New Roman" panose="02020603050405020304" pitchFamily="18" charset="0"/>
                <a:sym typeface="TT Fors" panose="020B0003030001020000"/>
              </a:rPr>
              <a:t> </a:t>
            </a:r>
            <a:r>
              <a:rPr lang="en-US" sz="7200" b="1" dirty="0" err="1">
                <a:solidFill>
                  <a:srgbClr val="FF0000"/>
                </a:solidFill>
                <a:latin typeface="Times New Roman" panose="02020603050405020304" pitchFamily="18" charset="0"/>
                <a:ea typeface="TT Fors" panose="020B0003030001020000"/>
                <a:cs typeface="Times New Roman" panose="02020603050405020304" pitchFamily="18" charset="0"/>
                <a:sym typeface="TT Fors" panose="020B0003030001020000"/>
              </a:rPr>
              <a:t>đồng</a:t>
            </a:r>
            <a:endParaRPr lang="en-US" sz="7200" b="1" dirty="0">
              <a:solidFill>
                <a:srgbClr val="FF0000"/>
              </a:solidFill>
              <a:latin typeface="Times New Roman" panose="02020603050405020304" pitchFamily="18" charset="0"/>
              <a:ea typeface="TT Fors" panose="020B0003030001020000"/>
              <a:cs typeface="Times New Roman" panose="02020603050405020304" pitchFamily="18" charset="0"/>
              <a:sym typeface="TT Fors" panose="020B0003030001020000"/>
            </a:endParaRPr>
          </a:p>
        </p:txBody>
      </p:sp>
      <p:sp>
        <p:nvSpPr>
          <p:cNvPr id="17" name="Freeform 17"/>
          <p:cNvSpPr/>
          <p:nvPr/>
        </p:nvSpPr>
        <p:spPr>
          <a:xfrm>
            <a:off x="834372" y="2230235"/>
            <a:ext cx="776370" cy="776370"/>
          </a:xfrm>
          <a:custGeom>
            <a:avLst/>
            <a:gdLst/>
            <a:ahLst/>
            <a:cxnLst/>
            <a:rect l="l" t="t" r="r" b="b"/>
            <a:pathLst>
              <a:path w="776370" h="776370">
                <a:moveTo>
                  <a:pt x="0" y="0"/>
                </a:moveTo>
                <a:lnTo>
                  <a:pt x="776370" y="0"/>
                </a:lnTo>
                <a:lnTo>
                  <a:pt x="776370" y="776370"/>
                </a:lnTo>
                <a:lnTo>
                  <a:pt x="0" y="7763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432613" y="1073634"/>
            <a:ext cx="2313201" cy="2313201"/>
          </a:xfrm>
          <a:custGeom>
            <a:avLst/>
            <a:gdLst/>
            <a:ahLst/>
            <a:cxnLst/>
            <a:rect l="l" t="t" r="r" b="b"/>
            <a:pathLst>
              <a:path w="2313201" h="2313201">
                <a:moveTo>
                  <a:pt x="0" y="0"/>
                </a:moveTo>
                <a:lnTo>
                  <a:pt x="2313201" y="0"/>
                </a:lnTo>
                <a:lnTo>
                  <a:pt x="2313201" y="2313201"/>
                </a:lnTo>
                <a:lnTo>
                  <a:pt x="0" y="2313201"/>
                </a:lnTo>
                <a:lnTo>
                  <a:pt x="0" y="0"/>
                </a:lnTo>
                <a:close/>
              </a:path>
            </a:pathLst>
          </a:custGeom>
          <a:blipFill>
            <a:blip r:embed="rId2"/>
            <a:stretch>
              <a:fillRect/>
            </a:stretch>
          </a:blipFill>
        </p:spPr>
      </p:sp>
      <p:sp>
        <p:nvSpPr>
          <p:cNvPr id="3" name="Freeform 3"/>
          <p:cNvSpPr/>
          <p:nvPr/>
        </p:nvSpPr>
        <p:spPr>
          <a:xfrm>
            <a:off x="-976303" y="8861332"/>
            <a:ext cx="2587046" cy="2587046"/>
          </a:xfrm>
          <a:custGeom>
            <a:avLst/>
            <a:gdLst/>
            <a:ahLst/>
            <a:cxnLst/>
            <a:rect l="l" t="t" r="r" b="b"/>
            <a:pathLst>
              <a:path w="2587045" h="2587045">
                <a:moveTo>
                  <a:pt x="0" y="0"/>
                </a:moveTo>
                <a:lnTo>
                  <a:pt x="2587045" y="0"/>
                </a:lnTo>
                <a:lnTo>
                  <a:pt x="2587045" y="2587045"/>
                </a:lnTo>
                <a:lnTo>
                  <a:pt x="0" y="2587045"/>
                </a:lnTo>
                <a:lnTo>
                  <a:pt x="0" y="0"/>
                </a:lnTo>
                <a:close/>
              </a:path>
            </a:pathLst>
          </a:custGeom>
          <a:blipFill>
            <a:blip r:embed="rId2"/>
            <a:stretch>
              <a:fillRect/>
            </a:stretch>
          </a:blipFill>
        </p:spPr>
      </p:sp>
      <p:sp>
        <p:nvSpPr>
          <p:cNvPr id="4" name="Freeform 4"/>
          <p:cNvSpPr/>
          <p:nvPr/>
        </p:nvSpPr>
        <p:spPr>
          <a:xfrm>
            <a:off x="16261241" y="5240020"/>
            <a:ext cx="1171373" cy="1171373"/>
          </a:xfrm>
          <a:custGeom>
            <a:avLst/>
            <a:gdLst/>
            <a:ahLst/>
            <a:cxnLst/>
            <a:rect l="l" t="t" r="r" b="b"/>
            <a:pathLst>
              <a:path w="1171372" h="1171372">
                <a:moveTo>
                  <a:pt x="0" y="0"/>
                </a:moveTo>
                <a:lnTo>
                  <a:pt x="1171372" y="0"/>
                </a:lnTo>
                <a:lnTo>
                  <a:pt x="1171372" y="1171373"/>
                </a:lnTo>
                <a:lnTo>
                  <a:pt x="0" y="11713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6682" y="8062235"/>
            <a:ext cx="4185239" cy="4185239"/>
          </a:xfrm>
          <a:custGeom>
            <a:avLst/>
            <a:gdLst/>
            <a:ahLst/>
            <a:cxnLst/>
            <a:rect l="l" t="t" r="r" b="b"/>
            <a:pathLst>
              <a:path w="4185238" h="4185238">
                <a:moveTo>
                  <a:pt x="0" y="0"/>
                </a:moveTo>
                <a:lnTo>
                  <a:pt x="4185238" y="0"/>
                </a:lnTo>
                <a:lnTo>
                  <a:pt x="4185238" y="4185238"/>
                </a:lnTo>
                <a:lnTo>
                  <a:pt x="0" y="418523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a:off x="0" y="1"/>
            <a:ext cx="18288000" cy="213008"/>
            <a:chOff x="0" y="0"/>
            <a:chExt cx="4816593" cy="56101"/>
          </a:xfrm>
        </p:grpSpPr>
        <p:sp>
          <p:nvSpPr>
            <p:cNvPr id="7" name="Freeform 7"/>
            <p:cNvSpPr/>
            <p:nvPr/>
          </p:nvSpPr>
          <p:spPr>
            <a:xfrm>
              <a:off x="0" y="0"/>
              <a:ext cx="4816592" cy="56101"/>
            </a:xfrm>
            <a:custGeom>
              <a:avLst/>
              <a:gdLst/>
              <a:ahLst/>
              <a:cxnLst/>
              <a:rect l="l" t="t" r="r" b="b"/>
              <a:pathLst>
                <a:path w="4816592" h="56101">
                  <a:moveTo>
                    <a:pt x="0" y="0"/>
                  </a:moveTo>
                  <a:lnTo>
                    <a:pt x="4816592" y="0"/>
                  </a:lnTo>
                  <a:lnTo>
                    <a:pt x="4816592" y="56101"/>
                  </a:lnTo>
                  <a:lnTo>
                    <a:pt x="0" y="56101"/>
                  </a:lnTo>
                  <a:close/>
                </a:path>
              </a:pathLst>
            </a:custGeom>
            <a:solidFill>
              <a:srgbClr val="182D88"/>
            </a:solidFill>
          </p:spPr>
        </p:sp>
        <p:sp>
          <p:nvSpPr>
            <p:cNvPr id="8" name="TextBox 8"/>
            <p:cNvSpPr txBox="1"/>
            <p:nvPr/>
          </p:nvSpPr>
          <p:spPr>
            <a:xfrm>
              <a:off x="0" y="-47625"/>
              <a:ext cx="4816593" cy="103726"/>
            </a:xfrm>
            <a:prstGeom prst="rect">
              <a:avLst/>
            </a:prstGeom>
          </p:spPr>
          <p:txBody>
            <a:bodyPr lIns="50800" tIns="50800" rIns="50800" bIns="50800" rtlCol="0" anchor="ctr"/>
            <a:lstStyle/>
            <a:p>
              <a:pPr algn="ctr">
                <a:lnSpc>
                  <a:spcPts val="3150"/>
                </a:lnSpc>
              </a:pPr>
              <a:endParaRPr/>
            </a:p>
          </p:txBody>
        </p:sp>
      </p:grpSp>
      <p:sp>
        <p:nvSpPr>
          <p:cNvPr id="9" name="Freeform 9"/>
          <p:cNvSpPr/>
          <p:nvPr/>
        </p:nvSpPr>
        <p:spPr>
          <a:xfrm>
            <a:off x="8289839" y="1655147"/>
            <a:ext cx="7363367" cy="7863791"/>
          </a:xfrm>
          <a:custGeom>
            <a:avLst/>
            <a:gdLst/>
            <a:ahLst/>
            <a:cxnLst/>
            <a:rect l="l" t="t" r="r" b="b"/>
            <a:pathLst>
              <a:path w="7363367" h="7863790">
                <a:moveTo>
                  <a:pt x="0" y="0"/>
                </a:moveTo>
                <a:lnTo>
                  <a:pt x="7363367" y="0"/>
                </a:lnTo>
                <a:lnTo>
                  <a:pt x="7363367" y="7863790"/>
                </a:lnTo>
                <a:lnTo>
                  <a:pt x="0" y="786379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12"/>
          <p:cNvSpPr txBox="1"/>
          <p:nvPr/>
        </p:nvSpPr>
        <p:spPr>
          <a:xfrm>
            <a:off x="1028701" y="2430262"/>
            <a:ext cx="6653102" cy="4097276"/>
          </a:xfrm>
          <a:prstGeom prst="rect">
            <a:avLst/>
          </a:prstGeom>
        </p:spPr>
        <p:txBody>
          <a:bodyPr wrap="square" lIns="0" tIns="0" rIns="0" bIns="0" rtlCol="0" anchor="t">
            <a:spAutoFit/>
          </a:bodyPr>
          <a:lstStyle/>
          <a:p>
            <a:pPr>
              <a:lnSpc>
                <a:spcPts val="10595"/>
              </a:lnSpc>
            </a:pPr>
            <a:r>
              <a:rPr lang="en-US" sz="8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GIẢ DANH NHÂN VIÊN NHÀ TRƯỜNG</a:t>
            </a:r>
          </a:p>
        </p:txBody>
      </p:sp>
      <p:sp>
        <p:nvSpPr>
          <p:cNvPr id="17" name="Freeform 17"/>
          <p:cNvSpPr/>
          <p:nvPr/>
        </p:nvSpPr>
        <p:spPr>
          <a:xfrm>
            <a:off x="8755815" y="3346942"/>
            <a:ext cx="776370" cy="776370"/>
          </a:xfrm>
          <a:custGeom>
            <a:avLst/>
            <a:gdLst/>
            <a:ahLst/>
            <a:cxnLst/>
            <a:rect l="l" t="t" r="r" b="b"/>
            <a:pathLst>
              <a:path w="776370" h="776370">
                <a:moveTo>
                  <a:pt x="0" y="0"/>
                </a:moveTo>
                <a:lnTo>
                  <a:pt x="776370" y="0"/>
                </a:lnTo>
                <a:lnTo>
                  <a:pt x="776370" y="776370"/>
                </a:lnTo>
                <a:lnTo>
                  <a:pt x="0" y="7763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iả danh nhân viên giáo dụ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49989" y="0"/>
            <a:ext cx="5786438"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sz="6500" dirty="0"/>
          </a:p>
        </p:txBody>
      </p:sp>
      <p:pic>
        <p:nvPicPr>
          <p:cNvPr id="5" name="Picture 4"/>
          <p:cNvPicPr>
            <a:picLocks noChangeAspect="1"/>
          </p:cNvPicPr>
          <p:nvPr/>
        </p:nvPicPr>
        <p:blipFill>
          <a:blip r:embed="rId2"/>
          <a:stretch>
            <a:fillRect/>
          </a:stretch>
        </p:blipFill>
        <p:spPr>
          <a:xfrm>
            <a:off x="-638978" y="-705080"/>
            <a:ext cx="19742226" cy="116778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432613" y="1073634"/>
            <a:ext cx="2313201" cy="2313201"/>
          </a:xfrm>
          <a:custGeom>
            <a:avLst/>
            <a:gdLst/>
            <a:ahLst/>
            <a:cxnLst/>
            <a:rect l="l" t="t" r="r" b="b"/>
            <a:pathLst>
              <a:path w="2313201" h="2313201">
                <a:moveTo>
                  <a:pt x="0" y="0"/>
                </a:moveTo>
                <a:lnTo>
                  <a:pt x="2313201" y="0"/>
                </a:lnTo>
                <a:lnTo>
                  <a:pt x="2313201" y="2313201"/>
                </a:lnTo>
                <a:lnTo>
                  <a:pt x="0" y="2313201"/>
                </a:lnTo>
                <a:lnTo>
                  <a:pt x="0" y="0"/>
                </a:lnTo>
                <a:close/>
              </a:path>
            </a:pathLst>
          </a:custGeom>
          <a:blipFill>
            <a:blip r:embed="rId2"/>
            <a:stretch>
              <a:fillRect/>
            </a:stretch>
          </a:blipFill>
        </p:spPr>
      </p:sp>
      <p:sp>
        <p:nvSpPr>
          <p:cNvPr id="3" name="Freeform 3"/>
          <p:cNvSpPr/>
          <p:nvPr/>
        </p:nvSpPr>
        <p:spPr>
          <a:xfrm>
            <a:off x="-976303" y="8861332"/>
            <a:ext cx="2587046" cy="2587046"/>
          </a:xfrm>
          <a:custGeom>
            <a:avLst/>
            <a:gdLst/>
            <a:ahLst/>
            <a:cxnLst/>
            <a:rect l="l" t="t" r="r" b="b"/>
            <a:pathLst>
              <a:path w="2587045" h="2587045">
                <a:moveTo>
                  <a:pt x="0" y="0"/>
                </a:moveTo>
                <a:lnTo>
                  <a:pt x="2587045" y="0"/>
                </a:lnTo>
                <a:lnTo>
                  <a:pt x="2587045" y="2587045"/>
                </a:lnTo>
                <a:lnTo>
                  <a:pt x="0" y="2587045"/>
                </a:lnTo>
                <a:lnTo>
                  <a:pt x="0" y="0"/>
                </a:lnTo>
                <a:close/>
              </a:path>
            </a:pathLst>
          </a:custGeom>
          <a:blipFill>
            <a:blip r:embed="rId2"/>
            <a:stretch>
              <a:fillRect/>
            </a:stretch>
          </a:blipFill>
        </p:spPr>
      </p:sp>
      <p:sp>
        <p:nvSpPr>
          <p:cNvPr id="4" name="Freeform 4"/>
          <p:cNvSpPr/>
          <p:nvPr/>
        </p:nvSpPr>
        <p:spPr>
          <a:xfrm>
            <a:off x="10191076" y="2230235"/>
            <a:ext cx="1171373" cy="1171373"/>
          </a:xfrm>
          <a:custGeom>
            <a:avLst/>
            <a:gdLst/>
            <a:ahLst/>
            <a:cxnLst/>
            <a:rect l="l" t="t" r="r" b="b"/>
            <a:pathLst>
              <a:path w="1171372" h="1171372">
                <a:moveTo>
                  <a:pt x="0" y="0"/>
                </a:moveTo>
                <a:lnTo>
                  <a:pt x="1171372" y="0"/>
                </a:lnTo>
                <a:lnTo>
                  <a:pt x="1171372" y="1171372"/>
                </a:lnTo>
                <a:lnTo>
                  <a:pt x="0" y="11713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5166682" y="8062235"/>
            <a:ext cx="4185239" cy="4185239"/>
          </a:xfrm>
          <a:custGeom>
            <a:avLst/>
            <a:gdLst/>
            <a:ahLst/>
            <a:cxnLst/>
            <a:rect l="l" t="t" r="r" b="b"/>
            <a:pathLst>
              <a:path w="4185238" h="4185238">
                <a:moveTo>
                  <a:pt x="0" y="0"/>
                </a:moveTo>
                <a:lnTo>
                  <a:pt x="4185238" y="0"/>
                </a:lnTo>
                <a:lnTo>
                  <a:pt x="4185238" y="4185238"/>
                </a:lnTo>
                <a:lnTo>
                  <a:pt x="0" y="418523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a:off x="0" y="1"/>
            <a:ext cx="18288000" cy="213008"/>
            <a:chOff x="0" y="0"/>
            <a:chExt cx="4816593" cy="56101"/>
          </a:xfrm>
        </p:grpSpPr>
        <p:sp>
          <p:nvSpPr>
            <p:cNvPr id="7" name="Freeform 7"/>
            <p:cNvSpPr/>
            <p:nvPr/>
          </p:nvSpPr>
          <p:spPr>
            <a:xfrm>
              <a:off x="0" y="0"/>
              <a:ext cx="4816592" cy="56101"/>
            </a:xfrm>
            <a:custGeom>
              <a:avLst/>
              <a:gdLst/>
              <a:ahLst/>
              <a:cxnLst/>
              <a:rect l="l" t="t" r="r" b="b"/>
              <a:pathLst>
                <a:path w="4816592" h="56101">
                  <a:moveTo>
                    <a:pt x="0" y="0"/>
                  </a:moveTo>
                  <a:lnTo>
                    <a:pt x="4816592" y="0"/>
                  </a:lnTo>
                  <a:lnTo>
                    <a:pt x="4816592" y="56101"/>
                  </a:lnTo>
                  <a:lnTo>
                    <a:pt x="0" y="56101"/>
                  </a:lnTo>
                  <a:close/>
                </a:path>
              </a:pathLst>
            </a:custGeom>
            <a:solidFill>
              <a:srgbClr val="182D88"/>
            </a:solidFill>
          </p:spPr>
        </p:sp>
        <p:sp>
          <p:nvSpPr>
            <p:cNvPr id="8" name="TextBox 8"/>
            <p:cNvSpPr txBox="1"/>
            <p:nvPr/>
          </p:nvSpPr>
          <p:spPr>
            <a:xfrm>
              <a:off x="0" y="-47625"/>
              <a:ext cx="4816593" cy="103726"/>
            </a:xfrm>
            <a:prstGeom prst="rect">
              <a:avLst/>
            </a:prstGeom>
          </p:spPr>
          <p:txBody>
            <a:bodyPr lIns="50800" tIns="50800" rIns="50800" bIns="50800" rtlCol="0" anchor="ctr"/>
            <a:lstStyle/>
            <a:p>
              <a:pPr algn="ctr">
                <a:lnSpc>
                  <a:spcPts val="3150"/>
                </a:lnSpc>
              </a:pPr>
              <a:endParaRPr/>
            </a:p>
          </p:txBody>
        </p:sp>
      </p:grpSp>
      <p:sp>
        <p:nvSpPr>
          <p:cNvPr id="9" name="Freeform 9"/>
          <p:cNvSpPr/>
          <p:nvPr/>
        </p:nvSpPr>
        <p:spPr>
          <a:xfrm>
            <a:off x="10317140" y="2050475"/>
            <a:ext cx="6742982" cy="7077557"/>
          </a:xfrm>
          <a:custGeom>
            <a:avLst/>
            <a:gdLst/>
            <a:ahLst/>
            <a:cxnLst/>
            <a:rect l="l" t="t" r="r" b="b"/>
            <a:pathLst>
              <a:path w="6742981" h="7077557">
                <a:moveTo>
                  <a:pt x="0" y="0"/>
                </a:moveTo>
                <a:lnTo>
                  <a:pt x="6742981" y="0"/>
                </a:lnTo>
                <a:lnTo>
                  <a:pt x="6742981" y="7077556"/>
                </a:lnTo>
                <a:lnTo>
                  <a:pt x="0" y="70775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12"/>
          <p:cNvSpPr txBox="1"/>
          <p:nvPr/>
        </p:nvSpPr>
        <p:spPr>
          <a:xfrm>
            <a:off x="1028701" y="2872818"/>
            <a:ext cx="8471123" cy="1365759"/>
          </a:xfrm>
          <a:prstGeom prst="rect">
            <a:avLst/>
          </a:prstGeom>
        </p:spPr>
        <p:txBody>
          <a:bodyPr lIns="0" tIns="0" rIns="0" bIns="0" rtlCol="0" anchor="t">
            <a:spAutoFit/>
          </a:bodyPr>
          <a:lstStyle/>
          <a:p>
            <a:pPr>
              <a:lnSpc>
                <a:spcPts val="10595"/>
              </a:lnSpc>
            </a:pPr>
            <a:r>
              <a:rPr lang="en-US" sz="8000" spc="-11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BẮT CÓC ONLINE</a:t>
            </a:r>
            <a:endParaRPr lang="en-US" sz="8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endParaRPr>
          </a:p>
        </p:txBody>
      </p:sp>
      <p:sp>
        <p:nvSpPr>
          <p:cNvPr id="17" name="Freeform 17"/>
          <p:cNvSpPr/>
          <p:nvPr/>
        </p:nvSpPr>
        <p:spPr>
          <a:xfrm>
            <a:off x="9414705" y="8861330"/>
            <a:ext cx="776370" cy="776370"/>
          </a:xfrm>
          <a:custGeom>
            <a:avLst/>
            <a:gdLst/>
            <a:ahLst/>
            <a:cxnLst/>
            <a:rect l="l" t="t" r="r" b="b"/>
            <a:pathLst>
              <a:path w="776370" h="776370">
                <a:moveTo>
                  <a:pt x="0" y="0"/>
                </a:moveTo>
                <a:lnTo>
                  <a:pt x="776370" y="0"/>
                </a:lnTo>
                <a:lnTo>
                  <a:pt x="776370" y="776370"/>
                </a:lnTo>
                <a:lnTo>
                  <a:pt x="0" y="7763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7201"/>
          <a:stretch>
            <a:fillRect/>
          </a:stretch>
        </p:blipFill>
        <p:spPr>
          <a:xfrm>
            <a:off x="399527" y="3695700"/>
            <a:ext cx="7763718" cy="5640378"/>
          </a:xfrm>
          <a:prstGeom prst="rect">
            <a:avLst/>
          </a:prstGeom>
          <a:ln>
            <a:solidFill>
              <a:srgbClr val="00B050"/>
            </a:solidFill>
          </a:ln>
        </p:spPr>
      </p:pic>
      <p:sp>
        <p:nvSpPr>
          <p:cNvPr id="9" name="TextBox 8"/>
          <p:cNvSpPr txBox="1"/>
          <p:nvPr/>
        </p:nvSpPr>
        <p:spPr>
          <a:xfrm>
            <a:off x="8163245" y="3657600"/>
            <a:ext cx="9422256" cy="5816963"/>
          </a:xfrm>
          <a:prstGeom prst="rect">
            <a:avLst/>
          </a:prstGeom>
          <a:noFill/>
          <a:ln>
            <a:solidFill>
              <a:srgbClr val="00B050"/>
            </a:solidFill>
          </a:ln>
        </p:spPr>
        <p:txBody>
          <a:bodyPr wrap="square" lIns="137147" tIns="68573" rIns="137147" bIns="68573">
            <a:spAutoFit/>
          </a:bodyPr>
          <a:lstStyle/>
          <a:p>
            <a:pPr marL="514299" indent="-514299" algn="just">
              <a:buFont typeface="Wingdings" panose="05000000000000000000" pitchFamily="2" charset="2"/>
              <a:buChar char="v"/>
            </a:pPr>
            <a:r>
              <a:rPr lang="vi-VN" sz="4100" dirty="0">
                <a:latin typeface="Times New Roman" panose="02020603050405020304" pitchFamily="18" charset="0"/>
                <a:cs typeface="Times New Roman" panose="02020603050405020304" pitchFamily="18" charset="0"/>
              </a:rPr>
              <a:t>Luật An ninh mạng được Quốc hội thông qua ngày 12/6/2018 và có hiệu lực thi hành từ ngày 01/01/2019. </a:t>
            </a:r>
          </a:p>
          <a:p>
            <a:pPr marL="514299" indent="-514299" algn="just">
              <a:buFont typeface="Wingdings" panose="05000000000000000000" pitchFamily="2" charset="2"/>
              <a:buChar char="v"/>
            </a:pPr>
            <a:r>
              <a:rPr lang="vi-VN" sz="4100" dirty="0">
                <a:latin typeface="Times New Roman" panose="02020603050405020304" pitchFamily="18" charset="0"/>
                <a:cs typeface="Times New Roman" panose="02020603050405020304" pitchFamily="18" charset="0"/>
              </a:rPr>
              <a:t>Gồm </a:t>
            </a:r>
            <a:r>
              <a:rPr lang="vi-VN" sz="4100" dirty="0">
                <a:solidFill>
                  <a:srgbClr val="FF0000"/>
                </a:solidFill>
                <a:latin typeface="Times New Roman" panose="02020603050405020304" pitchFamily="18" charset="0"/>
                <a:cs typeface="Times New Roman" panose="02020603050405020304" pitchFamily="18" charset="0"/>
              </a:rPr>
              <a:t>7</a:t>
            </a:r>
            <a:r>
              <a:rPr lang="vi-VN" sz="4100" dirty="0">
                <a:latin typeface="Times New Roman" panose="02020603050405020304" pitchFamily="18" charset="0"/>
                <a:cs typeface="Times New Roman" panose="02020603050405020304" pitchFamily="18" charset="0"/>
              </a:rPr>
              <a:t> chương, </a:t>
            </a:r>
            <a:r>
              <a:rPr lang="vi-VN" sz="4100" dirty="0">
                <a:solidFill>
                  <a:srgbClr val="FF0000"/>
                </a:solidFill>
                <a:latin typeface="Times New Roman" panose="02020603050405020304" pitchFamily="18" charset="0"/>
                <a:cs typeface="Times New Roman" panose="02020603050405020304" pitchFamily="18" charset="0"/>
              </a:rPr>
              <a:t>43</a:t>
            </a:r>
            <a:r>
              <a:rPr lang="vi-VN" sz="4100" dirty="0">
                <a:latin typeface="Times New Roman" panose="02020603050405020304" pitchFamily="18" charset="0"/>
                <a:cs typeface="Times New Roman" panose="02020603050405020304" pitchFamily="18" charset="0"/>
              </a:rPr>
              <a:t> điều quy định về</a:t>
            </a:r>
            <a:r>
              <a:rPr lang="en-GB" sz="4100" dirty="0">
                <a:latin typeface="Times New Roman" panose="02020603050405020304" pitchFamily="18" charset="0"/>
                <a:cs typeface="Times New Roman" panose="02020603050405020304" pitchFamily="18" charset="0"/>
              </a:rPr>
              <a:t>:</a:t>
            </a:r>
          </a:p>
          <a:p>
            <a:pPr marL="514299" indent="-514299" algn="just">
              <a:buFont typeface="Wingdings" panose="05000000000000000000" pitchFamily="2" charset="2"/>
              <a:buChar char="ü"/>
            </a:pPr>
            <a:r>
              <a:rPr lang="en-GB" sz="4100" dirty="0">
                <a:latin typeface="Times New Roman" panose="02020603050405020304" pitchFamily="18" charset="0"/>
                <a:cs typeface="Times New Roman" panose="02020603050405020304" pitchFamily="18" charset="0"/>
              </a:rPr>
              <a:t>H</a:t>
            </a:r>
            <a:r>
              <a:rPr lang="vi-VN" sz="4100" dirty="0">
                <a:latin typeface="Times New Roman" panose="02020603050405020304" pitchFamily="18" charset="0"/>
                <a:cs typeface="Times New Roman" panose="02020603050405020304" pitchFamily="18" charset="0"/>
              </a:rPr>
              <a:t>oạt động bảo vệ an ninh quốc gia và bảo đảm trật tự, an toàn xã hội trên không gian mạng;</a:t>
            </a:r>
            <a:endParaRPr lang="en-GB" sz="4100" dirty="0">
              <a:latin typeface="Times New Roman" panose="02020603050405020304" pitchFamily="18" charset="0"/>
              <a:cs typeface="Times New Roman" panose="02020603050405020304" pitchFamily="18" charset="0"/>
            </a:endParaRPr>
          </a:p>
          <a:p>
            <a:pPr marL="514299" indent="-514299" algn="just">
              <a:buFont typeface="Wingdings" panose="05000000000000000000" pitchFamily="2" charset="2"/>
              <a:buChar char="ü"/>
            </a:pPr>
            <a:r>
              <a:rPr lang="en-GB" sz="4100" dirty="0">
                <a:latin typeface="Times New Roman" panose="02020603050405020304" pitchFamily="18" charset="0"/>
                <a:cs typeface="Times New Roman" panose="02020603050405020304" pitchFamily="18" charset="0"/>
              </a:rPr>
              <a:t>T</a:t>
            </a:r>
            <a:r>
              <a:rPr lang="vi-VN" sz="4100" dirty="0">
                <a:latin typeface="Times New Roman" panose="02020603050405020304" pitchFamily="18" charset="0"/>
                <a:cs typeface="Times New Roman" panose="02020603050405020304" pitchFamily="18" charset="0"/>
              </a:rPr>
              <a:t>rách nhiệm của cơ quan, tổ chức, cá nhân có liên quan</a:t>
            </a:r>
            <a:r>
              <a:rPr lang="en-GB" sz="4100" dirty="0">
                <a:latin typeface="Times New Roman" panose="02020603050405020304" pitchFamily="18" charset="0"/>
                <a:cs typeface="Times New Roman" panose="02020603050405020304" pitchFamily="18" charset="0"/>
              </a:rPr>
              <a:t>.</a:t>
            </a:r>
          </a:p>
        </p:txBody>
      </p:sp>
      <p:sp>
        <p:nvSpPr>
          <p:cNvPr id="5" name="TextBox 12"/>
          <p:cNvSpPr txBox="1"/>
          <p:nvPr/>
        </p:nvSpPr>
        <p:spPr>
          <a:xfrm>
            <a:off x="417458" y="343794"/>
            <a:ext cx="15697781" cy="1365759"/>
          </a:xfrm>
          <a:prstGeom prst="rect">
            <a:avLst/>
          </a:prstGeom>
        </p:spPr>
        <p:txBody>
          <a:bodyPr wrap="square" lIns="0" tIns="0" rIns="0" bIns="0" rtlCol="0" anchor="t">
            <a:spAutoFit/>
          </a:bodyPr>
          <a:lstStyle/>
          <a:p>
            <a:pPr>
              <a:lnSpc>
                <a:spcPts val="10595"/>
              </a:lnSpc>
            </a:pPr>
            <a:r>
              <a:rPr lang="en-US" sz="7100" b="1"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C. LUẬT AN NINH MẠNG</a:t>
            </a:r>
          </a:p>
        </p:txBody>
      </p:sp>
      <p:sp>
        <p:nvSpPr>
          <p:cNvPr id="6" name="Hộp Văn bản 19"/>
          <p:cNvSpPr txBox="1"/>
          <p:nvPr/>
        </p:nvSpPr>
        <p:spPr>
          <a:xfrm>
            <a:off x="609601" y="1834586"/>
            <a:ext cx="15505637" cy="861774"/>
          </a:xfrm>
          <a:prstGeom prst="rect">
            <a:avLst/>
          </a:prstGeom>
          <a:noFill/>
        </p:spPr>
        <p:txBody>
          <a:bodyPr wrap="square" lIns="91431" tIns="45716" rIns="91431" bIns="45716">
            <a:spAutoFit/>
          </a:bodyPr>
          <a:lstStyle/>
          <a:p>
            <a:r>
              <a:rPr lang="en-US" sz="5000" b="1" dirty="0">
                <a:solidFill>
                  <a:srgbClr val="00B050"/>
                </a:solidFill>
                <a:latin typeface="Times New Roman" panose="02020603050405020304" pitchFamily="18" charset="0"/>
                <a:cs typeface="Times New Roman" panose="02020603050405020304" pitchFamily="18" charset="0"/>
              </a:rPr>
              <a:t>I</a:t>
            </a:r>
            <a:r>
              <a:rPr lang="vi-VN" sz="5000" b="1" dirty="0">
                <a:solidFill>
                  <a:srgbClr val="00B050"/>
                </a:solidFill>
                <a:latin typeface="Times New Roman" panose="02020603050405020304" pitchFamily="18" charset="0"/>
                <a:cs typeface="Times New Roman" panose="02020603050405020304" pitchFamily="18" charset="0"/>
              </a:rPr>
              <a:t>. </a:t>
            </a:r>
            <a:r>
              <a:rPr lang="en-US" sz="5000" b="1" dirty="0" err="1">
                <a:solidFill>
                  <a:srgbClr val="00B050"/>
                </a:solidFill>
                <a:latin typeface="Times New Roman" panose="02020603050405020304" pitchFamily="18" charset="0"/>
                <a:cs typeface="Times New Roman" panose="02020603050405020304" pitchFamily="18" charset="0"/>
              </a:rPr>
              <a:t>Giới</a:t>
            </a:r>
            <a:r>
              <a:rPr lang="en-US" sz="5000" b="1" dirty="0">
                <a:solidFill>
                  <a:srgbClr val="00B050"/>
                </a:solidFill>
                <a:latin typeface="Times New Roman" panose="02020603050405020304" pitchFamily="18" charset="0"/>
                <a:cs typeface="Times New Roman" panose="02020603050405020304" pitchFamily="18" charset="0"/>
              </a:rPr>
              <a:t> </a:t>
            </a:r>
            <a:r>
              <a:rPr lang="en-US" sz="5000" b="1" dirty="0" err="1">
                <a:solidFill>
                  <a:srgbClr val="00B050"/>
                </a:solidFill>
                <a:latin typeface="Times New Roman" panose="02020603050405020304" pitchFamily="18" charset="0"/>
                <a:cs typeface="Times New Roman" panose="02020603050405020304" pitchFamily="18" charset="0"/>
              </a:rPr>
              <a:t>thiệu</a:t>
            </a:r>
            <a:r>
              <a:rPr lang="en-US" sz="5000" b="1" dirty="0">
                <a:solidFill>
                  <a:srgbClr val="00B050"/>
                </a:solidFill>
                <a:latin typeface="Times New Roman" panose="02020603050405020304" pitchFamily="18" charset="0"/>
                <a:cs typeface="Times New Roman" panose="02020603050405020304" pitchFamily="18" charset="0"/>
              </a:rPr>
              <a:t> </a:t>
            </a:r>
            <a:r>
              <a:rPr lang="en-US" sz="5000" b="1" dirty="0" err="1">
                <a:solidFill>
                  <a:srgbClr val="00B050"/>
                </a:solidFill>
                <a:latin typeface="Times New Roman" panose="02020603050405020304" pitchFamily="18" charset="0"/>
                <a:cs typeface="Times New Roman" panose="02020603050405020304" pitchFamily="18" charset="0"/>
              </a:rPr>
              <a:t>về</a:t>
            </a:r>
            <a:r>
              <a:rPr lang="en-US" sz="5000" b="1" dirty="0">
                <a:solidFill>
                  <a:srgbClr val="00B050"/>
                </a:solidFill>
                <a:latin typeface="Times New Roman" panose="02020603050405020304" pitchFamily="18" charset="0"/>
                <a:cs typeface="Times New Roman" panose="02020603050405020304" pitchFamily="18" charset="0"/>
              </a:rPr>
              <a:t> </a:t>
            </a:r>
            <a:r>
              <a:rPr lang="en-US" sz="5000" b="1" dirty="0" err="1">
                <a:solidFill>
                  <a:srgbClr val="00B050"/>
                </a:solidFill>
                <a:latin typeface="Times New Roman" panose="02020603050405020304" pitchFamily="18" charset="0"/>
                <a:cs typeface="Times New Roman" panose="02020603050405020304" pitchFamily="18" charset="0"/>
              </a:rPr>
              <a:t>luật</a:t>
            </a:r>
            <a:r>
              <a:rPr lang="en-US" sz="5000" b="1" dirty="0">
                <a:solidFill>
                  <a:srgbClr val="00B050"/>
                </a:solidFill>
                <a:latin typeface="Times New Roman" panose="02020603050405020304" pitchFamily="18" charset="0"/>
                <a:cs typeface="Times New Roman" panose="02020603050405020304" pitchFamily="18" charset="0"/>
              </a:rPr>
              <a:t> an </a:t>
            </a:r>
            <a:r>
              <a:rPr lang="en-US" sz="5000" b="1" dirty="0" err="1">
                <a:solidFill>
                  <a:srgbClr val="00B050"/>
                </a:solidFill>
                <a:latin typeface="Times New Roman" panose="02020603050405020304" pitchFamily="18" charset="0"/>
                <a:cs typeface="Times New Roman" panose="02020603050405020304" pitchFamily="18" charset="0"/>
              </a:rPr>
              <a:t>ninh</a:t>
            </a:r>
            <a:r>
              <a:rPr lang="en-US" sz="5000" b="1" dirty="0">
                <a:solidFill>
                  <a:srgbClr val="00B050"/>
                </a:solidFill>
                <a:latin typeface="Times New Roman" panose="02020603050405020304" pitchFamily="18" charset="0"/>
                <a:cs typeface="Times New Roman" panose="02020603050405020304" pitchFamily="18" charset="0"/>
              </a:rPr>
              <a:t> </a:t>
            </a:r>
            <a:r>
              <a:rPr lang="en-US" sz="5000" b="1" dirty="0" err="1">
                <a:solidFill>
                  <a:srgbClr val="00B050"/>
                </a:solidFill>
                <a:latin typeface="Times New Roman" panose="02020603050405020304" pitchFamily="18" charset="0"/>
                <a:cs typeface="Times New Roman" panose="02020603050405020304" pitchFamily="18" charset="0"/>
              </a:rPr>
              <a:t>mạng</a:t>
            </a:r>
            <a:endParaRPr lang="en-US" sz="5000" b="1"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9"/>
          <p:cNvSpPr txBox="1"/>
          <p:nvPr/>
        </p:nvSpPr>
        <p:spPr>
          <a:xfrm>
            <a:off x="2425877" y="151447"/>
            <a:ext cx="15223004" cy="692498"/>
          </a:xfrm>
          <a:prstGeom prst="rect">
            <a:avLst/>
          </a:prstGeom>
          <a:noFill/>
        </p:spPr>
        <p:txBody>
          <a:bodyPr wrap="square" lIns="137147" tIns="68573" rIns="137147" bIns="68573">
            <a:spAutoFit/>
          </a:bodyPr>
          <a:lstStyle/>
          <a:p>
            <a:pPr algn="just"/>
            <a:r>
              <a:rPr lang="en-GB" sz="3600" b="1" dirty="0">
                <a:solidFill>
                  <a:srgbClr val="00B050"/>
                </a:solidFill>
                <a:latin typeface="Times New Roman" panose="02020603050405020304" pitchFamily="18" charset="0"/>
                <a:cs typeface="Times New Roman" panose="02020603050405020304" pitchFamily="18" charset="0"/>
              </a:rPr>
              <a:t>II. </a:t>
            </a:r>
            <a:r>
              <a:rPr lang="vi-VN" sz="3600" b="1" dirty="0">
                <a:solidFill>
                  <a:srgbClr val="00B050"/>
                </a:solidFill>
                <a:latin typeface="Times New Roman" panose="02020603050405020304" pitchFamily="18" charset="0"/>
                <a:cs typeface="Times New Roman" panose="02020603050405020304" pitchFamily="18" charset="0"/>
              </a:rPr>
              <a:t>NỘI DUNG CƠ BẢN CỦA LUẬT AN NINH MẠNG</a:t>
            </a:r>
            <a:endParaRPr lang="en-GB" sz="3600" b="1" dirty="0">
              <a:solidFill>
                <a:srgbClr val="00B050"/>
              </a:solidFill>
              <a:latin typeface="Times New Roman" panose="02020603050405020304" pitchFamily="18" charset="0"/>
              <a:cs typeface="Times New Roman" panose="02020603050405020304" pitchFamily="18" charset="0"/>
            </a:endParaRPr>
          </a:p>
        </p:txBody>
      </p:sp>
      <p:sp>
        <p:nvSpPr>
          <p:cNvPr id="20" name="Hộp Văn bản 19"/>
          <p:cNvSpPr txBox="1"/>
          <p:nvPr/>
        </p:nvSpPr>
        <p:spPr>
          <a:xfrm>
            <a:off x="2425875" y="768166"/>
            <a:ext cx="14818206" cy="692498"/>
          </a:xfrm>
          <a:prstGeom prst="rect">
            <a:avLst/>
          </a:prstGeom>
          <a:noFill/>
        </p:spPr>
        <p:txBody>
          <a:bodyPr wrap="square" lIns="137147" tIns="68573" rIns="137147" bIns="68573">
            <a:spAutoFit/>
          </a:bodyPr>
          <a:lstStyle/>
          <a:p>
            <a:r>
              <a:rPr lang="en-US" sz="3600" b="1" dirty="0">
                <a:solidFill>
                  <a:srgbClr val="00B050"/>
                </a:solidFill>
                <a:latin typeface="Times New Roman" panose="02020603050405020304" pitchFamily="18" charset="0"/>
                <a:cs typeface="Times New Roman" panose="02020603050405020304" pitchFamily="18" charset="0"/>
              </a:rPr>
              <a:t>*</a:t>
            </a:r>
            <a:r>
              <a:rPr lang="vi-VN" sz="3600" b="1" dirty="0">
                <a:solidFill>
                  <a:srgbClr val="00B050"/>
                </a:solidFill>
                <a:latin typeface="Times New Roman" panose="02020603050405020304" pitchFamily="18" charset="0"/>
                <a:cs typeface="Times New Roman" panose="02020603050405020304" pitchFamily="18" charset="0"/>
              </a:rPr>
              <a:t> Trách nhiệm của cơ quan, tổ chức, cá nhân sử dụng không gian mạng</a:t>
            </a:r>
            <a:endParaRPr lang="en-US" sz="3600" b="1" dirty="0">
              <a:solidFill>
                <a:srgbClr val="00B050"/>
              </a:solidFill>
              <a:latin typeface="Times New Roman" panose="02020603050405020304" pitchFamily="18" charset="0"/>
              <a:cs typeface="Times New Roman" panose="02020603050405020304" pitchFamily="18" charset="0"/>
            </a:endParaRPr>
          </a:p>
        </p:txBody>
      </p:sp>
      <p:sp>
        <p:nvSpPr>
          <p:cNvPr id="3" name="Hộp Văn bản 2"/>
          <p:cNvSpPr txBox="1"/>
          <p:nvPr/>
        </p:nvSpPr>
        <p:spPr>
          <a:xfrm>
            <a:off x="9284187" y="5831573"/>
            <a:ext cx="7947249" cy="1800494"/>
          </a:xfrm>
          <a:prstGeom prst="rect">
            <a:avLst/>
          </a:prstGeom>
          <a:solidFill>
            <a:schemeClr val="accent2">
              <a:lumMod val="40000"/>
              <a:lumOff val="60000"/>
            </a:schemeClr>
          </a:solidFill>
          <a:ln>
            <a:solidFill>
              <a:srgbClr val="00B050"/>
            </a:solidFill>
          </a:ln>
        </p:spPr>
        <p:txBody>
          <a:bodyPr wrap="square" lIns="137147" tIns="68573" rIns="137147" bIns="68573">
            <a:spAutoFit/>
          </a:bodyPr>
          <a:lstStyle/>
          <a:p>
            <a:r>
              <a:rPr lang="vi-VN" sz="3600" dirty="0">
                <a:solidFill>
                  <a:srgbClr val="7030A0"/>
                </a:solidFill>
                <a:latin typeface="Times New Roman" panose="02020603050405020304" pitchFamily="18" charset="0"/>
                <a:cs typeface="Times New Roman" panose="02020603050405020304" pitchFamily="18" charset="0"/>
              </a:rPr>
              <a:t>Khám phá </a:t>
            </a:r>
            <a:r>
              <a:rPr lang="en-US" sz="3600" dirty="0">
                <a:solidFill>
                  <a:srgbClr val="7030A0"/>
                </a:solidFill>
                <a:latin typeface="Times New Roman" panose="02020603050405020304" pitchFamily="18" charset="0"/>
                <a:cs typeface="Times New Roman" panose="02020603050405020304" pitchFamily="18" charset="0"/>
              </a:rPr>
              <a:t>3</a:t>
            </a:r>
            <a:endParaRPr lang="vi-VN" sz="3600" dirty="0">
              <a:solidFill>
                <a:srgbClr val="7030A0"/>
              </a:solidFill>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Cơ quan, tổ chức, cá nhân có trách nhiệm gì trong sử dụng không gian mạng?</a:t>
            </a:r>
            <a:endParaRPr lang="en-US" sz="3600" dirty="0">
              <a:latin typeface="Times New Roman" panose="02020603050405020304" pitchFamily="18" charset="0"/>
              <a:cs typeface="Times New Roman" panose="02020603050405020304" pitchFamily="18" charset="0"/>
            </a:endParaRPr>
          </a:p>
        </p:txBody>
      </p:sp>
      <p:sp>
        <p:nvSpPr>
          <p:cNvPr id="8" name="Hộp Văn bản 7"/>
          <p:cNvSpPr txBox="1"/>
          <p:nvPr/>
        </p:nvSpPr>
        <p:spPr>
          <a:xfrm>
            <a:off x="9296832" y="7781066"/>
            <a:ext cx="7947249" cy="2354490"/>
          </a:xfrm>
          <a:prstGeom prst="rect">
            <a:avLst/>
          </a:prstGeom>
          <a:noFill/>
          <a:ln>
            <a:solidFill>
              <a:srgbClr val="00B050"/>
            </a:solidFill>
          </a:ln>
        </p:spPr>
        <p:txBody>
          <a:bodyPr wrap="square" lIns="137147" tIns="68573" rIns="137147" bIns="68573">
            <a:spAutoFit/>
          </a:bodyPr>
          <a:lstStyle/>
          <a:p>
            <a:pPr marL="514299" indent="-514299" algn="just">
              <a:buFont typeface="Wingdings" panose="05000000000000000000" pitchFamily="2" charset="2"/>
              <a:buChar char="v"/>
            </a:pPr>
            <a:r>
              <a:rPr lang="vi-VN" sz="3600" dirty="0">
                <a:latin typeface="Times New Roman" panose="02020603050405020304" pitchFamily="18" charset="0"/>
                <a:cs typeface="Times New Roman" panose="02020603050405020304" pitchFamily="18" charset="0"/>
              </a:rPr>
              <a:t>Cả lớp</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làm</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việc</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theo</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cặp</a:t>
            </a:r>
            <a:r>
              <a:rPr lang="en-GB"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trong thời gian </a:t>
            </a:r>
            <a:r>
              <a:rPr lang="vi-VN" sz="3600" dirty="0">
                <a:solidFill>
                  <a:srgbClr val="FF0000"/>
                </a:solidFill>
                <a:latin typeface="Times New Roman" panose="02020603050405020304" pitchFamily="18" charset="0"/>
                <a:cs typeface="Times New Roman" panose="02020603050405020304" pitchFamily="18" charset="0"/>
              </a:rPr>
              <a:t>05</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phút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đọc</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tích</a:t>
            </a:r>
            <a:r>
              <a:rPr lang="en-GB"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cực, thảo luận và </a:t>
            </a:r>
            <a:r>
              <a:rPr lang="en-GB" sz="3600" dirty="0" err="1">
                <a:latin typeface="Times New Roman" panose="02020603050405020304" pitchFamily="18" charset="0"/>
                <a:cs typeface="Times New Roman" panose="02020603050405020304" pitchFamily="18" charset="0"/>
              </a:rPr>
              <a:t>sử</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dụng</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sơ</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đồ</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tư</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duy</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ghi</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nhớ</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thông</a:t>
            </a:r>
            <a:r>
              <a:rPr lang="en-GB" sz="3600" dirty="0">
                <a:latin typeface="Times New Roman" panose="02020603050405020304" pitchFamily="18" charset="0"/>
                <a:cs typeface="Times New Roman" panose="02020603050405020304" pitchFamily="18" charset="0"/>
              </a:rPr>
              <a:t> tin.</a:t>
            </a:r>
            <a:endParaRPr lang="vi-VN" sz="3600" dirty="0">
              <a:latin typeface="Times New Roman" panose="02020603050405020304" pitchFamily="18" charset="0"/>
              <a:cs typeface="Times New Roman" panose="02020603050405020304" pitchFamily="18" charset="0"/>
            </a:endParaRPr>
          </a:p>
        </p:txBody>
      </p:sp>
      <p:pic>
        <p:nvPicPr>
          <p:cNvPr id="2050" name="Picture 2" descr="Dịch vụ cho thuê máy tính văn phòng tại TpHC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6832" y="1448597"/>
            <a:ext cx="7947249" cy="42396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ìm hiểu về Mạng máy tính - Computer Network(Phần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305" y="1403998"/>
            <a:ext cx="7700831" cy="42396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ơi game hàng Net tại Việt Nam tốn bao nhiêu tiề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2526" y="5800715"/>
            <a:ext cx="7700831" cy="43348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p:cTn id="22" dur="500" fill="hold"/>
                                        <p:tgtEl>
                                          <p:spTgt spid="2052"/>
                                        </p:tgtEl>
                                        <p:attrNameLst>
                                          <p:attrName>ppt_w</p:attrName>
                                        </p:attrNameLst>
                                      </p:cBhvr>
                                      <p:tavLst>
                                        <p:tav tm="0">
                                          <p:val>
                                            <p:fltVal val="0"/>
                                          </p:val>
                                        </p:tav>
                                        <p:tav tm="100000">
                                          <p:val>
                                            <p:strVal val="#ppt_w"/>
                                          </p:val>
                                        </p:tav>
                                      </p:tavLst>
                                    </p:anim>
                                    <p:anim calcmode="lin" valueType="num">
                                      <p:cBhvr>
                                        <p:cTn id="23" dur="500" fill="hold"/>
                                        <p:tgtEl>
                                          <p:spTgt spid="2052"/>
                                        </p:tgtEl>
                                        <p:attrNameLst>
                                          <p:attrName>ppt_h</p:attrName>
                                        </p:attrNameLst>
                                      </p:cBhvr>
                                      <p:tavLst>
                                        <p:tav tm="0">
                                          <p:val>
                                            <p:fltVal val="0"/>
                                          </p:val>
                                        </p:tav>
                                        <p:tav tm="100000">
                                          <p:val>
                                            <p:strVal val="#ppt_h"/>
                                          </p:val>
                                        </p:tav>
                                      </p:tavLst>
                                    </p:anim>
                                    <p:animEffect transition="in" filter="fade">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2054"/>
                                        </p:tgtEl>
                                        <p:attrNameLst>
                                          <p:attrName>style.visibility</p:attrName>
                                        </p:attrNameLst>
                                      </p:cBhvr>
                                      <p:to>
                                        <p:strVal val="visible"/>
                                      </p:to>
                                    </p:set>
                                    <p:anim calcmode="lin" valueType="num">
                                      <p:cBhvr>
                                        <p:cTn id="29" dur="1000" fill="hold"/>
                                        <p:tgtEl>
                                          <p:spTgt spid="2054"/>
                                        </p:tgtEl>
                                        <p:attrNameLst>
                                          <p:attrName>ppt_w</p:attrName>
                                        </p:attrNameLst>
                                      </p:cBhvr>
                                      <p:tavLst>
                                        <p:tav tm="0">
                                          <p:val>
                                            <p:fltVal val="0"/>
                                          </p:val>
                                        </p:tav>
                                        <p:tav tm="100000">
                                          <p:val>
                                            <p:strVal val="#ppt_w"/>
                                          </p:val>
                                        </p:tav>
                                      </p:tavLst>
                                    </p:anim>
                                    <p:anim calcmode="lin" valueType="num">
                                      <p:cBhvr>
                                        <p:cTn id="30" dur="1000" fill="hold"/>
                                        <p:tgtEl>
                                          <p:spTgt spid="2054"/>
                                        </p:tgtEl>
                                        <p:attrNameLst>
                                          <p:attrName>ppt_h</p:attrName>
                                        </p:attrNameLst>
                                      </p:cBhvr>
                                      <p:tavLst>
                                        <p:tav tm="0">
                                          <p:val>
                                            <p:fltVal val="0"/>
                                          </p:val>
                                        </p:tav>
                                        <p:tav tm="100000">
                                          <p:val>
                                            <p:strVal val="#ppt_h"/>
                                          </p:val>
                                        </p:tav>
                                      </p:tavLst>
                                    </p:anim>
                                    <p:anim calcmode="lin" valueType="num">
                                      <p:cBhvr>
                                        <p:cTn id="31" dur="1000" fill="hold"/>
                                        <p:tgtEl>
                                          <p:spTgt spid="2054"/>
                                        </p:tgtEl>
                                        <p:attrNameLst>
                                          <p:attrName>style.rotation</p:attrName>
                                        </p:attrNameLst>
                                      </p:cBhvr>
                                      <p:tavLst>
                                        <p:tav tm="0">
                                          <p:val>
                                            <p:fltVal val="90"/>
                                          </p:val>
                                        </p:tav>
                                        <p:tav tm="100000">
                                          <p:val>
                                            <p:fltVal val="0"/>
                                          </p:val>
                                        </p:tav>
                                      </p:tavLst>
                                    </p:anim>
                                    <p:animEffect transition="in" filter="fade">
                                      <p:cBhvr>
                                        <p:cTn id="32" dur="1000"/>
                                        <p:tgtEl>
                                          <p:spTgt spid="2054"/>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wheel(1)">
                                      <p:cBhvr>
                                        <p:cTn id="37" dur="2000"/>
                                        <p:tgtEl>
                                          <p:spTgt spid="205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circle(in)">
                                      <p:cBhvr>
                                        <p:cTn id="42" dur="20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3"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a:blip r:embed="rId3"/>
          <a:stretch>
            <a:fillRect/>
          </a:stretch>
        </p:blipFill>
        <p:spPr>
          <a:xfrm>
            <a:off x="2138060" y="8762978"/>
            <a:ext cx="14818206" cy="1014554"/>
          </a:xfrm>
          <a:prstGeom prst="rect">
            <a:avLst/>
          </a:prstGeom>
        </p:spPr>
      </p:pic>
      <p:pic>
        <p:nvPicPr>
          <p:cNvPr id="7" name="Hình ảnh 6"/>
          <p:cNvPicPr>
            <a:picLocks noChangeAspect="1"/>
          </p:cNvPicPr>
          <p:nvPr/>
        </p:nvPicPr>
        <p:blipFill>
          <a:blip r:embed="rId4"/>
          <a:stretch>
            <a:fillRect/>
          </a:stretch>
        </p:blipFill>
        <p:spPr>
          <a:xfrm>
            <a:off x="2720997" y="1858668"/>
            <a:ext cx="514422" cy="6904308"/>
          </a:xfrm>
          <a:prstGeom prst="rect">
            <a:avLst/>
          </a:prstGeom>
        </p:spPr>
      </p:pic>
      <p:pic>
        <p:nvPicPr>
          <p:cNvPr id="9" name="Hình ảnh 8"/>
          <p:cNvPicPr>
            <a:picLocks noChangeAspect="1"/>
          </p:cNvPicPr>
          <p:nvPr/>
        </p:nvPicPr>
        <p:blipFill>
          <a:blip r:embed="rId5"/>
          <a:stretch>
            <a:fillRect/>
          </a:stretch>
        </p:blipFill>
        <p:spPr>
          <a:xfrm>
            <a:off x="3235419" y="1085725"/>
            <a:ext cx="5101350" cy="1700450"/>
          </a:xfrm>
          <a:prstGeom prst="rect">
            <a:avLst/>
          </a:prstGeom>
        </p:spPr>
      </p:pic>
      <p:pic>
        <p:nvPicPr>
          <p:cNvPr id="11" name="Hình ảnh 10"/>
          <p:cNvPicPr>
            <a:picLocks noChangeAspect="1"/>
          </p:cNvPicPr>
          <p:nvPr/>
        </p:nvPicPr>
        <p:blipFill>
          <a:blip r:embed="rId6"/>
          <a:stretch>
            <a:fillRect/>
          </a:stretch>
        </p:blipFill>
        <p:spPr>
          <a:xfrm>
            <a:off x="3135393" y="2968587"/>
            <a:ext cx="14160888" cy="1800477"/>
          </a:xfrm>
          <a:prstGeom prst="rect">
            <a:avLst/>
          </a:prstGeom>
        </p:spPr>
      </p:pic>
      <p:pic>
        <p:nvPicPr>
          <p:cNvPr id="13" name="Hình ảnh 12"/>
          <p:cNvPicPr>
            <a:picLocks noChangeAspect="1"/>
          </p:cNvPicPr>
          <p:nvPr/>
        </p:nvPicPr>
        <p:blipFill>
          <a:blip r:embed="rId7"/>
          <a:stretch>
            <a:fillRect/>
          </a:stretch>
        </p:blipFill>
        <p:spPr>
          <a:xfrm>
            <a:off x="3135393" y="4951479"/>
            <a:ext cx="13960836" cy="1743318"/>
          </a:xfrm>
          <a:prstGeom prst="rect">
            <a:avLst/>
          </a:prstGeom>
        </p:spPr>
      </p:pic>
      <p:pic>
        <p:nvPicPr>
          <p:cNvPr id="17" name="Hình ảnh 16"/>
          <p:cNvPicPr>
            <a:picLocks noChangeAspect="1"/>
          </p:cNvPicPr>
          <p:nvPr/>
        </p:nvPicPr>
        <p:blipFill>
          <a:blip r:embed="rId8"/>
          <a:stretch>
            <a:fillRect/>
          </a:stretch>
        </p:blipFill>
        <p:spPr>
          <a:xfrm>
            <a:off x="3235421" y="6837243"/>
            <a:ext cx="8545118" cy="1743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p:cNvPicPr>
            <a:picLocks noChangeAspect="1"/>
          </p:cNvPicPr>
          <p:nvPr/>
        </p:nvPicPr>
        <p:blipFill>
          <a:blip r:embed="rId3"/>
          <a:stretch>
            <a:fillRect/>
          </a:stretch>
        </p:blipFill>
        <p:spPr>
          <a:xfrm>
            <a:off x="3012534" y="309008"/>
            <a:ext cx="10417041" cy="1000265"/>
          </a:xfrm>
          <a:prstGeom prst="rect">
            <a:avLst/>
          </a:prstGeom>
        </p:spPr>
      </p:pic>
      <p:pic>
        <p:nvPicPr>
          <p:cNvPr id="5" name="Hình ảnh 4"/>
          <p:cNvPicPr>
            <a:picLocks noChangeAspect="1"/>
          </p:cNvPicPr>
          <p:nvPr/>
        </p:nvPicPr>
        <p:blipFill>
          <a:blip r:embed="rId4"/>
          <a:stretch>
            <a:fillRect/>
          </a:stretch>
        </p:blipFill>
        <p:spPr>
          <a:xfrm>
            <a:off x="3361724" y="1285399"/>
            <a:ext cx="643028" cy="7085210"/>
          </a:xfrm>
          <a:prstGeom prst="rect">
            <a:avLst/>
          </a:prstGeom>
        </p:spPr>
      </p:pic>
      <p:pic>
        <p:nvPicPr>
          <p:cNvPr id="7" name="Hình ảnh 6"/>
          <p:cNvPicPr>
            <a:picLocks noChangeAspect="1"/>
          </p:cNvPicPr>
          <p:nvPr/>
        </p:nvPicPr>
        <p:blipFill>
          <a:blip r:embed="rId5"/>
          <a:stretch>
            <a:fillRect/>
          </a:stretch>
        </p:blipFill>
        <p:spPr>
          <a:xfrm>
            <a:off x="4004751" y="1615431"/>
            <a:ext cx="9702567" cy="1800477"/>
          </a:xfrm>
          <a:prstGeom prst="rect">
            <a:avLst/>
          </a:prstGeom>
        </p:spPr>
      </p:pic>
      <p:pic>
        <p:nvPicPr>
          <p:cNvPr id="9" name="Hình ảnh 8"/>
          <p:cNvPicPr>
            <a:picLocks noChangeAspect="1"/>
          </p:cNvPicPr>
          <p:nvPr/>
        </p:nvPicPr>
        <p:blipFill>
          <a:blip r:embed="rId6"/>
          <a:stretch>
            <a:fillRect/>
          </a:stretch>
        </p:blipFill>
        <p:spPr>
          <a:xfrm>
            <a:off x="4004752" y="3666638"/>
            <a:ext cx="10202699" cy="1857635"/>
          </a:xfrm>
          <a:prstGeom prst="rect">
            <a:avLst/>
          </a:prstGeom>
        </p:spPr>
      </p:pic>
      <p:pic>
        <p:nvPicPr>
          <p:cNvPr id="11" name="Hình ảnh 10"/>
          <p:cNvPicPr>
            <a:picLocks noChangeAspect="1"/>
          </p:cNvPicPr>
          <p:nvPr/>
        </p:nvPicPr>
        <p:blipFill>
          <a:blip r:embed="rId7"/>
          <a:stretch>
            <a:fillRect/>
          </a:stretch>
        </p:blipFill>
        <p:spPr>
          <a:xfrm>
            <a:off x="3914465" y="5551271"/>
            <a:ext cx="10731410" cy="2329188"/>
          </a:xfrm>
          <a:prstGeom prst="rect">
            <a:avLst/>
          </a:prstGeom>
        </p:spPr>
      </p:pic>
      <p:pic>
        <p:nvPicPr>
          <p:cNvPr id="13" name="Hình ảnh 12"/>
          <p:cNvPicPr>
            <a:picLocks noChangeAspect="1"/>
          </p:cNvPicPr>
          <p:nvPr/>
        </p:nvPicPr>
        <p:blipFill>
          <a:blip r:embed="rId8"/>
          <a:stretch>
            <a:fillRect/>
          </a:stretch>
        </p:blipFill>
        <p:spPr>
          <a:xfrm>
            <a:off x="3914465" y="7971552"/>
            <a:ext cx="11317280" cy="1829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p:nvPr/>
        </p:nvSpPr>
        <p:spPr>
          <a:xfrm>
            <a:off x="2382908" y="421916"/>
            <a:ext cx="4808006" cy="692498"/>
          </a:xfrm>
          <a:prstGeom prst="rect">
            <a:avLst/>
          </a:prstGeom>
          <a:noFill/>
        </p:spPr>
        <p:txBody>
          <a:bodyPr wrap="square" lIns="137147" tIns="68573" rIns="137147" bIns="68573">
            <a:spAutoFit/>
          </a:bodyPr>
          <a:lstStyle/>
          <a:p>
            <a:pPr algn="just"/>
            <a:r>
              <a:rPr lang="en-GB" sz="3600" b="1" dirty="0" err="1">
                <a:solidFill>
                  <a:srgbClr val="00B050"/>
                </a:solidFill>
                <a:latin typeface="Times New Roman" panose="02020603050405020304" pitchFamily="18" charset="0"/>
                <a:cs typeface="Times New Roman" panose="02020603050405020304" pitchFamily="18" charset="0"/>
              </a:rPr>
              <a:t>Luyện</a:t>
            </a:r>
            <a:r>
              <a:rPr lang="en-GB" sz="3600" b="1" dirty="0">
                <a:solidFill>
                  <a:srgbClr val="00B050"/>
                </a:solidFill>
                <a:latin typeface="Times New Roman" panose="02020603050405020304" pitchFamily="18" charset="0"/>
                <a:cs typeface="Times New Roman" panose="02020603050405020304" pitchFamily="18" charset="0"/>
              </a:rPr>
              <a:t> </a:t>
            </a:r>
            <a:r>
              <a:rPr lang="en-GB" sz="3600" b="1" dirty="0" err="1">
                <a:solidFill>
                  <a:srgbClr val="00B050"/>
                </a:solidFill>
                <a:latin typeface="Times New Roman" panose="02020603050405020304" pitchFamily="18" charset="0"/>
                <a:cs typeface="Times New Roman" panose="02020603050405020304" pitchFamily="18" charset="0"/>
              </a:rPr>
              <a:t>tập</a:t>
            </a:r>
            <a:endParaRPr lang="en-GB" sz="3600" b="1" dirty="0">
              <a:solidFill>
                <a:srgbClr val="00B050"/>
              </a:solidFill>
              <a:latin typeface="Times New Roman" panose="02020603050405020304" pitchFamily="18" charset="0"/>
              <a:cs typeface="Times New Roman" panose="02020603050405020304" pitchFamily="18" charset="0"/>
            </a:endParaRPr>
          </a:p>
        </p:txBody>
      </p:sp>
      <p:sp>
        <p:nvSpPr>
          <p:cNvPr id="8" name="Hộp Văn bản 7"/>
          <p:cNvSpPr txBox="1"/>
          <p:nvPr/>
        </p:nvSpPr>
        <p:spPr>
          <a:xfrm>
            <a:off x="1904263" y="1460864"/>
            <a:ext cx="15407195" cy="6063198"/>
          </a:xfrm>
          <a:prstGeom prst="rect">
            <a:avLst/>
          </a:prstGeom>
        </p:spPr>
        <p:style>
          <a:lnRef idx="1">
            <a:schemeClr val="accent3"/>
          </a:lnRef>
          <a:fillRef idx="2">
            <a:schemeClr val="accent3"/>
          </a:fillRef>
          <a:effectRef idx="1">
            <a:schemeClr val="accent3"/>
          </a:effectRef>
          <a:fontRef idx="minor">
            <a:schemeClr val="dk1"/>
          </a:fontRef>
        </p:style>
        <p:txBody>
          <a:bodyPr wrap="square" lIns="137147" tIns="68573" rIns="137147" bIns="68573">
            <a:spAutoFit/>
          </a:bodyPr>
          <a:lstStyle/>
          <a:p>
            <a:pPr algn="just">
              <a:lnSpc>
                <a:spcPts val="3900"/>
              </a:lnSpc>
              <a:spcBef>
                <a:spcPts val="900"/>
              </a:spcBef>
              <a:spcAft>
                <a:spcPts val="900"/>
              </a:spcAft>
            </a:pPr>
            <a:r>
              <a:rPr lang="vi-VN" sz="3600" dirty="0">
                <a:solidFill>
                  <a:srgbClr val="00B050"/>
                </a:solidFill>
                <a:latin typeface="Times New Roman" panose="02020603050405020304" pitchFamily="18" charset="0"/>
                <a:cs typeface="Times New Roman" panose="02020603050405020304" pitchFamily="18" charset="0"/>
              </a:rPr>
              <a:t>Câu </a:t>
            </a:r>
            <a:r>
              <a:rPr lang="en-US" sz="3600" dirty="0">
                <a:solidFill>
                  <a:srgbClr val="00B050"/>
                </a:solidFill>
                <a:latin typeface="Times New Roman" panose="02020603050405020304" pitchFamily="18" charset="0"/>
                <a:cs typeface="Times New Roman" panose="02020603050405020304" pitchFamily="18" charset="0"/>
              </a:rPr>
              <a:t>1</a:t>
            </a:r>
            <a:r>
              <a:rPr lang="vi-VN" sz="3600" dirty="0">
                <a:solidFill>
                  <a:srgbClr val="00B050"/>
                </a:solidFill>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Thông tin cá nhân là thông tin đủ để xác định chính xác danh tính của một cá nhân, bao gồm ít nhất một nội dung trong những thông tin sau đây: </a:t>
            </a:r>
          </a:p>
          <a:p>
            <a:pPr marL="519378" indent="-519378"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A. họ tên, ngày sinh, nghề nghiệp, chức danh, địa chỉ liên hệ, địa chỉ thư điện tử, số điện thoại, số chứng minh nhân dân hoặc số căn cước công dân, số hộ chiếu.</a:t>
            </a:r>
          </a:p>
          <a:p>
            <a:pPr marL="519378" indent="-519378"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B. họ tên, ngày sinh, nghề nghiệp, chức danh, địa chỉ liên hệ, địa chỉ thư điện tử, số điện thoại, số căn cước công dân, số thẻ bảo hiểm xã hội. </a:t>
            </a:r>
          </a:p>
          <a:p>
            <a:pPr marL="519378" indent="-519378"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C. họ tên, ngày sinh, nghề nghiệp, chức danh, số điện thoại, số chứng minh nhân dân hoặc số căn cước công dân, số hộ chiếu, số thẻ tín dụng. </a:t>
            </a:r>
          </a:p>
          <a:p>
            <a:pPr marL="519378" indent="-519378"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D. họ tên, ngày sinh, nghề nghiệp, chức danh, địa chỉ liên hệ, địa chỉ thư điện tử, số điện thoại, số hộ chiếu, địa chỉ thường trú.</a:t>
            </a:r>
            <a:endParaRPr lang="en-US" sz="3600" dirty="0">
              <a:latin typeface="Times New Roman" panose="02020603050405020304" pitchFamily="18" charset="0"/>
              <a:cs typeface="Times New Roman" panose="02020603050405020304" pitchFamily="18" charset="0"/>
            </a:endParaRPr>
          </a:p>
        </p:txBody>
      </p:sp>
      <p:sp>
        <p:nvSpPr>
          <p:cNvPr id="11" name="TextBox 3"/>
          <p:cNvSpPr txBox="1"/>
          <p:nvPr/>
        </p:nvSpPr>
        <p:spPr>
          <a:xfrm>
            <a:off x="1797730" y="7757606"/>
            <a:ext cx="4679459" cy="692498"/>
          </a:xfrm>
          <a:prstGeom prst="rect">
            <a:avLst/>
          </a:prstGeom>
          <a:noFill/>
        </p:spPr>
        <p:txBody>
          <a:bodyPr wrap="square" lIns="137147" tIns="68573" rIns="137147" bIns="68573">
            <a:spAutoFit/>
          </a:bodyPr>
          <a:lstStyle/>
          <a:p>
            <a:pPr algn="just"/>
            <a:r>
              <a:rPr lang="vi-VN" sz="3600" dirty="0">
                <a:solidFill>
                  <a:srgbClr val="00B050"/>
                </a:solidFill>
                <a:latin typeface="Times New Roman" panose="02020603050405020304" pitchFamily="18" charset="0"/>
                <a:cs typeface="Times New Roman" panose="02020603050405020304" pitchFamily="18" charset="0"/>
              </a:rPr>
              <a:t>Đáp án: </a:t>
            </a:r>
            <a:r>
              <a:rPr lang="vi-VN" sz="3600" dirty="0">
                <a:solidFill>
                  <a:srgbClr val="FF0000"/>
                </a:solidFill>
                <a:latin typeface="Times New Roman" panose="02020603050405020304" pitchFamily="18" charset="0"/>
                <a:cs typeface="Times New Roman" panose="02020603050405020304" pitchFamily="18" charset="0"/>
              </a:rPr>
              <a:t>A</a:t>
            </a:r>
            <a:endParaRPr lang="en-GB" sz="3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61295" y="429091"/>
            <a:ext cx="13203872" cy="692498"/>
          </a:xfrm>
          <a:prstGeom prst="rect">
            <a:avLst/>
          </a:prstGeom>
          <a:noFill/>
        </p:spPr>
        <p:txBody>
          <a:bodyPr wrap="square" lIns="137147" tIns="68573" rIns="137147" bIns="68573">
            <a:spAutoFit/>
          </a:bodyPr>
          <a:lstStyle/>
          <a:p>
            <a:r>
              <a:rPr lang="vi-VN" sz="3600" b="1" dirty="0">
                <a:solidFill>
                  <a:srgbClr val="00B050"/>
                </a:solidFill>
                <a:latin typeface="+mj-lt"/>
              </a:rPr>
              <a:t>I. MỘT SỐ KHÁI NIỆM CƠ BẢN VỀ MẠNG, AN NINH MẠNG</a:t>
            </a:r>
            <a:endParaRPr lang="vi-VN" sz="3600" b="1" dirty="0">
              <a:solidFill>
                <a:srgbClr val="00B050"/>
              </a:solidFill>
              <a:latin typeface="+mj-lt"/>
              <a:cs typeface="Times New Roman" panose="02020603050405020304" pitchFamily="18" charset="0"/>
            </a:endParaRPr>
          </a:p>
        </p:txBody>
      </p:sp>
      <p:sp>
        <p:nvSpPr>
          <p:cNvPr id="13" name="TextBox 12"/>
          <p:cNvSpPr txBox="1"/>
          <p:nvPr/>
        </p:nvSpPr>
        <p:spPr>
          <a:xfrm>
            <a:off x="1905000" y="6820681"/>
            <a:ext cx="14881005" cy="1246496"/>
          </a:xfrm>
          <a:prstGeom prst="rect">
            <a:avLst/>
          </a:prstGeom>
          <a:noFill/>
          <a:ln>
            <a:solidFill>
              <a:srgbClr val="00B050"/>
            </a:solidFill>
          </a:ln>
        </p:spPr>
        <p:txBody>
          <a:bodyPr wrap="square" lIns="137147" tIns="68573" rIns="137147" bIns="68573">
            <a:spAutoFit/>
          </a:bodyPr>
          <a:lstStyle/>
          <a:p>
            <a:pPr marL="514299" indent="-514299" algn="just">
              <a:buFont typeface="Wingdings" panose="05000000000000000000" pitchFamily="2" charset="2"/>
              <a:buChar char="v"/>
            </a:pPr>
            <a:r>
              <a:rPr lang="vi-VN" sz="3600" dirty="0">
                <a:latin typeface="Times New Roman" panose="02020603050405020304" pitchFamily="18" charset="0"/>
                <a:cs typeface="Times New Roman" panose="02020603050405020304" pitchFamily="18" charset="0"/>
              </a:rPr>
              <a:t>Để trả lời câu hỏi </a:t>
            </a:r>
            <a:r>
              <a:rPr lang="vi-VN" sz="3600" dirty="0">
                <a:solidFill>
                  <a:srgbClr val="7030A0"/>
                </a:solidFill>
                <a:latin typeface="Times New Roman" panose="02020603050405020304" pitchFamily="18" charset="0"/>
                <a:cs typeface="Times New Roman" panose="02020603050405020304" pitchFamily="18" charset="0"/>
              </a:rPr>
              <a:t>Khám phá 1</a:t>
            </a:r>
            <a:r>
              <a:rPr lang="vi-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làm</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việc</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theo</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cặp</a:t>
            </a:r>
            <a:r>
              <a:rPr lang="en-GB"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trong thời gian </a:t>
            </a:r>
            <a:r>
              <a:rPr lang="en-GB" sz="3600" dirty="0">
                <a:latin typeface="Times New Roman" panose="02020603050405020304" pitchFamily="18" charset="0"/>
                <a:cs typeface="Times New Roman" panose="02020603050405020304" pitchFamily="18" charset="0"/>
              </a:rPr>
              <a:t>05 </a:t>
            </a:r>
            <a:r>
              <a:rPr lang="en-GB" sz="3600" dirty="0" err="1">
                <a:latin typeface="Times New Roman" panose="02020603050405020304" pitchFamily="18" charset="0"/>
                <a:cs typeface="Times New Roman" panose="02020603050405020304" pitchFamily="18" charset="0"/>
              </a:rPr>
              <a:t>phút</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Thảo</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luận</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và</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đưa</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ra</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câu</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trả</a:t>
            </a:r>
            <a:r>
              <a:rPr lang="en-GB" sz="3600" dirty="0">
                <a:latin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cs typeface="Times New Roman" panose="02020603050405020304" pitchFamily="18" charset="0"/>
              </a:rPr>
              <a:t>lời</a:t>
            </a:r>
            <a:endParaRPr lang="vi-VN" sz="3600" dirty="0">
              <a:latin typeface="Times New Roman" panose="02020603050405020304" pitchFamily="18" charset="0"/>
              <a:cs typeface="Times New Roman" panose="02020603050405020304" pitchFamily="18" charset="0"/>
            </a:endParaRPr>
          </a:p>
        </p:txBody>
      </p:sp>
      <p:sp>
        <p:nvSpPr>
          <p:cNvPr id="4" name="Hộp Văn bản 3"/>
          <p:cNvSpPr txBox="1"/>
          <p:nvPr/>
        </p:nvSpPr>
        <p:spPr>
          <a:xfrm>
            <a:off x="2348937" y="1324352"/>
            <a:ext cx="9146136" cy="1379865"/>
          </a:xfrm>
          <a:prstGeom prst="rect">
            <a:avLst/>
          </a:prstGeom>
          <a:noFill/>
        </p:spPr>
        <p:txBody>
          <a:bodyPr wrap="square" lIns="137147" tIns="68573" rIns="137147" bIns="68573">
            <a:spAutoFit/>
          </a:bodyPr>
          <a:lstStyle/>
          <a:p>
            <a:pPr marL="914309" indent="-914309">
              <a:lnSpc>
                <a:spcPts val="3900"/>
              </a:lnSpc>
              <a:spcBef>
                <a:spcPts val="900"/>
              </a:spcBef>
              <a:spcAft>
                <a:spcPts val="900"/>
              </a:spcAft>
              <a:buAutoNum type="arabicPeriod"/>
            </a:pPr>
            <a:r>
              <a:rPr lang="en-US" sz="4500" b="1" dirty="0" err="1">
                <a:solidFill>
                  <a:srgbClr val="00B050"/>
                </a:solidFill>
                <a:latin typeface="Times New Roman" panose="02020603050405020304" pitchFamily="18" charset="0"/>
                <a:cs typeface="Times New Roman" panose="02020603050405020304" pitchFamily="18" charset="0"/>
              </a:rPr>
              <a:t>Mạng</a:t>
            </a:r>
            <a:endParaRPr lang="en-US" sz="4500" b="1" dirty="0">
              <a:solidFill>
                <a:srgbClr val="00B050"/>
              </a:solidFill>
              <a:latin typeface="Times New Roman" panose="02020603050405020304" pitchFamily="18" charset="0"/>
              <a:cs typeface="Times New Roman" panose="02020603050405020304" pitchFamily="18" charset="0"/>
            </a:endParaRPr>
          </a:p>
          <a:p>
            <a:pPr marL="914309" indent="-914309">
              <a:lnSpc>
                <a:spcPts val="3900"/>
              </a:lnSpc>
              <a:spcBef>
                <a:spcPts val="900"/>
              </a:spcBef>
              <a:spcAft>
                <a:spcPts val="900"/>
              </a:spcAft>
              <a:buAutoNum type="arabicPeriod"/>
            </a:pPr>
            <a:r>
              <a:rPr lang="en-US" sz="4500" b="1" dirty="0">
                <a:solidFill>
                  <a:srgbClr val="00B050"/>
                </a:solidFill>
                <a:latin typeface="Times New Roman" panose="02020603050405020304" pitchFamily="18" charset="0"/>
                <a:cs typeface="Times New Roman" panose="02020603050405020304" pitchFamily="18" charset="0"/>
              </a:rPr>
              <a:t>An </a:t>
            </a:r>
            <a:r>
              <a:rPr lang="en-US" sz="4500" b="1" dirty="0" err="1">
                <a:solidFill>
                  <a:srgbClr val="00B050"/>
                </a:solidFill>
                <a:latin typeface="Times New Roman" panose="02020603050405020304" pitchFamily="18" charset="0"/>
                <a:cs typeface="Times New Roman" panose="02020603050405020304" pitchFamily="18" charset="0"/>
              </a:rPr>
              <a:t>ninh</a:t>
            </a:r>
            <a:r>
              <a:rPr lang="en-US" sz="4500" b="1" dirty="0">
                <a:solidFill>
                  <a:srgbClr val="00B050"/>
                </a:solidFill>
                <a:latin typeface="Times New Roman" panose="02020603050405020304" pitchFamily="18" charset="0"/>
                <a:cs typeface="Times New Roman" panose="02020603050405020304" pitchFamily="18" charset="0"/>
              </a:rPr>
              <a:t> </a:t>
            </a:r>
            <a:r>
              <a:rPr lang="en-US" sz="4500" b="1" dirty="0" err="1">
                <a:solidFill>
                  <a:srgbClr val="00B050"/>
                </a:solidFill>
                <a:latin typeface="Times New Roman" panose="02020603050405020304" pitchFamily="18" charset="0"/>
                <a:cs typeface="Times New Roman" panose="02020603050405020304" pitchFamily="18" charset="0"/>
              </a:rPr>
              <a:t>mạng</a:t>
            </a:r>
            <a:endParaRPr lang="vi-VN" sz="4500" b="1" dirty="0">
              <a:solidFill>
                <a:srgbClr val="00B050"/>
              </a:solidFill>
              <a:latin typeface="Times New Roman" panose="02020603050405020304" pitchFamily="18" charset="0"/>
              <a:cs typeface="Times New Roman" panose="02020603050405020304" pitchFamily="18" charset="0"/>
            </a:endParaRPr>
          </a:p>
        </p:txBody>
      </p:sp>
      <p:sp>
        <p:nvSpPr>
          <p:cNvPr id="8" name="Hộp Văn bản 7"/>
          <p:cNvSpPr txBox="1"/>
          <p:nvPr/>
        </p:nvSpPr>
        <p:spPr>
          <a:xfrm>
            <a:off x="1905000" y="2704217"/>
            <a:ext cx="9146136" cy="4016484"/>
          </a:xfrm>
          <a:prstGeom prst="rect">
            <a:avLst/>
          </a:prstGeom>
          <a:solidFill>
            <a:schemeClr val="accent2">
              <a:lumMod val="40000"/>
              <a:lumOff val="60000"/>
            </a:schemeClr>
          </a:solidFill>
          <a:ln>
            <a:solidFill>
              <a:srgbClr val="00B050"/>
            </a:solidFill>
          </a:ln>
        </p:spPr>
        <p:txBody>
          <a:bodyPr wrap="square" lIns="137147" tIns="68573" rIns="137147" bIns="68573">
            <a:spAutoFit/>
          </a:bodyPr>
          <a:lstStyle/>
          <a:p>
            <a:r>
              <a:rPr lang="vi-VN" sz="3600" dirty="0">
                <a:solidFill>
                  <a:srgbClr val="7030A0"/>
                </a:solidFill>
                <a:latin typeface="Times New Roman" panose="02020603050405020304" pitchFamily="18" charset="0"/>
                <a:cs typeface="Times New Roman" panose="02020603050405020304" pitchFamily="18" charset="0"/>
              </a:rPr>
              <a:t>Khám phá 1</a:t>
            </a:r>
          </a:p>
          <a:p>
            <a:pPr algn="just"/>
            <a:r>
              <a:rPr lang="vi-VN" sz="3600" dirty="0">
                <a:latin typeface="Times New Roman" panose="02020603050405020304" pitchFamily="18" charset="0"/>
                <a:cs typeface="Times New Roman" panose="02020603050405020304" pitchFamily="18" charset="0"/>
              </a:rPr>
              <a:t>Bạn An nêu: "Mạng là hệ thống các máy tính được nối kết với nhau qua đường truyền tin để có thể trao đổi và dùng chung chương trình dữ liệu. An ninh mạng là bảo đảm cho mạng luôn trật tự, an toàn, không rối loạn". </a:t>
            </a:r>
          </a:p>
          <a:p>
            <a:r>
              <a:rPr lang="vi-VN" sz="3600" dirty="0">
                <a:latin typeface="Times New Roman" panose="02020603050405020304" pitchFamily="18" charset="0"/>
                <a:cs typeface="Times New Roman" panose="02020603050405020304" pitchFamily="18" charset="0"/>
              </a:rPr>
              <a:t>Em có đồng ý với bạn An không? Vì sao?</a:t>
            </a:r>
            <a:endParaRPr lang="en-US" sz="3600" dirty="0">
              <a:latin typeface="Times New Roman" panose="02020603050405020304" pitchFamily="18" charset="0"/>
              <a:cs typeface="Times New Roman" panose="02020603050405020304" pitchFamily="18" charset="0"/>
            </a:endParaRPr>
          </a:p>
        </p:txBody>
      </p:sp>
      <p:pic>
        <p:nvPicPr>
          <p:cNvPr id="11" name="Hình ảnh 10"/>
          <p:cNvPicPr>
            <a:picLocks noChangeAspect="1"/>
          </p:cNvPicPr>
          <p:nvPr/>
        </p:nvPicPr>
        <p:blipFill rotWithShape="1">
          <a:blip r:embed="rId3"/>
          <a:srcRect b="9661"/>
          <a:stretch>
            <a:fillRect/>
          </a:stretch>
        </p:blipFill>
        <p:spPr>
          <a:xfrm>
            <a:off x="11286786" y="3086101"/>
            <a:ext cx="5499219" cy="3513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4"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p:cNvSpPr txBox="1"/>
          <p:nvPr/>
        </p:nvSpPr>
        <p:spPr>
          <a:xfrm>
            <a:off x="2224340" y="1227321"/>
            <a:ext cx="14156192" cy="4562787"/>
          </a:xfrm>
          <a:prstGeom prst="rect">
            <a:avLst/>
          </a:prstGeom>
        </p:spPr>
        <p:style>
          <a:lnRef idx="1">
            <a:schemeClr val="accent3"/>
          </a:lnRef>
          <a:fillRef idx="2">
            <a:schemeClr val="accent3"/>
          </a:fillRef>
          <a:effectRef idx="1">
            <a:schemeClr val="accent3"/>
          </a:effectRef>
          <a:fontRef idx="minor">
            <a:schemeClr val="dk1"/>
          </a:fontRef>
        </p:style>
        <p:txBody>
          <a:bodyPr wrap="square" lIns="137147" tIns="68573" rIns="137147" bIns="68573">
            <a:spAutoFit/>
          </a:bodyPr>
          <a:lstStyle/>
          <a:p>
            <a:pPr algn="just">
              <a:lnSpc>
                <a:spcPts val="3900"/>
              </a:lnSpc>
              <a:spcBef>
                <a:spcPts val="900"/>
              </a:spcBef>
              <a:spcAft>
                <a:spcPts val="900"/>
              </a:spcAft>
            </a:pPr>
            <a:r>
              <a:rPr lang="vi-VN" sz="3600" dirty="0">
                <a:solidFill>
                  <a:srgbClr val="00B050"/>
                </a:solidFill>
                <a:latin typeface="Times New Roman" panose="02020603050405020304" pitchFamily="18" charset="0"/>
                <a:cs typeface="Times New Roman" panose="02020603050405020304" pitchFamily="18" charset="0"/>
              </a:rPr>
              <a:t>Câu </a:t>
            </a:r>
            <a:r>
              <a:rPr lang="en-US" sz="3600" dirty="0">
                <a:solidFill>
                  <a:srgbClr val="00B050"/>
                </a:solidFill>
                <a:latin typeface="Times New Roman" panose="02020603050405020304" pitchFamily="18" charset="0"/>
                <a:cs typeface="Times New Roman" panose="02020603050405020304" pitchFamily="18" charset="0"/>
              </a:rPr>
              <a:t>2</a:t>
            </a:r>
            <a:r>
              <a:rPr lang="vi-VN" sz="3600" dirty="0">
                <a:solidFill>
                  <a:srgbClr val="00B050"/>
                </a:solidFill>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Những thông tin thuộc bí mật cá nhân gồm: </a:t>
            </a:r>
          </a:p>
          <a:p>
            <a:pPr marL="519378" indent="-519378"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A. hồ sơ y tế, hồ sơ nộp thuế, số thẻ bảo hiểm xã hội, số thẻ tín dụng, điểm mạnh của bản thân. </a:t>
            </a:r>
          </a:p>
          <a:p>
            <a:pPr marL="519378" indent="-519378"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B. hồ sơ y tế, hồ sơ nộp thuế, số thẻ bảo hiểm xã hội, tình trạng hôn nhân. </a:t>
            </a:r>
          </a:p>
          <a:p>
            <a:pPr marL="519378" indent="-519378"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C. hồ sơ nộp thuế, số thẻ bảo hiểm xã hội, số thẻ tín dụng, sở thích cá nhân. </a:t>
            </a:r>
          </a:p>
          <a:p>
            <a:pPr marL="519378" indent="-519378"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D. hồ sơ y tế, hồ sơ nộp thuế, số thẻ bảo hiểm xã hội, số thẻ tín dụng và những bí mật cá nhân khác.</a:t>
            </a:r>
            <a:endParaRPr lang="en-US" sz="3600" dirty="0">
              <a:latin typeface="Times New Roman" panose="02020603050405020304" pitchFamily="18" charset="0"/>
              <a:cs typeface="Times New Roman" panose="02020603050405020304" pitchFamily="18" charset="0"/>
            </a:endParaRPr>
          </a:p>
        </p:txBody>
      </p:sp>
      <p:sp>
        <p:nvSpPr>
          <p:cNvPr id="3" name="TextBox 3"/>
          <p:cNvSpPr txBox="1"/>
          <p:nvPr/>
        </p:nvSpPr>
        <p:spPr>
          <a:xfrm>
            <a:off x="2138060" y="6107534"/>
            <a:ext cx="2197224" cy="692498"/>
          </a:xfrm>
          <a:prstGeom prst="rect">
            <a:avLst/>
          </a:prstGeom>
          <a:noFill/>
        </p:spPr>
        <p:txBody>
          <a:bodyPr wrap="square" lIns="137147" tIns="68573" rIns="137147" bIns="68573">
            <a:spAutoFit/>
          </a:bodyPr>
          <a:lstStyle/>
          <a:p>
            <a:pPr algn="just"/>
            <a:r>
              <a:rPr lang="vi-VN" sz="3600" dirty="0">
                <a:solidFill>
                  <a:srgbClr val="00B050"/>
                </a:solidFill>
                <a:latin typeface="Times New Roman" panose="02020603050405020304" pitchFamily="18" charset="0"/>
                <a:cs typeface="Times New Roman" panose="02020603050405020304" pitchFamily="18" charset="0"/>
              </a:rPr>
              <a:t>Đáp án: </a:t>
            </a:r>
            <a:r>
              <a:rPr lang="vi-VN" sz="3600" dirty="0">
                <a:solidFill>
                  <a:srgbClr val="FF0000"/>
                </a:solidFill>
                <a:latin typeface="Times New Roman" panose="02020603050405020304" pitchFamily="18" charset="0"/>
                <a:cs typeface="Times New Roman" panose="02020603050405020304" pitchFamily="18" charset="0"/>
              </a:rPr>
              <a:t>D</a:t>
            </a:r>
            <a:endParaRPr lang="en-GB" sz="3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p:cNvSpPr txBox="1"/>
          <p:nvPr/>
        </p:nvSpPr>
        <p:spPr>
          <a:xfrm>
            <a:off x="2357209" y="1190101"/>
            <a:ext cx="14594765" cy="6986528"/>
          </a:xfrm>
          <a:prstGeom prst="rect">
            <a:avLst/>
          </a:prstGeom>
        </p:spPr>
        <p:style>
          <a:lnRef idx="1">
            <a:schemeClr val="accent3"/>
          </a:lnRef>
          <a:fillRef idx="2">
            <a:schemeClr val="accent3"/>
          </a:fillRef>
          <a:effectRef idx="1">
            <a:schemeClr val="accent3"/>
          </a:effectRef>
          <a:fontRef idx="minor">
            <a:schemeClr val="dk1"/>
          </a:fontRef>
        </p:style>
        <p:txBody>
          <a:bodyPr wrap="square" lIns="137147" tIns="68573" rIns="137147" bIns="68573">
            <a:spAutoFit/>
          </a:bodyPr>
          <a:lstStyle/>
          <a:p>
            <a:pPr algn="just">
              <a:lnSpc>
                <a:spcPts val="3900"/>
              </a:lnSpc>
              <a:spcBef>
                <a:spcPts val="900"/>
              </a:spcBef>
              <a:spcAft>
                <a:spcPts val="900"/>
              </a:spcAft>
            </a:pPr>
            <a:r>
              <a:rPr lang="en-US" sz="3600" dirty="0" err="1">
                <a:solidFill>
                  <a:srgbClr val="00B050"/>
                </a:solidFill>
                <a:latin typeface="Times New Roman" panose="02020603050405020304" pitchFamily="18" charset="0"/>
                <a:cs typeface="Times New Roman" panose="02020603050405020304" pitchFamily="18" charset="0"/>
              </a:rPr>
              <a:t>Câu</a:t>
            </a:r>
            <a:r>
              <a:rPr lang="en-US" sz="3600" dirty="0">
                <a:solidFill>
                  <a:srgbClr val="00B050"/>
                </a:solidFill>
                <a:latin typeface="Times New Roman" panose="02020603050405020304" pitchFamily="18" charset="0"/>
                <a:cs typeface="Times New Roman" panose="02020603050405020304" pitchFamily="18" charset="0"/>
              </a:rPr>
              <a:t> 3:</a:t>
            </a:r>
            <a:r>
              <a:rPr lang="vi-VN" sz="3600" dirty="0">
                <a:latin typeface="Times New Roman" panose="02020603050405020304" pitchFamily="18" charset="0"/>
                <a:cs typeface="Times New Roman" panose="02020603050405020304" pitchFamily="18" charset="0"/>
              </a:rPr>
              <a:t>Trong một số hành động sau đây, hành động nào không dùng để bảo mật thông tin cá nhân trên không gian mạng? Vì sao?</a:t>
            </a:r>
          </a:p>
          <a:p>
            <a:pPr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A. Đặt mật khẩu cá nhân mạnh. </a:t>
            </a:r>
          </a:p>
          <a:p>
            <a:pPr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B. Dùng mạng </a:t>
            </a:r>
            <a:r>
              <a:rPr lang="vi-VN" sz="3600" dirty="0" err="1">
                <a:latin typeface="Times New Roman" panose="02020603050405020304" pitchFamily="18" charset="0"/>
                <a:cs typeface="Times New Roman" panose="02020603050405020304" pitchFamily="18" charset="0"/>
              </a:rPr>
              <a:t>wifi</a:t>
            </a:r>
            <a:r>
              <a:rPr lang="vi-VN" sz="3600" dirty="0">
                <a:latin typeface="Times New Roman" panose="02020603050405020304" pitchFamily="18" charset="0"/>
                <a:cs typeface="Times New Roman" panose="02020603050405020304" pitchFamily="18" charset="0"/>
              </a:rPr>
              <a:t> công cộng để giao dịch tài chính với thẻ tín dụng. </a:t>
            </a:r>
          </a:p>
          <a:p>
            <a:pPr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C. Đăng xuất tài khoản khi đã dùng xong. </a:t>
            </a:r>
          </a:p>
          <a:p>
            <a:pPr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D. Dùng trang </a:t>
            </a:r>
            <a:r>
              <a:rPr lang="vi-VN" sz="3600" dirty="0" err="1">
                <a:latin typeface="Times New Roman" panose="02020603050405020304" pitchFamily="18" charset="0"/>
                <a:cs typeface="Times New Roman" panose="02020603050405020304" pitchFamily="18" charset="0"/>
              </a:rPr>
              <a:t>web</a:t>
            </a:r>
            <a:r>
              <a:rPr lang="vi-VN" sz="3600" dirty="0">
                <a:latin typeface="Times New Roman" panose="02020603050405020304" pitchFamily="18" charset="0"/>
                <a:cs typeface="Times New Roman" panose="02020603050405020304" pitchFamily="18" charset="0"/>
              </a:rPr>
              <a:t> có giao thức “</a:t>
            </a:r>
            <a:r>
              <a:rPr lang="vi-VN" sz="3600" dirty="0" err="1">
                <a:latin typeface="Times New Roman" panose="02020603050405020304" pitchFamily="18" charset="0"/>
                <a:cs typeface="Times New Roman" panose="02020603050405020304" pitchFamily="18" charset="0"/>
              </a:rPr>
              <a:t>https</a:t>
            </a:r>
            <a:r>
              <a:rPr lang="vi-VN" sz="3600" dirty="0">
                <a:latin typeface="Times New Roman" panose="02020603050405020304" pitchFamily="18" charset="0"/>
                <a:cs typeface="Times New Roman" panose="02020603050405020304" pitchFamily="18" charset="0"/>
              </a:rPr>
              <a:t>”. </a:t>
            </a:r>
          </a:p>
          <a:p>
            <a:pPr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E. Sử dụng phần mềm chống </a:t>
            </a:r>
            <a:r>
              <a:rPr lang="vi-VN" sz="3600" dirty="0" err="1">
                <a:latin typeface="Times New Roman" panose="02020603050405020304" pitchFamily="18" charset="0"/>
                <a:cs typeface="Times New Roman" panose="02020603050405020304" pitchFamily="18" charset="0"/>
              </a:rPr>
              <a:t>virus</a:t>
            </a:r>
            <a:r>
              <a:rPr lang="vi-VN" sz="3600" dirty="0">
                <a:latin typeface="Times New Roman" panose="02020603050405020304" pitchFamily="18" charset="0"/>
                <a:cs typeface="Times New Roman" panose="02020603050405020304" pitchFamily="18" charset="0"/>
              </a:rPr>
              <a:t>. </a:t>
            </a:r>
          </a:p>
          <a:p>
            <a:pPr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G. Kiểm tra, xác minh trước khi mở các thư điện tử. </a:t>
            </a:r>
          </a:p>
          <a:p>
            <a:pPr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H. Kiểm tra địa chỉ </a:t>
            </a:r>
            <a:r>
              <a:rPr lang="vi-VN" sz="3600" dirty="0" err="1">
                <a:latin typeface="Times New Roman" panose="02020603050405020304" pitchFamily="18" charset="0"/>
                <a:cs typeface="Times New Roman" panose="02020603050405020304" pitchFamily="18" charset="0"/>
              </a:rPr>
              <a:t>web</a:t>
            </a:r>
            <a:r>
              <a:rPr lang="vi-VN" sz="3600" dirty="0">
                <a:latin typeface="Times New Roman" panose="02020603050405020304" pitchFamily="18" charset="0"/>
                <a:cs typeface="Times New Roman" panose="02020603050405020304" pitchFamily="18" charset="0"/>
              </a:rPr>
              <a:t> trên trình duyệt. </a:t>
            </a:r>
          </a:p>
          <a:p>
            <a:pPr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K. Kiểm tra lỗi chính tả trên </a:t>
            </a:r>
            <a:r>
              <a:rPr lang="vi-VN" sz="3600" dirty="0" err="1">
                <a:latin typeface="Times New Roman" panose="02020603050405020304" pitchFamily="18" charset="0"/>
                <a:cs typeface="Times New Roman" panose="02020603050405020304" pitchFamily="18" charset="0"/>
              </a:rPr>
              <a:t>website</a:t>
            </a:r>
            <a:r>
              <a:rPr lang="vi-VN" sz="3600" dirty="0">
                <a:latin typeface="Times New Roman" panose="02020603050405020304" pitchFamily="18" charset="0"/>
                <a:cs typeface="Times New Roman" panose="02020603050405020304" pitchFamily="18" charset="0"/>
              </a:rPr>
              <a:t>.</a:t>
            </a:r>
          </a:p>
        </p:txBody>
      </p:sp>
      <p:sp>
        <p:nvSpPr>
          <p:cNvPr id="3" name="TextBox 3"/>
          <p:cNvSpPr txBox="1"/>
          <p:nvPr/>
        </p:nvSpPr>
        <p:spPr>
          <a:xfrm>
            <a:off x="2138062" y="8420146"/>
            <a:ext cx="2756018" cy="692498"/>
          </a:xfrm>
          <a:prstGeom prst="rect">
            <a:avLst/>
          </a:prstGeom>
          <a:noFill/>
        </p:spPr>
        <p:txBody>
          <a:bodyPr wrap="square" lIns="137147" tIns="68573" rIns="137147" bIns="68573">
            <a:spAutoFit/>
          </a:bodyPr>
          <a:lstStyle/>
          <a:p>
            <a:pPr algn="just"/>
            <a:r>
              <a:rPr lang="vi-VN" sz="3600" dirty="0">
                <a:solidFill>
                  <a:srgbClr val="00B050"/>
                </a:solidFill>
                <a:latin typeface="Times New Roman" panose="02020603050405020304" pitchFamily="18" charset="0"/>
                <a:cs typeface="Times New Roman" panose="02020603050405020304" pitchFamily="18" charset="0"/>
              </a:rPr>
              <a:t>Đáp án: </a:t>
            </a:r>
            <a:r>
              <a:rPr lang="vi-VN" sz="3600" dirty="0">
                <a:solidFill>
                  <a:srgbClr val="FF0000"/>
                </a:solidFill>
                <a:latin typeface="Times New Roman" panose="02020603050405020304" pitchFamily="18" charset="0"/>
                <a:cs typeface="Times New Roman" panose="02020603050405020304" pitchFamily="18" charset="0"/>
              </a:rPr>
              <a:t>B</a:t>
            </a:r>
          </a:p>
        </p:txBody>
      </p:sp>
      <p:graphicFrame>
        <p:nvGraphicFramePr>
          <p:cNvPr id="4" name="Bảng 3"/>
          <p:cNvGraphicFramePr>
            <a:graphicFrameLocks noGrp="1"/>
          </p:cNvGraphicFramePr>
          <p:nvPr/>
        </p:nvGraphicFramePr>
        <p:xfrm>
          <a:off x="2397096" y="10791251"/>
          <a:ext cx="15279879" cy="3840480"/>
        </p:xfrm>
        <a:graphic>
          <a:graphicData uri="http://schemas.openxmlformats.org/drawingml/2006/table">
            <a:tbl>
              <a:tblPr firstRow="1" bandRow="1">
                <a:tableStyleId>{5C22544A-7EE6-4342-B048-85BDC9FD1C3A}</a:tableStyleId>
              </a:tblPr>
              <a:tblGrid>
                <a:gridCol w="8056362"/>
                <a:gridCol w="7223517"/>
              </a:tblGrid>
              <a:tr h="384048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3600" b="0" dirty="0" err="1">
                          <a:latin typeface="Times New Roman" panose="02020603050405020304" pitchFamily="18" charset="0"/>
                          <a:cs typeface="Times New Roman" panose="02020603050405020304" pitchFamily="18" charset="0"/>
                        </a:rPr>
                        <a:t>A.Đặt</a:t>
                      </a:r>
                      <a:r>
                        <a:rPr lang="vi-VN" sz="3600" b="0" dirty="0">
                          <a:latin typeface="Times New Roman" panose="02020603050405020304" pitchFamily="18" charset="0"/>
                          <a:cs typeface="Times New Roman" panose="02020603050405020304" pitchFamily="18" charset="0"/>
                        </a:rPr>
                        <a:t> mật khẩu cá nhân mạnh</a:t>
                      </a:r>
                    </a:p>
                    <a:p>
                      <a:pPr marL="0" marR="0" lvl="0" indent="0" algn="l" defTabSz="914400" rtl="0" eaLnBrk="1" fontAlgn="auto" latinLnBrk="0" hangingPunct="1">
                        <a:lnSpc>
                          <a:spcPct val="100000"/>
                        </a:lnSpc>
                        <a:spcBef>
                          <a:spcPts val="0"/>
                        </a:spcBef>
                        <a:spcAft>
                          <a:spcPts val="0"/>
                        </a:spcAft>
                        <a:buClrTx/>
                        <a:buSzTx/>
                        <a:buFontTx/>
                        <a:buNone/>
                        <a:defRPr/>
                      </a:pPr>
                      <a:r>
                        <a:rPr lang="vi-VN" sz="3600" b="0" dirty="0" err="1">
                          <a:latin typeface="Times New Roman" panose="02020603050405020304" pitchFamily="18" charset="0"/>
                          <a:cs typeface="Times New Roman" panose="02020603050405020304" pitchFamily="18" charset="0"/>
                        </a:rPr>
                        <a:t>B.Dùng</a:t>
                      </a:r>
                      <a:r>
                        <a:rPr lang="vi-VN" sz="3600" b="0" dirty="0">
                          <a:latin typeface="Times New Roman" panose="02020603050405020304" pitchFamily="18" charset="0"/>
                          <a:cs typeface="Times New Roman" panose="02020603050405020304" pitchFamily="18" charset="0"/>
                        </a:rPr>
                        <a:t> mạng </a:t>
                      </a:r>
                      <a:r>
                        <a:rPr lang="vi-VN" sz="3600" b="0" dirty="0" err="1">
                          <a:latin typeface="Times New Roman" panose="02020603050405020304" pitchFamily="18" charset="0"/>
                          <a:cs typeface="Times New Roman" panose="02020603050405020304" pitchFamily="18" charset="0"/>
                        </a:rPr>
                        <a:t>wifi</a:t>
                      </a:r>
                      <a:r>
                        <a:rPr lang="vi-VN" sz="3600" b="0" dirty="0">
                          <a:latin typeface="Times New Roman" panose="02020603050405020304" pitchFamily="18" charset="0"/>
                          <a:cs typeface="Times New Roman" panose="02020603050405020304" pitchFamily="18" charset="0"/>
                        </a:rPr>
                        <a:t> công cộng để giao dịch tài chính với thẻ tín dụng</a:t>
                      </a:r>
                    </a:p>
                    <a:p>
                      <a:pPr marL="0" marR="0" lvl="0" indent="0" algn="l" defTabSz="914400" rtl="0" eaLnBrk="1" fontAlgn="auto" latinLnBrk="0" hangingPunct="1">
                        <a:lnSpc>
                          <a:spcPct val="100000"/>
                        </a:lnSpc>
                        <a:spcBef>
                          <a:spcPts val="0"/>
                        </a:spcBef>
                        <a:spcAft>
                          <a:spcPts val="0"/>
                        </a:spcAft>
                        <a:buClrTx/>
                        <a:buSzTx/>
                        <a:buFontTx/>
                        <a:buNone/>
                        <a:defRPr/>
                      </a:pPr>
                      <a:r>
                        <a:rPr lang="vi-VN" sz="3600" b="0" dirty="0" err="1">
                          <a:latin typeface="Times New Roman" panose="02020603050405020304" pitchFamily="18" charset="0"/>
                          <a:cs typeface="Times New Roman" panose="02020603050405020304" pitchFamily="18" charset="0"/>
                        </a:rPr>
                        <a:t>C.Đăng</a:t>
                      </a:r>
                      <a:r>
                        <a:rPr lang="vi-VN" sz="3600" b="0" dirty="0">
                          <a:latin typeface="Times New Roman" panose="02020603050405020304" pitchFamily="18" charset="0"/>
                          <a:cs typeface="Times New Roman" panose="02020603050405020304" pitchFamily="18" charset="0"/>
                        </a:rPr>
                        <a:t> xuất tài khoản khi đã dùng xong</a:t>
                      </a:r>
                    </a:p>
                    <a:p>
                      <a:pPr marL="0" marR="0" lvl="0" indent="0" algn="l" defTabSz="914400" rtl="0" eaLnBrk="1" fontAlgn="auto" latinLnBrk="0" hangingPunct="1">
                        <a:lnSpc>
                          <a:spcPct val="100000"/>
                        </a:lnSpc>
                        <a:spcBef>
                          <a:spcPts val="0"/>
                        </a:spcBef>
                        <a:spcAft>
                          <a:spcPts val="0"/>
                        </a:spcAft>
                        <a:buClrTx/>
                        <a:buSzTx/>
                        <a:buFontTx/>
                        <a:buNone/>
                        <a:defRPr/>
                      </a:pPr>
                      <a:r>
                        <a:rPr lang="vi-VN" sz="3600" b="0" dirty="0">
                          <a:latin typeface="Times New Roman" panose="02020603050405020304" pitchFamily="18" charset="0"/>
                          <a:cs typeface="Times New Roman" panose="02020603050405020304" pitchFamily="18" charset="0"/>
                        </a:rPr>
                        <a:t>D. Dùng trang </a:t>
                      </a:r>
                      <a:r>
                        <a:rPr lang="vi-VN" sz="3600" b="0" dirty="0" err="1">
                          <a:latin typeface="Times New Roman" panose="02020603050405020304" pitchFamily="18" charset="0"/>
                          <a:cs typeface="Times New Roman" panose="02020603050405020304" pitchFamily="18" charset="0"/>
                        </a:rPr>
                        <a:t>web</a:t>
                      </a:r>
                      <a:r>
                        <a:rPr lang="vi-VN" sz="3600" b="0" dirty="0">
                          <a:latin typeface="Times New Roman" panose="02020603050405020304" pitchFamily="18" charset="0"/>
                          <a:cs typeface="Times New Roman" panose="02020603050405020304" pitchFamily="18" charset="0"/>
                        </a:rPr>
                        <a:t> có giao thức “</a:t>
                      </a:r>
                      <a:r>
                        <a:rPr lang="vi-VN" sz="3600" b="0" dirty="0" err="1">
                          <a:latin typeface="Times New Roman" panose="02020603050405020304" pitchFamily="18" charset="0"/>
                          <a:cs typeface="Times New Roman" panose="02020603050405020304" pitchFamily="18" charset="0"/>
                        </a:rPr>
                        <a:t>https</a:t>
                      </a:r>
                      <a:r>
                        <a:rPr lang="vi-VN" sz="3600" b="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defRPr/>
                      </a:pPr>
                      <a:r>
                        <a:rPr lang="vi-VN" sz="2700" dirty="0">
                          <a:latin typeface="Times New Roman" panose="02020603050405020304" pitchFamily="18" charset="0"/>
                          <a:cs typeface="Times New Roman" panose="02020603050405020304" pitchFamily="18" charset="0"/>
                        </a:rPr>
                        <a:t> </a:t>
                      </a:r>
                    </a:p>
                    <a:p>
                      <a:endParaRPr lang="en-US" sz="2700" dirty="0"/>
                    </a:p>
                  </a:txBody>
                  <a:tcPr marL="137160" marR="137160" marT="68580" marB="68580"/>
                </a:tc>
                <a:tc>
                  <a:txBody>
                    <a:bodyPr/>
                    <a:lstStyle/>
                    <a:p>
                      <a:pPr algn="just"/>
                      <a:r>
                        <a:rPr lang="vi-VN" sz="3600" b="0" kern="1200" dirty="0" err="1">
                          <a:solidFill>
                            <a:schemeClr val="lt1"/>
                          </a:solidFill>
                          <a:latin typeface="Times New Roman" panose="02020603050405020304" pitchFamily="18" charset="0"/>
                          <a:ea typeface="+mn-ea"/>
                          <a:cs typeface="Times New Roman" panose="02020603050405020304" pitchFamily="18" charset="0"/>
                        </a:rPr>
                        <a:t>E.Sử</a:t>
                      </a:r>
                      <a:r>
                        <a:rPr lang="vi-VN" sz="3600" b="0" kern="1200" dirty="0">
                          <a:solidFill>
                            <a:schemeClr val="lt1"/>
                          </a:solidFill>
                          <a:latin typeface="Times New Roman" panose="02020603050405020304" pitchFamily="18" charset="0"/>
                          <a:ea typeface="+mn-ea"/>
                          <a:cs typeface="Times New Roman" panose="02020603050405020304" pitchFamily="18" charset="0"/>
                        </a:rPr>
                        <a:t> dụng phần mềm chống </a:t>
                      </a:r>
                      <a:r>
                        <a:rPr lang="vi-VN" sz="3600" b="0" kern="1200" dirty="0" err="1">
                          <a:solidFill>
                            <a:schemeClr val="lt1"/>
                          </a:solidFill>
                          <a:latin typeface="Times New Roman" panose="02020603050405020304" pitchFamily="18" charset="0"/>
                          <a:ea typeface="+mn-ea"/>
                          <a:cs typeface="Times New Roman" panose="02020603050405020304" pitchFamily="18" charset="0"/>
                        </a:rPr>
                        <a:t>virus</a:t>
                      </a:r>
                      <a:endParaRPr lang="vi-VN" sz="3600" b="0" kern="1200" dirty="0">
                        <a:solidFill>
                          <a:schemeClr val="lt1"/>
                        </a:solidFill>
                        <a:latin typeface="Times New Roman" panose="02020603050405020304" pitchFamily="18" charset="0"/>
                        <a:ea typeface="+mn-ea"/>
                        <a:cs typeface="Times New Roman" panose="02020603050405020304" pitchFamily="18" charset="0"/>
                      </a:endParaRPr>
                    </a:p>
                    <a:p>
                      <a:pPr algn="just"/>
                      <a:r>
                        <a:rPr lang="vi-VN" sz="3600" b="0" kern="1200" dirty="0">
                          <a:solidFill>
                            <a:schemeClr val="lt1"/>
                          </a:solidFill>
                          <a:latin typeface="Times New Roman" panose="02020603050405020304" pitchFamily="18" charset="0"/>
                          <a:ea typeface="+mn-ea"/>
                          <a:cs typeface="Times New Roman" panose="02020603050405020304" pitchFamily="18" charset="0"/>
                        </a:rPr>
                        <a:t>G. Kiểm tra, xác minh trước khi mở các thư điện tử</a:t>
                      </a:r>
                    </a:p>
                    <a:p>
                      <a:pPr algn="just"/>
                      <a:r>
                        <a:rPr lang="vi-VN" sz="3600" b="0" kern="1200" dirty="0">
                          <a:solidFill>
                            <a:schemeClr val="lt1"/>
                          </a:solidFill>
                          <a:latin typeface="Times New Roman" panose="02020603050405020304" pitchFamily="18" charset="0"/>
                          <a:ea typeface="+mn-ea"/>
                          <a:cs typeface="Times New Roman" panose="02020603050405020304" pitchFamily="18" charset="0"/>
                        </a:rPr>
                        <a:t>H. Kiểm tra địa chỉ </a:t>
                      </a:r>
                      <a:r>
                        <a:rPr lang="vi-VN" sz="3600" b="0" kern="1200" dirty="0" err="1">
                          <a:solidFill>
                            <a:schemeClr val="lt1"/>
                          </a:solidFill>
                          <a:latin typeface="Times New Roman" panose="02020603050405020304" pitchFamily="18" charset="0"/>
                          <a:ea typeface="+mn-ea"/>
                          <a:cs typeface="Times New Roman" panose="02020603050405020304" pitchFamily="18" charset="0"/>
                        </a:rPr>
                        <a:t>web</a:t>
                      </a:r>
                      <a:r>
                        <a:rPr lang="vi-VN" sz="3600" b="0" kern="1200" dirty="0">
                          <a:solidFill>
                            <a:schemeClr val="lt1"/>
                          </a:solidFill>
                          <a:latin typeface="Times New Roman" panose="02020603050405020304" pitchFamily="18" charset="0"/>
                          <a:ea typeface="+mn-ea"/>
                          <a:cs typeface="Times New Roman" panose="02020603050405020304" pitchFamily="18" charset="0"/>
                        </a:rPr>
                        <a:t> trên trình duyệt</a:t>
                      </a:r>
                    </a:p>
                    <a:p>
                      <a:pPr algn="just"/>
                      <a:r>
                        <a:rPr lang="vi-VN" sz="3600" b="0" kern="1200" dirty="0">
                          <a:solidFill>
                            <a:schemeClr val="lt1"/>
                          </a:solidFill>
                          <a:latin typeface="Times New Roman" panose="02020603050405020304" pitchFamily="18" charset="0"/>
                          <a:ea typeface="+mn-ea"/>
                          <a:cs typeface="Times New Roman" panose="02020603050405020304" pitchFamily="18" charset="0"/>
                        </a:rPr>
                        <a:t>I. Kiểm tra lỗi chính tả trên </a:t>
                      </a:r>
                      <a:r>
                        <a:rPr lang="vi-VN" sz="3600" b="0" kern="1200" dirty="0" err="1">
                          <a:solidFill>
                            <a:schemeClr val="lt1"/>
                          </a:solidFill>
                          <a:latin typeface="Times New Roman" panose="02020603050405020304" pitchFamily="18" charset="0"/>
                          <a:ea typeface="+mn-ea"/>
                          <a:cs typeface="Times New Roman" panose="02020603050405020304" pitchFamily="18" charset="0"/>
                        </a:rPr>
                        <a:t>website</a:t>
                      </a:r>
                      <a:endParaRPr lang="vi-VN" sz="3600" b="0" kern="1200" dirty="0">
                        <a:solidFill>
                          <a:schemeClr val="lt1"/>
                        </a:solidFill>
                        <a:latin typeface="Times New Roman" panose="02020603050405020304" pitchFamily="18" charset="0"/>
                        <a:ea typeface="+mn-ea"/>
                        <a:cs typeface="Times New Roman" panose="02020603050405020304" pitchFamily="18" charset="0"/>
                      </a:endParaRPr>
                    </a:p>
                    <a:p>
                      <a:endParaRPr lang="en-US" sz="2700" dirty="0"/>
                    </a:p>
                  </a:txBody>
                  <a:tcPr marL="137160" marR="137160" marT="68580" marB="6858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p:cNvSpPr txBox="1"/>
          <p:nvPr/>
        </p:nvSpPr>
        <p:spPr>
          <a:xfrm>
            <a:off x="2330388" y="309006"/>
            <a:ext cx="15646893" cy="5124480"/>
          </a:xfrm>
          <a:prstGeom prst="rect">
            <a:avLst/>
          </a:prstGeom>
        </p:spPr>
        <p:style>
          <a:lnRef idx="1">
            <a:schemeClr val="accent3"/>
          </a:lnRef>
          <a:fillRef idx="2">
            <a:schemeClr val="accent3"/>
          </a:fillRef>
          <a:effectRef idx="1">
            <a:schemeClr val="accent3"/>
          </a:effectRef>
          <a:fontRef idx="minor">
            <a:schemeClr val="dk1"/>
          </a:fontRef>
        </p:style>
        <p:txBody>
          <a:bodyPr wrap="square" lIns="137147" tIns="68573" rIns="137147" bIns="68573">
            <a:spAutoFit/>
          </a:bodyPr>
          <a:lstStyle/>
          <a:p>
            <a:pPr algn="just"/>
            <a:r>
              <a:rPr lang="en-US" sz="3600" dirty="0" err="1">
                <a:solidFill>
                  <a:srgbClr val="00B050"/>
                </a:solidFill>
                <a:latin typeface="Times New Roman" panose="02020603050405020304" pitchFamily="18" charset="0"/>
                <a:cs typeface="Times New Roman" panose="02020603050405020304" pitchFamily="18" charset="0"/>
              </a:rPr>
              <a:t>Câu</a:t>
            </a:r>
            <a:r>
              <a:rPr lang="en-US" sz="3600" dirty="0">
                <a:solidFill>
                  <a:srgbClr val="00B050"/>
                </a:solidFill>
                <a:latin typeface="Times New Roman" panose="02020603050405020304" pitchFamily="18" charset="0"/>
                <a:cs typeface="Times New Roman" panose="02020603050405020304" pitchFamily="18" charset="0"/>
              </a:rPr>
              <a:t> </a:t>
            </a:r>
            <a:r>
              <a:rPr lang="vi-VN" sz="3600" dirty="0">
                <a:solidFill>
                  <a:srgbClr val="00B050"/>
                </a:solidFill>
                <a:latin typeface="Times New Roman" panose="02020603050405020304" pitchFamily="18" charset="0"/>
                <a:cs typeface="Times New Roman" panose="02020603050405020304" pitchFamily="18" charset="0"/>
              </a:rPr>
              <a:t>4.</a:t>
            </a:r>
            <a:r>
              <a:rPr lang="vi-VN" sz="3600" dirty="0">
                <a:latin typeface="Times New Roman" panose="02020603050405020304" pitchFamily="18" charset="0"/>
                <a:cs typeface="Times New Roman" panose="02020603050405020304" pitchFamily="18" charset="0"/>
              </a:rPr>
              <a:t> Em hãy tư vấn cho các nhân vật trong các tình huống sau:</a:t>
            </a:r>
          </a:p>
          <a:p>
            <a:pPr marL="771449" indent="-771449" algn="just"/>
            <a:r>
              <a:rPr lang="vi-VN" sz="3600" dirty="0">
                <a:solidFill>
                  <a:srgbClr val="00B050"/>
                </a:solidFill>
                <a:latin typeface="Times New Roman" panose="02020603050405020304" pitchFamily="18" charset="0"/>
                <a:cs typeface="Times New Roman" panose="02020603050405020304" pitchFamily="18" charset="0"/>
              </a:rPr>
              <a:t>4.1:</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Bác Thanh </a:t>
            </a:r>
            <a:r>
              <a:rPr lang="en-US" sz="3600" dirty="0" err="1">
                <a:latin typeface="Times New Roman" panose="02020603050405020304" pitchFamily="18" charset="0"/>
                <a:cs typeface="Times New Roman" panose="02020603050405020304" pitchFamily="18" charset="0"/>
              </a:rPr>
              <a:t>nhờ</a:t>
            </a:r>
            <a:r>
              <a:rPr lang="vi-VN" sz="3600" dirty="0">
                <a:latin typeface="Times New Roman" panose="02020603050405020304" pitchFamily="18" charset="0"/>
                <a:cs typeface="Times New Roman" panose="02020603050405020304" pitchFamily="18" charset="0"/>
              </a:rPr>
              <a:t> bạn An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khẩu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bác</a:t>
            </a:r>
            <a:r>
              <a:rPr lang="en-US" sz="3600" dirty="0">
                <a:latin typeface="Times New Roman" panose="02020603050405020304" pitchFamily="18" charset="0"/>
                <a:cs typeface="Times New Roman" panose="02020603050405020304" pitchFamily="18" charset="0"/>
              </a:rPr>
              <a:t> Thanh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dễ</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nhớ.</a:t>
            </a:r>
          </a:p>
          <a:p>
            <a:pPr marL="771449" indent="-771449" algn="just"/>
            <a:r>
              <a:rPr lang="vi-VN" sz="3600" dirty="0">
                <a:solidFill>
                  <a:srgbClr val="00B050"/>
                </a:solidFill>
                <a:latin typeface="Times New Roman" panose="02020603050405020304" pitchFamily="18" charset="0"/>
                <a:cs typeface="Times New Roman" panose="02020603050405020304" pitchFamily="18" charset="0"/>
              </a:rPr>
              <a:t>4.2:</a:t>
            </a:r>
            <a:r>
              <a:rPr lang="vi-VN" sz="3600" dirty="0">
                <a:latin typeface="Times New Roman" panose="02020603050405020304" pitchFamily="18" charset="0"/>
                <a:cs typeface="Times New Roman" panose="02020603050405020304" pitchFamily="18" charset="0"/>
              </a:rPr>
              <a:t> Bạn Bình có ý định lập một tài khoản ảo giả danh người khác để nhắn tin cho người quen xin tiền mua thẻ nạp trò chơi trực tuyến.</a:t>
            </a:r>
          </a:p>
          <a:p>
            <a:pPr marL="771449" indent="-771449" algn="just"/>
            <a:r>
              <a:rPr lang="vi-VN" sz="3600" dirty="0">
                <a:solidFill>
                  <a:srgbClr val="00B050"/>
                </a:solidFill>
                <a:latin typeface="Times New Roman" panose="02020603050405020304" pitchFamily="18" charset="0"/>
                <a:cs typeface="Times New Roman" panose="02020603050405020304" pitchFamily="18" charset="0"/>
              </a:rPr>
              <a:t>4.3:</a:t>
            </a:r>
            <a:r>
              <a:rPr lang="vi-VN" sz="3600" dirty="0">
                <a:latin typeface="Times New Roman" panose="02020603050405020304" pitchFamily="18" charset="0"/>
                <a:cs typeface="Times New Roman" panose="02020603050405020304" pitchFamily="18" charset="0"/>
              </a:rPr>
              <a:t> Bạn Mai chụp ảnh CCCD của mình và chia sẻ trên mạng xã hội kèm theo dòng trạng thái: “Bạn nào có số căn cước đẹp hơn mình không?”</a:t>
            </a:r>
          </a:p>
          <a:p>
            <a:pPr marL="771449" indent="-771449" algn="just"/>
            <a:r>
              <a:rPr lang="vi-VN" sz="3600" dirty="0">
                <a:solidFill>
                  <a:srgbClr val="00B050"/>
                </a:solidFill>
                <a:latin typeface="Times New Roman" panose="02020603050405020304" pitchFamily="18" charset="0"/>
                <a:cs typeface="Times New Roman" panose="02020603050405020304" pitchFamily="18" charset="0"/>
              </a:rPr>
              <a:t>4.4:</a:t>
            </a:r>
            <a:r>
              <a:rPr lang="vi-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Dung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khẩu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toán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tuyến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dễ</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nhớ</a:t>
            </a:r>
            <a:r>
              <a:rPr lang="en-US" sz="3600" dirty="0">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692461" y="5730210"/>
            <a:ext cx="17284823" cy="4562787"/>
          </a:xfrm>
          <a:prstGeom prst="rect">
            <a:avLst/>
          </a:prstGeom>
          <a:noFill/>
          <a:ln>
            <a:noFill/>
          </a:ln>
        </p:spPr>
        <p:txBody>
          <a:bodyPr wrap="square" lIns="137147" tIns="68573" rIns="137147" bIns="68573">
            <a:spAutoFit/>
          </a:bodyPr>
          <a:lstStyle/>
          <a:p>
            <a:pPr algn="just">
              <a:lnSpc>
                <a:spcPts val="3900"/>
              </a:lnSpc>
              <a:spcBef>
                <a:spcPts val="900"/>
              </a:spcBef>
              <a:spcAft>
                <a:spcPts val="900"/>
              </a:spcAft>
            </a:pPr>
            <a:r>
              <a:rPr lang="vi-VN" sz="3600" dirty="0">
                <a:solidFill>
                  <a:srgbClr val="00B050"/>
                </a:solidFill>
                <a:latin typeface="Times New Roman" panose="02020603050405020304" pitchFamily="18" charset="0"/>
                <a:cs typeface="Times New Roman" panose="02020603050405020304" pitchFamily="18" charset="0"/>
              </a:rPr>
              <a:t>Trả lời</a:t>
            </a:r>
          </a:p>
          <a:p>
            <a:pPr marL="771449" indent="-771449"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4.1. An giải thích cho bác Thanh rõ ngày sinh là thông tin cá nhân, nếu tạo tài khoản bằng mật khẩu thì có nguy cơ cao bị lộ thông tin cá nhân.</a:t>
            </a:r>
          </a:p>
          <a:p>
            <a:pPr marL="771449" indent="-771449"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4.2. Bình cần từ bỏ ý định này vì đó là một trong các hành vi bị nghiêm cấm.</a:t>
            </a:r>
          </a:p>
          <a:p>
            <a:pPr marL="771449" indent="-771449"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4.3. Mai cần gỡ hình ảnh đã đăng tải vì CCCD thuộc thông tin cá nhân, cần bảo mật.</a:t>
            </a:r>
          </a:p>
          <a:p>
            <a:pPr marL="771449" indent="-771449" algn="just">
              <a:lnSpc>
                <a:spcPts val="3900"/>
              </a:lnSpc>
              <a:spcBef>
                <a:spcPts val="900"/>
              </a:spcBef>
              <a:spcAft>
                <a:spcPts val="900"/>
              </a:spcAft>
            </a:pPr>
            <a:r>
              <a:rPr lang="vi-VN" sz="3600" dirty="0">
                <a:latin typeface="Times New Roman" panose="02020603050405020304" pitchFamily="18" charset="0"/>
                <a:cs typeface="Times New Roman" panose="02020603050405020304" pitchFamily="18" charset="0"/>
              </a:rPr>
              <a:t>4.4. Dung cần nói với mẹ mật khẩu chỉ tạo bằng ngày sinh là mật khẩu yếu nên dễ bị lộ thông tin liên quan đến thanh toán và thông tin cá nhân của Dung.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circle(in)">
                                      <p:cBhvr>
                                        <p:cTn id="21" dur="20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p:cTn id="26"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p:cTn id="33"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wipe(down)">
                                      <p:cBhvr>
                                        <p:cTn id="4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432613" y="1073634"/>
            <a:ext cx="2313201" cy="2313201"/>
          </a:xfrm>
          <a:custGeom>
            <a:avLst/>
            <a:gdLst/>
            <a:ahLst/>
            <a:cxnLst/>
            <a:rect l="l" t="t" r="r" b="b"/>
            <a:pathLst>
              <a:path w="2313201" h="2313201">
                <a:moveTo>
                  <a:pt x="0" y="0"/>
                </a:moveTo>
                <a:lnTo>
                  <a:pt x="2313201" y="0"/>
                </a:lnTo>
                <a:lnTo>
                  <a:pt x="2313201" y="2313201"/>
                </a:lnTo>
                <a:lnTo>
                  <a:pt x="0" y="2313201"/>
                </a:lnTo>
                <a:lnTo>
                  <a:pt x="0" y="0"/>
                </a:lnTo>
                <a:close/>
              </a:path>
            </a:pathLst>
          </a:custGeom>
          <a:blipFill>
            <a:blip r:embed="rId2"/>
            <a:stretch>
              <a:fillRect/>
            </a:stretch>
          </a:blipFill>
        </p:spPr>
      </p:sp>
      <p:sp>
        <p:nvSpPr>
          <p:cNvPr id="3" name="Freeform 3"/>
          <p:cNvSpPr/>
          <p:nvPr/>
        </p:nvSpPr>
        <p:spPr>
          <a:xfrm>
            <a:off x="-761476" y="9258301"/>
            <a:ext cx="2587046" cy="2587046"/>
          </a:xfrm>
          <a:custGeom>
            <a:avLst/>
            <a:gdLst/>
            <a:ahLst/>
            <a:cxnLst/>
            <a:rect l="l" t="t" r="r" b="b"/>
            <a:pathLst>
              <a:path w="2587045" h="2587045">
                <a:moveTo>
                  <a:pt x="0" y="0"/>
                </a:moveTo>
                <a:lnTo>
                  <a:pt x="2587045" y="0"/>
                </a:lnTo>
                <a:lnTo>
                  <a:pt x="2587045" y="2587045"/>
                </a:lnTo>
                <a:lnTo>
                  <a:pt x="0" y="2587045"/>
                </a:lnTo>
                <a:lnTo>
                  <a:pt x="0" y="0"/>
                </a:lnTo>
                <a:close/>
              </a:path>
            </a:pathLst>
          </a:custGeom>
          <a:blipFill>
            <a:blip r:embed="rId2"/>
            <a:stretch>
              <a:fillRect/>
            </a:stretch>
          </a:blipFill>
        </p:spPr>
      </p:sp>
      <p:sp>
        <p:nvSpPr>
          <p:cNvPr id="4" name="Freeform 4"/>
          <p:cNvSpPr/>
          <p:nvPr/>
        </p:nvSpPr>
        <p:spPr>
          <a:xfrm>
            <a:off x="14685170" y="1950235"/>
            <a:ext cx="1171373" cy="1171373"/>
          </a:xfrm>
          <a:custGeom>
            <a:avLst/>
            <a:gdLst/>
            <a:ahLst/>
            <a:cxnLst/>
            <a:rect l="l" t="t" r="r" b="b"/>
            <a:pathLst>
              <a:path w="1171372" h="1171372">
                <a:moveTo>
                  <a:pt x="0" y="0"/>
                </a:moveTo>
                <a:lnTo>
                  <a:pt x="1171372" y="0"/>
                </a:lnTo>
                <a:lnTo>
                  <a:pt x="1171372" y="1171372"/>
                </a:lnTo>
                <a:lnTo>
                  <a:pt x="0" y="11713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685170" y="8585105"/>
            <a:ext cx="4185239" cy="4185239"/>
          </a:xfrm>
          <a:custGeom>
            <a:avLst/>
            <a:gdLst/>
            <a:ahLst/>
            <a:cxnLst/>
            <a:rect l="l" t="t" r="r" b="b"/>
            <a:pathLst>
              <a:path w="4185238" h="4185238">
                <a:moveTo>
                  <a:pt x="0" y="0"/>
                </a:moveTo>
                <a:lnTo>
                  <a:pt x="4185237" y="0"/>
                </a:lnTo>
                <a:lnTo>
                  <a:pt x="4185237" y="4185238"/>
                </a:lnTo>
                <a:lnTo>
                  <a:pt x="0" y="418523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a:off x="0" y="1"/>
            <a:ext cx="18288000" cy="213008"/>
            <a:chOff x="0" y="0"/>
            <a:chExt cx="4816593" cy="56101"/>
          </a:xfrm>
        </p:grpSpPr>
        <p:sp>
          <p:nvSpPr>
            <p:cNvPr id="7" name="Freeform 7"/>
            <p:cNvSpPr/>
            <p:nvPr/>
          </p:nvSpPr>
          <p:spPr>
            <a:xfrm>
              <a:off x="0" y="0"/>
              <a:ext cx="4816592" cy="56101"/>
            </a:xfrm>
            <a:custGeom>
              <a:avLst/>
              <a:gdLst/>
              <a:ahLst/>
              <a:cxnLst/>
              <a:rect l="l" t="t" r="r" b="b"/>
              <a:pathLst>
                <a:path w="4816592" h="56101">
                  <a:moveTo>
                    <a:pt x="0" y="0"/>
                  </a:moveTo>
                  <a:lnTo>
                    <a:pt x="4816592" y="0"/>
                  </a:lnTo>
                  <a:lnTo>
                    <a:pt x="4816592" y="56101"/>
                  </a:lnTo>
                  <a:lnTo>
                    <a:pt x="0" y="56101"/>
                  </a:lnTo>
                  <a:close/>
                </a:path>
              </a:pathLst>
            </a:custGeom>
            <a:solidFill>
              <a:srgbClr val="182D88"/>
            </a:solidFill>
          </p:spPr>
        </p:sp>
        <p:sp>
          <p:nvSpPr>
            <p:cNvPr id="8" name="TextBox 8"/>
            <p:cNvSpPr txBox="1"/>
            <p:nvPr/>
          </p:nvSpPr>
          <p:spPr>
            <a:xfrm>
              <a:off x="0" y="-47625"/>
              <a:ext cx="4816593" cy="103726"/>
            </a:xfrm>
            <a:prstGeom prst="rect">
              <a:avLst/>
            </a:prstGeom>
          </p:spPr>
          <p:txBody>
            <a:bodyPr lIns="50800" tIns="50800" rIns="50800" bIns="50800" rtlCol="0" anchor="ctr"/>
            <a:lstStyle/>
            <a:p>
              <a:pPr algn="ctr">
                <a:lnSpc>
                  <a:spcPts val="3150"/>
                </a:lnSpc>
              </a:pPr>
              <a:endParaRPr/>
            </a:p>
          </p:txBody>
        </p:sp>
      </p:grpSp>
      <p:sp>
        <p:nvSpPr>
          <p:cNvPr id="9" name="Freeform 9"/>
          <p:cNvSpPr/>
          <p:nvPr/>
        </p:nvSpPr>
        <p:spPr>
          <a:xfrm>
            <a:off x="-7415773" y="1810868"/>
            <a:ext cx="16140674" cy="7330556"/>
          </a:xfrm>
          <a:custGeom>
            <a:avLst/>
            <a:gdLst/>
            <a:ahLst/>
            <a:cxnLst/>
            <a:rect l="l" t="t" r="r" b="b"/>
            <a:pathLst>
              <a:path w="16140674" h="7330556">
                <a:moveTo>
                  <a:pt x="0" y="0"/>
                </a:moveTo>
                <a:lnTo>
                  <a:pt x="16140674" y="0"/>
                </a:lnTo>
                <a:lnTo>
                  <a:pt x="16140674" y="7330557"/>
                </a:lnTo>
                <a:lnTo>
                  <a:pt x="0" y="7330557"/>
                </a:lnTo>
                <a:lnTo>
                  <a:pt x="0" y="0"/>
                </a:lnTo>
                <a:close/>
              </a:path>
            </a:pathLst>
          </a:custGeom>
          <a:blipFill>
            <a:blip r:embed="rId5"/>
            <a:stretch>
              <a:fillRect/>
            </a:stretch>
          </a:blipFill>
        </p:spPr>
      </p:sp>
      <p:sp>
        <p:nvSpPr>
          <p:cNvPr id="12" name="TextBox 12"/>
          <p:cNvSpPr txBox="1"/>
          <p:nvPr/>
        </p:nvSpPr>
        <p:spPr>
          <a:xfrm>
            <a:off x="9099977" y="4095078"/>
            <a:ext cx="7957559" cy="2718693"/>
          </a:xfrm>
          <a:prstGeom prst="rect">
            <a:avLst/>
          </a:prstGeom>
        </p:spPr>
        <p:txBody>
          <a:bodyPr lIns="0" tIns="0" rIns="0" bIns="0" rtlCol="0" anchor="t">
            <a:spAutoFit/>
          </a:bodyPr>
          <a:lstStyle/>
          <a:p>
            <a:pPr>
              <a:lnSpc>
                <a:spcPts val="10595"/>
              </a:lnSpc>
            </a:pPr>
            <a:r>
              <a:rPr lang="en-US" sz="8000" b="1"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D.PHÒNG NGỪA - ỨNG PHÓ</a:t>
            </a:r>
          </a:p>
        </p:txBody>
      </p:sp>
      <p:sp>
        <p:nvSpPr>
          <p:cNvPr id="17" name="Freeform 17"/>
          <p:cNvSpPr/>
          <p:nvPr/>
        </p:nvSpPr>
        <p:spPr>
          <a:xfrm>
            <a:off x="7025089" y="1422683"/>
            <a:ext cx="776370" cy="776370"/>
          </a:xfrm>
          <a:custGeom>
            <a:avLst/>
            <a:gdLst/>
            <a:ahLst/>
            <a:cxnLst/>
            <a:rect l="l" t="t" r="r" b="b"/>
            <a:pathLst>
              <a:path w="776370" h="776370">
                <a:moveTo>
                  <a:pt x="0" y="0"/>
                </a:moveTo>
                <a:lnTo>
                  <a:pt x="776369" y="0"/>
                </a:lnTo>
                <a:lnTo>
                  <a:pt x="776369" y="776369"/>
                </a:lnTo>
                <a:lnTo>
                  <a:pt x="0" y="77636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40822">
            <a:off x="9037819" y="2629329"/>
            <a:ext cx="8967917" cy="6326457"/>
          </a:xfrm>
          <a:custGeom>
            <a:avLst/>
            <a:gdLst/>
            <a:ahLst/>
            <a:cxnLst/>
            <a:rect l="l" t="t" r="r" b="b"/>
            <a:pathLst>
              <a:path w="8967916" h="6326457">
                <a:moveTo>
                  <a:pt x="0" y="0"/>
                </a:moveTo>
                <a:lnTo>
                  <a:pt x="8967916" y="0"/>
                </a:lnTo>
                <a:lnTo>
                  <a:pt x="8967916" y="6326457"/>
                </a:lnTo>
                <a:lnTo>
                  <a:pt x="0" y="63264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7432613" y="1073634"/>
            <a:ext cx="2313201" cy="2313201"/>
          </a:xfrm>
          <a:custGeom>
            <a:avLst/>
            <a:gdLst/>
            <a:ahLst/>
            <a:cxnLst/>
            <a:rect l="l" t="t" r="r" b="b"/>
            <a:pathLst>
              <a:path w="2313201" h="2313201">
                <a:moveTo>
                  <a:pt x="0" y="0"/>
                </a:moveTo>
                <a:lnTo>
                  <a:pt x="2313201" y="0"/>
                </a:lnTo>
                <a:lnTo>
                  <a:pt x="2313201" y="2313201"/>
                </a:lnTo>
                <a:lnTo>
                  <a:pt x="0" y="2313201"/>
                </a:lnTo>
                <a:lnTo>
                  <a:pt x="0" y="0"/>
                </a:lnTo>
                <a:close/>
              </a:path>
            </a:pathLst>
          </a:custGeom>
          <a:blipFill>
            <a:blip r:embed="rId4"/>
            <a:stretch>
              <a:fillRect/>
            </a:stretch>
          </a:blipFill>
        </p:spPr>
      </p:sp>
      <p:sp>
        <p:nvSpPr>
          <p:cNvPr id="4" name="Freeform 4"/>
          <p:cNvSpPr/>
          <p:nvPr/>
        </p:nvSpPr>
        <p:spPr>
          <a:xfrm>
            <a:off x="-1686627" y="7947935"/>
            <a:ext cx="4841475" cy="4841475"/>
          </a:xfrm>
          <a:custGeom>
            <a:avLst/>
            <a:gdLst/>
            <a:ahLst/>
            <a:cxnLst/>
            <a:rect l="l" t="t" r="r" b="b"/>
            <a:pathLst>
              <a:path w="4841475" h="4841475">
                <a:moveTo>
                  <a:pt x="0" y="0"/>
                </a:moveTo>
                <a:lnTo>
                  <a:pt x="4841475" y="0"/>
                </a:lnTo>
                <a:lnTo>
                  <a:pt x="4841475" y="4841475"/>
                </a:lnTo>
                <a:lnTo>
                  <a:pt x="0" y="4841475"/>
                </a:lnTo>
                <a:lnTo>
                  <a:pt x="0" y="0"/>
                </a:lnTo>
                <a:close/>
              </a:path>
            </a:pathLst>
          </a:custGeom>
          <a:blipFill>
            <a:blip r:embed="rId4"/>
            <a:stretch>
              <a:fillRect/>
            </a:stretch>
          </a:blipFill>
        </p:spPr>
      </p:sp>
      <p:sp>
        <p:nvSpPr>
          <p:cNvPr id="5" name="Freeform 5"/>
          <p:cNvSpPr/>
          <p:nvPr/>
        </p:nvSpPr>
        <p:spPr>
          <a:xfrm>
            <a:off x="16656243" y="6428615"/>
            <a:ext cx="776370" cy="776370"/>
          </a:xfrm>
          <a:custGeom>
            <a:avLst/>
            <a:gdLst/>
            <a:ahLst/>
            <a:cxnLst/>
            <a:rect l="l" t="t" r="r" b="b"/>
            <a:pathLst>
              <a:path w="776370" h="776370">
                <a:moveTo>
                  <a:pt x="0" y="0"/>
                </a:moveTo>
                <a:lnTo>
                  <a:pt x="776369" y="0"/>
                </a:lnTo>
                <a:lnTo>
                  <a:pt x="776369" y="776370"/>
                </a:lnTo>
                <a:lnTo>
                  <a:pt x="0" y="7763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5166682" y="8062235"/>
            <a:ext cx="4185239" cy="4185239"/>
          </a:xfrm>
          <a:custGeom>
            <a:avLst/>
            <a:gdLst/>
            <a:ahLst/>
            <a:cxnLst/>
            <a:rect l="l" t="t" r="r" b="b"/>
            <a:pathLst>
              <a:path w="4185238" h="4185238">
                <a:moveTo>
                  <a:pt x="0" y="0"/>
                </a:moveTo>
                <a:lnTo>
                  <a:pt x="4185238" y="0"/>
                </a:lnTo>
                <a:lnTo>
                  <a:pt x="4185238" y="4185238"/>
                </a:lnTo>
                <a:lnTo>
                  <a:pt x="0" y="41852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7" name="Group 7"/>
          <p:cNvGrpSpPr/>
          <p:nvPr/>
        </p:nvGrpSpPr>
        <p:grpSpPr>
          <a:xfrm>
            <a:off x="0" y="1"/>
            <a:ext cx="18288000" cy="213008"/>
            <a:chOff x="0" y="0"/>
            <a:chExt cx="4816593" cy="56101"/>
          </a:xfrm>
        </p:grpSpPr>
        <p:sp>
          <p:nvSpPr>
            <p:cNvPr id="8" name="Freeform 8"/>
            <p:cNvSpPr/>
            <p:nvPr/>
          </p:nvSpPr>
          <p:spPr>
            <a:xfrm>
              <a:off x="0" y="0"/>
              <a:ext cx="4816592" cy="56101"/>
            </a:xfrm>
            <a:custGeom>
              <a:avLst/>
              <a:gdLst/>
              <a:ahLst/>
              <a:cxnLst/>
              <a:rect l="l" t="t" r="r" b="b"/>
              <a:pathLst>
                <a:path w="4816592" h="56101">
                  <a:moveTo>
                    <a:pt x="0" y="0"/>
                  </a:moveTo>
                  <a:lnTo>
                    <a:pt x="4816592" y="0"/>
                  </a:lnTo>
                  <a:lnTo>
                    <a:pt x="4816592" y="56101"/>
                  </a:lnTo>
                  <a:lnTo>
                    <a:pt x="0" y="56101"/>
                  </a:lnTo>
                  <a:close/>
                </a:path>
              </a:pathLst>
            </a:custGeom>
            <a:solidFill>
              <a:srgbClr val="182D88"/>
            </a:solidFill>
          </p:spPr>
        </p:sp>
        <p:sp>
          <p:nvSpPr>
            <p:cNvPr id="9" name="TextBox 9"/>
            <p:cNvSpPr txBox="1"/>
            <p:nvPr/>
          </p:nvSpPr>
          <p:spPr>
            <a:xfrm>
              <a:off x="0" y="-47625"/>
              <a:ext cx="4816593" cy="103726"/>
            </a:xfrm>
            <a:prstGeom prst="rect">
              <a:avLst/>
            </a:prstGeom>
          </p:spPr>
          <p:txBody>
            <a:bodyPr lIns="50800" tIns="50800" rIns="50800" bIns="50800" rtlCol="0" anchor="ctr"/>
            <a:lstStyle/>
            <a:p>
              <a:pPr algn="ctr">
                <a:lnSpc>
                  <a:spcPts val="3150"/>
                </a:lnSpc>
              </a:pPr>
              <a:endParaRPr/>
            </a:p>
          </p:txBody>
        </p:sp>
      </p:grpSp>
      <p:sp>
        <p:nvSpPr>
          <p:cNvPr id="12" name="TextBox 12"/>
          <p:cNvSpPr txBox="1"/>
          <p:nvPr/>
        </p:nvSpPr>
        <p:spPr>
          <a:xfrm>
            <a:off x="1028700" y="2015568"/>
            <a:ext cx="9190668" cy="2718693"/>
          </a:xfrm>
          <a:prstGeom prst="rect">
            <a:avLst/>
          </a:prstGeom>
        </p:spPr>
        <p:txBody>
          <a:bodyPr lIns="0" tIns="0" rIns="0" bIns="0" rtlCol="0" anchor="t">
            <a:spAutoFit/>
          </a:bodyPr>
          <a:lstStyle/>
          <a:p>
            <a:pPr>
              <a:lnSpc>
                <a:spcPts val="10595"/>
              </a:lnSpc>
            </a:pP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Bảo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vệ</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thông</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tin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cá</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nhân</a:t>
            </a:r>
            <a:endPar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endParaRPr>
          </a:p>
        </p:txBody>
      </p:sp>
      <p:sp>
        <p:nvSpPr>
          <p:cNvPr id="17" name="Freeform 17"/>
          <p:cNvSpPr/>
          <p:nvPr/>
        </p:nvSpPr>
        <p:spPr>
          <a:xfrm>
            <a:off x="8051418" y="8165718"/>
            <a:ext cx="1332228" cy="1332228"/>
          </a:xfrm>
          <a:custGeom>
            <a:avLst/>
            <a:gdLst/>
            <a:ahLst/>
            <a:cxnLst/>
            <a:rect l="l" t="t" r="r" b="b"/>
            <a:pathLst>
              <a:path w="1332228" h="1332228">
                <a:moveTo>
                  <a:pt x="0" y="0"/>
                </a:moveTo>
                <a:lnTo>
                  <a:pt x="1332229" y="0"/>
                </a:lnTo>
                <a:lnTo>
                  <a:pt x="1332229" y="1332229"/>
                </a:lnTo>
                <a:lnTo>
                  <a:pt x="0" y="133222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68801" y="5753100"/>
            <a:ext cx="2761499" cy="2761499"/>
          </a:xfrm>
          <a:custGeom>
            <a:avLst/>
            <a:gdLst/>
            <a:ahLst/>
            <a:cxnLst/>
            <a:rect l="l" t="t" r="r" b="b"/>
            <a:pathLst>
              <a:path w="2761498" h="2761498">
                <a:moveTo>
                  <a:pt x="0" y="0"/>
                </a:moveTo>
                <a:lnTo>
                  <a:pt x="2761499" y="0"/>
                </a:lnTo>
                <a:lnTo>
                  <a:pt x="2761499" y="2761499"/>
                </a:lnTo>
                <a:lnTo>
                  <a:pt x="0" y="2761499"/>
                </a:lnTo>
                <a:lnTo>
                  <a:pt x="0" y="0"/>
                </a:lnTo>
                <a:close/>
              </a:path>
            </a:pathLst>
          </a:custGeom>
          <a:blipFill>
            <a:blip r:embed="rId2"/>
            <a:stretch>
              <a:fillRect/>
            </a:stretch>
          </a:blipFill>
        </p:spPr>
      </p:sp>
      <p:sp>
        <p:nvSpPr>
          <p:cNvPr id="3" name="Freeform 3"/>
          <p:cNvSpPr/>
          <p:nvPr/>
        </p:nvSpPr>
        <p:spPr>
          <a:xfrm>
            <a:off x="-772300" y="8742010"/>
            <a:ext cx="2587046" cy="2587046"/>
          </a:xfrm>
          <a:custGeom>
            <a:avLst/>
            <a:gdLst/>
            <a:ahLst/>
            <a:cxnLst/>
            <a:rect l="l" t="t" r="r" b="b"/>
            <a:pathLst>
              <a:path w="2587045" h="2587045">
                <a:moveTo>
                  <a:pt x="0" y="0"/>
                </a:moveTo>
                <a:lnTo>
                  <a:pt x="2587045" y="0"/>
                </a:lnTo>
                <a:lnTo>
                  <a:pt x="2587045" y="2587044"/>
                </a:lnTo>
                <a:lnTo>
                  <a:pt x="0" y="2587044"/>
                </a:lnTo>
                <a:lnTo>
                  <a:pt x="0" y="0"/>
                </a:lnTo>
                <a:close/>
              </a:path>
            </a:pathLst>
          </a:custGeom>
          <a:blipFill>
            <a:blip r:embed="rId2"/>
            <a:stretch>
              <a:fillRect/>
            </a:stretch>
          </a:blipFill>
        </p:spPr>
      </p:sp>
      <p:sp>
        <p:nvSpPr>
          <p:cNvPr id="5" name="Freeform 5"/>
          <p:cNvSpPr/>
          <p:nvPr/>
        </p:nvSpPr>
        <p:spPr>
          <a:xfrm>
            <a:off x="15842915" y="8742008"/>
            <a:ext cx="4185239" cy="4185239"/>
          </a:xfrm>
          <a:custGeom>
            <a:avLst/>
            <a:gdLst/>
            <a:ahLst/>
            <a:cxnLst/>
            <a:rect l="l" t="t" r="r" b="b"/>
            <a:pathLst>
              <a:path w="4185238" h="4185238">
                <a:moveTo>
                  <a:pt x="0" y="0"/>
                </a:moveTo>
                <a:lnTo>
                  <a:pt x="4185237" y="0"/>
                </a:lnTo>
                <a:lnTo>
                  <a:pt x="4185237" y="4185237"/>
                </a:lnTo>
                <a:lnTo>
                  <a:pt x="0" y="418523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a:off x="0" y="1"/>
            <a:ext cx="18288000" cy="213008"/>
            <a:chOff x="0" y="0"/>
            <a:chExt cx="4816593" cy="56101"/>
          </a:xfrm>
        </p:grpSpPr>
        <p:sp>
          <p:nvSpPr>
            <p:cNvPr id="7" name="Freeform 7"/>
            <p:cNvSpPr/>
            <p:nvPr/>
          </p:nvSpPr>
          <p:spPr>
            <a:xfrm>
              <a:off x="0" y="0"/>
              <a:ext cx="4816592" cy="56101"/>
            </a:xfrm>
            <a:custGeom>
              <a:avLst/>
              <a:gdLst/>
              <a:ahLst/>
              <a:cxnLst/>
              <a:rect l="l" t="t" r="r" b="b"/>
              <a:pathLst>
                <a:path w="4816592" h="56101">
                  <a:moveTo>
                    <a:pt x="0" y="0"/>
                  </a:moveTo>
                  <a:lnTo>
                    <a:pt x="4816592" y="0"/>
                  </a:lnTo>
                  <a:lnTo>
                    <a:pt x="4816592" y="56101"/>
                  </a:lnTo>
                  <a:lnTo>
                    <a:pt x="0" y="56101"/>
                  </a:lnTo>
                  <a:close/>
                </a:path>
              </a:pathLst>
            </a:custGeom>
            <a:solidFill>
              <a:srgbClr val="182D88"/>
            </a:solidFill>
          </p:spPr>
        </p:sp>
        <p:sp>
          <p:nvSpPr>
            <p:cNvPr id="8" name="TextBox 8"/>
            <p:cNvSpPr txBox="1"/>
            <p:nvPr/>
          </p:nvSpPr>
          <p:spPr>
            <a:xfrm>
              <a:off x="0" y="-47625"/>
              <a:ext cx="4816593" cy="103726"/>
            </a:xfrm>
            <a:prstGeom prst="rect">
              <a:avLst/>
            </a:prstGeom>
          </p:spPr>
          <p:txBody>
            <a:bodyPr lIns="50800" tIns="50800" rIns="50800" bIns="50800" rtlCol="0" anchor="ctr"/>
            <a:lstStyle/>
            <a:p>
              <a:pPr algn="ctr">
                <a:lnSpc>
                  <a:spcPts val="3150"/>
                </a:lnSpc>
              </a:pPr>
              <a:endParaRPr/>
            </a:p>
          </p:txBody>
        </p:sp>
      </p:grpSp>
      <p:sp>
        <p:nvSpPr>
          <p:cNvPr id="9" name="Freeform 9"/>
          <p:cNvSpPr/>
          <p:nvPr/>
        </p:nvSpPr>
        <p:spPr>
          <a:xfrm>
            <a:off x="1028701" y="2011655"/>
            <a:ext cx="7403390" cy="6730355"/>
          </a:xfrm>
          <a:custGeom>
            <a:avLst/>
            <a:gdLst/>
            <a:ahLst/>
            <a:cxnLst/>
            <a:rect l="l" t="t" r="r" b="b"/>
            <a:pathLst>
              <a:path w="7403390" h="6730355">
                <a:moveTo>
                  <a:pt x="0" y="0"/>
                </a:moveTo>
                <a:lnTo>
                  <a:pt x="7403390" y="0"/>
                </a:lnTo>
                <a:lnTo>
                  <a:pt x="7403390" y="6730355"/>
                </a:lnTo>
                <a:lnTo>
                  <a:pt x="0" y="67303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12"/>
          <p:cNvSpPr txBox="1"/>
          <p:nvPr/>
        </p:nvSpPr>
        <p:spPr>
          <a:xfrm>
            <a:off x="8432090" y="1994033"/>
            <a:ext cx="9093911" cy="2718693"/>
          </a:xfrm>
          <a:prstGeom prst="rect">
            <a:avLst/>
          </a:prstGeom>
        </p:spPr>
        <p:txBody>
          <a:bodyPr wrap="square" lIns="0" tIns="0" rIns="0" bIns="0" rtlCol="0" anchor="t">
            <a:spAutoFit/>
          </a:bodyPr>
          <a:lstStyle/>
          <a:p>
            <a:pPr>
              <a:lnSpc>
                <a:spcPts val="10595"/>
              </a:lnSpc>
            </a:pP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Kiểm</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tra</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nguồn</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thông</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tin</a:t>
            </a:r>
          </a:p>
        </p:txBody>
      </p:sp>
      <p:sp>
        <p:nvSpPr>
          <p:cNvPr id="17" name="Freeform 17"/>
          <p:cNvSpPr/>
          <p:nvPr/>
        </p:nvSpPr>
        <p:spPr>
          <a:xfrm>
            <a:off x="1426559" y="2011653"/>
            <a:ext cx="776370" cy="776370"/>
          </a:xfrm>
          <a:custGeom>
            <a:avLst/>
            <a:gdLst/>
            <a:ahLst/>
            <a:cxnLst/>
            <a:rect l="l" t="t" r="r" b="b"/>
            <a:pathLst>
              <a:path w="776370" h="776370">
                <a:moveTo>
                  <a:pt x="0" y="0"/>
                </a:moveTo>
                <a:lnTo>
                  <a:pt x="776370" y="0"/>
                </a:lnTo>
                <a:lnTo>
                  <a:pt x="776370" y="776370"/>
                </a:lnTo>
                <a:lnTo>
                  <a:pt x="0" y="7763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259301" y="1170833"/>
            <a:ext cx="1765319" cy="1765319"/>
          </a:xfrm>
          <a:custGeom>
            <a:avLst/>
            <a:gdLst/>
            <a:ahLst/>
            <a:cxnLst/>
            <a:rect l="l" t="t" r="r" b="b"/>
            <a:pathLst>
              <a:path w="1765318" h="1765318">
                <a:moveTo>
                  <a:pt x="0" y="0"/>
                </a:moveTo>
                <a:lnTo>
                  <a:pt x="1765318" y="0"/>
                </a:lnTo>
                <a:lnTo>
                  <a:pt x="1765318" y="1765318"/>
                </a:lnTo>
                <a:lnTo>
                  <a:pt x="0" y="1765318"/>
                </a:lnTo>
                <a:lnTo>
                  <a:pt x="0" y="0"/>
                </a:lnTo>
                <a:close/>
              </a:path>
            </a:pathLst>
          </a:custGeom>
          <a:blipFill>
            <a:blip r:embed="rId2"/>
            <a:stretch>
              <a:fillRect/>
            </a:stretch>
          </a:blipFill>
        </p:spPr>
      </p:sp>
      <p:sp>
        <p:nvSpPr>
          <p:cNvPr id="3" name="Freeform 3"/>
          <p:cNvSpPr/>
          <p:nvPr/>
        </p:nvSpPr>
        <p:spPr>
          <a:xfrm>
            <a:off x="-976303" y="8481160"/>
            <a:ext cx="2967218" cy="2967218"/>
          </a:xfrm>
          <a:custGeom>
            <a:avLst/>
            <a:gdLst/>
            <a:ahLst/>
            <a:cxnLst/>
            <a:rect l="l" t="t" r="r" b="b"/>
            <a:pathLst>
              <a:path w="2967217" h="2967217">
                <a:moveTo>
                  <a:pt x="0" y="0"/>
                </a:moveTo>
                <a:lnTo>
                  <a:pt x="2967217" y="0"/>
                </a:lnTo>
                <a:lnTo>
                  <a:pt x="2967217" y="2967217"/>
                </a:lnTo>
                <a:lnTo>
                  <a:pt x="0" y="2967217"/>
                </a:lnTo>
                <a:lnTo>
                  <a:pt x="0" y="0"/>
                </a:lnTo>
                <a:close/>
              </a:path>
            </a:pathLst>
          </a:custGeom>
          <a:blipFill>
            <a:blip r:embed="rId2"/>
            <a:stretch>
              <a:fillRect/>
            </a:stretch>
          </a:blipFill>
        </p:spPr>
      </p:sp>
      <p:sp>
        <p:nvSpPr>
          <p:cNvPr id="4" name="Freeform 4"/>
          <p:cNvSpPr/>
          <p:nvPr/>
        </p:nvSpPr>
        <p:spPr>
          <a:xfrm>
            <a:off x="16053186" y="8908955"/>
            <a:ext cx="3369168" cy="3369168"/>
          </a:xfrm>
          <a:custGeom>
            <a:avLst/>
            <a:gdLst/>
            <a:ahLst/>
            <a:cxnLst/>
            <a:rect l="l" t="t" r="r" b="b"/>
            <a:pathLst>
              <a:path w="3369168" h="3369168">
                <a:moveTo>
                  <a:pt x="0" y="0"/>
                </a:moveTo>
                <a:lnTo>
                  <a:pt x="3369168" y="0"/>
                </a:lnTo>
                <a:lnTo>
                  <a:pt x="3369168" y="3369168"/>
                </a:lnTo>
                <a:lnTo>
                  <a:pt x="0" y="33691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5"/>
          <p:cNvGrpSpPr/>
          <p:nvPr/>
        </p:nvGrpSpPr>
        <p:grpSpPr>
          <a:xfrm>
            <a:off x="0" y="1"/>
            <a:ext cx="18288000" cy="213008"/>
            <a:chOff x="0" y="0"/>
            <a:chExt cx="4816593" cy="56101"/>
          </a:xfrm>
        </p:grpSpPr>
        <p:sp>
          <p:nvSpPr>
            <p:cNvPr id="6" name="Freeform 6"/>
            <p:cNvSpPr/>
            <p:nvPr/>
          </p:nvSpPr>
          <p:spPr>
            <a:xfrm>
              <a:off x="0" y="0"/>
              <a:ext cx="4816592" cy="56101"/>
            </a:xfrm>
            <a:custGeom>
              <a:avLst/>
              <a:gdLst/>
              <a:ahLst/>
              <a:cxnLst/>
              <a:rect l="l" t="t" r="r" b="b"/>
              <a:pathLst>
                <a:path w="4816592" h="56101">
                  <a:moveTo>
                    <a:pt x="0" y="0"/>
                  </a:moveTo>
                  <a:lnTo>
                    <a:pt x="4816592" y="0"/>
                  </a:lnTo>
                  <a:lnTo>
                    <a:pt x="4816592" y="56101"/>
                  </a:lnTo>
                  <a:lnTo>
                    <a:pt x="0" y="56101"/>
                  </a:lnTo>
                  <a:close/>
                </a:path>
              </a:pathLst>
            </a:custGeom>
            <a:solidFill>
              <a:srgbClr val="182D88"/>
            </a:solidFill>
          </p:spPr>
        </p:sp>
        <p:sp>
          <p:nvSpPr>
            <p:cNvPr id="7" name="TextBox 7"/>
            <p:cNvSpPr txBox="1"/>
            <p:nvPr/>
          </p:nvSpPr>
          <p:spPr>
            <a:xfrm>
              <a:off x="0" y="-47625"/>
              <a:ext cx="4816593" cy="103726"/>
            </a:xfrm>
            <a:prstGeom prst="rect">
              <a:avLst/>
            </a:prstGeom>
          </p:spPr>
          <p:txBody>
            <a:bodyPr lIns="50800" tIns="50800" rIns="50800" bIns="50800" rtlCol="0" anchor="ctr"/>
            <a:lstStyle/>
            <a:p>
              <a:pPr algn="ctr">
                <a:lnSpc>
                  <a:spcPts val="3150"/>
                </a:lnSpc>
              </a:pPr>
              <a:endParaRPr/>
            </a:p>
          </p:txBody>
        </p:sp>
      </p:grpSp>
      <p:sp>
        <p:nvSpPr>
          <p:cNvPr id="8" name="Freeform 8"/>
          <p:cNvSpPr/>
          <p:nvPr/>
        </p:nvSpPr>
        <p:spPr>
          <a:xfrm>
            <a:off x="8534174" y="2230235"/>
            <a:ext cx="8725127" cy="6631097"/>
          </a:xfrm>
          <a:custGeom>
            <a:avLst/>
            <a:gdLst/>
            <a:ahLst/>
            <a:cxnLst/>
            <a:rect l="l" t="t" r="r" b="b"/>
            <a:pathLst>
              <a:path w="8725126" h="6631096">
                <a:moveTo>
                  <a:pt x="0" y="0"/>
                </a:moveTo>
                <a:lnTo>
                  <a:pt x="8725126" y="0"/>
                </a:lnTo>
                <a:lnTo>
                  <a:pt x="8725126" y="6631095"/>
                </a:lnTo>
                <a:lnTo>
                  <a:pt x="0" y="66310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TextBox 11"/>
          <p:cNvSpPr txBox="1"/>
          <p:nvPr/>
        </p:nvSpPr>
        <p:spPr>
          <a:xfrm>
            <a:off x="1028700" y="2301143"/>
            <a:ext cx="7124700" cy="2718693"/>
          </a:xfrm>
          <a:prstGeom prst="rect">
            <a:avLst/>
          </a:prstGeom>
        </p:spPr>
        <p:txBody>
          <a:bodyPr wrap="square" lIns="0" tIns="0" rIns="0" bIns="0" rtlCol="0" anchor="t">
            <a:spAutoFit/>
          </a:bodyPr>
          <a:lstStyle/>
          <a:p>
            <a:pPr>
              <a:lnSpc>
                <a:spcPts val="10595"/>
              </a:lnSpc>
            </a:pP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Sử</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dụng</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mật</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khẩu</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mạnh</a:t>
            </a:r>
            <a:endPar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77790" y="2459952"/>
            <a:ext cx="2313201" cy="2313201"/>
          </a:xfrm>
          <a:custGeom>
            <a:avLst/>
            <a:gdLst/>
            <a:ahLst/>
            <a:cxnLst/>
            <a:rect l="l" t="t" r="r" b="b"/>
            <a:pathLst>
              <a:path w="2313201" h="2313201">
                <a:moveTo>
                  <a:pt x="0" y="0"/>
                </a:moveTo>
                <a:lnTo>
                  <a:pt x="2313201" y="0"/>
                </a:lnTo>
                <a:lnTo>
                  <a:pt x="2313201" y="2313201"/>
                </a:lnTo>
                <a:lnTo>
                  <a:pt x="0" y="2313201"/>
                </a:lnTo>
                <a:lnTo>
                  <a:pt x="0" y="0"/>
                </a:lnTo>
                <a:close/>
              </a:path>
            </a:pathLst>
          </a:custGeom>
          <a:blipFill>
            <a:blip r:embed="rId2"/>
            <a:stretch>
              <a:fillRect/>
            </a:stretch>
          </a:blipFill>
        </p:spPr>
      </p:sp>
      <p:sp>
        <p:nvSpPr>
          <p:cNvPr id="3" name="Freeform 3"/>
          <p:cNvSpPr/>
          <p:nvPr/>
        </p:nvSpPr>
        <p:spPr>
          <a:xfrm>
            <a:off x="-772300" y="8742010"/>
            <a:ext cx="2587046" cy="2587046"/>
          </a:xfrm>
          <a:custGeom>
            <a:avLst/>
            <a:gdLst/>
            <a:ahLst/>
            <a:cxnLst/>
            <a:rect l="l" t="t" r="r" b="b"/>
            <a:pathLst>
              <a:path w="2587045" h="2587045">
                <a:moveTo>
                  <a:pt x="0" y="0"/>
                </a:moveTo>
                <a:lnTo>
                  <a:pt x="2587045" y="0"/>
                </a:lnTo>
                <a:lnTo>
                  <a:pt x="2587045" y="2587044"/>
                </a:lnTo>
                <a:lnTo>
                  <a:pt x="0" y="2587044"/>
                </a:lnTo>
                <a:lnTo>
                  <a:pt x="0" y="0"/>
                </a:lnTo>
                <a:close/>
              </a:path>
            </a:pathLst>
          </a:custGeom>
          <a:blipFill>
            <a:blip r:embed="rId2"/>
            <a:stretch>
              <a:fillRect/>
            </a:stretch>
          </a:blipFill>
        </p:spPr>
      </p:sp>
      <p:sp>
        <p:nvSpPr>
          <p:cNvPr id="4" name="Freeform 4"/>
          <p:cNvSpPr/>
          <p:nvPr/>
        </p:nvSpPr>
        <p:spPr>
          <a:xfrm>
            <a:off x="15057925" y="1940710"/>
            <a:ext cx="1171373" cy="1171373"/>
          </a:xfrm>
          <a:custGeom>
            <a:avLst/>
            <a:gdLst/>
            <a:ahLst/>
            <a:cxnLst/>
            <a:rect l="l" t="t" r="r" b="b"/>
            <a:pathLst>
              <a:path w="1171372" h="1171372">
                <a:moveTo>
                  <a:pt x="0" y="0"/>
                </a:moveTo>
                <a:lnTo>
                  <a:pt x="1171373" y="0"/>
                </a:lnTo>
                <a:lnTo>
                  <a:pt x="1171373" y="1171372"/>
                </a:lnTo>
                <a:lnTo>
                  <a:pt x="0" y="11713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14685170" y="8585105"/>
            <a:ext cx="4185239" cy="4185239"/>
          </a:xfrm>
          <a:custGeom>
            <a:avLst/>
            <a:gdLst/>
            <a:ahLst/>
            <a:cxnLst/>
            <a:rect l="l" t="t" r="r" b="b"/>
            <a:pathLst>
              <a:path w="4185238" h="4185238">
                <a:moveTo>
                  <a:pt x="0" y="0"/>
                </a:moveTo>
                <a:lnTo>
                  <a:pt x="4185237" y="0"/>
                </a:lnTo>
                <a:lnTo>
                  <a:pt x="4185237" y="4185238"/>
                </a:lnTo>
                <a:lnTo>
                  <a:pt x="0" y="418523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a:off x="0" y="1"/>
            <a:ext cx="18288000" cy="213008"/>
            <a:chOff x="0" y="0"/>
            <a:chExt cx="4816593" cy="56101"/>
          </a:xfrm>
        </p:grpSpPr>
        <p:sp>
          <p:nvSpPr>
            <p:cNvPr id="7" name="Freeform 7"/>
            <p:cNvSpPr/>
            <p:nvPr/>
          </p:nvSpPr>
          <p:spPr>
            <a:xfrm>
              <a:off x="0" y="0"/>
              <a:ext cx="4816592" cy="56101"/>
            </a:xfrm>
            <a:custGeom>
              <a:avLst/>
              <a:gdLst/>
              <a:ahLst/>
              <a:cxnLst/>
              <a:rect l="l" t="t" r="r" b="b"/>
              <a:pathLst>
                <a:path w="4816592" h="56101">
                  <a:moveTo>
                    <a:pt x="0" y="0"/>
                  </a:moveTo>
                  <a:lnTo>
                    <a:pt x="4816592" y="0"/>
                  </a:lnTo>
                  <a:lnTo>
                    <a:pt x="4816592" y="56101"/>
                  </a:lnTo>
                  <a:lnTo>
                    <a:pt x="0" y="56101"/>
                  </a:lnTo>
                  <a:close/>
                </a:path>
              </a:pathLst>
            </a:custGeom>
            <a:solidFill>
              <a:srgbClr val="182D88"/>
            </a:solidFill>
          </p:spPr>
        </p:sp>
        <p:sp>
          <p:nvSpPr>
            <p:cNvPr id="8" name="TextBox 8"/>
            <p:cNvSpPr txBox="1"/>
            <p:nvPr/>
          </p:nvSpPr>
          <p:spPr>
            <a:xfrm>
              <a:off x="0" y="-47625"/>
              <a:ext cx="4816593" cy="103726"/>
            </a:xfrm>
            <a:prstGeom prst="rect">
              <a:avLst/>
            </a:prstGeom>
          </p:spPr>
          <p:txBody>
            <a:bodyPr lIns="50800" tIns="50800" rIns="50800" bIns="50800" rtlCol="0" anchor="ctr"/>
            <a:lstStyle/>
            <a:p>
              <a:pPr algn="ctr">
                <a:lnSpc>
                  <a:spcPts val="3150"/>
                </a:lnSpc>
              </a:pPr>
              <a:endParaRPr/>
            </a:p>
          </p:txBody>
        </p:sp>
      </p:grpSp>
      <p:sp>
        <p:nvSpPr>
          <p:cNvPr id="9" name="Freeform 9"/>
          <p:cNvSpPr/>
          <p:nvPr/>
        </p:nvSpPr>
        <p:spPr>
          <a:xfrm>
            <a:off x="-318589" y="1940709"/>
            <a:ext cx="7372055" cy="7117383"/>
          </a:xfrm>
          <a:custGeom>
            <a:avLst/>
            <a:gdLst/>
            <a:ahLst/>
            <a:cxnLst/>
            <a:rect l="l" t="t" r="r" b="b"/>
            <a:pathLst>
              <a:path w="7372054" h="7117383">
                <a:moveTo>
                  <a:pt x="0" y="0"/>
                </a:moveTo>
                <a:lnTo>
                  <a:pt x="7372055" y="0"/>
                </a:lnTo>
                <a:lnTo>
                  <a:pt x="7372055" y="7117384"/>
                </a:lnTo>
                <a:lnTo>
                  <a:pt x="0" y="71173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12"/>
          <p:cNvSpPr txBox="1"/>
          <p:nvPr/>
        </p:nvSpPr>
        <p:spPr>
          <a:xfrm>
            <a:off x="7377399" y="3194892"/>
            <a:ext cx="9719439" cy="2718693"/>
          </a:xfrm>
          <a:prstGeom prst="rect">
            <a:avLst/>
          </a:prstGeom>
        </p:spPr>
        <p:txBody>
          <a:bodyPr lIns="0" tIns="0" rIns="0" bIns="0" rtlCol="0" anchor="t">
            <a:spAutoFit/>
          </a:bodyPr>
          <a:lstStyle/>
          <a:p>
            <a:pPr>
              <a:lnSpc>
                <a:spcPts val="10595"/>
              </a:lnSpc>
            </a:pP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Sử</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dụng</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xác</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thực</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hai</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lớp</a:t>
            </a:r>
            <a:endPar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8287999" cy="10287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128691" y="1121741"/>
            <a:ext cx="585870" cy="8016407"/>
          </a:xfrm>
          <a:prstGeom prst="rect">
            <a:avLst/>
          </a:prstGeom>
        </p:spPr>
      </p:pic>
      <p:pic>
        <p:nvPicPr>
          <p:cNvPr id="12" name="Picture 11"/>
          <p:cNvPicPr>
            <a:picLocks noChangeAspect="1"/>
          </p:cNvPicPr>
          <p:nvPr/>
        </p:nvPicPr>
        <p:blipFill>
          <a:blip r:embed="rId4"/>
          <a:stretch>
            <a:fillRect/>
          </a:stretch>
        </p:blipFill>
        <p:spPr>
          <a:xfrm>
            <a:off x="3714563" y="369951"/>
            <a:ext cx="3786716" cy="1714740"/>
          </a:xfrm>
          <a:prstGeom prst="rect">
            <a:avLst/>
          </a:prstGeom>
        </p:spPr>
      </p:pic>
      <p:pic>
        <p:nvPicPr>
          <p:cNvPr id="14" name="Picture 13"/>
          <p:cNvPicPr>
            <a:picLocks noChangeAspect="1"/>
          </p:cNvPicPr>
          <p:nvPr/>
        </p:nvPicPr>
        <p:blipFill>
          <a:blip r:embed="rId5"/>
          <a:stretch>
            <a:fillRect/>
          </a:stretch>
        </p:blipFill>
        <p:spPr>
          <a:xfrm>
            <a:off x="7501279" y="288375"/>
            <a:ext cx="4386875" cy="685896"/>
          </a:xfrm>
          <a:prstGeom prst="rect">
            <a:avLst/>
          </a:prstGeom>
        </p:spPr>
      </p:pic>
      <p:pic>
        <p:nvPicPr>
          <p:cNvPr id="16" name="Picture 15"/>
          <p:cNvPicPr>
            <a:picLocks noChangeAspect="1"/>
          </p:cNvPicPr>
          <p:nvPr/>
        </p:nvPicPr>
        <p:blipFill>
          <a:blip r:embed="rId6"/>
          <a:stretch>
            <a:fillRect/>
          </a:stretch>
        </p:blipFill>
        <p:spPr>
          <a:xfrm>
            <a:off x="7501279" y="914132"/>
            <a:ext cx="3100820" cy="643028"/>
          </a:xfrm>
          <a:prstGeom prst="rect">
            <a:avLst/>
          </a:prstGeom>
        </p:spPr>
      </p:pic>
      <p:pic>
        <p:nvPicPr>
          <p:cNvPr id="18" name="Picture 17"/>
          <p:cNvPicPr>
            <a:picLocks noChangeAspect="1"/>
          </p:cNvPicPr>
          <p:nvPr/>
        </p:nvPicPr>
        <p:blipFill>
          <a:blip r:embed="rId7"/>
          <a:stretch>
            <a:fillRect/>
          </a:stretch>
        </p:blipFill>
        <p:spPr>
          <a:xfrm>
            <a:off x="7501279" y="1554177"/>
            <a:ext cx="3429479" cy="628737"/>
          </a:xfrm>
          <a:prstGeom prst="rect">
            <a:avLst/>
          </a:prstGeom>
        </p:spPr>
      </p:pic>
      <p:pic>
        <p:nvPicPr>
          <p:cNvPr id="20" name="Picture 19"/>
          <p:cNvPicPr>
            <a:picLocks noChangeAspect="1"/>
          </p:cNvPicPr>
          <p:nvPr/>
        </p:nvPicPr>
        <p:blipFill>
          <a:blip r:embed="rId8"/>
          <a:stretch>
            <a:fillRect/>
          </a:stretch>
        </p:blipFill>
        <p:spPr>
          <a:xfrm>
            <a:off x="11888151" y="257208"/>
            <a:ext cx="3543795" cy="1900503"/>
          </a:xfrm>
          <a:prstGeom prst="rect">
            <a:avLst/>
          </a:prstGeom>
        </p:spPr>
      </p:pic>
      <p:pic>
        <p:nvPicPr>
          <p:cNvPr id="22" name="Picture 21"/>
          <p:cNvPicPr>
            <a:picLocks noChangeAspect="1"/>
          </p:cNvPicPr>
          <p:nvPr/>
        </p:nvPicPr>
        <p:blipFill>
          <a:blip r:embed="rId9"/>
          <a:stretch>
            <a:fillRect/>
          </a:stretch>
        </p:blipFill>
        <p:spPr>
          <a:xfrm>
            <a:off x="3714563" y="3782590"/>
            <a:ext cx="2200583" cy="2043398"/>
          </a:xfrm>
          <a:prstGeom prst="rect">
            <a:avLst/>
          </a:prstGeom>
        </p:spPr>
      </p:pic>
      <p:pic>
        <p:nvPicPr>
          <p:cNvPr id="24" name="Picture 23"/>
          <p:cNvPicPr>
            <a:picLocks noChangeAspect="1"/>
          </p:cNvPicPr>
          <p:nvPr/>
        </p:nvPicPr>
        <p:blipFill>
          <a:blip r:embed="rId10"/>
          <a:stretch>
            <a:fillRect/>
          </a:stretch>
        </p:blipFill>
        <p:spPr>
          <a:xfrm>
            <a:off x="5915146" y="2823388"/>
            <a:ext cx="4458323" cy="2114846"/>
          </a:xfrm>
          <a:prstGeom prst="rect">
            <a:avLst/>
          </a:prstGeom>
        </p:spPr>
      </p:pic>
      <p:pic>
        <p:nvPicPr>
          <p:cNvPr id="26" name="Picture 25"/>
          <p:cNvPicPr>
            <a:picLocks noChangeAspect="1"/>
          </p:cNvPicPr>
          <p:nvPr/>
        </p:nvPicPr>
        <p:blipFill>
          <a:blip r:embed="rId11"/>
          <a:stretch>
            <a:fillRect/>
          </a:stretch>
        </p:blipFill>
        <p:spPr>
          <a:xfrm>
            <a:off x="10430466" y="2431569"/>
            <a:ext cx="6001587" cy="1028844"/>
          </a:xfrm>
          <a:prstGeom prst="rect">
            <a:avLst/>
          </a:prstGeom>
        </p:spPr>
      </p:pic>
      <p:pic>
        <p:nvPicPr>
          <p:cNvPr id="28" name="Picture 27"/>
          <p:cNvPicPr>
            <a:picLocks noChangeAspect="1"/>
          </p:cNvPicPr>
          <p:nvPr/>
        </p:nvPicPr>
        <p:blipFill>
          <a:blip r:embed="rId12"/>
          <a:stretch>
            <a:fillRect/>
          </a:stretch>
        </p:blipFill>
        <p:spPr>
          <a:xfrm>
            <a:off x="10373468" y="3462162"/>
            <a:ext cx="6301667" cy="1028844"/>
          </a:xfrm>
          <a:prstGeom prst="rect">
            <a:avLst/>
          </a:prstGeom>
        </p:spPr>
      </p:pic>
      <p:pic>
        <p:nvPicPr>
          <p:cNvPr id="30" name="Picture 29"/>
          <p:cNvPicPr>
            <a:picLocks noChangeAspect="1"/>
          </p:cNvPicPr>
          <p:nvPr/>
        </p:nvPicPr>
        <p:blipFill>
          <a:blip r:embed="rId13"/>
          <a:stretch>
            <a:fillRect/>
          </a:stretch>
        </p:blipFill>
        <p:spPr>
          <a:xfrm>
            <a:off x="10430465" y="4547075"/>
            <a:ext cx="2872188" cy="514422"/>
          </a:xfrm>
          <a:prstGeom prst="rect">
            <a:avLst/>
          </a:prstGeom>
        </p:spPr>
      </p:pic>
      <p:pic>
        <p:nvPicPr>
          <p:cNvPr id="32" name="Picture 31"/>
          <p:cNvPicPr>
            <a:picLocks noChangeAspect="1"/>
          </p:cNvPicPr>
          <p:nvPr/>
        </p:nvPicPr>
        <p:blipFill>
          <a:blip r:embed="rId14"/>
          <a:stretch>
            <a:fillRect/>
          </a:stretch>
        </p:blipFill>
        <p:spPr>
          <a:xfrm>
            <a:off x="5915144" y="5152606"/>
            <a:ext cx="9888330" cy="1157450"/>
          </a:xfrm>
          <a:prstGeom prst="rect">
            <a:avLst/>
          </a:prstGeom>
        </p:spPr>
      </p:pic>
      <p:pic>
        <p:nvPicPr>
          <p:cNvPr id="34" name="Picture 33"/>
          <p:cNvPicPr>
            <a:picLocks noChangeAspect="1"/>
          </p:cNvPicPr>
          <p:nvPr/>
        </p:nvPicPr>
        <p:blipFill>
          <a:blip r:embed="rId15"/>
          <a:stretch>
            <a:fillRect/>
          </a:stretch>
        </p:blipFill>
        <p:spPr>
          <a:xfrm>
            <a:off x="3714843" y="6699129"/>
            <a:ext cx="6958983" cy="1729029"/>
          </a:xfrm>
          <a:prstGeom prst="rect">
            <a:avLst/>
          </a:prstGeom>
        </p:spPr>
      </p:pic>
      <p:pic>
        <p:nvPicPr>
          <p:cNvPr id="36" name="Picture 35"/>
          <p:cNvPicPr>
            <a:picLocks noChangeAspect="1"/>
          </p:cNvPicPr>
          <p:nvPr/>
        </p:nvPicPr>
        <p:blipFill>
          <a:blip r:embed="rId16"/>
          <a:stretch>
            <a:fillRect/>
          </a:stretch>
        </p:blipFill>
        <p:spPr>
          <a:xfrm>
            <a:off x="10723096" y="6532995"/>
            <a:ext cx="3358031" cy="528711"/>
          </a:xfrm>
          <a:prstGeom prst="rect">
            <a:avLst/>
          </a:prstGeom>
        </p:spPr>
      </p:pic>
      <p:pic>
        <p:nvPicPr>
          <p:cNvPr id="38" name="Picture 37"/>
          <p:cNvPicPr>
            <a:picLocks noChangeAspect="1"/>
          </p:cNvPicPr>
          <p:nvPr/>
        </p:nvPicPr>
        <p:blipFill>
          <a:blip r:embed="rId17"/>
          <a:stretch>
            <a:fillRect/>
          </a:stretch>
        </p:blipFill>
        <p:spPr>
          <a:xfrm>
            <a:off x="10723096" y="7179037"/>
            <a:ext cx="4215401" cy="528711"/>
          </a:xfrm>
          <a:prstGeom prst="rect">
            <a:avLst/>
          </a:prstGeom>
        </p:spPr>
      </p:pic>
      <p:pic>
        <p:nvPicPr>
          <p:cNvPr id="40" name="Picture 39"/>
          <p:cNvPicPr>
            <a:picLocks noChangeAspect="1"/>
          </p:cNvPicPr>
          <p:nvPr/>
        </p:nvPicPr>
        <p:blipFill>
          <a:blip r:embed="rId18"/>
          <a:stretch>
            <a:fillRect/>
          </a:stretch>
        </p:blipFill>
        <p:spPr>
          <a:xfrm>
            <a:off x="10682069" y="7862257"/>
            <a:ext cx="5744376" cy="957396"/>
          </a:xfrm>
          <a:prstGeom prst="rect">
            <a:avLst/>
          </a:prstGeom>
        </p:spPr>
      </p:pic>
      <p:sp>
        <p:nvSpPr>
          <p:cNvPr id="21" name="Rectangle 20"/>
          <p:cNvSpPr/>
          <p:nvPr/>
        </p:nvSpPr>
        <p:spPr>
          <a:xfrm>
            <a:off x="2240084" y="638854"/>
            <a:ext cx="697628" cy="602729"/>
          </a:xfrm>
          <a:prstGeom prst="rect">
            <a:avLst/>
          </a:prstGeom>
        </p:spPr>
        <p:txBody>
          <a:bodyPr wrap="none" lIns="91431" tIns="45716" rIns="91431" bIns="45716">
            <a:spAutoFit/>
          </a:bodyPr>
          <a:lstStyle/>
          <a:p>
            <a:pPr>
              <a:lnSpc>
                <a:spcPts val="3900"/>
              </a:lnSpc>
              <a:spcBef>
                <a:spcPts val="900"/>
              </a:spcBef>
              <a:spcAft>
                <a:spcPts val="900"/>
              </a:spcAft>
            </a:pPr>
            <a:r>
              <a:rPr lang="en-US" sz="4500" b="1" dirty="0">
                <a:solidFill>
                  <a:schemeClr val="bg1"/>
                </a:solidFill>
                <a:latin typeface="Times New Roman" panose="02020603050405020304" pitchFamily="18" charset="0"/>
                <a:cs typeface="Times New Roman" panose="02020603050405020304" pitchFamily="18" charset="0"/>
              </a:rPr>
              <a:t>I. </a:t>
            </a:r>
            <a:endParaRPr lang="vi-VN" sz="4500" b="1" dirty="0">
              <a:solidFill>
                <a:schemeClr val="bg1"/>
              </a:solidFill>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19"/>
          <a:stretch>
            <a:fillRect/>
          </a:stretch>
        </p:blipFill>
        <p:spPr>
          <a:xfrm>
            <a:off x="2120998" y="8909251"/>
            <a:ext cx="14840102" cy="1185260"/>
          </a:xfrm>
          <a:prstGeom prst="rect">
            <a:avLst/>
          </a:prstGeom>
        </p:spPr>
      </p:pic>
      <p:sp>
        <p:nvSpPr>
          <p:cNvPr id="29" name="Rectangle 28"/>
          <p:cNvSpPr/>
          <p:nvPr/>
        </p:nvSpPr>
        <p:spPr>
          <a:xfrm>
            <a:off x="2627634" y="9205646"/>
            <a:ext cx="678461" cy="592470"/>
          </a:xfrm>
          <a:prstGeom prst="rect">
            <a:avLst/>
          </a:prstGeom>
        </p:spPr>
        <p:txBody>
          <a:bodyPr wrap="square" lIns="91431" tIns="45716" rIns="91431" bIns="45716">
            <a:spAutoFit/>
          </a:bodyPr>
          <a:lstStyle/>
          <a:p>
            <a:pPr>
              <a:lnSpc>
                <a:spcPts val="3900"/>
              </a:lnSpc>
              <a:spcBef>
                <a:spcPts val="900"/>
              </a:spcBef>
              <a:spcAft>
                <a:spcPts val="900"/>
              </a:spcAft>
            </a:pPr>
            <a:r>
              <a:rPr lang="en-US" sz="4500" b="1" dirty="0">
                <a:solidFill>
                  <a:schemeClr val="bg1"/>
                </a:solidFill>
                <a:latin typeface="Times New Roman" panose="02020603050405020304" pitchFamily="18" charset="0"/>
                <a:cs typeface="Times New Roman" panose="02020603050405020304" pitchFamily="18" charset="0"/>
              </a:rPr>
              <a:t>I. </a:t>
            </a:r>
            <a:endParaRPr lang="vi-VN" sz="45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heel(1)">
                                      <p:cBhvr>
                                        <p:cTn id="40" dur="20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heel(1)">
                                      <p:cBhvr>
                                        <p:cTn id="51" dur="20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p:cTn id="63" dur="500" fill="hold"/>
                                        <p:tgtEl>
                                          <p:spTgt spid="28"/>
                                        </p:tgtEl>
                                        <p:attrNameLst>
                                          <p:attrName>ppt_w</p:attrName>
                                        </p:attrNameLst>
                                      </p:cBhvr>
                                      <p:tavLst>
                                        <p:tav tm="0">
                                          <p:val>
                                            <p:fltVal val="0"/>
                                          </p:val>
                                        </p:tav>
                                        <p:tav tm="100000">
                                          <p:val>
                                            <p:strVal val="#ppt_w"/>
                                          </p:val>
                                        </p:tav>
                                      </p:tavLst>
                                    </p:anim>
                                    <p:anim calcmode="lin" valueType="num">
                                      <p:cBhvr>
                                        <p:cTn id="64" dur="500" fill="hold"/>
                                        <p:tgtEl>
                                          <p:spTgt spid="28"/>
                                        </p:tgtEl>
                                        <p:attrNameLst>
                                          <p:attrName>ppt_h</p:attrName>
                                        </p:attrNameLst>
                                      </p:cBhvr>
                                      <p:tavLst>
                                        <p:tav tm="0">
                                          <p:val>
                                            <p:fltVal val="0"/>
                                          </p:val>
                                        </p:tav>
                                        <p:tav tm="100000">
                                          <p:val>
                                            <p:strVal val="#ppt_h"/>
                                          </p:val>
                                        </p:tav>
                                      </p:tavLst>
                                    </p:anim>
                                    <p:animEffect transition="in" filter="fade">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barn(inVertical)">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1000"/>
                                        <p:tgtEl>
                                          <p:spTgt spid="34"/>
                                        </p:tgtEl>
                                      </p:cBhvr>
                                    </p:animEffect>
                                    <p:anim calcmode="lin" valueType="num">
                                      <p:cBhvr>
                                        <p:cTn id="83" dur="1000" fill="hold"/>
                                        <p:tgtEl>
                                          <p:spTgt spid="34"/>
                                        </p:tgtEl>
                                        <p:attrNameLst>
                                          <p:attrName>ppt_x</p:attrName>
                                        </p:attrNameLst>
                                      </p:cBhvr>
                                      <p:tavLst>
                                        <p:tav tm="0">
                                          <p:val>
                                            <p:strVal val="#ppt_x"/>
                                          </p:val>
                                        </p:tav>
                                        <p:tav tm="100000">
                                          <p:val>
                                            <p:strVal val="#ppt_x"/>
                                          </p:val>
                                        </p:tav>
                                      </p:tavLst>
                                    </p:anim>
                                    <p:anim calcmode="lin" valueType="num">
                                      <p:cBhvr>
                                        <p:cTn id="8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1000" fill="hold"/>
                                        <p:tgtEl>
                                          <p:spTgt spid="36"/>
                                        </p:tgtEl>
                                        <p:attrNameLst>
                                          <p:attrName>ppt_w</p:attrName>
                                        </p:attrNameLst>
                                      </p:cBhvr>
                                      <p:tavLst>
                                        <p:tav tm="0">
                                          <p:val>
                                            <p:fltVal val="0"/>
                                          </p:val>
                                        </p:tav>
                                        <p:tav tm="100000">
                                          <p:val>
                                            <p:strVal val="#ppt_w"/>
                                          </p:val>
                                        </p:tav>
                                      </p:tavLst>
                                    </p:anim>
                                    <p:anim calcmode="lin" valueType="num">
                                      <p:cBhvr>
                                        <p:cTn id="90" dur="1000" fill="hold"/>
                                        <p:tgtEl>
                                          <p:spTgt spid="36"/>
                                        </p:tgtEl>
                                        <p:attrNameLst>
                                          <p:attrName>ppt_h</p:attrName>
                                        </p:attrNameLst>
                                      </p:cBhvr>
                                      <p:tavLst>
                                        <p:tav tm="0">
                                          <p:val>
                                            <p:fltVal val="0"/>
                                          </p:val>
                                        </p:tav>
                                        <p:tav tm="100000">
                                          <p:val>
                                            <p:strVal val="#ppt_h"/>
                                          </p:val>
                                        </p:tav>
                                      </p:tavLst>
                                    </p:anim>
                                    <p:anim calcmode="lin" valueType="num">
                                      <p:cBhvr>
                                        <p:cTn id="91" dur="1000" fill="hold"/>
                                        <p:tgtEl>
                                          <p:spTgt spid="36"/>
                                        </p:tgtEl>
                                        <p:attrNameLst>
                                          <p:attrName>style.rotation</p:attrName>
                                        </p:attrNameLst>
                                      </p:cBhvr>
                                      <p:tavLst>
                                        <p:tav tm="0">
                                          <p:val>
                                            <p:fltVal val="90"/>
                                          </p:val>
                                        </p:tav>
                                        <p:tav tm="100000">
                                          <p:val>
                                            <p:fltVal val="0"/>
                                          </p:val>
                                        </p:tav>
                                      </p:tavLst>
                                    </p:anim>
                                    <p:animEffect transition="in" filter="fade">
                                      <p:cBhvr>
                                        <p:cTn id="92" dur="10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31" presetClass="entr" presetSubtype="0" fill="hold" nodeType="clickEffect">
                                  <p:stCondLst>
                                    <p:cond delay="0"/>
                                  </p:stCondLst>
                                  <p:childTnLst>
                                    <p:set>
                                      <p:cBhvr>
                                        <p:cTn id="96" dur="1" fill="hold">
                                          <p:stCondLst>
                                            <p:cond delay="0"/>
                                          </p:stCondLst>
                                        </p:cTn>
                                        <p:tgtEl>
                                          <p:spTgt spid="38"/>
                                        </p:tgtEl>
                                        <p:attrNameLst>
                                          <p:attrName>style.visibility</p:attrName>
                                        </p:attrNameLst>
                                      </p:cBhvr>
                                      <p:to>
                                        <p:strVal val="visible"/>
                                      </p:to>
                                    </p:set>
                                    <p:anim calcmode="lin" valueType="num">
                                      <p:cBhvr>
                                        <p:cTn id="97" dur="1000" fill="hold"/>
                                        <p:tgtEl>
                                          <p:spTgt spid="38"/>
                                        </p:tgtEl>
                                        <p:attrNameLst>
                                          <p:attrName>ppt_w</p:attrName>
                                        </p:attrNameLst>
                                      </p:cBhvr>
                                      <p:tavLst>
                                        <p:tav tm="0">
                                          <p:val>
                                            <p:fltVal val="0"/>
                                          </p:val>
                                        </p:tav>
                                        <p:tav tm="100000">
                                          <p:val>
                                            <p:strVal val="#ppt_w"/>
                                          </p:val>
                                        </p:tav>
                                      </p:tavLst>
                                    </p:anim>
                                    <p:anim calcmode="lin" valueType="num">
                                      <p:cBhvr>
                                        <p:cTn id="98" dur="1000" fill="hold"/>
                                        <p:tgtEl>
                                          <p:spTgt spid="38"/>
                                        </p:tgtEl>
                                        <p:attrNameLst>
                                          <p:attrName>ppt_h</p:attrName>
                                        </p:attrNameLst>
                                      </p:cBhvr>
                                      <p:tavLst>
                                        <p:tav tm="0">
                                          <p:val>
                                            <p:fltVal val="0"/>
                                          </p:val>
                                        </p:tav>
                                        <p:tav tm="100000">
                                          <p:val>
                                            <p:strVal val="#ppt_h"/>
                                          </p:val>
                                        </p:tav>
                                      </p:tavLst>
                                    </p:anim>
                                    <p:anim calcmode="lin" valueType="num">
                                      <p:cBhvr>
                                        <p:cTn id="99" dur="1000" fill="hold"/>
                                        <p:tgtEl>
                                          <p:spTgt spid="38"/>
                                        </p:tgtEl>
                                        <p:attrNameLst>
                                          <p:attrName>style.rotation</p:attrName>
                                        </p:attrNameLst>
                                      </p:cBhvr>
                                      <p:tavLst>
                                        <p:tav tm="0">
                                          <p:val>
                                            <p:fltVal val="90"/>
                                          </p:val>
                                        </p:tav>
                                        <p:tav tm="100000">
                                          <p:val>
                                            <p:fltVal val="0"/>
                                          </p:val>
                                        </p:tav>
                                      </p:tavLst>
                                    </p:anim>
                                    <p:animEffect transition="in" filter="fade">
                                      <p:cBhvr>
                                        <p:cTn id="100" dur="1000"/>
                                        <p:tgtEl>
                                          <p:spTgt spid="38"/>
                                        </p:tgtEl>
                                      </p:cBhvr>
                                    </p:animEffec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nodeType="clickEffect">
                                  <p:stCondLst>
                                    <p:cond delay="0"/>
                                  </p:stCondLst>
                                  <p:childTnLst>
                                    <p:set>
                                      <p:cBhvr>
                                        <p:cTn id="104" dur="1" fill="hold">
                                          <p:stCondLst>
                                            <p:cond delay="0"/>
                                          </p:stCondLst>
                                        </p:cTn>
                                        <p:tgtEl>
                                          <p:spTgt spid="40"/>
                                        </p:tgtEl>
                                        <p:attrNameLst>
                                          <p:attrName>style.visibility</p:attrName>
                                        </p:attrNameLst>
                                      </p:cBhvr>
                                      <p:to>
                                        <p:strVal val="visible"/>
                                      </p:to>
                                    </p:set>
                                    <p:anim calcmode="lin" valueType="num">
                                      <p:cBhvr>
                                        <p:cTn id="105" dur="1000" fill="hold"/>
                                        <p:tgtEl>
                                          <p:spTgt spid="40"/>
                                        </p:tgtEl>
                                        <p:attrNameLst>
                                          <p:attrName>ppt_w</p:attrName>
                                        </p:attrNameLst>
                                      </p:cBhvr>
                                      <p:tavLst>
                                        <p:tav tm="0">
                                          <p:val>
                                            <p:fltVal val="0"/>
                                          </p:val>
                                        </p:tav>
                                        <p:tav tm="100000">
                                          <p:val>
                                            <p:strVal val="#ppt_w"/>
                                          </p:val>
                                        </p:tav>
                                      </p:tavLst>
                                    </p:anim>
                                    <p:anim calcmode="lin" valueType="num">
                                      <p:cBhvr>
                                        <p:cTn id="106" dur="1000" fill="hold"/>
                                        <p:tgtEl>
                                          <p:spTgt spid="40"/>
                                        </p:tgtEl>
                                        <p:attrNameLst>
                                          <p:attrName>ppt_h</p:attrName>
                                        </p:attrNameLst>
                                      </p:cBhvr>
                                      <p:tavLst>
                                        <p:tav tm="0">
                                          <p:val>
                                            <p:fltVal val="0"/>
                                          </p:val>
                                        </p:tav>
                                        <p:tav tm="100000">
                                          <p:val>
                                            <p:strVal val="#ppt_h"/>
                                          </p:val>
                                        </p:tav>
                                      </p:tavLst>
                                    </p:anim>
                                    <p:anim calcmode="lin" valueType="num">
                                      <p:cBhvr>
                                        <p:cTn id="107" dur="1000" fill="hold"/>
                                        <p:tgtEl>
                                          <p:spTgt spid="40"/>
                                        </p:tgtEl>
                                        <p:attrNameLst>
                                          <p:attrName>style.rotation</p:attrName>
                                        </p:attrNameLst>
                                      </p:cBhvr>
                                      <p:tavLst>
                                        <p:tav tm="0">
                                          <p:val>
                                            <p:fltVal val="90"/>
                                          </p:val>
                                        </p:tav>
                                        <p:tav tm="100000">
                                          <p:val>
                                            <p:fltVal val="0"/>
                                          </p:val>
                                        </p:tav>
                                      </p:tavLst>
                                    </p:anim>
                                    <p:animEffect transition="in" filter="fade">
                                      <p:cBhvr>
                                        <p:cTn id="108" dur="1000"/>
                                        <p:tgtEl>
                                          <p:spTgt spid="40"/>
                                        </p:tgtEl>
                                      </p:cBhvr>
                                    </p:animEffect>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nodeType="click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fade">
                                      <p:cBhvr>
                                        <p:cTn id="113" dur="1000"/>
                                        <p:tgtEl>
                                          <p:spTgt spid="27"/>
                                        </p:tgtEl>
                                      </p:cBhvr>
                                    </p:animEffect>
                                    <p:anim calcmode="lin" valueType="num">
                                      <p:cBhvr>
                                        <p:cTn id="114" dur="1000" fill="hold"/>
                                        <p:tgtEl>
                                          <p:spTgt spid="27"/>
                                        </p:tgtEl>
                                        <p:attrNameLst>
                                          <p:attrName>ppt_x</p:attrName>
                                        </p:attrNameLst>
                                      </p:cBhvr>
                                      <p:tavLst>
                                        <p:tav tm="0">
                                          <p:val>
                                            <p:strVal val="#ppt_x"/>
                                          </p:val>
                                        </p:tav>
                                        <p:tav tm="100000">
                                          <p:val>
                                            <p:strVal val="#ppt_x"/>
                                          </p:val>
                                        </p:tav>
                                      </p:tavLst>
                                    </p:anim>
                                    <p:anim calcmode="lin" valueType="num">
                                      <p:cBhvr>
                                        <p:cTn id="1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ubtitle 3"/>
          <p:cNvSpPr>
            <a:spLocks noGrp="1"/>
          </p:cNvSpPr>
          <p:nvPr>
            <p:ph type="subTitle" idx="2"/>
          </p:nvPr>
        </p:nvSpPr>
        <p:spPr/>
        <p:txBody>
          <a:bodyPr/>
          <a:lstStyle/>
          <a:p>
            <a:endParaRPr lang="en-US"/>
          </a:p>
        </p:txBody>
      </p:sp>
      <p:sp>
        <p:nvSpPr>
          <p:cNvPr id="5" name="Subtitle 4"/>
          <p:cNvSpPr>
            <a:spLocks noGrp="1"/>
          </p:cNvSpPr>
          <p:nvPr>
            <p:ph type="subTitle" idx="3"/>
          </p:nvPr>
        </p:nvSpPr>
        <p:spPr/>
        <p:txBody>
          <a:bodyPr/>
          <a:lstStyle/>
          <a:p>
            <a:endParaRPr lang="en-US"/>
          </a:p>
        </p:txBody>
      </p:sp>
      <p:sp>
        <p:nvSpPr>
          <p:cNvPr id="6" name="Subtitle 5"/>
          <p:cNvSpPr>
            <a:spLocks noGrp="1"/>
          </p:cNvSpPr>
          <p:nvPr>
            <p:ph type="subTitle" idx="4"/>
          </p:nvPr>
        </p:nvSpPr>
        <p:spPr/>
        <p:txBody>
          <a:bodyPr/>
          <a:lstStyle/>
          <a:p>
            <a:endParaRPr lang="en-US"/>
          </a:p>
        </p:txBody>
      </p:sp>
      <p:sp>
        <p:nvSpPr>
          <p:cNvPr id="7" name="Subtitle 6"/>
          <p:cNvSpPr>
            <a:spLocks noGrp="1"/>
          </p:cNvSpPr>
          <p:nvPr>
            <p:ph type="subTitle" idx="5"/>
          </p:nvPr>
        </p:nvSpPr>
        <p:spPr/>
        <p:txBody>
          <a:bodyPr/>
          <a:lstStyle/>
          <a:p>
            <a:endParaRPr lang="en-US"/>
          </a:p>
        </p:txBody>
      </p:sp>
      <p:sp>
        <p:nvSpPr>
          <p:cNvPr id="8" name="Subtitle 7"/>
          <p:cNvSpPr>
            <a:spLocks noGrp="1"/>
          </p:cNvSpPr>
          <p:nvPr>
            <p:ph type="subTitle" idx="6"/>
          </p:nvPr>
        </p:nvSpPr>
        <p:spPr/>
        <p:txBody>
          <a:bodyPr/>
          <a:lstStyle/>
          <a:p>
            <a:endParaRPr lang="en-US"/>
          </a:p>
        </p:txBody>
      </p:sp>
      <p:sp>
        <p:nvSpPr>
          <p:cNvPr id="9" name="Subtitle 8"/>
          <p:cNvSpPr>
            <a:spLocks noGrp="1"/>
          </p:cNvSpPr>
          <p:nvPr>
            <p:ph type="subTitle" idx="7"/>
          </p:nvPr>
        </p:nvSpPr>
        <p:spPr/>
        <p:txBody>
          <a:bodyPr/>
          <a:lstStyle/>
          <a:p>
            <a:endParaRPr lang="en-US"/>
          </a:p>
        </p:txBody>
      </p:sp>
      <p:sp>
        <p:nvSpPr>
          <p:cNvPr id="10" name="Subtitle 9"/>
          <p:cNvSpPr>
            <a:spLocks noGrp="1"/>
          </p:cNvSpPr>
          <p:nvPr>
            <p:ph type="subTitle" idx="8"/>
          </p:nvPr>
        </p:nvSpPr>
        <p:spPr/>
        <p:txBody>
          <a:bodyPr/>
          <a:lstStyle/>
          <a:p>
            <a:endParaRPr lang="en-US"/>
          </a:p>
        </p:txBody>
      </p:sp>
      <p:pic>
        <p:nvPicPr>
          <p:cNvPr id="12" name="Picture 11"/>
          <p:cNvPicPr>
            <a:picLocks noChangeAspect="1"/>
          </p:cNvPicPr>
          <p:nvPr/>
        </p:nvPicPr>
        <p:blipFill>
          <a:blip r:embed="rId2"/>
          <a:stretch>
            <a:fillRect/>
          </a:stretch>
        </p:blipFill>
        <p:spPr>
          <a:xfrm>
            <a:off x="1466850" y="1084521"/>
            <a:ext cx="15354300" cy="83124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ubtitle 3"/>
          <p:cNvSpPr>
            <a:spLocks noGrp="1"/>
          </p:cNvSpPr>
          <p:nvPr>
            <p:ph type="subTitle" idx="2"/>
          </p:nvPr>
        </p:nvSpPr>
        <p:spPr/>
        <p:txBody>
          <a:bodyPr/>
          <a:lstStyle/>
          <a:p>
            <a:endParaRPr lang="en-US"/>
          </a:p>
        </p:txBody>
      </p:sp>
      <p:sp>
        <p:nvSpPr>
          <p:cNvPr id="5" name="Subtitle 4"/>
          <p:cNvSpPr>
            <a:spLocks noGrp="1"/>
          </p:cNvSpPr>
          <p:nvPr>
            <p:ph type="subTitle" idx="3"/>
          </p:nvPr>
        </p:nvSpPr>
        <p:spPr/>
        <p:txBody>
          <a:bodyPr/>
          <a:lstStyle/>
          <a:p>
            <a:endParaRPr lang="en-US"/>
          </a:p>
        </p:txBody>
      </p:sp>
      <p:sp>
        <p:nvSpPr>
          <p:cNvPr id="6" name="Subtitle 5"/>
          <p:cNvSpPr>
            <a:spLocks noGrp="1"/>
          </p:cNvSpPr>
          <p:nvPr>
            <p:ph type="subTitle" idx="4"/>
          </p:nvPr>
        </p:nvSpPr>
        <p:spPr/>
        <p:txBody>
          <a:bodyPr/>
          <a:lstStyle/>
          <a:p>
            <a:endParaRPr lang="en-US"/>
          </a:p>
        </p:txBody>
      </p:sp>
      <p:sp>
        <p:nvSpPr>
          <p:cNvPr id="7" name="Subtitle 6"/>
          <p:cNvSpPr>
            <a:spLocks noGrp="1"/>
          </p:cNvSpPr>
          <p:nvPr>
            <p:ph type="subTitle" idx="5"/>
          </p:nvPr>
        </p:nvSpPr>
        <p:spPr/>
        <p:txBody>
          <a:bodyPr/>
          <a:lstStyle/>
          <a:p>
            <a:endParaRPr lang="en-US"/>
          </a:p>
        </p:txBody>
      </p:sp>
      <p:sp>
        <p:nvSpPr>
          <p:cNvPr id="8" name="Subtitle 7"/>
          <p:cNvSpPr>
            <a:spLocks noGrp="1"/>
          </p:cNvSpPr>
          <p:nvPr>
            <p:ph type="subTitle" idx="6"/>
          </p:nvPr>
        </p:nvSpPr>
        <p:spPr/>
        <p:txBody>
          <a:bodyPr/>
          <a:lstStyle/>
          <a:p>
            <a:endParaRPr lang="en-US"/>
          </a:p>
        </p:txBody>
      </p:sp>
      <p:sp>
        <p:nvSpPr>
          <p:cNvPr id="9" name="Subtitle 8"/>
          <p:cNvSpPr>
            <a:spLocks noGrp="1"/>
          </p:cNvSpPr>
          <p:nvPr>
            <p:ph type="subTitle" idx="7"/>
          </p:nvPr>
        </p:nvSpPr>
        <p:spPr/>
        <p:txBody>
          <a:bodyPr/>
          <a:lstStyle/>
          <a:p>
            <a:endParaRPr lang="en-US"/>
          </a:p>
        </p:txBody>
      </p:sp>
      <p:sp>
        <p:nvSpPr>
          <p:cNvPr id="10" name="Subtitle 9"/>
          <p:cNvSpPr>
            <a:spLocks noGrp="1"/>
          </p:cNvSpPr>
          <p:nvPr>
            <p:ph type="subTitle" idx="8"/>
          </p:nvPr>
        </p:nvSpPr>
        <p:spPr/>
        <p:txBody>
          <a:bodyPr/>
          <a:lstStyle/>
          <a:p>
            <a:endParaRPr lang="en-US"/>
          </a:p>
        </p:txBody>
      </p:sp>
      <p:pic>
        <p:nvPicPr>
          <p:cNvPr id="12" name="Picture 11"/>
          <p:cNvPicPr>
            <a:picLocks noChangeAspect="1"/>
          </p:cNvPicPr>
          <p:nvPr/>
        </p:nvPicPr>
        <p:blipFill>
          <a:blip r:embed="rId2"/>
          <a:stretch>
            <a:fillRect/>
          </a:stretch>
        </p:blipFill>
        <p:spPr>
          <a:xfrm>
            <a:off x="0" y="1147648"/>
            <a:ext cx="18288000" cy="79917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259301" y="1677724"/>
            <a:ext cx="1765319" cy="1765319"/>
          </a:xfrm>
          <a:custGeom>
            <a:avLst/>
            <a:gdLst/>
            <a:ahLst/>
            <a:cxnLst/>
            <a:rect l="l" t="t" r="r" b="b"/>
            <a:pathLst>
              <a:path w="1765318" h="1765318">
                <a:moveTo>
                  <a:pt x="0" y="0"/>
                </a:moveTo>
                <a:lnTo>
                  <a:pt x="1765318" y="0"/>
                </a:lnTo>
                <a:lnTo>
                  <a:pt x="1765318" y="1765318"/>
                </a:lnTo>
                <a:lnTo>
                  <a:pt x="0" y="1765318"/>
                </a:lnTo>
                <a:lnTo>
                  <a:pt x="0" y="0"/>
                </a:lnTo>
                <a:close/>
              </a:path>
            </a:pathLst>
          </a:custGeom>
          <a:blipFill>
            <a:blip r:embed="rId2"/>
            <a:stretch>
              <a:fillRect/>
            </a:stretch>
          </a:blipFill>
        </p:spPr>
      </p:sp>
      <p:sp>
        <p:nvSpPr>
          <p:cNvPr id="3" name="Freeform 3"/>
          <p:cNvSpPr/>
          <p:nvPr/>
        </p:nvSpPr>
        <p:spPr>
          <a:xfrm>
            <a:off x="-1483608" y="8908957"/>
            <a:ext cx="2967218" cy="2967218"/>
          </a:xfrm>
          <a:custGeom>
            <a:avLst/>
            <a:gdLst/>
            <a:ahLst/>
            <a:cxnLst/>
            <a:rect l="l" t="t" r="r" b="b"/>
            <a:pathLst>
              <a:path w="2967217" h="2967217">
                <a:moveTo>
                  <a:pt x="0" y="0"/>
                </a:moveTo>
                <a:lnTo>
                  <a:pt x="2967216" y="0"/>
                </a:lnTo>
                <a:lnTo>
                  <a:pt x="2967216" y="2967217"/>
                </a:lnTo>
                <a:lnTo>
                  <a:pt x="0" y="2967217"/>
                </a:lnTo>
                <a:lnTo>
                  <a:pt x="0" y="0"/>
                </a:lnTo>
                <a:close/>
              </a:path>
            </a:pathLst>
          </a:custGeom>
          <a:blipFill>
            <a:blip r:embed="rId2"/>
            <a:stretch>
              <a:fillRect/>
            </a:stretch>
          </a:blipFill>
        </p:spPr>
      </p:sp>
      <p:sp>
        <p:nvSpPr>
          <p:cNvPr id="4" name="Freeform 4"/>
          <p:cNvSpPr/>
          <p:nvPr/>
        </p:nvSpPr>
        <p:spPr>
          <a:xfrm>
            <a:off x="16053186" y="8908955"/>
            <a:ext cx="3369168" cy="3369168"/>
          </a:xfrm>
          <a:custGeom>
            <a:avLst/>
            <a:gdLst/>
            <a:ahLst/>
            <a:cxnLst/>
            <a:rect l="l" t="t" r="r" b="b"/>
            <a:pathLst>
              <a:path w="3369168" h="3369168">
                <a:moveTo>
                  <a:pt x="0" y="0"/>
                </a:moveTo>
                <a:lnTo>
                  <a:pt x="3369168" y="0"/>
                </a:lnTo>
                <a:lnTo>
                  <a:pt x="3369168" y="3369168"/>
                </a:lnTo>
                <a:lnTo>
                  <a:pt x="0" y="33691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5"/>
          <p:cNvGrpSpPr/>
          <p:nvPr/>
        </p:nvGrpSpPr>
        <p:grpSpPr>
          <a:xfrm>
            <a:off x="0" y="1"/>
            <a:ext cx="18288000" cy="213008"/>
            <a:chOff x="0" y="0"/>
            <a:chExt cx="4816593" cy="56101"/>
          </a:xfrm>
        </p:grpSpPr>
        <p:sp>
          <p:nvSpPr>
            <p:cNvPr id="6" name="Freeform 6"/>
            <p:cNvSpPr/>
            <p:nvPr/>
          </p:nvSpPr>
          <p:spPr>
            <a:xfrm>
              <a:off x="0" y="0"/>
              <a:ext cx="4816592" cy="56101"/>
            </a:xfrm>
            <a:custGeom>
              <a:avLst/>
              <a:gdLst/>
              <a:ahLst/>
              <a:cxnLst/>
              <a:rect l="l" t="t" r="r" b="b"/>
              <a:pathLst>
                <a:path w="4816592" h="56101">
                  <a:moveTo>
                    <a:pt x="0" y="0"/>
                  </a:moveTo>
                  <a:lnTo>
                    <a:pt x="4816592" y="0"/>
                  </a:lnTo>
                  <a:lnTo>
                    <a:pt x="4816592" y="56101"/>
                  </a:lnTo>
                  <a:lnTo>
                    <a:pt x="0" y="56101"/>
                  </a:lnTo>
                  <a:close/>
                </a:path>
              </a:pathLst>
            </a:custGeom>
            <a:solidFill>
              <a:srgbClr val="182D88"/>
            </a:solidFill>
          </p:spPr>
        </p:sp>
        <p:sp>
          <p:nvSpPr>
            <p:cNvPr id="7" name="TextBox 7"/>
            <p:cNvSpPr txBox="1"/>
            <p:nvPr/>
          </p:nvSpPr>
          <p:spPr>
            <a:xfrm>
              <a:off x="0" y="-47625"/>
              <a:ext cx="4816593" cy="103726"/>
            </a:xfrm>
            <a:prstGeom prst="rect">
              <a:avLst/>
            </a:prstGeom>
          </p:spPr>
          <p:txBody>
            <a:bodyPr lIns="50800" tIns="50800" rIns="50800" bIns="50800" rtlCol="0" anchor="ctr"/>
            <a:lstStyle/>
            <a:p>
              <a:pPr algn="ctr">
                <a:lnSpc>
                  <a:spcPts val="3150"/>
                </a:lnSpc>
              </a:pPr>
              <a:endParaRPr/>
            </a:p>
          </p:txBody>
        </p:sp>
      </p:grpSp>
      <p:sp>
        <p:nvSpPr>
          <p:cNvPr id="8" name="Freeform 8"/>
          <p:cNvSpPr/>
          <p:nvPr/>
        </p:nvSpPr>
        <p:spPr>
          <a:xfrm>
            <a:off x="8656969" y="1976275"/>
            <a:ext cx="8855732" cy="6903780"/>
          </a:xfrm>
          <a:custGeom>
            <a:avLst/>
            <a:gdLst/>
            <a:ahLst/>
            <a:cxnLst/>
            <a:rect l="l" t="t" r="r" b="b"/>
            <a:pathLst>
              <a:path w="8855731" h="6903780">
                <a:moveTo>
                  <a:pt x="0" y="0"/>
                </a:moveTo>
                <a:lnTo>
                  <a:pt x="8855731" y="0"/>
                </a:lnTo>
                <a:lnTo>
                  <a:pt x="8855731" y="6903781"/>
                </a:lnTo>
                <a:lnTo>
                  <a:pt x="0" y="6903781"/>
                </a:lnTo>
                <a:lnTo>
                  <a:pt x="0" y="0"/>
                </a:lnTo>
                <a:close/>
              </a:path>
            </a:pathLst>
          </a:custGeom>
          <a:blipFill>
            <a:blip r:embed="rId5"/>
            <a:stretch>
              <a:fillRect/>
            </a:stretch>
          </a:blipFill>
        </p:spPr>
      </p:sp>
      <p:sp>
        <p:nvSpPr>
          <p:cNvPr id="11" name="TextBox 11"/>
          <p:cNvSpPr txBox="1"/>
          <p:nvPr/>
        </p:nvSpPr>
        <p:spPr>
          <a:xfrm>
            <a:off x="1028701" y="3430093"/>
            <a:ext cx="6783860" cy="4078040"/>
          </a:xfrm>
          <a:prstGeom prst="rect">
            <a:avLst/>
          </a:prstGeom>
        </p:spPr>
        <p:txBody>
          <a:bodyPr lIns="0" tIns="0" rIns="0" bIns="0" rtlCol="0" anchor="t">
            <a:spAutoFit/>
          </a:bodyPr>
          <a:lstStyle/>
          <a:p>
            <a:pPr>
              <a:lnSpc>
                <a:spcPts val="10595"/>
              </a:lnSpc>
            </a:pP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Cảm</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ơn</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các</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em</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học</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sinh</a:t>
            </a:r>
            <a:endPar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endParaRPr>
          </a:p>
          <a:p>
            <a:pPr>
              <a:lnSpc>
                <a:spcPts val="10595"/>
              </a:lnSpc>
            </a:pP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đã</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theo</a:t>
            </a:r>
            <a:r>
              <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 </a:t>
            </a:r>
            <a:r>
              <a:rPr lang="en-US" sz="11000" spc="-110" dirty="0" err="1">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rPr>
              <a:t>dõi</a:t>
            </a:r>
            <a:endParaRPr lang="en-US" sz="11000" spc="-110" dirty="0">
              <a:solidFill>
                <a:srgbClr val="2657C1"/>
              </a:solidFill>
              <a:latin typeface="Times New Roman" panose="02020603050405020304" pitchFamily="18" charset="0"/>
              <a:ea typeface="Etna Sans Serif" panose="02000600000000000000"/>
              <a:cs typeface="Times New Roman" panose="02020603050405020304" pitchFamily="18" charset="0"/>
              <a:sym typeface="Etna Sans Serif" panose="02000600000000000000"/>
            </a:endParaRPr>
          </a:p>
        </p:txBody>
      </p:sp>
      <p:sp>
        <p:nvSpPr>
          <p:cNvPr id="16" name="Freeform 16"/>
          <p:cNvSpPr/>
          <p:nvPr/>
        </p:nvSpPr>
        <p:spPr>
          <a:xfrm>
            <a:off x="7880597" y="2172197"/>
            <a:ext cx="776370" cy="776370"/>
          </a:xfrm>
          <a:custGeom>
            <a:avLst/>
            <a:gdLst/>
            <a:ahLst/>
            <a:cxnLst/>
            <a:rect l="l" t="t" r="r" b="b"/>
            <a:pathLst>
              <a:path w="776370" h="776370">
                <a:moveTo>
                  <a:pt x="0" y="0"/>
                </a:moveTo>
                <a:lnTo>
                  <a:pt x="776370" y="0"/>
                </a:lnTo>
                <a:lnTo>
                  <a:pt x="776370" y="776369"/>
                </a:lnTo>
                <a:lnTo>
                  <a:pt x="0" y="77636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2346551" y="1891186"/>
            <a:ext cx="5571240" cy="1800494"/>
          </a:xfrm>
          <a:prstGeom prst="rect">
            <a:avLst/>
          </a:prstGeom>
        </p:spPr>
        <p:style>
          <a:lnRef idx="2">
            <a:schemeClr val="accent1"/>
          </a:lnRef>
          <a:fillRef idx="1">
            <a:schemeClr val="lt1"/>
          </a:fillRef>
          <a:effectRef idx="0">
            <a:schemeClr val="accent1"/>
          </a:effectRef>
          <a:fontRef idx="minor">
            <a:schemeClr val="dk1"/>
          </a:fontRef>
        </p:style>
        <p:txBody>
          <a:bodyPr wrap="square" lIns="137147" tIns="68573" rIns="137147" bIns="68573">
            <a:spAutoFit/>
          </a:bodyPr>
          <a:lstStyle/>
          <a:p>
            <a:r>
              <a:rPr lang="en-US" sz="36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C.</a:t>
            </a:r>
            <a:r>
              <a:rPr lang="en-GB" sz="3600" dirty="0">
                <a:solidFill>
                  <a:schemeClr val="tx1"/>
                </a:solidFill>
              </a:rPr>
              <a:t> An </a:t>
            </a:r>
            <a:r>
              <a:rPr lang="en-GB" sz="3600" dirty="0" err="1">
                <a:solidFill>
                  <a:schemeClr val="tx1"/>
                </a:solidFill>
              </a:rPr>
              <a:t>ninh</a:t>
            </a:r>
            <a:r>
              <a:rPr lang="en-GB" sz="3600" dirty="0">
                <a:solidFill>
                  <a:schemeClr val="tx1"/>
                </a:solidFill>
              </a:rPr>
              <a:t> </a:t>
            </a:r>
            <a:r>
              <a:rPr lang="en-GB" sz="3600" dirty="0" err="1">
                <a:solidFill>
                  <a:schemeClr val="tx1"/>
                </a:solidFill>
              </a:rPr>
              <a:t>mạng</a:t>
            </a:r>
            <a:r>
              <a:rPr lang="en-GB" sz="3600" dirty="0">
                <a:solidFill>
                  <a:schemeClr val="tx1"/>
                </a:solidFill>
              </a:rPr>
              <a:t> </a:t>
            </a:r>
            <a:r>
              <a:rPr lang="en-GB" sz="3600" dirty="0" err="1">
                <a:solidFill>
                  <a:schemeClr val="tx1"/>
                </a:solidFill>
              </a:rPr>
              <a:t>là</a:t>
            </a:r>
            <a:r>
              <a:rPr lang="en-GB" sz="3600" dirty="0">
                <a:solidFill>
                  <a:schemeClr val="tx1"/>
                </a:solidFill>
              </a:rPr>
              <a:t> </a:t>
            </a:r>
            <a:r>
              <a:rPr lang="en-GB" sz="3600" dirty="0" err="1">
                <a:solidFill>
                  <a:schemeClr val="tx1"/>
                </a:solidFill>
              </a:rPr>
              <a:t>sự</a:t>
            </a:r>
            <a:r>
              <a:rPr lang="en-GB" sz="3600" dirty="0">
                <a:solidFill>
                  <a:schemeClr val="tx1"/>
                </a:solidFill>
              </a:rPr>
              <a:t> </a:t>
            </a:r>
            <a:r>
              <a:rPr lang="en-GB" sz="3600" dirty="0" err="1">
                <a:solidFill>
                  <a:schemeClr val="tx1"/>
                </a:solidFill>
              </a:rPr>
              <a:t>bảo</a:t>
            </a:r>
            <a:r>
              <a:rPr lang="en-GB" sz="3600" dirty="0">
                <a:solidFill>
                  <a:schemeClr val="tx1"/>
                </a:solidFill>
              </a:rPr>
              <a:t> </a:t>
            </a:r>
            <a:r>
              <a:rPr lang="en-GB" sz="3600" dirty="0" err="1">
                <a:solidFill>
                  <a:schemeClr val="tx1"/>
                </a:solidFill>
              </a:rPr>
              <a:t>đảm</a:t>
            </a:r>
            <a:r>
              <a:rPr lang="en-GB" sz="3600" dirty="0">
                <a:solidFill>
                  <a:schemeClr val="tx1"/>
                </a:solidFill>
              </a:rPr>
              <a:t> </a:t>
            </a:r>
            <a:r>
              <a:rPr lang="en-GB" sz="3600" dirty="0" err="1">
                <a:solidFill>
                  <a:schemeClr val="tx1"/>
                </a:solidFill>
              </a:rPr>
              <a:t>hoạt</a:t>
            </a:r>
            <a:r>
              <a:rPr lang="en-GB" sz="3600" dirty="0">
                <a:solidFill>
                  <a:schemeClr val="tx1"/>
                </a:solidFill>
              </a:rPr>
              <a:t> </a:t>
            </a:r>
            <a:r>
              <a:rPr lang="en-GB" sz="3600" dirty="0" err="1">
                <a:solidFill>
                  <a:schemeClr val="tx1"/>
                </a:solidFill>
              </a:rPr>
              <a:t>động</a:t>
            </a:r>
            <a:r>
              <a:rPr lang="en-GB" sz="3600" dirty="0">
                <a:solidFill>
                  <a:schemeClr val="tx1"/>
                </a:solidFill>
              </a:rPr>
              <a:t> </a:t>
            </a:r>
            <a:r>
              <a:rPr lang="en-GB" sz="3600" dirty="0" err="1">
                <a:solidFill>
                  <a:schemeClr val="tx1"/>
                </a:solidFill>
              </a:rPr>
              <a:t>trên</a:t>
            </a:r>
            <a:r>
              <a:rPr lang="en-GB" sz="3600" dirty="0">
                <a:solidFill>
                  <a:schemeClr val="tx1"/>
                </a:solidFill>
              </a:rPr>
              <a:t> </a:t>
            </a:r>
            <a:r>
              <a:rPr lang="en-GB" sz="3600" dirty="0" err="1">
                <a:solidFill>
                  <a:schemeClr val="tx1"/>
                </a:solidFill>
              </a:rPr>
              <a:t>không</a:t>
            </a:r>
            <a:r>
              <a:rPr lang="en-GB" sz="3600" dirty="0">
                <a:solidFill>
                  <a:schemeClr val="tx1"/>
                </a:solidFill>
              </a:rPr>
              <a:t> </a:t>
            </a:r>
            <a:r>
              <a:rPr lang="en-GB" sz="3600" dirty="0" err="1">
                <a:solidFill>
                  <a:schemeClr val="tx1"/>
                </a:solidFill>
              </a:rPr>
              <a:t>gian</a:t>
            </a:r>
            <a:r>
              <a:rPr lang="en-GB" sz="3600" dirty="0">
                <a:solidFill>
                  <a:schemeClr val="tx1"/>
                </a:solidFill>
              </a:rPr>
              <a:t> </a:t>
            </a:r>
            <a:r>
              <a:rPr lang="en-GB" sz="3600" dirty="0" err="1">
                <a:solidFill>
                  <a:schemeClr val="tx1"/>
                </a:solidFill>
              </a:rPr>
              <a:t>mạng</a:t>
            </a:r>
            <a:r>
              <a:rPr lang="en-GB" sz="3600" dirty="0">
                <a:solidFill>
                  <a:schemeClr val="tx1"/>
                </a:solidFill>
                <a:latin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p:cNvSpPr txBox="1"/>
          <p:nvPr/>
        </p:nvSpPr>
        <p:spPr>
          <a:xfrm>
            <a:off x="370209" y="1884572"/>
            <a:ext cx="6136845" cy="1246496"/>
          </a:xfrm>
          <a:prstGeom prst="rect">
            <a:avLst/>
          </a:prstGeom>
        </p:spPr>
        <p:style>
          <a:lnRef idx="2">
            <a:schemeClr val="accent1"/>
          </a:lnRef>
          <a:fillRef idx="1">
            <a:schemeClr val="lt1"/>
          </a:fillRef>
          <a:effectRef idx="0">
            <a:schemeClr val="accent1"/>
          </a:effectRef>
          <a:fontRef idx="minor">
            <a:schemeClr val="dk1"/>
          </a:fontRef>
        </p:style>
        <p:txBody>
          <a:bodyPr wrap="square" lIns="137147" tIns="68573" rIns="137147" bIns="68573">
            <a:spAutoFit/>
          </a:bodyPr>
          <a:lstStyle/>
          <a:p>
            <a:r>
              <a:rPr lang="en-US" sz="3600" dirty="0">
                <a:solidFill>
                  <a:srgbClr val="00B050"/>
                </a:solidFill>
                <a:latin typeface="Times New Roman" panose="02020603050405020304" pitchFamily="18" charset="0"/>
                <a:ea typeface="Calibri" panose="020F0502020204030204" pitchFamily="34" charset="0"/>
              </a:rPr>
              <a:t>A.</a:t>
            </a:r>
            <a:r>
              <a:rPr lang="vi-VN" sz="3600" dirty="0">
                <a:solidFill>
                  <a:schemeClr val="tx1"/>
                </a:solidFill>
              </a:rPr>
              <a:t> Mạng là môi trường trong đó thông tin được</a:t>
            </a:r>
            <a:endParaRPr lang="en-GB" sz="3600" dirty="0">
              <a:solidFill>
                <a:schemeClr val="tx1"/>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127130" y="450484"/>
            <a:ext cx="11090706" cy="1246496"/>
          </a:xfrm>
          <a:prstGeom prst="rect">
            <a:avLst/>
          </a:prstGeom>
          <a:solidFill>
            <a:schemeClr val="accent4">
              <a:lumMod val="40000"/>
              <a:lumOff val="60000"/>
            </a:schemeClr>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lIns="137147" tIns="68573" rIns="137147" bIns="68573">
            <a:spAutoFit/>
          </a:bodyPr>
          <a:lstStyle/>
          <a:p>
            <a:pPr marL="1197491" indent="-1197491"/>
            <a:r>
              <a:rPr lang="vi-VN" sz="3600" dirty="0">
                <a:solidFill>
                  <a:srgbClr val="00B050"/>
                </a:solidFill>
                <a:latin typeface="Times New Roman" panose="02020603050405020304" pitchFamily="18" charset="0"/>
              </a:rPr>
              <a:t>1. </a:t>
            </a:r>
            <a:r>
              <a:rPr lang="en-US" sz="3600" dirty="0" err="1">
                <a:solidFill>
                  <a:schemeClr val="tx1"/>
                </a:solidFill>
                <a:latin typeface="Times New Roman" panose="02020603050405020304" pitchFamily="18" charset="0"/>
              </a:rPr>
              <a:t>Sắp</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xếp</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các</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mảnh</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ghép</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sau</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để</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được</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các</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khái</a:t>
            </a:r>
            <a:r>
              <a:rPr lang="en-US" sz="3600" dirty="0">
                <a:solidFill>
                  <a:schemeClr val="tx1"/>
                </a:solidFill>
                <a:latin typeface="Times New Roman" panose="02020603050405020304" pitchFamily="18" charset="0"/>
              </a:rPr>
              <a:t> </a:t>
            </a:r>
            <a:r>
              <a:rPr lang="vi-VN" sz="3600" dirty="0">
                <a:solidFill>
                  <a:schemeClr val="tx1"/>
                </a:solidFill>
                <a:latin typeface="Times New Roman" panose="02020603050405020304" pitchFamily="18" charset="0"/>
              </a:rPr>
              <a:t>niệm:  </a:t>
            </a:r>
            <a:r>
              <a:rPr lang="en-US" sz="3600" dirty="0" err="1">
                <a:solidFill>
                  <a:schemeClr val="tx1"/>
                </a:solidFill>
                <a:latin typeface="Times New Roman" panose="02020603050405020304" pitchFamily="18" charset="0"/>
              </a:rPr>
              <a:t>Mạng</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Không</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gian</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mạng</a:t>
            </a:r>
            <a:r>
              <a:rPr lang="en-US" sz="3600" dirty="0">
                <a:solidFill>
                  <a:schemeClr val="tx1"/>
                </a:solidFill>
                <a:latin typeface="Times New Roman" panose="02020603050405020304" pitchFamily="18" charset="0"/>
              </a:rPr>
              <a:t>, An </a:t>
            </a:r>
            <a:r>
              <a:rPr lang="en-US" sz="3600" dirty="0" err="1">
                <a:solidFill>
                  <a:schemeClr val="tx1"/>
                </a:solidFill>
                <a:latin typeface="Times New Roman" panose="02020603050405020304" pitchFamily="18" charset="0"/>
              </a:rPr>
              <a:t>ninh</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mạng</a:t>
            </a:r>
            <a:endParaRPr lang="en-GB" sz="3600" dirty="0">
              <a:solidFill>
                <a:schemeClr val="tx1"/>
              </a:solidFill>
            </a:endParaRPr>
          </a:p>
        </p:txBody>
      </p:sp>
      <p:sp>
        <p:nvSpPr>
          <p:cNvPr id="24" name="TextBox 23"/>
          <p:cNvSpPr txBox="1"/>
          <p:nvPr/>
        </p:nvSpPr>
        <p:spPr>
          <a:xfrm>
            <a:off x="6813135" y="1884574"/>
            <a:ext cx="5101812" cy="1246496"/>
          </a:xfrm>
          <a:prstGeom prst="rect">
            <a:avLst/>
          </a:prstGeom>
        </p:spPr>
        <p:style>
          <a:lnRef idx="2">
            <a:schemeClr val="accent1"/>
          </a:lnRef>
          <a:fillRef idx="1">
            <a:schemeClr val="lt1"/>
          </a:fillRef>
          <a:effectRef idx="0">
            <a:schemeClr val="accent1"/>
          </a:effectRef>
          <a:fontRef idx="minor">
            <a:schemeClr val="dk1"/>
          </a:fontRef>
        </p:style>
        <p:txBody>
          <a:bodyPr wrap="square" lIns="137147" tIns="68573" rIns="137147" bIns="68573">
            <a:spAutoFit/>
          </a:bodyPr>
          <a:lstStyle/>
          <a:p>
            <a:r>
              <a:rPr lang="en-US" sz="3600" dirty="0">
                <a:solidFill>
                  <a:srgbClr val="00B050"/>
                </a:solidFill>
                <a:latin typeface="Times New Roman" panose="02020603050405020304" pitchFamily="18" charset="0"/>
                <a:cs typeface="Times New Roman" panose="02020603050405020304" pitchFamily="18" charset="0"/>
              </a:rPr>
              <a:t>B.</a:t>
            </a:r>
            <a:r>
              <a:rPr lang="vi-VN" sz="3600" dirty="0">
                <a:solidFill>
                  <a:schemeClr val="tx1"/>
                </a:solidFill>
              </a:rPr>
              <a:t> Không gian mạng  là mạng lưới</a:t>
            </a:r>
            <a:endParaRPr lang="en-GB" sz="3600" dirty="0">
              <a:solidFill>
                <a:schemeClr val="tx1"/>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2471470" y="8773054"/>
            <a:ext cx="14570015" cy="124649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47" tIns="68573" rIns="137147" bIns="68573">
            <a:spAutoFit/>
          </a:bodyPr>
          <a:lstStyle/>
          <a:p>
            <a:r>
              <a:rPr lang="en-US" sz="3600" dirty="0" err="1">
                <a:solidFill>
                  <a:srgbClr val="00B050"/>
                </a:solidFill>
                <a:latin typeface="Times New Roman" panose="02020603050405020304" pitchFamily="18" charset="0"/>
              </a:rPr>
              <a:t>Đáp</a:t>
            </a:r>
            <a:r>
              <a:rPr lang="en-US" sz="3600" dirty="0">
                <a:solidFill>
                  <a:srgbClr val="00B050"/>
                </a:solidFill>
                <a:latin typeface="Times New Roman" panose="02020603050405020304" pitchFamily="18" charset="0"/>
              </a:rPr>
              <a:t> </a:t>
            </a:r>
            <a:r>
              <a:rPr lang="en-US" sz="3600" dirty="0" err="1">
                <a:solidFill>
                  <a:srgbClr val="00B050"/>
                </a:solidFill>
                <a:latin typeface="Times New Roman" panose="02020603050405020304" pitchFamily="18" charset="0"/>
              </a:rPr>
              <a:t>án</a:t>
            </a:r>
            <a:r>
              <a:rPr lang="en-US" sz="3600" dirty="0">
                <a:solidFill>
                  <a:srgbClr val="00B050"/>
                </a:solidFill>
                <a:latin typeface="Times New Roman" panose="02020603050405020304" pitchFamily="18" charset="0"/>
              </a:rPr>
              <a:t>: </a:t>
            </a:r>
          </a:p>
          <a:p>
            <a:r>
              <a:rPr lang="en-US" sz="3600" dirty="0" err="1">
                <a:solidFill>
                  <a:schemeClr val="tx1"/>
                </a:solidFill>
                <a:latin typeface="Times New Roman" panose="02020603050405020304" pitchFamily="18" charset="0"/>
              </a:rPr>
              <a:t>Mạng</a:t>
            </a:r>
            <a:r>
              <a:rPr lang="en-US" sz="3600" dirty="0">
                <a:solidFill>
                  <a:schemeClr val="tx1"/>
                </a:solidFill>
                <a:latin typeface="Times New Roman" panose="02020603050405020304" pitchFamily="18" charset="0"/>
              </a:rPr>
              <a:t>: </a:t>
            </a:r>
            <a:r>
              <a:rPr lang="en-US" sz="3600" dirty="0">
                <a:solidFill>
                  <a:srgbClr val="FF0000"/>
                </a:solidFill>
                <a:latin typeface="Times New Roman" panose="02020603050405020304" pitchFamily="18" charset="0"/>
              </a:rPr>
              <a:t>AGN</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Không</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gian</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mạng</a:t>
            </a:r>
            <a:r>
              <a:rPr lang="en-US" sz="3600" dirty="0">
                <a:solidFill>
                  <a:schemeClr val="tx1"/>
                </a:solidFill>
                <a:latin typeface="Times New Roman" panose="02020603050405020304" pitchFamily="18" charset="0"/>
              </a:rPr>
              <a:t>: </a:t>
            </a:r>
            <a:r>
              <a:rPr lang="en-US" sz="3600" dirty="0">
                <a:solidFill>
                  <a:srgbClr val="FF0000"/>
                </a:solidFill>
                <a:latin typeface="Times New Roman" panose="02020603050405020304" pitchFamily="18" charset="0"/>
              </a:rPr>
              <a:t>BDMIKL</a:t>
            </a:r>
            <a:r>
              <a:rPr lang="en-US" sz="3600" dirty="0">
                <a:solidFill>
                  <a:schemeClr val="tx1"/>
                </a:solidFill>
                <a:latin typeface="Times New Roman" panose="02020603050405020304" pitchFamily="18" charset="0"/>
              </a:rPr>
              <a:t>. An </a:t>
            </a:r>
            <a:r>
              <a:rPr lang="en-US" sz="3600" dirty="0" err="1">
                <a:solidFill>
                  <a:schemeClr val="tx1"/>
                </a:solidFill>
                <a:latin typeface="Times New Roman" panose="02020603050405020304" pitchFamily="18" charset="0"/>
              </a:rPr>
              <a:t>ninh</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mạng</a:t>
            </a:r>
            <a:r>
              <a:rPr lang="en-US" sz="3600" dirty="0">
                <a:solidFill>
                  <a:schemeClr val="tx1"/>
                </a:solidFill>
                <a:latin typeface="Times New Roman" panose="02020603050405020304" pitchFamily="18" charset="0"/>
              </a:rPr>
              <a:t>: </a:t>
            </a:r>
            <a:r>
              <a:rPr lang="en-US" sz="3600" dirty="0">
                <a:solidFill>
                  <a:srgbClr val="FF0000"/>
                </a:solidFill>
                <a:latin typeface="Times New Roman" panose="02020603050405020304" pitchFamily="18" charset="0"/>
              </a:rPr>
              <a:t>CHE</a:t>
            </a:r>
            <a:r>
              <a:rPr lang="en-US" sz="3600" dirty="0">
                <a:solidFill>
                  <a:schemeClr val="tx1"/>
                </a:solidFill>
                <a:latin typeface="Times New Roman" panose="02020603050405020304" pitchFamily="18" charset="0"/>
              </a:rPr>
              <a:t>  </a:t>
            </a:r>
            <a:endParaRPr lang="en-GB" sz="3600" dirty="0">
              <a:solidFill>
                <a:schemeClr val="tx1"/>
              </a:solidFill>
            </a:endParaRPr>
          </a:p>
        </p:txBody>
      </p:sp>
      <p:sp>
        <p:nvSpPr>
          <p:cNvPr id="10" name="TextBox 9"/>
          <p:cNvSpPr txBox="1"/>
          <p:nvPr/>
        </p:nvSpPr>
        <p:spPr>
          <a:xfrm>
            <a:off x="353502" y="5203286"/>
            <a:ext cx="6136845" cy="1800494"/>
          </a:xfrm>
          <a:prstGeom prst="rect">
            <a:avLst/>
          </a:prstGeom>
        </p:spPr>
        <p:style>
          <a:lnRef idx="2">
            <a:schemeClr val="accent1"/>
          </a:lnRef>
          <a:fillRef idx="1">
            <a:schemeClr val="lt1"/>
          </a:fillRef>
          <a:effectRef idx="0">
            <a:schemeClr val="accent1"/>
          </a:effectRef>
          <a:fontRef idx="minor">
            <a:schemeClr val="dk1"/>
          </a:fontRef>
        </p:style>
        <p:txBody>
          <a:bodyPr wrap="square" lIns="137147" tIns="68573" rIns="137147" bIns="68573">
            <a:spAutoFit/>
          </a:bodyPr>
          <a:lstStyle/>
          <a:p>
            <a:r>
              <a:rPr lang="en-GB" sz="3600" dirty="0">
                <a:solidFill>
                  <a:srgbClr val="00B050"/>
                </a:solidFill>
                <a:latin typeface="Times New Roman" panose="02020603050405020304" pitchFamily="18" charset="0"/>
                <a:cs typeface="Times New Roman" panose="02020603050405020304" pitchFamily="18" charset="0"/>
              </a:rPr>
              <a:t>H.</a:t>
            </a:r>
            <a:r>
              <a:rPr lang="vi-VN" sz="3600" dirty="0">
                <a:solidFill>
                  <a:schemeClr val="tx1"/>
                </a:solidFill>
              </a:rPr>
              <a:t> không gây phương hại đến an ninh quốc gia, trật tự, an toàn xã hội,</a:t>
            </a:r>
            <a:endParaRPr lang="en-GB" sz="3600" dirty="0">
              <a:solidFill>
                <a:schemeClr val="tx1"/>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53505" y="3534977"/>
            <a:ext cx="6136845" cy="1246496"/>
          </a:xfrm>
          <a:prstGeom prst="rect">
            <a:avLst/>
          </a:prstGeom>
        </p:spPr>
        <p:style>
          <a:lnRef idx="2">
            <a:schemeClr val="accent1"/>
          </a:lnRef>
          <a:fillRef idx="1">
            <a:schemeClr val="lt1"/>
          </a:fillRef>
          <a:effectRef idx="0">
            <a:schemeClr val="accent1"/>
          </a:effectRef>
          <a:fontRef idx="minor">
            <a:schemeClr val="dk1"/>
          </a:fontRef>
        </p:style>
        <p:txBody>
          <a:bodyPr wrap="square" lIns="137147" tIns="68573" rIns="137147" bIns="68573">
            <a:spAutoFit/>
          </a:bodyPr>
          <a:lstStyle/>
          <a:p>
            <a:r>
              <a:rPr lang="en-GB" sz="3600" dirty="0">
                <a:solidFill>
                  <a:srgbClr val="00B050"/>
                </a:solidFill>
                <a:latin typeface="Times New Roman" panose="02020603050405020304" pitchFamily="18" charset="0"/>
                <a:cs typeface="Times New Roman" panose="02020603050405020304" pitchFamily="18" charset="0"/>
              </a:rPr>
              <a:t>D.</a:t>
            </a:r>
            <a:r>
              <a:rPr lang="vi-VN" sz="3600" dirty="0">
                <a:solidFill>
                  <a:srgbClr val="00B050"/>
                </a:solidFill>
              </a:rPr>
              <a:t> </a:t>
            </a:r>
            <a:r>
              <a:rPr lang="vi-VN" sz="3600" dirty="0">
                <a:solidFill>
                  <a:schemeClr val="tx1"/>
                </a:solidFill>
              </a:rPr>
              <a:t>kết nối của cơ sở hạ tầng công nghệ thông tin</a:t>
            </a:r>
            <a:endParaRPr lang="en-GB" sz="3600" dirty="0">
              <a:solidFill>
                <a:schemeClr val="tx1"/>
              </a:solidFill>
            </a:endParaRPr>
          </a:p>
        </p:txBody>
      </p:sp>
      <p:sp>
        <p:nvSpPr>
          <p:cNvPr id="14" name="TextBox 13"/>
          <p:cNvSpPr txBox="1"/>
          <p:nvPr/>
        </p:nvSpPr>
        <p:spPr>
          <a:xfrm>
            <a:off x="6813136" y="3178117"/>
            <a:ext cx="5101811" cy="1800494"/>
          </a:xfrm>
          <a:prstGeom prst="rect">
            <a:avLst/>
          </a:prstGeom>
        </p:spPr>
        <p:style>
          <a:lnRef idx="2">
            <a:schemeClr val="accent1"/>
          </a:lnRef>
          <a:fillRef idx="1">
            <a:schemeClr val="lt1"/>
          </a:fillRef>
          <a:effectRef idx="0">
            <a:schemeClr val="accent1"/>
          </a:effectRef>
          <a:fontRef idx="minor">
            <a:schemeClr val="dk1"/>
          </a:fontRef>
        </p:style>
        <p:txBody>
          <a:bodyPr wrap="square" lIns="137147" tIns="68573" rIns="137147" bIns="68573">
            <a:spAutoFit/>
          </a:bodyPr>
          <a:lstStyle/>
          <a:p>
            <a:r>
              <a:rPr lang="en-US" sz="3600" dirty="0">
                <a:solidFill>
                  <a:srgbClr val="00B050"/>
                </a:solidFill>
                <a:latin typeface="Times New Roman" panose="02020603050405020304" pitchFamily="18" charset="0"/>
                <a:ea typeface="Calibri" panose="020F0502020204030204" pitchFamily="34" charset="0"/>
              </a:rPr>
              <a:t>E.</a:t>
            </a:r>
            <a:r>
              <a:rPr lang="vi-VN" sz="3600" dirty="0">
                <a:solidFill>
                  <a:schemeClr val="tx1"/>
                </a:solidFill>
              </a:rPr>
              <a:t> quyền và lợi ích hợp pháp của cơ quan, tổ chức, cá nhân</a:t>
            </a:r>
            <a:r>
              <a:rPr lang="en-GB" sz="3600" dirty="0">
                <a:solidFill>
                  <a:schemeClr val="tx1"/>
                </a:solidFill>
              </a:rPr>
              <a:t> </a:t>
            </a:r>
            <a:endParaRPr lang="en-GB" sz="3600" dirty="0">
              <a:solidFill>
                <a:schemeClr val="tx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6813135" y="5021018"/>
            <a:ext cx="5101812" cy="1800494"/>
          </a:xfrm>
          <a:prstGeom prst="rect">
            <a:avLst/>
          </a:prstGeom>
        </p:spPr>
        <p:style>
          <a:lnRef idx="2">
            <a:schemeClr val="accent1"/>
          </a:lnRef>
          <a:fillRef idx="1">
            <a:schemeClr val="lt1"/>
          </a:fillRef>
          <a:effectRef idx="0">
            <a:schemeClr val="accent1"/>
          </a:effectRef>
          <a:fontRef idx="minor">
            <a:schemeClr val="dk1"/>
          </a:fontRef>
        </p:style>
        <p:txBody>
          <a:bodyPr wrap="square" lIns="137147" tIns="68573" rIns="137147" bIns="68573">
            <a:spAutoFit/>
          </a:bodyPr>
          <a:lstStyle/>
          <a:p>
            <a:r>
              <a:rPr lang="en-US" sz="3600" dirty="0">
                <a:solidFill>
                  <a:srgbClr val="00B050"/>
                </a:solidFill>
                <a:latin typeface="Times New Roman" panose="02020603050405020304" pitchFamily="18" charset="0"/>
                <a:ea typeface="Calibri" panose="020F0502020204030204" pitchFamily="34" charset="0"/>
              </a:rPr>
              <a:t>I.</a:t>
            </a:r>
            <a:r>
              <a:rPr lang="en-GB" sz="3600" dirty="0">
                <a:solidFill>
                  <a:schemeClr val="tx1"/>
                </a:solidFill>
              </a:rPr>
              <a:t> </a:t>
            </a:r>
            <a:r>
              <a:rPr lang="en-GB" sz="3600" dirty="0" err="1">
                <a:solidFill>
                  <a:schemeClr val="tx1"/>
                </a:solidFill>
              </a:rPr>
              <a:t>hệ</a:t>
            </a:r>
            <a:r>
              <a:rPr lang="en-GB" sz="3600" dirty="0">
                <a:solidFill>
                  <a:schemeClr val="tx1"/>
                </a:solidFill>
              </a:rPr>
              <a:t> </a:t>
            </a:r>
            <a:r>
              <a:rPr lang="en-GB" sz="3600" dirty="0" err="1">
                <a:solidFill>
                  <a:schemeClr val="tx1"/>
                </a:solidFill>
              </a:rPr>
              <a:t>thống</a:t>
            </a:r>
            <a:r>
              <a:rPr lang="en-GB" sz="3600" dirty="0">
                <a:solidFill>
                  <a:schemeClr val="tx1"/>
                </a:solidFill>
              </a:rPr>
              <a:t> </a:t>
            </a:r>
            <a:r>
              <a:rPr lang="en-GB" sz="3600" dirty="0" err="1">
                <a:solidFill>
                  <a:schemeClr val="tx1"/>
                </a:solidFill>
              </a:rPr>
              <a:t>thông</a:t>
            </a:r>
            <a:r>
              <a:rPr lang="en-GB" sz="3600" dirty="0">
                <a:solidFill>
                  <a:schemeClr val="tx1"/>
                </a:solidFill>
              </a:rPr>
              <a:t> tin, </a:t>
            </a:r>
            <a:r>
              <a:rPr lang="en-GB" sz="3600" dirty="0" err="1">
                <a:solidFill>
                  <a:schemeClr val="tx1"/>
                </a:solidFill>
              </a:rPr>
              <a:t>hệ</a:t>
            </a:r>
            <a:r>
              <a:rPr lang="en-GB" sz="3600" dirty="0">
                <a:solidFill>
                  <a:schemeClr val="tx1"/>
                </a:solidFill>
              </a:rPr>
              <a:t> </a:t>
            </a:r>
            <a:r>
              <a:rPr lang="en-GB" sz="3600" dirty="0" err="1">
                <a:solidFill>
                  <a:schemeClr val="tx1"/>
                </a:solidFill>
              </a:rPr>
              <a:t>thống</a:t>
            </a:r>
            <a:r>
              <a:rPr lang="en-GB" sz="3600" dirty="0">
                <a:solidFill>
                  <a:schemeClr val="tx1"/>
                </a:solidFill>
              </a:rPr>
              <a:t> </a:t>
            </a:r>
            <a:r>
              <a:rPr lang="en-GB" sz="3600" dirty="0" err="1">
                <a:solidFill>
                  <a:schemeClr val="tx1"/>
                </a:solidFill>
              </a:rPr>
              <a:t>xử</a:t>
            </a:r>
            <a:r>
              <a:rPr lang="en-GB" sz="3600" dirty="0">
                <a:solidFill>
                  <a:schemeClr val="tx1"/>
                </a:solidFill>
              </a:rPr>
              <a:t> </a:t>
            </a:r>
            <a:r>
              <a:rPr lang="en-GB" sz="3600" dirty="0" err="1">
                <a:solidFill>
                  <a:schemeClr val="tx1"/>
                </a:solidFill>
              </a:rPr>
              <a:t>lí</a:t>
            </a:r>
            <a:r>
              <a:rPr lang="en-GB" sz="3600" dirty="0">
                <a:solidFill>
                  <a:schemeClr val="tx1"/>
                </a:solidFill>
              </a:rPr>
              <a:t> </a:t>
            </a:r>
            <a:r>
              <a:rPr lang="en-GB" sz="3600" dirty="0" err="1">
                <a:solidFill>
                  <a:schemeClr val="tx1"/>
                </a:solidFill>
              </a:rPr>
              <a:t>và</a:t>
            </a:r>
            <a:r>
              <a:rPr lang="en-GB" sz="3600" dirty="0">
                <a:solidFill>
                  <a:schemeClr val="tx1"/>
                </a:solidFill>
              </a:rPr>
              <a:t> </a:t>
            </a:r>
            <a:r>
              <a:rPr lang="en-GB" sz="3600" dirty="0" err="1">
                <a:solidFill>
                  <a:schemeClr val="tx1"/>
                </a:solidFill>
              </a:rPr>
              <a:t>điều</a:t>
            </a:r>
            <a:r>
              <a:rPr lang="en-GB" sz="3600" dirty="0">
                <a:solidFill>
                  <a:schemeClr val="tx1"/>
                </a:solidFill>
              </a:rPr>
              <a:t> </a:t>
            </a:r>
            <a:r>
              <a:rPr lang="en-GB" sz="3600" dirty="0" err="1">
                <a:solidFill>
                  <a:schemeClr val="tx1"/>
                </a:solidFill>
              </a:rPr>
              <a:t>khiển</a:t>
            </a:r>
            <a:r>
              <a:rPr lang="en-GB" sz="3600" dirty="0">
                <a:solidFill>
                  <a:schemeClr val="tx1"/>
                </a:solidFill>
              </a:rPr>
              <a:t> </a:t>
            </a:r>
            <a:r>
              <a:rPr lang="en-GB" sz="3600" dirty="0" err="1">
                <a:solidFill>
                  <a:schemeClr val="tx1"/>
                </a:solidFill>
              </a:rPr>
              <a:t>thông</a:t>
            </a:r>
            <a:r>
              <a:rPr lang="en-GB" sz="3600" dirty="0">
                <a:solidFill>
                  <a:schemeClr val="tx1"/>
                </a:solidFill>
              </a:rPr>
              <a:t> tin, </a:t>
            </a:r>
            <a:r>
              <a:rPr lang="vi-VN" sz="3600" dirty="0">
                <a:solidFill>
                  <a:schemeClr val="tx1"/>
                </a:solidFill>
              </a:rPr>
              <a:t>cơ sở dữ liệu;</a:t>
            </a: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p:cNvSpPr txBox="1"/>
          <p:nvPr/>
        </p:nvSpPr>
        <p:spPr>
          <a:xfrm>
            <a:off x="12363255" y="3898031"/>
            <a:ext cx="5571240" cy="1800494"/>
          </a:xfrm>
          <a:prstGeom prst="rect">
            <a:avLst/>
          </a:prstGeom>
        </p:spPr>
        <p:style>
          <a:lnRef idx="2">
            <a:schemeClr val="accent1"/>
          </a:lnRef>
          <a:fillRef idx="1">
            <a:schemeClr val="lt1"/>
          </a:fillRef>
          <a:effectRef idx="0">
            <a:schemeClr val="accent1"/>
          </a:effectRef>
          <a:fontRef idx="minor">
            <a:schemeClr val="dk1"/>
          </a:fontRef>
        </p:style>
        <p:txBody>
          <a:bodyPr wrap="square" lIns="137147" tIns="68573" rIns="137147" bIns="68573">
            <a:spAutoFit/>
          </a:bodyPr>
          <a:lstStyle/>
          <a:p>
            <a:r>
              <a:rPr lang="en-US" sz="3600" dirty="0">
                <a:solidFill>
                  <a:srgbClr val="00B050"/>
                </a:solidFill>
                <a:latin typeface="Times New Roman" panose="02020603050405020304" pitchFamily="18" charset="0"/>
                <a:ea typeface="Calibri" panose="020F0502020204030204" pitchFamily="34" charset="0"/>
              </a:rPr>
              <a:t>G.</a:t>
            </a:r>
            <a:r>
              <a:rPr lang="vi-VN" sz="3600" dirty="0">
                <a:solidFill>
                  <a:schemeClr val="tx1"/>
                </a:solidFill>
              </a:rPr>
              <a:t> cung cấp, truyền đưa, thu thập, xử lí, lưu trữ và trao đổi</a:t>
            </a:r>
            <a:r>
              <a:rPr lang="en-GB" sz="3600" dirty="0">
                <a:solidFill>
                  <a:schemeClr val="tx1"/>
                </a:solidFill>
              </a:rPr>
              <a:t> </a:t>
            </a: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p:cNvSpPr txBox="1"/>
          <p:nvPr/>
        </p:nvSpPr>
        <p:spPr>
          <a:xfrm>
            <a:off x="12346551" y="5904877"/>
            <a:ext cx="5571240" cy="1246496"/>
          </a:xfrm>
          <a:prstGeom prst="rect">
            <a:avLst/>
          </a:prstGeom>
        </p:spPr>
        <p:style>
          <a:lnRef idx="2">
            <a:schemeClr val="accent1"/>
          </a:lnRef>
          <a:fillRef idx="1">
            <a:schemeClr val="lt1"/>
          </a:fillRef>
          <a:effectRef idx="0">
            <a:schemeClr val="accent1"/>
          </a:effectRef>
          <a:fontRef idx="minor">
            <a:schemeClr val="dk1"/>
          </a:fontRef>
        </p:style>
        <p:txBody>
          <a:bodyPr wrap="square" lIns="137147" tIns="68573" rIns="137147" bIns="68573">
            <a:spAutoFit/>
          </a:bodyPr>
          <a:lstStyle/>
          <a:p>
            <a:r>
              <a:rPr lang="en-US" sz="3600" dirty="0">
                <a:solidFill>
                  <a:srgbClr val="00B050"/>
                </a:solidFill>
                <a:latin typeface="Times New Roman" panose="02020603050405020304" pitchFamily="18" charset="0"/>
                <a:ea typeface="Calibri" panose="020F0502020204030204" pitchFamily="34" charset="0"/>
              </a:rPr>
              <a:t>K.</a:t>
            </a:r>
            <a:r>
              <a:rPr lang="vi-VN" sz="3600" dirty="0">
                <a:solidFill>
                  <a:srgbClr val="00B050"/>
                </a:solidFill>
              </a:rPr>
              <a:t> </a:t>
            </a:r>
            <a:r>
              <a:rPr lang="vi-VN" sz="3600" dirty="0">
                <a:solidFill>
                  <a:schemeClr val="tx1"/>
                </a:solidFill>
              </a:rPr>
              <a:t>là nơi con người thực hiện các hành vi xã hội</a:t>
            </a:r>
            <a:r>
              <a:rPr lang="en-GB" sz="3600" dirty="0">
                <a:solidFill>
                  <a:schemeClr val="tx1"/>
                </a:solidFill>
              </a:rPr>
              <a:t> </a:t>
            </a: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TextBox 25"/>
          <p:cNvSpPr txBox="1"/>
          <p:nvPr/>
        </p:nvSpPr>
        <p:spPr>
          <a:xfrm>
            <a:off x="353505" y="7456363"/>
            <a:ext cx="6136842" cy="1246496"/>
          </a:xfrm>
          <a:prstGeom prst="rect">
            <a:avLst/>
          </a:prstGeom>
        </p:spPr>
        <p:style>
          <a:lnRef idx="2">
            <a:schemeClr val="accent1"/>
          </a:lnRef>
          <a:fillRef idx="1">
            <a:schemeClr val="lt1"/>
          </a:fillRef>
          <a:effectRef idx="0">
            <a:schemeClr val="accent1"/>
          </a:effectRef>
          <a:fontRef idx="minor">
            <a:schemeClr val="dk1"/>
          </a:fontRef>
        </p:style>
        <p:txBody>
          <a:bodyPr wrap="square" lIns="137147" tIns="68573" rIns="137147" bIns="68573">
            <a:spAutoFit/>
          </a:bodyPr>
          <a:lstStyle/>
          <a:p>
            <a:r>
              <a:rPr lang="en-GB" sz="3600" dirty="0">
                <a:solidFill>
                  <a:srgbClr val="00B050"/>
                </a:solidFill>
                <a:latin typeface="Times New Roman" panose="02020603050405020304" pitchFamily="18" charset="0"/>
                <a:cs typeface="Times New Roman" panose="02020603050405020304" pitchFamily="18" charset="0"/>
              </a:rPr>
              <a:t>L.</a:t>
            </a:r>
            <a:r>
              <a:rPr lang="en-GB" sz="3600" dirty="0">
                <a:solidFill>
                  <a:schemeClr val="tx1"/>
                </a:solidFill>
              </a:rPr>
              <a:t> </a:t>
            </a:r>
            <a:r>
              <a:rPr lang="en-GB" sz="3600" dirty="0" err="1">
                <a:solidFill>
                  <a:schemeClr val="tx1"/>
                </a:solidFill>
              </a:rPr>
              <a:t>không</a:t>
            </a:r>
            <a:r>
              <a:rPr lang="en-GB" sz="3600" dirty="0">
                <a:solidFill>
                  <a:schemeClr val="tx1"/>
                </a:solidFill>
              </a:rPr>
              <a:t> </a:t>
            </a:r>
            <a:r>
              <a:rPr lang="en-GB" sz="3600" dirty="0" err="1">
                <a:solidFill>
                  <a:schemeClr val="tx1"/>
                </a:solidFill>
              </a:rPr>
              <a:t>bị</a:t>
            </a:r>
            <a:r>
              <a:rPr lang="en-GB" sz="3600" dirty="0">
                <a:solidFill>
                  <a:schemeClr val="tx1"/>
                </a:solidFill>
              </a:rPr>
              <a:t> </a:t>
            </a:r>
            <a:r>
              <a:rPr lang="en-GB" sz="3600" dirty="0" err="1">
                <a:solidFill>
                  <a:schemeClr val="tx1"/>
                </a:solidFill>
              </a:rPr>
              <a:t>giới</a:t>
            </a:r>
            <a:r>
              <a:rPr lang="en-GB" sz="3600" dirty="0">
                <a:solidFill>
                  <a:schemeClr val="tx1"/>
                </a:solidFill>
              </a:rPr>
              <a:t> </a:t>
            </a:r>
            <a:r>
              <a:rPr lang="en-GB" sz="3600" dirty="0" err="1">
                <a:solidFill>
                  <a:schemeClr val="tx1"/>
                </a:solidFill>
              </a:rPr>
              <a:t>hạn</a:t>
            </a:r>
            <a:r>
              <a:rPr lang="en-GB" sz="3600" dirty="0">
                <a:solidFill>
                  <a:schemeClr val="tx1"/>
                </a:solidFill>
              </a:rPr>
              <a:t> </a:t>
            </a:r>
            <a:r>
              <a:rPr lang="en-GB" sz="3600" dirty="0" err="1">
                <a:solidFill>
                  <a:schemeClr val="tx1"/>
                </a:solidFill>
              </a:rPr>
              <a:t>bởi</a:t>
            </a:r>
            <a:r>
              <a:rPr lang="en-GB" sz="3600" dirty="0">
                <a:solidFill>
                  <a:schemeClr val="tx1"/>
                </a:solidFill>
              </a:rPr>
              <a:t> </a:t>
            </a:r>
            <a:r>
              <a:rPr lang="en-GB" sz="3600" dirty="0" err="1">
                <a:solidFill>
                  <a:schemeClr val="tx1"/>
                </a:solidFill>
              </a:rPr>
              <a:t>không</a:t>
            </a:r>
            <a:r>
              <a:rPr lang="en-GB" sz="3600" dirty="0">
                <a:solidFill>
                  <a:schemeClr val="tx1"/>
                </a:solidFill>
              </a:rPr>
              <a:t> </a:t>
            </a:r>
            <a:r>
              <a:rPr lang="en-GB" sz="3600" dirty="0" err="1">
                <a:solidFill>
                  <a:schemeClr val="tx1"/>
                </a:solidFill>
              </a:rPr>
              <a:t>gian</a:t>
            </a:r>
            <a:r>
              <a:rPr lang="en-GB" sz="3600" dirty="0">
                <a:solidFill>
                  <a:schemeClr val="tx1"/>
                </a:solidFill>
              </a:rPr>
              <a:t> </a:t>
            </a:r>
            <a:r>
              <a:rPr lang="en-GB" sz="3600" dirty="0" err="1">
                <a:solidFill>
                  <a:schemeClr val="tx1"/>
                </a:solidFill>
              </a:rPr>
              <a:t>và</a:t>
            </a:r>
            <a:r>
              <a:rPr lang="en-GB" sz="3600" dirty="0">
                <a:solidFill>
                  <a:schemeClr val="tx1"/>
                </a:solidFill>
              </a:rPr>
              <a:t> </a:t>
            </a:r>
            <a:r>
              <a:rPr lang="en-GB" sz="3600" dirty="0" err="1">
                <a:solidFill>
                  <a:schemeClr val="tx1"/>
                </a:solidFill>
              </a:rPr>
              <a:t>thời</a:t>
            </a:r>
            <a:r>
              <a:rPr lang="en-GB" sz="3600" dirty="0">
                <a:solidFill>
                  <a:schemeClr val="tx1"/>
                </a:solidFill>
              </a:rPr>
              <a:t> </a:t>
            </a:r>
            <a:r>
              <a:rPr lang="en-GB" sz="3600" dirty="0" err="1">
                <a:solidFill>
                  <a:schemeClr val="tx1"/>
                </a:solidFill>
              </a:rPr>
              <a:t>gian</a:t>
            </a:r>
            <a:r>
              <a:rPr lang="en-GB" sz="3600" dirty="0">
                <a:solidFill>
                  <a:schemeClr val="tx1"/>
                </a:solidFill>
              </a:rPr>
              <a:t>.</a:t>
            </a:r>
            <a:endParaRPr lang="en-GB" sz="3600" dirty="0">
              <a:solidFill>
                <a:schemeClr val="tx1"/>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6813136" y="6905800"/>
            <a:ext cx="5101811" cy="1800494"/>
          </a:xfrm>
          <a:prstGeom prst="rect">
            <a:avLst/>
          </a:prstGeom>
        </p:spPr>
        <p:style>
          <a:lnRef idx="2">
            <a:schemeClr val="accent1"/>
          </a:lnRef>
          <a:fillRef idx="1">
            <a:schemeClr val="lt1"/>
          </a:fillRef>
          <a:effectRef idx="0">
            <a:schemeClr val="accent1"/>
          </a:effectRef>
          <a:fontRef idx="minor">
            <a:schemeClr val="dk1"/>
          </a:fontRef>
        </p:style>
        <p:txBody>
          <a:bodyPr wrap="square" lIns="137147" tIns="68573" rIns="137147" bIns="68573">
            <a:spAutoFit/>
          </a:bodyPr>
          <a:lstStyle/>
          <a:p>
            <a:r>
              <a:rPr lang="en-US" sz="3600" dirty="0">
                <a:solidFill>
                  <a:srgbClr val="00B050"/>
                </a:solidFill>
                <a:latin typeface="Times New Roman" panose="02020603050405020304" pitchFamily="18" charset="0"/>
                <a:ea typeface="Calibri" panose="020F0502020204030204" pitchFamily="34" charset="0"/>
              </a:rPr>
              <a:t>M.</a:t>
            </a:r>
            <a:r>
              <a:rPr lang="en-GB" sz="3600" dirty="0">
                <a:solidFill>
                  <a:schemeClr val="tx1"/>
                </a:solidFill>
              </a:rPr>
              <a:t> bao </a:t>
            </a:r>
            <a:r>
              <a:rPr lang="en-GB" sz="3600" dirty="0" err="1">
                <a:solidFill>
                  <a:schemeClr val="tx1"/>
                </a:solidFill>
              </a:rPr>
              <a:t>gồm</a:t>
            </a:r>
            <a:r>
              <a:rPr lang="en-GB" sz="3600" dirty="0">
                <a:solidFill>
                  <a:schemeClr val="tx1"/>
                </a:solidFill>
              </a:rPr>
              <a:t> </a:t>
            </a:r>
            <a:r>
              <a:rPr lang="en-GB" sz="3600" dirty="0" err="1">
                <a:solidFill>
                  <a:schemeClr val="tx1"/>
                </a:solidFill>
              </a:rPr>
              <a:t>mạng</a:t>
            </a:r>
            <a:r>
              <a:rPr lang="en-GB" sz="3600" dirty="0">
                <a:solidFill>
                  <a:schemeClr val="tx1"/>
                </a:solidFill>
              </a:rPr>
              <a:t> </a:t>
            </a:r>
            <a:r>
              <a:rPr lang="en-GB" sz="3600" dirty="0" err="1">
                <a:solidFill>
                  <a:schemeClr val="tx1"/>
                </a:solidFill>
              </a:rPr>
              <a:t>viễn</a:t>
            </a:r>
            <a:r>
              <a:rPr lang="en-GB" sz="3600" dirty="0">
                <a:solidFill>
                  <a:schemeClr val="tx1"/>
                </a:solidFill>
              </a:rPr>
              <a:t> </a:t>
            </a:r>
            <a:r>
              <a:rPr lang="en-GB" sz="3600" dirty="0" err="1">
                <a:solidFill>
                  <a:schemeClr val="tx1"/>
                </a:solidFill>
              </a:rPr>
              <a:t>thông</a:t>
            </a:r>
            <a:r>
              <a:rPr lang="en-GB" sz="3600" dirty="0">
                <a:solidFill>
                  <a:schemeClr val="tx1"/>
                </a:solidFill>
              </a:rPr>
              <a:t>, </a:t>
            </a:r>
            <a:r>
              <a:rPr lang="en-GB" sz="3600" dirty="0" err="1">
                <a:solidFill>
                  <a:schemeClr val="tx1"/>
                </a:solidFill>
              </a:rPr>
              <a:t>mạng</a:t>
            </a:r>
            <a:r>
              <a:rPr lang="en-GB" sz="3600" dirty="0">
                <a:solidFill>
                  <a:schemeClr val="tx1"/>
                </a:solidFill>
              </a:rPr>
              <a:t> internet, </a:t>
            </a:r>
            <a:r>
              <a:rPr lang="en-GB" sz="3600" dirty="0" err="1">
                <a:solidFill>
                  <a:schemeClr val="tx1"/>
                </a:solidFill>
              </a:rPr>
              <a:t>mạng</a:t>
            </a:r>
            <a:r>
              <a:rPr lang="en-GB" sz="3600" dirty="0">
                <a:solidFill>
                  <a:schemeClr val="tx1"/>
                </a:solidFill>
              </a:rPr>
              <a:t> </a:t>
            </a:r>
            <a:r>
              <a:rPr lang="en-GB" sz="3600" dirty="0" err="1">
                <a:solidFill>
                  <a:schemeClr val="tx1"/>
                </a:solidFill>
              </a:rPr>
              <a:t>máy</a:t>
            </a:r>
            <a:r>
              <a:rPr lang="en-GB" sz="3600" dirty="0">
                <a:solidFill>
                  <a:schemeClr val="tx1"/>
                </a:solidFill>
              </a:rPr>
              <a:t> </a:t>
            </a:r>
            <a:r>
              <a:rPr lang="en-GB" sz="3600" dirty="0" err="1">
                <a:solidFill>
                  <a:schemeClr val="tx1"/>
                </a:solidFill>
              </a:rPr>
              <a:t>tính</a:t>
            </a:r>
            <a:r>
              <a:rPr lang="en-GB" sz="3600" dirty="0">
                <a:solidFill>
                  <a:schemeClr val="tx1"/>
                </a:solidFill>
              </a:rPr>
              <a:t>, </a:t>
            </a: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Box 27"/>
          <p:cNvSpPr txBox="1"/>
          <p:nvPr/>
        </p:nvSpPr>
        <p:spPr>
          <a:xfrm>
            <a:off x="12406636" y="7386169"/>
            <a:ext cx="5511158" cy="1246496"/>
          </a:xfrm>
          <a:prstGeom prst="rect">
            <a:avLst/>
          </a:prstGeom>
        </p:spPr>
        <p:style>
          <a:lnRef idx="2">
            <a:schemeClr val="accent1"/>
          </a:lnRef>
          <a:fillRef idx="1">
            <a:schemeClr val="lt1"/>
          </a:fillRef>
          <a:effectRef idx="0">
            <a:schemeClr val="accent1"/>
          </a:effectRef>
          <a:fontRef idx="minor">
            <a:schemeClr val="dk1"/>
          </a:fontRef>
        </p:style>
        <p:txBody>
          <a:bodyPr wrap="square" lIns="137147" tIns="68573" rIns="137147" bIns="68573">
            <a:spAutoFit/>
          </a:bodyPr>
          <a:lstStyle/>
          <a:p>
            <a:r>
              <a:rPr lang="en-US" sz="3600" dirty="0">
                <a:solidFill>
                  <a:srgbClr val="00B050"/>
                </a:solidFill>
                <a:latin typeface="Times New Roman" panose="02020603050405020304" pitchFamily="18" charset="0"/>
                <a:ea typeface="Calibri" panose="020F0502020204030204" pitchFamily="34" charset="0"/>
              </a:rPr>
              <a:t>N.</a:t>
            </a:r>
            <a:r>
              <a:rPr lang="en-GB" sz="3600" dirty="0">
                <a:solidFill>
                  <a:schemeClr val="tx1"/>
                </a:solidFill>
              </a:rPr>
              <a:t> </a:t>
            </a:r>
            <a:r>
              <a:rPr lang="en-GB" sz="3600" dirty="0" err="1">
                <a:solidFill>
                  <a:schemeClr val="tx1"/>
                </a:solidFill>
              </a:rPr>
              <a:t>thông</a:t>
            </a:r>
            <a:r>
              <a:rPr lang="en-GB" sz="3600" dirty="0">
                <a:solidFill>
                  <a:schemeClr val="tx1"/>
                </a:solidFill>
              </a:rPr>
              <a:t> qua </a:t>
            </a:r>
            <a:r>
              <a:rPr lang="en-GB" sz="3600" dirty="0" err="1">
                <a:solidFill>
                  <a:schemeClr val="tx1"/>
                </a:solidFill>
              </a:rPr>
              <a:t>mạng</a:t>
            </a:r>
            <a:r>
              <a:rPr lang="en-GB" sz="3600" dirty="0">
                <a:solidFill>
                  <a:schemeClr val="tx1"/>
                </a:solidFill>
              </a:rPr>
              <a:t> </a:t>
            </a:r>
            <a:r>
              <a:rPr lang="en-GB" sz="3600" dirty="0" err="1">
                <a:solidFill>
                  <a:schemeClr val="tx1"/>
                </a:solidFill>
              </a:rPr>
              <a:t>viễn</a:t>
            </a:r>
            <a:r>
              <a:rPr lang="en-GB" sz="3600" dirty="0">
                <a:solidFill>
                  <a:schemeClr val="tx1"/>
                </a:solidFill>
              </a:rPr>
              <a:t> </a:t>
            </a:r>
            <a:r>
              <a:rPr lang="en-GB" sz="3600" dirty="0" err="1">
                <a:solidFill>
                  <a:schemeClr val="tx1"/>
                </a:solidFill>
              </a:rPr>
              <a:t>thông</a:t>
            </a:r>
            <a:r>
              <a:rPr lang="en-GB" sz="3600" dirty="0">
                <a:solidFill>
                  <a:schemeClr val="tx1"/>
                </a:solidFill>
              </a:rPr>
              <a:t> </a:t>
            </a:r>
            <a:r>
              <a:rPr lang="en-GB" sz="3600" dirty="0" err="1">
                <a:solidFill>
                  <a:schemeClr val="tx1"/>
                </a:solidFill>
              </a:rPr>
              <a:t>và</a:t>
            </a:r>
            <a:r>
              <a:rPr lang="en-GB" sz="3600" dirty="0">
                <a:solidFill>
                  <a:schemeClr val="tx1"/>
                </a:solidFill>
              </a:rPr>
              <a:t> </a:t>
            </a:r>
            <a:r>
              <a:rPr lang="en-GB" sz="3600" dirty="0" err="1">
                <a:solidFill>
                  <a:schemeClr val="tx1"/>
                </a:solidFill>
              </a:rPr>
              <a:t>mạng</a:t>
            </a:r>
            <a:r>
              <a:rPr lang="en-GB" sz="3600" dirty="0">
                <a:solidFill>
                  <a:schemeClr val="tx1"/>
                </a:solidFill>
              </a:rPr>
              <a:t> </a:t>
            </a:r>
            <a:r>
              <a:rPr lang="en-GB" sz="3600" dirty="0" err="1">
                <a:solidFill>
                  <a:schemeClr val="tx1"/>
                </a:solidFill>
              </a:rPr>
              <a:t>máy</a:t>
            </a:r>
            <a:r>
              <a:rPr lang="en-GB" sz="3600" dirty="0">
                <a:solidFill>
                  <a:schemeClr val="tx1"/>
                </a:solidFill>
              </a:rPr>
              <a:t> </a:t>
            </a:r>
            <a:r>
              <a:rPr lang="en-GB" sz="3600" dirty="0" err="1">
                <a:solidFill>
                  <a:schemeClr val="tx1"/>
                </a:solidFill>
              </a:rPr>
              <a:t>tính</a:t>
            </a:r>
            <a:r>
              <a:rPr lang="en-US" sz="3600" dirty="0">
                <a:solidFill>
                  <a:schemeClr val="tx1"/>
                </a:solidFill>
                <a:latin typeface="Times New Roman" panose="02020603050405020304" pitchFamily="18" charset="0"/>
                <a:ea typeface="Calibri" panose="020F0502020204030204" pitchFamily="34" charset="0"/>
              </a:rPr>
              <a:t> </a:t>
            </a:r>
            <a:endParaRPr lang="en-US" sz="36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8"/>
          <p:cNvSpPr txBox="1"/>
          <p:nvPr/>
        </p:nvSpPr>
        <p:spPr>
          <a:xfrm>
            <a:off x="370209" y="589060"/>
            <a:ext cx="2309157" cy="692498"/>
          </a:xfrm>
          <a:prstGeom prst="rect">
            <a:avLst/>
          </a:prstGeom>
          <a:noFill/>
          <a:ln>
            <a:solidFill>
              <a:srgbClr val="00B050"/>
            </a:solidFill>
          </a:ln>
        </p:spPr>
        <p:txBody>
          <a:bodyPr wrap="square" lIns="137147" tIns="68573" rIns="137147" bIns="68573">
            <a:spAutoFit/>
          </a:bodyPr>
          <a:lstStyle/>
          <a:p>
            <a:pPr algn="just"/>
            <a:r>
              <a:rPr lang="en-GB" sz="3600" b="1" dirty="0" err="1">
                <a:solidFill>
                  <a:srgbClr val="00B050"/>
                </a:solidFill>
                <a:latin typeface="Times New Roman" panose="02020603050405020304" pitchFamily="18" charset="0"/>
                <a:cs typeface="Times New Roman" panose="02020603050405020304" pitchFamily="18" charset="0"/>
              </a:rPr>
              <a:t>Luyện</a:t>
            </a:r>
            <a:r>
              <a:rPr lang="en-GB" sz="3600" b="1" dirty="0">
                <a:solidFill>
                  <a:srgbClr val="00B050"/>
                </a:solidFill>
                <a:latin typeface="Times New Roman" panose="02020603050405020304" pitchFamily="18" charset="0"/>
                <a:cs typeface="Times New Roman" panose="02020603050405020304" pitchFamily="18" charset="0"/>
              </a:rPr>
              <a:t> </a:t>
            </a:r>
            <a:r>
              <a:rPr lang="en-GB" sz="3600" b="1" dirty="0" err="1">
                <a:solidFill>
                  <a:srgbClr val="00B050"/>
                </a:solidFill>
                <a:latin typeface="Times New Roman" panose="02020603050405020304" pitchFamily="18" charset="0"/>
                <a:cs typeface="Times New Roman" panose="02020603050405020304" pitchFamily="18" charset="0"/>
              </a:rPr>
              <a:t>tập</a:t>
            </a:r>
            <a:endParaRPr lang="en-GB" sz="3600" b="1"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ircle(in)">
                                      <p:cBhvr>
                                        <p:cTn id="23" dur="2000"/>
                                        <p:tgtEl>
                                          <p:spTgt spid="2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ircle(in)">
                                      <p:cBhvr>
                                        <p:cTn id="35" dur="2000"/>
                                        <p:tgtEl>
                                          <p:spTgt spid="14"/>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ircle(in)">
                                      <p:cBhvr>
                                        <p:cTn id="38" dur="2000"/>
                                        <p:tgtEl>
                                          <p:spTgt spid="15"/>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circle(in)">
                                      <p:cBhvr>
                                        <p:cTn id="41" dur="2000"/>
                                        <p:tgtEl>
                                          <p:spTgt spid="16"/>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2000"/>
                                        <p:tgtEl>
                                          <p:spTgt spid="17"/>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circle(in)">
                                      <p:cBhvr>
                                        <p:cTn id="47" dur="2000"/>
                                        <p:tgtEl>
                                          <p:spTgt spid="26"/>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circle(in)">
                                      <p:cBhvr>
                                        <p:cTn id="50" dur="2000"/>
                                        <p:tgtEl>
                                          <p:spTgt spid="27"/>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circle(in)">
                                      <p:cBhvr>
                                        <p:cTn id="53" dur="20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5">
                                            <p:txEl>
                                              <p:pRg st="0" end="0"/>
                                            </p:txEl>
                                          </p:spTgt>
                                        </p:tgtEl>
                                        <p:attrNameLst>
                                          <p:attrName>style.visibility</p:attrName>
                                        </p:attrNameLst>
                                      </p:cBhvr>
                                      <p:to>
                                        <p:strVal val="visible"/>
                                      </p:to>
                                    </p:set>
                                    <p:animEffect transition="in" filter="fade">
                                      <p:cBhvr>
                                        <p:cTn id="58" dur="1000"/>
                                        <p:tgtEl>
                                          <p:spTgt spid="25">
                                            <p:txEl>
                                              <p:pRg st="0" end="0"/>
                                            </p:txEl>
                                          </p:spTgt>
                                        </p:tgtEl>
                                      </p:cBhvr>
                                    </p:animEffect>
                                    <p:anim calcmode="lin" valueType="num">
                                      <p:cBhvr>
                                        <p:cTn id="59"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25">
                                            <p:txEl>
                                              <p:pRg st="1" end="1"/>
                                            </p:txEl>
                                          </p:spTgt>
                                        </p:tgtEl>
                                        <p:attrNameLst>
                                          <p:attrName>style.visibility</p:attrName>
                                        </p:attrNameLst>
                                      </p:cBhvr>
                                      <p:to>
                                        <p:strVal val="visible"/>
                                      </p:to>
                                    </p:set>
                                    <p:animEffect transition="in" filter="circle(in)">
                                      <p:cBhvr>
                                        <p:cTn id="65" dur="20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24" grpId="0" animBg="1"/>
      <p:bldP spid="10" grpId="0" animBg="1"/>
      <p:bldP spid="13" grpId="0" animBg="1"/>
      <p:bldP spid="14" grpId="0" animBg="1"/>
      <p:bldP spid="15" grpId="0" animBg="1"/>
      <p:bldP spid="16" grpId="0" animBg="1"/>
      <p:bldP spid="17" grpId="0" animBg="1"/>
      <p:bldP spid="26" grpId="0" animBg="1"/>
      <p:bldP spid="27" grpId="0" animBg="1"/>
      <p:bldP spid="28"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57014" y="358724"/>
            <a:ext cx="15223004" cy="692498"/>
          </a:xfrm>
          <a:prstGeom prst="rect">
            <a:avLst/>
          </a:prstGeom>
          <a:noFill/>
        </p:spPr>
        <p:txBody>
          <a:bodyPr wrap="square" lIns="137147" tIns="68573" rIns="137147" bIns="68573">
            <a:spAutoFit/>
          </a:bodyPr>
          <a:lstStyle/>
          <a:p>
            <a:pPr algn="just"/>
            <a:r>
              <a:rPr lang="en-GB" sz="3600" b="1" dirty="0">
                <a:solidFill>
                  <a:srgbClr val="00B050"/>
                </a:solidFill>
                <a:latin typeface="Times New Roman" panose="02020603050405020304" pitchFamily="18" charset="0"/>
                <a:cs typeface="Times New Roman" panose="02020603050405020304" pitchFamily="18" charset="0"/>
              </a:rPr>
              <a:t>II. </a:t>
            </a:r>
            <a:r>
              <a:rPr lang="en-US" sz="3600" b="1" dirty="0" err="1">
                <a:solidFill>
                  <a:srgbClr val="00B050"/>
                </a:solidFill>
                <a:latin typeface="Times New Roman" panose="02020603050405020304" pitchFamily="18" charset="0"/>
                <a:cs typeface="Times New Roman" panose="02020603050405020304" pitchFamily="18" charset="0"/>
              </a:rPr>
              <a:t>Một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hiểu</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biết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về</a:t>
            </a:r>
            <a:r>
              <a:rPr lang="en-US" sz="3600" b="1" dirty="0">
                <a:solidFill>
                  <a:srgbClr val="00B050"/>
                </a:solidFill>
                <a:latin typeface="Times New Roman" panose="02020603050405020304" pitchFamily="18" charset="0"/>
                <a:cs typeface="Times New Roman" panose="02020603050405020304" pitchFamily="18" charset="0"/>
              </a:rPr>
              <a:t> an </a:t>
            </a:r>
            <a:r>
              <a:rPr lang="en-US" sz="3600" b="1" dirty="0" err="1">
                <a:solidFill>
                  <a:srgbClr val="00B050"/>
                </a:solidFill>
                <a:latin typeface="Times New Roman" panose="02020603050405020304" pitchFamily="18" charset="0"/>
                <a:cs typeface="Times New Roman" panose="02020603050405020304" pitchFamily="18" charset="0"/>
              </a:rPr>
              <a:t>toàn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thông</a:t>
            </a:r>
            <a:r>
              <a:rPr lang="en-US" sz="3600" b="1" dirty="0">
                <a:solidFill>
                  <a:srgbClr val="00B050"/>
                </a:solidFill>
                <a:latin typeface="Times New Roman" panose="02020603050405020304" pitchFamily="18" charset="0"/>
                <a:cs typeface="Times New Roman" panose="02020603050405020304" pitchFamily="18" charset="0"/>
              </a:rPr>
              <a:t> tin</a:t>
            </a:r>
            <a:endParaRPr lang="en-GB" sz="3600" b="1" dirty="0">
              <a:solidFill>
                <a:srgbClr val="00B050"/>
              </a:solidFill>
              <a:latin typeface="Times New Roman" panose="02020603050405020304" pitchFamily="18" charset="0"/>
              <a:cs typeface="Times New Roman" panose="02020603050405020304" pitchFamily="18" charset="0"/>
            </a:endParaRPr>
          </a:p>
        </p:txBody>
      </p:sp>
      <p:sp>
        <p:nvSpPr>
          <p:cNvPr id="3" name="Hộp Văn bản 2"/>
          <p:cNvSpPr txBox="1"/>
          <p:nvPr/>
        </p:nvSpPr>
        <p:spPr>
          <a:xfrm>
            <a:off x="557012" y="1051221"/>
            <a:ext cx="9969798" cy="692498"/>
          </a:xfrm>
          <a:prstGeom prst="rect">
            <a:avLst/>
          </a:prstGeom>
          <a:noFill/>
        </p:spPr>
        <p:txBody>
          <a:bodyPr wrap="square" lIns="137147" tIns="68573" rIns="137147" bIns="68573">
            <a:spAutoFit/>
          </a:bodyPr>
          <a:lstStyle/>
          <a:p>
            <a:r>
              <a:rPr lang="en-US" sz="3600" b="1" dirty="0">
                <a:solidFill>
                  <a:srgbClr val="00B050"/>
                </a:solidFill>
                <a:latin typeface="Times New Roman" panose="02020603050405020304" pitchFamily="18" charset="0"/>
                <a:cs typeface="Times New Roman" panose="02020603050405020304" pitchFamily="18" charset="0"/>
              </a:rPr>
              <a:t>1. </a:t>
            </a:r>
            <a:r>
              <a:rPr lang="en-US" sz="3600" b="1" dirty="0" err="1">
                <a:solidFill>
                  <a:srgbClr val="00B050"/>
                </a:solidFill>
                <a:latin typeface="Times New Roman" panose="02020603050405020304" pitchFamily="18" charset="0"/>
                <a:cs typeface="Times New Roman" panose="02020603050405020304" pitchFamily="18" charset="0"/>
              </a:rPr>
              <a:t>Các</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hành</a:t>
            </a:r>
            <a:r>
              <a:rPr lang="en-US" sz="3600" b="1" dirty="0">
                <a:solidFill>
                  <a:srgbClr val="00B050"/>
                </a:solidFill>
                <a:latin typeface="Times New Roman" panose="02020603050405020304" pitchFamily="18" charset="0"/>
                <a:cs typeface="Times New Roman" panose="02020603050405020304" pitchFamily="18" charset="0"/>
              </a:rPr>
              <a:t> vi </a:t>
            </a:r>
            <a:r>
              <a:rPr lang="en-US" sz="3600" b="1" dirty="0" err="1">
                <a:solidFill>
                  <a:srgbClr val="00B050"/>
                </a:solidFill>
                <a:latin typeface="Times New Roman" panose="02020603050405020304" pitchFamily="18" charset="0"/>
                <a:cs typeface="Times New Roman" panose="02020603050405020304" pitchFamily="18" charset="0"/>
              </a:rPr>
              <a:t>bị</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nghiêm</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cấm</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về</a:t>
            </a:r>
            <a:r>
              <a:rPr lang="en-US" sz="3600" b="1" dirty="0">
                <a:solidFill>
                  <a:srgbClr val="00B050"/>
                </a:solidFill>
                <a:latin typeface="Times New Roman" panose="02020603050405020304" pitchFamily="18" charset="0"/>
                <a:cs typeface="Times New Roman" panose="02020603050405020304" pitchFamily="18" charset="0"/>
              </a:rPr>
              <a:t> an </a:t>
            </a:r>
            <a:r>
              <a:rPr lang="en-US" sz="3600" b="1" dirty="0" err="1">
                <a:solidFill>
                  <a:srgbClr val="00B050"/>
                </a:solidFill>
                <a:latin typeface="Times New Roman" panose="02020603050405020304" pitchFamily="18" charset="0"/>
                <a:cs typeface="Times New Roman" panose="02020603050405020304" pitchFamily="18" charset="0"/>
              </a:rPr>
              <a:t>ninh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mạng</a:t>
            </a:r>
            <a:endParaRPr lang="en-US" sz="3600" b="1" dirty="0">
              <a:solidFill>
                <a:srgbClr val="00B05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3"/>
          <a:stretch>
            <a:fillRect/>
          </a:stretch>
        </p:blipFill>
        <p:spPr>
          <a:xfrm>
            <a:off x="2133600" y="2019301"/>
            <a:ext cx="14173200" cy="79724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66825" y="9301027"/>
            <a:ext cx="14389521" cy="985976"/>
          </a:xfrm>
          <a:prstGeom prst="rect">
            <a:avLst/>
          </a:prstGeom>
        </p:spPr>
      </p:pic>
      <p:pic>
        <p:nvPicPr>
          <p:cNvPr id="12" name="Picture 11"/>
          <p:cNvPicPr>
            <a:picLocks noChangeAspect="1"/>
          </p:cNvPicPr>
          <p:nvPr/>
        </p:nvPicPr>
        <p:blipFill>
          <a:blip r:embed="rId4"/>
          <a:stretch>
            <a:fillRect/>
          </a:stretch>
        </p:blipFill>
        <p:spPr>
          <a:xfrm>
            <a:off x="2798022" y="3299606"/>
            <a:ext cx="528711" cy="6001421"/>
          </a:xfrm>
          <a:prstGeom prst="rect">
            <a:avLst/>
          </a:prstGeom>
        </p:spPr>
      </p:pic>
      <p:pic>
        <p:nvPicPr>
          <p:cNvPr id="14" name="Picture 13"/>
          <p:cNvPicPr>
            <a:picLocks noChangeAspect="1"/>
          </p:cNvPicPr>
          <p:nvPr/>
        </p:nvPicPr>
        <p:blipFill>
          <a:blip r:embed="rId5"/>
          <a:stretch>
            <a:fillRect/>
          </a:stretch>
        </p:blipFill>
        <p:spPr>
          <a:xfrm>
            <a:off x="3326735" y="309006"/>
            <a:ext cx="2472083" cy="6106977"/>
          </a:xfrm>
          <a:prstGeom prst="rect">
            <a:avLst/>
          </a:prstGeom>
        </p:spPr>
      </p:pic>
      <p:pic>
        <p:nvPicPr>
          <p:cNvPr id="16" name="Picture 15"/>
          <p:cNvPicPr>
            <a:picLocks noChangeAspect="1"/>
          </p:cNvPicPr>
          <p:nvPr/>
        </p:nvPicPr>
        <p:blipFill>
          <a:blip r:embed="rId6"/>
          <a:stretch>
            <a:fillRect/>
          </a:stretch>
        </p:blipFill>
        <p:spPr>
          <a:xfrm>
            <a:off x="5798816" y="16071"/>
            <a:ext cx="10131252" cy="585870"/>
          </a:xfrm>
          <a:prstGeom prst="rect">
            <a:avLst/>
          </a:prstGeom>
        </p:spPr>
      </p:pic>
      <p:pic>
        <p:nvPicPr>
          <p:cNvPr id="18" name="Picture 17"/>
          <p:cNvPicPr>
            <a:picLocks noChangeAspect="1"/>
          </p:cNvPicPr>
          <p:nvPr/>
        </p:nvPicPr>
        <p:blipFill>
          <a:blip r:embed="rId7"/>
          <a:stretch>
            <a:fillRect/>
          </a:stretch>
        </p:blipFill>
        <p:spPr>
          <a:xfrm>
            <a:off x="5798817" y="704975"/>
            <a:ext cx="9974067" cy="1014554"/>
          </a:xfrm>
          <a:prstGeom prst="rect">
            <a:avLst/>
          </a:prstGeom>
        </p:spPr>
      </p:pic>
      <p:pic>
        <p:nvPicPr>
          <p:cNvPr id="20" name="Picture 19"/>
          <p:cNvPicPr>
            <a:picLocks noChangeAspect="1"/>
          </p:cNvPicPr>
          <p:nvPr/>
        </p:nvPicPr>
        <p:blipFill>
          <a:blip r:embed="rId8"/>
          <a:stretch>
            <a:fillRect/>
          </a:stretch>
        </p:blipFill>
        <p:spPr>
          <a:xfrm>
            <a:off x="5820251" y="1661855"/>
            <a:ext cx="9931199" cy="1057422"/>
          </a:xfrm>
          <a:prstGeom prst="rect">
            <a:avLst/>
          </a:prstGeom>
        </p:spPr>
      </p:pic>
      <p:pic>
        <p:nvPicPr>
          <p:cNvPr id="22" name="Picture 21"/>
          <p:cNvPicPr>
            <a:picLocks noChangeAspect="1"/>
          </p:cNvPicPr>
          <p:nvPr/>
        </p:nvPicPr>
        <p:blipFill>
          <a:blip r:embed="rId9"/>
          <a:stretch>
            <a:fillRect/>
          </a:stretch>
        </p:blipFill>
        <p:spPr>
          <a:xfrm>
            <a:off x="5798817" y="2734607"/>
            <a:ext cx="9974067" cy="1028844"/>
          </a:xfrm>
          <a:prstGeom prst="rect">
            <a:avLst/>
          </a:prstGeom>
        </p:spPr>
      </p:pic>
      <p:pic>
        <p:nvPicPr>
          <p:cNvPr id="24" name="Picture 23"/>
          <p:cNvPicPr>
            <a:picLocks noChangeAspect="1"/>
          </p:cNvPicPr>
          <p:nvPr/>
        </p:nvPicPr>
        <p:blipFill>
          <a:blip r:embed="rId10"/>
          <a:stretch>
            <a:fillRect/>
          </a:stretch>
        </p:blipFill>
        <p:spPr>
          <a:xfrm>
            <a:off x="5798818" y="3695698"/>
            <a:ext cx="10459910" cy="1014554"/>
          </a:xfrm>
          <a:prstGeom prst="rect">
            <a:avLst/>
          </a:prstGeom>
        </p:spPr>
      </p:pic>
      <p:pic>
        <p:nvPicPr>
          <p:cNvPr id="26" name="Picture 25"/>
          <p:cNvPicPr>
            <a:picLocks noChangeAspect="1"/>
          </p:cNvPicPr>
          <p:nvPr/>
        </p:nvPicPr>
        <p:blipFill>
          <a:blip r:embed="rId11"/>
          <a:stretch>
            <a:fillRect/>
          </a:stretch>
        </p:blipFill>
        <p:spPr>
          <a:xfrm>
            <a:off x="5744545" y="5734273"/>
            <a:ext cx="9745436" cy="1014554"/>
          </a:xfrm>
          <a:prstGeom prst="rect">
            <a:avLst/>
          </a:prstGeom>
        </p:spPr>
      </p:pic>
      <p:pic>
        <p:nvPicPr>
          <p:cNvPr id="28" name="Picture 27"/>
          <p:cNvPicPr>
            <a:picLocks noChangeAspect="1"/>
          </p:cNvPicPr>
          <p:nvPr/>
        </p:nvPicPr>
        <p:blipFill>
          <a:blip r:embed="rId12"/>
          <a:stretch>
            <a:fillRect/>
          </a:stretch>
        </p:blipFill>
        <p:spPr>
          <a:xfrm>
            <a:off x="5820249" y="4748297"/>
            <a:ext cx="10688541" cy="985976"/>
          </a:xfrm>
          <a:prstGeom prst="rect">
            <a:avLst/>
          </a:prstGeom>
        </p:spPr>
      </p:pic>
      <p:pic>
        <p:nvPicPr>
          <p:cNvPr id="30" name="Picture 29"/>
          <p:cNvPicPr>
            <a:picLocks noChangeAspect="1"/>
          </p:cNvPicPr>
          <p:nvPr/>
        </p:nvPicPr>
        <p:blipFill>
          <a:blip r:embed="rId13"/>
          <a:stretch>
            <a:fillRect/>
          </a:stretch>
        </p:blipFill>
        <p:spPr>
          <a:xfrm>
            <a:off x="3326733" y="6700044"/>
            <a:ext cx="13013505" cy="1286055"/>
          </a:xfrm>
          <a:prstGeom prst="rect">
            <a:avLst/>
          </a:prstGeom>
        </p:spPr>
      </p:pic>
      <p:pic>
        <p:nvPicPr>
          <p:cNvPr id="32" name="Picture 31"/>
          <p:cNvPicPr>
            <a:picLocks noChangeAspect="1"/>
          </p:cNvPicPr>
          <p:nvPr/>
        </p:nvPicPr>
        <p:blipFill>
          <a:blip r:embed="rId14"/>
          <a:stretch>
            <a:fillRect/>
          </a:stretch>
        </p:blipFill>
        <p:spPr>
          <a:xfrm>
            <a:off x="3326733" y="7989005"/>
            <a:ext cx="13013505" cy="12717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1000" fill="hold"/>
                                        <p:tgtEl>
                                          <p:spTgt spid="24"/>
                                        </p:tgtEl>
                                        <p:attrNameLst>
                                          <p:attrName>ppt_w</p:attrName>
                                        </p:attrNameLst>
                                      </p:cBhvr>
                                      <p:tavLst>
                                        <p:tav tm="0">
                                          <p:val>
                                            <p:fltVal val="0"/>
                                          </p:val>
                                        </p:tav>
                                        <p:tav tm="100000">
                                          <p:val>
                                            <p:strVal val="#ppt_w"/>
                                          </p:val>
                                        </p:tav>
                                      </p:tavLst>
                                    </p:anim>
                                    <p:anim calcmode="lin" valueType="num">
                                      <p:cBhvr>
                                        <p:cTn id="54" dur="1000" fill="hold"/>
                                        <p:tgtEl>
                                          <p:spTgt spid="24"/>
                                        </p:tgtEl>
                                        <p:attrNameLst>
                                          <p:attrName>ppt_h</p:attrName>
                                        </p:attrNameLst>
                                      </p:cBhvr>
                                      <p:tavLst>
                                        <p:tav tm="0">
                                          <p:val>
                                            <p:fltVal val="0"/>
                                          </p:val>
                                        </p:tav>
                                        <p:tav tm="100000">
                                          <p:val>
                                            <p:strVal val="#ppt_h"/>
                                          </p:val>
                                        </p:tav>
                                      </p:tavLst>
                                    </p:anim>
                                    <p:anim calcmode="lin" valueType="num">
                                      <p:cBhvr>
                                        <p:cTn id="55" dur="1000" fill="hold"/>
                                        <p:tgtEl>
                                          <p:spTgt spid="24"/>
                                        </p:tgtEl>
                                        <p:attrNameLst>
                                          <p:attrName>style.rotation</p:attrName>
                                        </p:attrNameLst>
                                      </p:cBhvr>
                                      <p:tavLst>
                                        <p:tav tm="0">
                                          <p:val>
                                            <p:fltVal val="90"/>
                                          </p:val>
                                        </p:tav>
                                        <p:tav tm="100000">
                                          <p:val>
                                            <p:fltVal val="0"/>
                                          </p:val>
                                        </p:tav>
                                      </p:tavLst>
                                    </p:anim>
                                    <p:animEffect transition="in" filter="fade">
                                      <p:cBhvr>
                                        <p:cTn id="56" dur="10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p:cTn id="61" dur="1000" fill="hold"/>
                                        <p:tgtEl>
                                          <p:spTgt spid="28"/>
                                        </p:tgtEl>
                                        <p:attrNameLst>
                                          <p:attrName>ppt_w</p:attrName>
                                        </p:attrNameLst>
                                      </p:cBhvr>
                                      <p:tavLst>
                                        <p:tav tm="0">
                                          <p:val>
                                            <p:fltVal val="0"/>
                                          </p:val>
                                        </p:tav>
                                        <p:tav tm="100000">
                                          <p:val>
                                            <p:strVal val="#ppt_w"/>
                                          </p:val>
                                        </p:tav>
                                      </p:tavLst>
                                    </p:anim>
                                    <p:anim calcmode="lin" valueType="num">
                                      <p:cBhvr>
                                        <p:cTn id="62" dur="1000" fill="hold"/>
                                        <p:tgtEl>
                                          <p:spTgt spid="28"/>
                                        </p:tgtEl>
                                        <p:attrNameLst>
                                          <p:attrName>ppt_h</p:attrName>
                                        </p:attrNameLst>
                                      </p:cBhvr>
                                      <p:tavLst>
                                        <p:tav tm="0">
                                          <p:val>
                                            <p:fltVal val="0"/>
                                          </p:val>
                                        </p:tav>
                                        <p:tav tm="100000">
                                          <p:val>
                                            <p:strVal val="#ppt_h"/>
                                          </p:val>
                                        </p:tav>
                                      </p:tavLst>
                                    </p:anim>
                                    <p:anim calcmode="lin" valueType="num">
                                      <p:cBhvr>
                                        <p:cTn id="63" dur="1000" fill="hold"/>
                                        <p:tgtEl>
                                          <p:spTgt spid="28"/>
                                        </p:tgtEl>
                                        <p:attrNameLst>
                                          <p:attrName>style.rotation</p:attrName>
                                        </p:attrNameLst>
                                      </p:cBhvr>
                                      <p:tavLst>
                                        <p:tav tm="0">
                                          <p:val>
                                            <p:fltVal val="90"/>
                                          </p:val>
                                        </p:tav>
                                        <p:tav tm="100000">
                                          <p:val>
                                            <p:fltVal val="0"/>
                                          </p:val>
                                        </p:tav>
                                      </p:tavLst>
                                    </p:anim>
                                    <p:animEffect transition="in" filter="fade">
                                      <p:cBhvr>
                                        <p:cTn id="64" dur="10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1000" fill="hold"/>
                                        <p:tgtEl>
                                          <p:spTgt spid="26"/>
                                        </p:tgtEl>
                                        <p:attrNameLst>
                                          <p:attrName>ppt_w</p:attrName>
                                        </p:attrNameLst>
                                      </p:cBhvr>
                                      <p:tavLst>
                                        <p:tav tm="0">
                                          <p:val>
                                            <p:fltVal val="0"/>
                                          </p:val>
                                        </p:tav>
                                        <p:tav tm="100000">
                                          <p:val>
                                            <p:strVal val="#ppt_w"/>
                                          </p:val>
                                        </p:tav>
                                      </p:tavLst>
                                    </p:anim>
                                    <p:anim calcmode="lin" valueType="num">
                                      <p:cBhvr>
                                        <p:cTn id="70" dur="1000" fill="hold"/>
                                        <p:tgtEl>
                                          <p:spTgt spid="26"/>
                                        </p:tgtEl>
                                        <p:attrNameLst>
                                          <p:attrName>ppt_h</p:attrName>
                                        </p:attrNameLst>
                                      </p:cBhvr>
                                      <p:tavLst>
                                        <p:tav tm="0">
                                          <p:val>
                                            <p:fltVal val="0"/>
                                          </p:val>
                                        </p:tav>
                                        <p:tav tm="100000">
                                          <p:val>
                                            <p:strVal val="#ppt_h"/>
                                          </p:val>
                                        </p:tav>
                                      </p:tavLst>
                                    </p:anim>
                                    <p:anim calcmode="lin" valueType="num">
                                      <p:cBhvr>
                                        <p:cTn id="71" dur="1000" fill="hold"/>
                                        <p:tgtEl>
                                          <p:spTgt spid="26"/>
                                        </p:tgtEl>
                                        <p:attrNameLst>
                                          <p:attrName>style.rotation</p:attrName>
                                        </p:attrNameLst>
                                      </p:cBhvr>
                                      <p:tavLst>
                                        <p:tav tm="0">
                                          <p:val>
                                            <p:fltVal val="90"/>
                                          </p:val>
                                        </p:tav>
                                        <p:tav tm="100000">
                                          <p:val>
                                            <p:fltVal val="0"/>
                                          </p:val>
                                        </p:tav>
                                      </p:tavLst>
                                    </p:anim>
                                    <p:animEffect transition="in" filter="fade">
                                      <p:cBhvr>
                                        <p:cTn id="72" dur="10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1000"/>
                                        <p:tgtEl>
                                          <p:spTgt spid="30"/>
                                        </p:tgtEl>
                                      </p:cBhvr>
                                    </p:animEffect>
                                    <p:anim calcmode="lin" valueType="num">
                                      <p:cBhvr>
                                        <p:cTn id="78" dur="1000" fill="hold"/>
                                        <p:tgtEl>
                                          <p:spTgt spid="30"/>
                                        </p:tgtEl>
                                        <p:attrNameLst>
                                          <p:attrName>ppt_x</p:attrName>
                                        </p:attrNameLst>
                                      </p:cBhvr>
                                      <p:tavLst>
                                        <p:tav tm="0">
                                          <p:val>
                                            <p:strVal val="#ppt_x"/>
                                          </p:val>
                                        </p:tav>
                                        <p:tav tm="100000">
                                          <p:val>
                                            <p:strVal val="#ppt_x"/>
                                          </p:val>
                                        </p:tav>
                                      </p:tavLst>
                                    </p:anim>
                                    <p:anim calcmode="lin" valueType="num">
                                      <p:cBhvr>
                                        <p:cTn id="7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1000"/>
                                        <p:tgtEl>
                                          <p:spTgt spid="32"/>
                                        </p:tgtEl>
                                      </p:cBhvr>
                                    </p:animEffect>
                                    <p:anim calcmode="lin" valueType="num">
                                      <p:cBhvr>
                                        <p:cTn id="85" dur="1000" fill="hold"/>
                                        <p:tgtEl>
                                          <p:spTgt spid="32"/>
                                        </p:tgtEl>
                                        <p:attrNameLst>
                                          <p:attrName>ppt_x</p:attrName>
                                        </p:attrNameLst>
                                      </p:cBhvr>
                                      <p:tavLst>
                                        <p:tav tm="0">
                                          <p:val>
                                            <p:strVal val="#ppt_x"/>
                                          </p:val>
                                        </p:tav>
                                        <p:tav tm="100000">
                                          <p:val>
                                            <p:strVal val="#ppt_x"/>
                                          </p:val>
                                        </p:tav>
                                      </p:tavLst>
                                    </p:anim>
                                    <p:anim calcmode="lin" valueType="num">
                                      <p:cBhvr>
                                        <p:cTn id="8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09135" y="1492893"/>
            <a:ext cx="10275446" cy="8468673"/>
          </a:xfrm>
          <a:prstGeom prst="rect">
            <a:avLst/>
          </a:prstGeom>
          <a:ln>
            <a:solidFill>
              <a:srgbClr val="C00000"/>
            </a:solidFill>
          </a:ln>
        </p:spPr>
      </p:pic>
      <p:sp>
        <p:nvSpPr>
          <p:cNvPr id="3" name="Hộp Văn bản 2"/>
          <p:cNvSpPr txBox="1"/>
          <p:nvPr/>
        </p:nvSpPr>
        <p:spPr>
          <a:xfrm>
            <a:off x="2547716" y="421916"/>
            <a:ext cx="9146136" cy="692498"/>
          </a:xfrm>
          <a:prstGeom prst="rect">
            <a:avLst/>
          </a:prstGeom>
          <a:noFill/>
        </p:spPr>
        <p:txBody>
          <a:bodyPr wrap="square" lIns="137147" tIns="68573" rIns="137147" bIns="68573">
            <a:spAutoFit/>
          </a:bodyPr>
          <a:lstStyle/>
          <a:p>
            <a:r>
              <a:rPr lang="en-US" sz="3600" b="1" dirty="0">
                <a:solidFill>
                  <a:srgbClr val="00B050"/>
                </a:solidFill>
                <a:latin typeface="Times New Roman" panose="02020603050405020304" pitchFamily="18" charset="0"/>
                <a:cs typeface="Times New Roman" panose="02020603050405020304" pitchFamily="18" charset="0"/>
              </a:rPr>
              <a:t>2. </a:t>
            </a:r>
            <a:r>
              <a:rPr lang="en-US" sz="3600" b="1" dirty="0" err="1">
                <a:solidFill>
                  <a:srgbClr val="00B050"/>
                </a:solidFill>
                <a:latin typeface="Times New Roman" panose="02020603050405020304" pitchFamily="18" charset="0"/>
                <a:cs typeface="Times New Roman" panose="02020603050405020304" pitchFamily="18" charset="0"/>
              </a:rPr>
              <a:t>Quyền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của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trẻ</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em</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trên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không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gian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mạng</a:t>
            </a:r>
            <a:endParaRPr lang="en-US" sz="3600" b="1" dirty="0">
              <a:solidFill>
                <a:srgbClr val="00B050"/>
              </a:solidFill>
              <a:latin typeface="Times New Roman" panose="02020603050405020304" pitchFamily="18" charset="0"/>
              <a:cs typeface="Times New Roman" panose="02020603050405020304" pitchFamily="18" charset="0"/>
            </a:endParaRPr>
          </a:p>
        </p:txBody>
      </p:sp>
      <p:pic>
        <p:nvPicPr>
          <p:cNvPr id="1026" name="Picture 2" descr="Chia sẻ hơn 96 mô hình wifi trường học không thể bỏ qua - Eteach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836" y="1492892"/>
            <a:ext cx="7191288" cy="4290560"/>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6" name="Hộp Văn bản 5"/>
          <p:cNvSpPr txBox="1"/>
          <p:nvPr/>
        </p:nvSpPr>
        <p:spPr>
          <a:xfrm>
            <a:off x="435836" y="6072016"/>
            <a:ext cx="7191288" cy="1800494"/>
          </a:xfrm>
          <a:prstGeom prst="rect">
            <a:avLst/>
          </a:prstGeom>
          <a:solidFill>
            <a:schemeClr val="accent2">
              <a:lumMod val="40000"/>
              <a:lumOff val="60000"/>
            </a:schemeClr>
          </a:solidFill>
          <a:ln>
            <a:solidFill>
              <a:srgbClr val="00B050"/>
            </a:solidFill>
          </a:ln>
        </p:spPr>
        <p:txBody>
          <a:bodyPr wrap="square" lIns="137147" tIns="68573" rIns="137147" bIns="68573">
            <a:spAutoFit/>
          </a:bodyPr>
          <a:lstStyle/>
          <a:p>
            <a:r>
              <a:rPr lang="vi-VN" sz="3600" dirty="0">
                <a:solidFill>
                  <a:srgbClr val="7030A0"/>
                </a:solidFill>
                <a:latin typeface="Times New Roman" panose="02020603050405020304" pitchFamily="18" charset="0"/>
                <a:cs typeface="Times New Roman" panose="02020603050405020304" pitchFamily="18" charset="0"/>
              </a:rPr>
              <a:t>Khám phá </a:t>
            </a:r>
            <a:r>
              <a:rPr lang="en-US" sz="3600" dirty="0">
                <a:solidFill>
                  <a:srgbClr val="7030A0"/>
                </a:solidFill>
                <a:latin typeface="Times New Roman" panose="02020603050405020304" pitchFamily="18" charset="0"/>
                <a:cs typeface="Times New Roman" panose="02020603050405020304" pitchFamily="18" charset="0"/>
              </a:rPr>
              <a:t>2</a:t>
            </a:r>
            <a:endParaRPr lang="vi-VN" sz="3600" dirty="0">
              <a:solidFill>
                <a:srgbClr val="7030A0"/>
              </a:solidFill>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Trẻ em được hưởng lợi và được làm những gì trên không gian mạng?</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heel(1)">
                                      <p:cBhvr>
                                        <p:cTn id="14" dur="20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2423</Words>
  <Application>Microsoft Office PowerPoint</Application>
  <PresentationFormat>Custom</PresentationFormat>
  <Paragraphs>363</Paragraphs>
  <Slides>52</Slides>
  <Notes>18</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Arial</vt:lpstr>
      <vt:lpstr>Calibri</vt:lpstr>
      <vt:lpstr>Wingdings</vt:lpstr>
      <vt:lpstr>Etna Sans Serif</vt:lpstr>
      <vt:lpstr>Oswald</vt:lpstr>
      <vt:lpstr>Bebas Neue</vt:lpstr>
      <vt:lpstr>TT Fors</vt:lpstr>
      <vt:lpstr>UTM Avo</vt:lpstr>
      <vt:lpstr>TT Fors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White Illustrative Cyber Security Presentation</dc:title>
  <dc:creator>Tu Dao</dc:creator>
  <cp:lastModifiedBy>Admin</cp:lastModifiedBy>
  <cp:revision>94</cp:revision>
  <dcterms:created xsi:type="dcterms:W3CDTF">2006-08-16T00:00:00Z</dcterms:created>
  <dcterms:modified xsi:type="dcterms:W3CDTF">2025-12-28T20:53:08Z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840BBA20BD2D4B2DB855C4790568434C_12</vt:lpwstr>
  </property>
  <property fmtid="{D5CDD505-2E9C-101B-9397-08002B2CF9AE}" pid="3" name="KSOProductBuildVer">
    <vt:lpwstr>1033-12.2.0.23155</vt:lpwstr>
  </property>
</Properties>
</file>