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notesMasterIdLst>
    <p:notesMasterId r:id="rId32"/>
  </p:notesMasterIdLst>
  <p:sldIdLst>
    <p:sldId id="2973" r:id="rId4"/>
    <p:sldId id="403" r:id="rId5"/>
    <p:sldId id="2965" r:id="rId6"/>
    <p:sldId id="2966" r:id="rId7"/>
    <p:sldId id="2967" r:id="rId8"/>
    <p:sldId id="2969" r:id="rId9"/>
    <p:sldId id="2970" r:id="rId10"/>
    <p:sldId id="3158" r:id="rId11"/>
    <p:sldId id="3159" r:id="rId12"/>
    <p:sldId id="2974" r:id="rId13"/>
    <p:sldId id="2958" r:id="rId14"/>
    <p:sldId id="292" r:id="rId15"/>
    <p:sldId id="282" r:id="rId16"/>
    <p:sldId id="2977" r:id="rId17"/>
    <p:sldId id="3160" r:id="rId18"/>
    <p:sldId id="2978" r:id="rId19"/>
    <p:sldId id="314" r:id="rId20"/>
    <p:sldId id="2984" r:id="rId21"/>
    <p:sldId id="2982" r:id="rId22"/>
    <p:sldId id="278" r:id="rId23"/>
    <p:sldId id="3161" r:id="rId24"/>
    <p:sldId id="2988" r:id="rId25"/>
    <p:sldId id="2986" r:id="rId26"/>
    <p:sldId id="2989" r:id="rId27"/>
    <p:sldId id="2990" r:id="rId28"/>
    <p:sldId id="2991" r:id="rId29"/>
    <p:sldId id="3155" r:id="rId30"/>
    <p:sldId id="3157" r:id="rId31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404"/>
    <a:srgbClr val="0065B0"/>
    <a:srgbClr val="D84D0E"/>
    <a:srgbClr val="EF5511"/>
    <a:srgbClr val="FFD102"/>
    <a:srgbClr val="69D8FF"/>
    <a:srgbClr val="FF3399"/>
    <a:srgbClr val="79DCFF"/>
    <a:srgbClr val="B3EBFF"/>
    <a:srgbClr val="D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0663" autoAdjust="0"/>
  </p:normalViewPr>
  <p:slideViewPr>
    <p:cSldViewPr snapToGrid="0" showGuides="1">
      <p:cViewPr varScale="1">
        <p:scale>
          <a:sx n="77" d="100"/>
          <a:sy n="77" d="100"/>
        </p:scale>
        <p:origin x="1212" y="6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F72614A-304C-4EF2-CA45-25504D9F0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CBF22FD-9E86-F664-38E7-0653111D2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062CA67-F168-7CB4-C63A-E57296D6C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8C130B-09E2-49AA-8A10-3051C701B00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(5p)</a:t>
            </a:r>
          </a:p>
          <a:p>
            <a:r>
              <a:rPr lang="en-US" dirty="0" err="1"/>
              <a:t>Gọi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NX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dirty="0"/>
              <a:t>GV NX,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video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5 </a:t>
            </a:r>
            <a:r>
              <a:rPr lang="en-US" dirty="0" err="1"/>
              <a:t>bước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58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2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3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/>
              <a:t>GV NX: </a:t>
            </a:r>
            <a:r>
              <a:rPr lang="en-US" dirty="0" err="1"/>
              <a:t>hình</a:t>
            </a:r>
            <a:r>
              <a:rPr lang="en-US" dirty="0"/>
              <a:t> to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nhau,nằm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</a:p>
          <a:p>
            <a:r>
              <a:rPr lang="en-US" dirty="0"/>
              <a:t>2.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0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0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45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48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neo?</a:t>
            </a:r>
          </a:p>
          <a:p>
            <a:pPr marL="228600" indent="-2286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+ </a:t>
            </a:r>
            <a:r>
              <a:rPr lang="en-US" dirty="0" err="1"/>
              <a:t>điểm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GV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qua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3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xem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28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0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29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 HS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  <a:p>
            <a:r>
              <a:rPr lang="en-US" dirty="0"/>
              <a:t>Sau 1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51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  <a:p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8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endParaRPr lang="en-US" dirty="0"/>
          </a:p>
          <a:p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2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dẹp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1</a:t>
            </a:r>
          </a:p>
          <a:p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2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3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Văn </a:t>
            </a:r>
            <a:r>
              <a:rPr lang="en-US" dirty="0" err="1"/>
              <a:t>bản</a:t>
            </a:r>
            <a:r>
              <a:rPr lang="en-US" dirty="0"/>
              <a:t> 1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2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 ,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4: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nối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en-US" altLang="zh-CN" dirty="0"/>
          </a:p>
          <a:p>
            <a:r>
              <a:rPr lang="en-US" altLang="zh-CN" dirty="0" err="1"/>
              <a:t>Mục</a:t>
            </a:r>
            <a:r>
              <a:rPr lang="en-US" altLang="zh-CN" dirty="0"/>
              <a:t> </a:t>
            </a:r>
            <a:r>
              <a:rPr lang="en-US" altLang="zh-CN" dirty="0" err="1"/>
              <a:t>tiêu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nắm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3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5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 5 ĐIỀU BÁC HỒ DẠY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càu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1.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5" r:id="rId12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hyperlink" Target="../Desktop/Word.lnk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slide" Target="slide6.xml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AC30A-D54A-255C-511B-2AD6F14F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6"/>
            <a:ext cx="9144000" cy="51435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1DA68C-732F-B278-6322-763DBDD3A5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3297" y="542707"/>
            <a:ext cx="5918597" cy="539572"/>
          </a:xfrm>
        </p:spPr>
        <p:txBody>
          <a:bodyPr vert="horz" lIns="51435" tIns="25718" rIns="51435" bIns="25718" rtlCol="0" anchor="b">
            <a:spAutoFit/>
          </a:bodyPr>
          <a:lstStyle/>
          <a:p>
            <a:pPr indent="257175">
              <a:lnSpc>
                <a:spcPct val="150000"/>
              </a:lnSpc>
              <a:spcBef>
                <a:spcPts val="1013"/>
              </a:spcBef>
              <a:defRPr/>
            </a:pPr>
            <a:r>
              <a:rPr lang="en-US" sz="24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AN</a:t>
            </a:r>
            <a:endParaRPr lang="en-US" sz="2100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9" name="Rectangle 5">
            <a:extLst>
              <a:ext uri="{FF2B5EF4-FFF2-40B4-BE49-F238E27FC236}">
                <a16:creationId xmlns:a16="http://schemas.microsoft.com/office/drawing/2014/main" id="{C48F044E-3934-5DAD-C3C1-7CBC043E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03" y="3859624"/>
            <a:ext cx="7594997" cy="2908358"/>
          </a:xfrm>
          <a:prstGeom prst="rect">
            <a:avLst/>
          </a:prstGeom>
          <a:noFill/>
          <a:ln>
            <a:noFill/>
          </a:ln>
        </p:spPr>
        <p:txBody>
          <a:bodyPr spcFirstLastPara="1" lIns="51435" tIns="25718" rIns="51435" bIns="25718" numCol="1">
            <a:prstTxWarp prst="textArchUp">
              <a:avLst>
                <a:gd name="adj" fmla="val 10825441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B7EE51-EB83-D695-53D8-09283F0DAF1C}"/>
              </a:ext>
            </a:extLst>
          </p:cNvPr>
          <p:cNvSpPr/>
          <p:nvPr/>
        </p:nvSpPr>
        <p:spPr>
          <a:xfrm>
            <a:off x="2245138" y="4441135"/>
            <a:ext cx="4997715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GV: Trương </a:t>
            </a:r>
            <a:r>
              <a:rPr lang="en-US" sz="3000" b="1" dirty="0" err="1">
                <a:ln/>
                <a:solidFill>
                  <a:srgbClr val="00CC00"/>
                </a:solidFill>
                <a:latin typeface="Arial" charset="0"/>
              </a:rPr>
              <a:t>Thị</a:t>
            </a: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 </a:t>
            </a:r>
            <a:r>
              <a:rPr lang="en-US" sz="3000" b="1" dirty="0" err="1">
                <a:ln/>
                <a:solidFill>
                  <a:srgbClr val="00CC00"/>
                </a:solidFill>
                <a:latin typeface="Arial" charset="0"/>
              </a:rPr>
              <a:t>Bích</a:t>
            </a:r>
            <a:r>
              <a:rPr lang="en-US" sz="3000" b="1" dirty="0">
                <a:ln/>
                <a:solidFill>
                  <a:srgbClr val="00CC00"/>
                </a:solidFill>
                <a:latin typeface="Arial" charset="0"/>
              </a:rPr>
              <a:t> Thủy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7B7CE-0BCA-C80E-8E32-35D11E25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F338D4-3B86-789E-EBAC-6302828780D5}"/>
              </a:ext>
            </a:extLst>
          </p:cNvPr>
          <p:cNvSpPr/>
          <p:nvPr/>
        </p:nvSpPr>
        <p:spPr>
          <a:xfrm>
            <a:off x="85060" y="606059"/>
            <a:ext cx="3505224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BCECF-4B76-8353-2380-8E2414AAF161}"/>
              </a:ext>
            </a:extLst>
          </p:cNvPr>
          <p:cNvSpPr txBox="1"/>
          <p:nvPr/>
        </p:nvSpPr>
        <p:spPr>
          <a:xfrm>
            <a:off x="435937" y="637953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6A15B-8618-0883-904F-5281364F9D78}"/>
              </a:ext>
            </a:extLst>
          </p:cNvPr>
          <p:cNvSpPr txBox="1"/>
          <p:nvPr/>
        </p:nvSpPr>
        <p:spPr>
          <a:xfrm>
            <a:off x="31889" y="1509827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A5E905-890B-0396-4DD1-249CC9585B4C}"/>
              </a:ext>
            </a:extLst>
          </p:cNvPr>
          <p:cNvSpPr/>
          <p:nvPr/>
        </p:nvSpPr>
        <p:spPr>
          <a:xfrm>
            <a:off x="3703682" y="609600"/>
            <a:ext cx="5376525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FCBCF-B734-7E0E-BDFF-623CF9F05A4D}"/>
              </a:ext>
            </a:extLst>
          </p:cNvPr>
          <p:cNvSpPr txBox="1"/>
          <p:nvPr/>
        </p:nvSpPr>
        <p:spPr>
          <a:xfrm>
            <a:off x="4075826" y="652127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632E4-D0D7-8E5A-E6AB-DA811F5D8DB4}"/>
              </a:ext>
            </a:extLst>
          </p:cNvPr>
          <p:cNvSpPr txBox="1"/>
          <p:nvPr/>
        </p:nvSpPr>
        <p:spPr>
          <a:xfrm>
            <a:off x="3682411" y="1513368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pic>
        <p:nvPicPr>
          <p:cNvPr id="1026" name="Picture 2" descr="CÁCH CẮM SEN ĐẸP VÀ TƯƠI LÂU - Bí quyết làng nghề Bát Tràng">
            <a:extLst>
              <a:ext uri="{FF2B5EF4-FFF2-40B4-BE49-F238E27FC236}">
                <a16:creationId xmlns:a16="http://schemas.microsoft.com/office/drawing/2014/main" id="{B2D0B795-34C2-8D85-C791-6A859352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84" y="1682149"/>
            <a:ext cx="1726029" cy="17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27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8" grpId="0" animBg="1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440221"/>
            <a:ext cx="9493781" cy="1703279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19" y="180290"/>
            <a:ext cx="1248572" cy="1134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6A7776-4028-E9A6-9337-6BFB731C7BE4}"/>
              </a:ext>
            </a:extLst>
          </p:cNvPr>
          <p:cNvSpPr txBox="1"/>
          <p:nvPr/>
        </p:nvSpPr>
        <p:spPr>
          <a:xfrm>
            <a:off x="3304306" y="3240791"/>
            <a:ext cx="3610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- </a:t>
            </a:r>
            <a:r>
              <a:rPr lang="en-US" sz="33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8EFAC-FDA8-26A5-F2F9-1BD8661C0C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40" y="1198158"/>
            <a:ext cx="8293396" cy="24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11F7B-5B6C-B5FF-5911-D1E98FD6D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24000" cy="466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43250" y="257176"/>
            <a:ext cx="3028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50" y="1726466"/>
            <a:ext cx="77152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94AF23-1FB5-C9AA-FEDB-D48066AA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6" y="390525"/>
            <a:ext cx="5805011" cy="37128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673568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594589" y="1355271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390541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/>
          <p:cNvGrpSpPr/>
          <p:nvPr/>
        </p:nvGrpSpPr>
        <p:grpSpPr>
          <a:xfrm>
            <a:off x="2478862" y="3136751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86" y="219298"/>
            <a:ext cx="827024" cy="766865"/>
          </a:xfrm>
          <a:prstGeom prst="rect">
            <a:avLst/>
          </a:prstGeom>
        </p:spPr>
      </p:pic>
      <p:pic>
        <p:nvPicPr>
          <p:cNvPr id="13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4" y="766669"/>
            <a:ext cx="2459555" cy="33883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-161830" y="176063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49" name="文本框 18"/>
          <p:cNvSpPr txBox="1"/>
          <p:nvPr/>
        </p:nvSpPr>
        <p:spPr>
          <a:xfrm rot="20956820">
            <a:off x="608800" y="237312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94184" y="1567339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B.Khám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AB765-F033-599B-605D-D01D0E053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96517" y="788044"/>
            <a:ext cx="9062660" cy="158422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5 ĐIỀU BÁC HỒ DẠY ở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bài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trước</a:t>
            </a:r>
            <a:endParaRPr lang="en-US" sz="3300" dirty="0">
              <a:solidFill>
                <a:schemeClr val="tx1"/>
              </a:solidFill>
              <a:latin typeface="#9Slide03 Arima Madurai Medium" panose="00000600000000000000" pitchFamily="2" charset="-93"/>
              <a:cs typeface="#9Slide03 Arima Madurai Medium" panose="00000600000000000000" pitchFamily="2" charset="-93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file"/>
            <a:extLst>
              <a:ext uri="{FF2B5EF4-FFF2-40B4-BE49-F238E27FC236}">
                <a16:creationId xmlns:a16="http://schemas.microsoft.com/office/drawing/2014/main" id="{236E30B3-C658-5E26-1BBF-706A4DDF6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720" y="3126971"/>
            <a:ext cx="1268764" cy="12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587458F-4538-4809-A474-C47A2A46A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1" y="15249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72939"/>
            <a:ext cx="5600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0245" descr="22">
            <a:extLst>
              <a:ext uri="{FF2B5EF4-FFF2-40B4-BE49-F238E27FC236}">
                <a16:creationId xmlns:a16="http://schemas.microsoft.com/office/drawing/2014/main" id="{3B8DC281-BBD8-59D1-04E4-A2287074F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04"/>
          <a:stretch/>
        </p:blipFill>
        <p:spPr>
          <a:xfrm>
            <a:off x="174812" y="867051"/>
            <a:ext cx="5029200" cy="32820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0244" descr="23">
            <a:extLst>
              <a:ext uri="{FF2B5EF4-FFF2-40B4-BE49-F238E27FC236}">
                <a16:creationId xmlns:a16="http://schemas.microsoft.com/office/drawing/2014/main" id="{895F9AFC-C192-583A-3CD9-A02E8D341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151" y="899875"/>
            <a:ext cx="4051853" cy="4243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0247">
            <a:extLst>
              <a:ext uri="{FF2B5EF4-FFF2-40B4-BE49-F238E27FC236}">
                <a16:creationId xmlns:a16="http://schemas.microsoft.com/office/drawing/2014/main" id="{A5DD1AD9-B6E7-D8F1-81DC-BD90AAFEEC70}"/>
              </a:ext>
            </a:extLst>
          </p:cNvPr>
          <p:cNvSpPr txBox="1"/>
          <p:nvPr/>
        </p:nvSpPr>
        <p:spPr>
          <a:xfrm>
            <a:off x="523366" y="1258436"/>
            <a:ext cx="4277234" cy="3066448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SGK/40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248">
            <a:extLst>
              <a:ext uri="{FF2B5EF4-FFF2-40B4-BE49-F238E27FC236}">
                <a16:creationId xmlns:a16="http://schemas.microsoft.com/office/drawing/2014/main" id="{58EF448F-044F-A136-CB82-54CD12762E1A}"/>
              </a:ext>
            </a:extLst>
          </p:cNvPr>
          <p:cNvSpPr txBox="1"/>
          <p:nvPr/>
        </p:nvSpPr>
        <p:spPr>
          <a:xfrm>
            <a:off x="6178870" y="1715634"/>
            <a:ext cx="3045810" cy="1512177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lnSpc>
                <a:spcPts val="3840"/>
              </a:lnSpc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(5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B2E94-B33F-03BB-B6AB-B4150FF7A514}"/>
              </a:ext>
            </a:extLst>
          </p:cNvPr>
          <p:cNvSpPr txBox="1"/>
          <p:nvPr/>
        </p:nvSpPr>
        <p:spPr>
          <a:xfrm>
            <a:off x="430304" y="4195475"/>
            <a:ext cx="4601646" cy="856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(D:)</a:t>
            </a:r>
          </a:p>
        </p:txBody>
      </p:sp>
    </p:spTree>
    <p:extLst>
      <p:ext uri="{BB962C8B-B14F-4D97-AF65-F5344CB8AC3E}">
        <p14:creationId xmlns:p14="http://schemas.microsoft.com/office/powerpoint/2010/main" val="114002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build="allAtOnce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8" name="chenanh">
            <a:hlinkClick r:id="" action="ppaction://media"/>
            <a:extLst>
              <a:ext uri="{FF2B5EF4-FFF2-40B4-BE49-F238E27FC236}">
                <a16:creationId xmlns:a16="http://schemas.microsoft.com/office/drawing/2014/main" id="{1957474B-8197-1A27-9E3A-238D98A85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69574"/>
            <a:ext cx="9473300" cy="51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91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9"/>
            <a:ext cx="9144000" cy="491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525F8-0FD0-2591-DB64-844A8A89E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632" y="1484493"/>
            <a:ext cx="4814096" cy="2843071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96908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15655"/>
            <a:ext cx="48502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812" y="21213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D55183-268A-C2AE-BFBC-1546C8334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" y="1496966"/>
            <a:ext cx="3212959" cy="189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53" y="1851009"/>
            <a:ext cx="581025" cy="3238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8D3DDDBF-AD45-F5AD-A394-4992D71F5E70}"/>
              </a:ext>
            </a:extLst>
          </p:cNvPr>
          <p:cNvGrpSpPr>
            <a:grpSpLocks/>
          </p:cNvGrpSpPr>
          <p:nvPr/>
        </p:nvGrpSpPr>
        <p:grpSpPr bwMode="auto">
          <a:xfrm>
            <a:off x="1048434" y="1968007"/>
            <a:ext cx="659303" cy="1731957"/>
            <a:chOff x="2820" y="2007"/>
            <a:chExt cx="870" cy="2445"/>
          </a:xfrm>
        </p:grpSpPr>
        <p:cxnSp>
          <p:nvCxnSpPr>
            <p:cNvPr id="29" name="AutoShape 5">
              <a:extLst>
                <a:ext uri="{FF2B5EF4-FFF2-40B4-BE49-F238E27FC236}">
                  <a16:creationId xmlns:a16="http://schemas.microsoft.com/office/drawing/2014/main" id="{609377B3-6FAC-A968-A5B3-1626689CAD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" y="2025"/>
              <a:ext cx="495" cy="3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6">
              <a:extLst>
                <a:ext uri="{FF2B5EF4-FFF2-40B4-BE49-F238E27FC236}">
                  <a16:creationId xmlns:a16="http://schemas.microsoft.com/office/drawing/2014/main" id="{9615B5F9-BE9C-3C42-28B4-27B078D179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20" y="2007"/>
              <a:ext cx="375" cy="2445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8" y="3687237"/>
            <a:ext cx="1710746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dải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920" y="2221642"/>
            <a:ext cx="666910" cy="76960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9" name="Rectangle 2">
            <a:extLst>
              <a:ext uri="{FF2B5EF4-FFF2-40B4-BE49-F238E27FC236}">
                <a16:creationId xmlns:a16="http://schemas.microsoft.com/office/drawing/2014/main" id="{3B68E1A5-E9AF-0378-205A-4DE7F9A86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816" y="2089575"/>
            <a:ext cx="675666" cy="7267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DA62944-3E4B-54C8-BA39-DC0C3D1B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656" y="2816340"/>
            <a:ext cx="836114" cy="24334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7FFA0D74-44C9-7F96-10D9-C71DE0BC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4137612"/>
            <a:ext cx="589952" cy="20831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599" y="3710430"/>
            <a:ext cx="1604179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Pictures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4" name="AutoShape 7">
            <a:extLst>
              <a:ext uri="{FF2B5EF4-FFF2-40B4-BE49-F238E27FC236}">
                <a16:creationId xmlns:a16="http://schemas.microsoft.com/office/drawing/2014/main" id="{B0B7949A-BC9B-F00F-4827-9655E3C0B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072" y="4449239"/>
            <a:ext cx="2495223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3: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thư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mục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chứa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30EB1BE1-6658-04A0-9B12-672F5AFFC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82" y="4492315"/>
            <a:ext cx="2029182" cy="647210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1900" dirty="0">
                <a:latin typeface="Calibri" panose="020F0502020204030204" pitchFamily="34" charset="0"/>
              </a:rPr>
              <a:t>4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tệp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6" name="AutoShape 7">
            <a:extLst>
              <a:ext uri="{FF2B5EF4-FFF2-40B4-BE49-F238E27FC236}">
                <a16:creationId xmlns:a16="http://schemas.microsoft.com/office/drawing/2014/main" id="{563D7E26-7281-01B1-4E3A-0CEFC6BB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697" y="4554064"/>
            <a:ext cx="1929177" cy="61066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5: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/>
          <p:nvPr/>
        </p:nvCxnSpPr>
        <p:spPr>
          <a:xfrm flipV="1">
            <a:off x="2759180" y="3013983"/>
            <a:ext cx="0" cy="69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8" name="Straight Arrow Connector 32777">
            <a:extLst>
              <a:ext uri="{FF2B5EF4-FFF2-40B4-BE49-F238E27FC236}">
                <a16:creationId xmlns:a16="http://schemas.microsoft.com/office/drawing/2014/main" id="{68CBD3F5-DBCE-AEDF-4972-7416F2A57FEA}"/>
              </a:ext>
            </a:extLst>
          </p:cNvPr>
          <p:cNvCxnSpPr>
            <a:cxnSpLocks/>
            <a:endCxn id="32771" idx="2"/>
          </p:cNvCxnSpPr>
          <p:nvPr/>
        </p:nvCxnSpPr>
        <p:spPr>
          <a:xfrm flipV="1">
            <a:off x="3774835" y="3059689"/>
            <a:ext cx="354878" cy="1357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9" name="Straight Arrow Connector 32778">
            <a:extLst>
              <a:ext uri="{FF2B5EF4-FFF2-40B4-BE49-F238E27FC236}">
                <a16:creationId xmlns:a16="http://schemas.microsoft.com/office/drawing/2014/main" id="{21EC2F07-E270-9364-0F0D-DCC8B5B679A9}"/>
              </a:ext>
            </a:extLst>
          </p:cNvPr>
          <p:cNvCxnSpPr>
            <a:cxnSpLocks/>
            <a:stCxn id="32775" idx="0"/>
            <a:endCxn id="32769" idx="2"/>
          </p:cNvCxnSpPr>
          <p:nvPr/>
        </p:nvCxnSpPr>
        <p:spPr>
          <a:xfrm flipH="1" flipV="1">
            <a:off x="5000649" y="2816340"/>
            <a:ext cx="1011724" cy="1675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80" name="Straight Arrow Connector 32779">
            <a:extLst>
              <a:ext uri="{FF2B5EF4-FFF2-40B4-BE49-F238E27FC236}">
                <a16:creationId xmlns:a16="http://schemas.microsoft.com/office/drawing/2014/main" id="{8ED90DA7-2A75-1481-8510-D78CBE2B27C2}"/>
              </a:ext>
            </a:extLst>
          </p:cNvPr>
          <p:cNvCxnSpPr>
            <a:cxnSpLocks/>
            <a:endCxn id="32772" idx="2"/>
          </p:cNvCxnSpPr>
          <p:nvPr/>
        </p:nvCxnSpPr>
        <p:spPr>
          <a:xfrm flipH="1" flipV="1">
            <a:off x="7686377" y="4345929"/>
            <a:ext cx="124968" cy="2081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0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04FAE-1591-103E-4FBF-0919ED69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" y="30947"/>
            <a:ext cx="3540872" cy="4437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6DE50D-DE19-ED5A-4E62-C365C39CC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0" t="72352" r="73174" b="1"/>
          <a:stretch/>
        </p:blipFill>
        <p:spPr>
          <a:xfrm>
            <a:off x="2398363" y="2681656"/>
            <a:ext cx="1180950" cy="116330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24874D5-16AD-6029-9D6D-B0A7C20F5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32" y="3265427"/>
            <a:ext cx="1586526" cy="187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E339C1FF-7BFF-1A01-9EAC-6DBAB3D54D97}"/>
              </a:ext>
            </a:extLst>
          </p:cNvPr>
          <p:cNvSpPr/>
          <p:nvPr/>
        </p:nvSpPr>
        <p:spPr>
          <a:xfrm>
            <a:off x="4962058" y="2503030"/>
            <a:ext cx="4061580" cy="162401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41D65-9C67-F62F-15E6-836CF732E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852" y="0"/>
            <a:ext cx="5444325" cy="23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8C25F9-6E14-FB86-FB5A-9E6C528C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26" y="367053"/>
            <a:ext cx="5390535" cy="292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9" y="1010131"/>
            <a:ext cx="3864476" cy="903235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530" y="1144054"/>
            <a:ext cx="4076414" cy="40764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744546" y="1010048"/>
            <a:ext cx="72327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95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A</a:t>
            </a:r>
            <a:r>
              <a:rPr lang="en-US" altLang="zh-CN" sz="450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750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ANHLIEM\Pictures\natureblogtopxa2.jpg">
            <a:extLst>
              <a:ext uri="{FF2B5EF4-FFF2-40B4-BE49-F238E27FC236}">
                <a16:creationId xmlns:a16="http://schemas.microsoft.com/office/drawing/2014/main" id="{3E72AD63-3EA5-9C4C-5ACB-B3764E868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79EE1-8FD3-B374-ED0E-4FA324069469}"/>
              </a:ext>
            </a:extLst>
          </p:cNvPr>
          <p:cNvSpPr/>
          <p:nvPr/>
        </p:nvSpPr>
        <p:spPr>
          <a:xfrm>
            <a:off x="-55198" y="519753"/>
            <a:ext cx="2131835" cy="62324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Trò</a:t>
            </a:r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chơi</a:t>
            </a:r>
            <a:endParaRPr lang="en-US" sz="3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422C7-5A34-C36F-4517-C37960B4115A}"/>
              </a:ext>
            </a:extLst>
          </p:cNvPr>
          <p:cNvSpPr/>
          <p:nvPr/>
        </p:nvSpPr>
        <p:spPr>
          <a:xfrm>
            <a:off x="0" y="1771650"/>
            <a:ext cx="213183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ĐỐ </a:t>
            </a:r>
          </a:p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A7858-7E8C-ECBD-18E2-821053D379CD}"/>
              </a:ext>
            </a:extLst>
          </p:cNvPr>
          <p:cNvSpPr/>
          <p:nvPr/>
        </p:nvSpPr>
        <p:spPr>
          <a:xfrm>
            <a:off x="2076637" y="107603"/>
            <a:ext cx="6840716" cy="715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Luật</a:t>
            </a:r>
            <a:r>
              <a:rPr lang="en-US" sz="4050" b="1" kern="0" dirty="0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 </a:t>
            </a: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chơi</a:t>
            </a:r>
            <a:endParaRPr lang="en-US" sz="4050" b="1" kern="0" dirty="0">
              <a:solidFill>
                <a:prstClr val="black"/>
              </a:solidFill>
              <a:latin typeface="Josefin Sans SemiBold" charset="0"/>
              <a:cs typeface="Josefin Sans SemiBold" charset="0"/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C19C8-8B27-2F67-A3BA-116964C1172A}"/>
              </a:ext>
            </a:extLst>
          </p:cNvPr>
          <p:cNvSpPr/>
          <p:nvPr/>
        </p:nvSpPr>
        <p:spPr>
          <a:xfrm>
            <a:off x="2131834" y="1308512"/>
            <a:ext cx="6840716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sát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rồi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cả lớp sẽ đáp lại: 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 đó,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 gọi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bạn học sinh trong lớp và đặt câu hỏi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liên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trong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 bạn đó trả lời.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Nếu trả lời đúng thì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được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thưởng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cộng</a:t>
            </a:r>
            <a:r>
              <a:rPr lang="en-US" sz="2700" kern="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/>
              </a:rPr>
              <a:t>.</a:t>
            </a:r>
            <a:endParaRPr lang="en-US" sz="2700" kern="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thaydoikichthuoc">
            <a:hlinkClick r:id="" action="ppaction://media"/>
            <a:extLst>
              <a:ext uri="{FF2B5EF4-FFF2-40B4-BE49-F238E27FC236}">
                <a16:creationId xmlns:a16="http://schemas.microsoft.com/office/drawing/2014/main" id="{2970214A-55F7-C457-F160-4A8EEACA5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730" y="567913"/>
            <a:ext cx="8164667" cy="4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83FE1-9F85-6DEB-B4E3-52297384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98FC8-FB73-7E54-6A86-F892BAF1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19" y="25941"/>
            <a:ext cx="3863801" cy="500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41E8B-E8BA-01B8-6C9D-40D8FD07B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90" y="26163"/>
            <a:ext cx="4263887" cy="5167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9A40-8E12-D105-849C-12E712172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3" t="47362" r="36906" b="5835"/>
          <a:stretch/>
        </p:blipFill>
        <p:spPr>
          <a:xfrm>
            <a:off x="2667002" y="2480103"/>
            <a:ext cx="2509059" cy="2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284E-6 L 0.40937 -0.473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37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2" name="thaydoivitri">
            <a:hlinkClick r:id="" action="ppaction://media"/>
            <a:extLst>
              <a:ext uri="{FF2B5EF4-FFF2-40B4-BE49-F238E27FC236}">
                <a16:creationId xmlns:a16="http://schemas.microsoft.com/office/drawing/2014/main" id="{83405681-FC38-5456-FF6E-F6EFA08D9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57" y="0"/>
            <a:ext cx="9158157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54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8"/>
            <a:ext cx="9144000" cy="511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5FFED-CE42-51ED-CEBA-A2FEB573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/>
          <a:stretch/>
        </p:blipFill>
        <p:spPr>
          <a:xfrm>
            <a:off x="6729" y="2902596"/>
            <a:ext cx="3105583" cy="2326695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16226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934973"/>
            <a:ext cx="9144001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PictureFormat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763" y="23364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410" y="3229134"/>
            <a:ext cx="441081" cy="6988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9" name="AutoShape 5">
            <a:extLst>
              <a:ext uri="{FF2B5EF4-FFF2-40B4-BE49-F238E27FC236}">
                <a16:creationId xmlns:a16="http://schemas.microsoft.com/office/drawing/2014/main" id="{609377B3-6FAC-A968-A5B3-1626689CAD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9965" y="3429000"/>
            <a:ext cx="3536576" cy="14835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2915084"/>
            <a:ext cx="4370294" cy="88391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</a:rPr>
              <a:t>Wrap Text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1" y="4185698"/>
            <a:ext cx="937904" cy="2686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3968795"/>
            <a:ext cx="4370294" cy="975329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Square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>
            <a:cxnSpLocks/>
          </p:cNvCxnSpPr>
          <p:nvPr/>
        </p:nvCxnSpPr>
        <p:spPr>
          <a:xfrm flipH="1" flipV="1">
            <a:off x="984166" y="4388951"/>
            <a:ext cx="2942375" cy="222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1" grpId="0" animBg="1"/>
      <p:bldP spid="32768" grpId="0" animBg="1"/>
      <p:bldP spid="327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15" name="Rectangle: Rounded Corners 43"/>
          <p:cNvSpPr/>
          <p:nvPr/>
        </p:nvSpPr>
        <p:spPr>
          <a:xfrm>
            <a:off x="2100384" y="184510"/>
            <a:ext cx="5794058" cy="1182053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 rot="260226">
            <a:off x="2652383" y="4141679"/>
            <a:ext cx="3962492" cy="1253836"/>
            <a:chOff x="561349" y="4544613"/>
            <a:chExt cx="4171068" cy="16489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>
              <a:fillRect/>
            </a:stretch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>
              <a:fillRect/>
            </a:stretch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E35BFB-9160-475A-9A3C-F4BFA55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50" y="114300"/>
            <a:ext cx="1613134" cy="1278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3F8B8-2830-E113-00C2-10BEBF133565}"/>
              </a:ext>
            </a:extLst>
          </p:cNvPr>
          <p:cNvSpPr txBox="1"/>
          <p:nvPr/>
        </p:nvSpPr>
        <p:spPr>
          <a:xfrm>
            <a:off x="502138" y="1933013"/>
            <a:ext cx="823845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FD4FB-738C-46F5-5440-58D6F0245D68}"/>
              </a:ext>
            </a:extLst>
          </p:cNvPr>
          <p:cNvSpPr/>
          <p:nvPr/>
        </p:nvSpPr>
        <p:spPr>
          <a:xfrm>
            <a:off x="2851785" y="38195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C.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Luyện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tập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340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5E69C-AD02-9096-9045-22312682C30F}"/>
              </a:ext>
            </a:extLst>
          </p:cNvPr>
          <p:cNvSpPr txBox="1"/>
          <p:nvPr/>
        </p:nvSpPr>
        <p:spPr>
          <a:xfrm>
            <a:off x="67238" y="1065683"/>
            <a:ext cx="4397186" cy="40108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4CA4F-ACBD-421F-5261-3A4DE60D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921" y="1731075"/>
            <a:ext cx="4568789" cy="2484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35FEAA-1D9D-9D67-BDC5-B98E73B492D6}"/>
              </a:ext>
            </a:extLst>
          </p:cNvPr>
          <p:cNvSpPr/>
          <p:nvPr/>
        </p:nvSpPr>
        <p:spPr>
          <a:xfrm>
            <a:off x="2851785" y="2897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Vận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dụng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BB127-0170-AB71-3046-9E24B793F3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068" y="28972"/>
            <a:ext cx="960203" cy="8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CCE64-9E68-3D78-76CF-75073C31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72"/>
            <a:ext cx="9144000" cy="51584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43E864-AFE2-4840-8FB5-A39ADFA13751}"/>
              </a:ext>
            </a:extLst>
          </p:cNvPr>
          <p:cNvGrpSpPr/>
          <p:nvPr/>
        </p:nvGrpSpPr>
        <p:grpSpPr>
          <a:xfrm>
            <a:off x="109401" y="520254"/>
            <a:ext cx="8927025" cy="4132428"/>
            <a:chOff x="552796" y="223689"/>
            <a:chExt cx="9277320" cy="262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D8A4F6-9738-4F5B-B180-3C016B155A00}"/>
                </a:ext>
              </a:extLst>
            </p:cNvPr>
            <p:cNvGrpSpPr/>
            <p:nvPr/>
          </p:nvGrpSpPr>
          <p:grpSpPr>
            <a:xfrm>
              <a:off x="552796" y="223689"/>
              <a:ext cx="9261263" cy="2625035"/>
              <a:chOff x="552796" y="223689"/>
              <a:chExt cx="9261263" cy="26250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A31F111-66E5-491A-835C-4BCEBA0906CD}"/>
                  </a:ext>
                </a:extLst>
              </p:cNvPr>
              <p:cNvGrpSpPr/>
              <p:nvPr/>
            </p:nvGrpSpPr>
            <p:grpSpPr>
              <a:xfrm>
                <a:off x="552796" y="667167"/>
                <a:ext cx="9261263" cy="2181557"/>
                <a:chOff x="1338208" y="573516"/>
                <a:chExt cx="8331834" cy="3218399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A3F0A41-AACA-4A98-8DB9-4D06DCF7807C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8153627" cy="171938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D4220A3-2819-400B-935C-1A366337815C}"/>
                    </a:ext>
                  </a:extLst>
                </p:cNvPr>
                <p:cNvSpPr/>
                <p:nvPr/>
              </p:nvSpPr>
              <p:spPr>
                <a:xfrm>
                  <a:off x="1338208" y="573516"/>
                  <a:ext cx="8331834" cy="321839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A668E9-8FE3-4E0C-8067-4F44E4AA2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57" y="223689"/>
                <a:ext cx="998307" cy="653638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749312-4667-48AE-AE82-0FC71722F103}"/>
                </a:ext>
              </a:extLst>
            </p:cNvPr>
            <p:cNvSpPr/>
            <p:nvPr/>
          </p:nvSpPr>
          <p:spPr>
            <a:xfrm>
              <a:off x="766297" y="1031419"/>
              <a:ext cx="9063819" cy="1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257175">
                <a:lnSpc>
                  <a:spcPts val="12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Chèn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Pictures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dải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Insert.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,.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neo.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Wrap Text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Square.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3A56B5-B52A-7B40-5BC7-A516721E7C19}"/>
              </a:ext>
            </a:extLst>
          </p:cNvPr>
          <p:cNvSpPr txBox="1"/>
          <p:nvPr/>
        </p:nvSpPr>
        <p:spPr>
          <a:xfrm>
            <a:off x="3328938" y="312933"/>
            <a:ext cx="2399594" cy="783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45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4500" b="1" dirty="0">
              <a:ln w="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5A70AEE2-7046-9D83-70EC-B41CD6049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84232"/>
            <a:ext cx="1248572" cy="1134161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5C2E0585-CB79-40EA-47AB-8F522B98B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74" y="267880"/>
            <a:ext cx="827024" cy="766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B40CF4-1FD4-BC5E-796C-08BEFE38E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9" y="4407964"/>
            <a:ext cx="846055" cy="7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5000"/>
          <a:stretch/>
        </p:blipFill>
        <p:spPr bwMode="auto">
          <a:xfrm>
            <a:off x="0" y="0"/>
            <a:ext cx="9144000" cy="56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64" y="3435290"/>
            <a:ext cx="2107406" cy="20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5" y="932055"/>
            <a:ext cx="750094" cy="21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65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85750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265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13716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24100" y="2171701"/>
            <a:ext cx="56133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6BDFED-49D9-4501-08DF-9496F0363812}"/>
              </a:ext>
            </a:extLst>
          </p:cNvPr>
          <p:cNvSpPr/>
          <p:nvPr/>
        </p:nvSpPr>
        <p:spPr>
          <a:xfrm>
            <a:off x="1857830" y="1257301"/>
            <a:ext cx="631602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835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7AA0D7-0B1E-3D0F-2FA4-456149BF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1"/>
            <a:ext cx="1512168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31524"/>
            <a:ext cx="2566088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9649"/>
            <a:ext cx="2770008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956606"/>
            <a:ext cx="1224136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771550"/>
            <a:ext cx="6975768" cy="1368152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Giải cứu bãi biển</a:t>
            </a: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-63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9FEAF2-F165-6703-7357-778823AB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6" y="3374876"/>
            <a:ext cx="1920769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400415"/>
            <a:ext cx="1833855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396611"/>
            <a:ext cx="1724932" cy="95832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6" name="Picture chuoi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6" y="2536079"/>
            <a:ext cx="582362" cy="23943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70" y="4026650"/>
            <a:ext cx="1681844" cy="111685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514200" y="1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C000"/>
                </a:solidFill>
              </a:rPr>
              <a:t>Bãi biển có nhiều rác quá!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286000" y="100064"/>
            <a:ext cx="6484744" cy="2643523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Chúng</a:t>
            </a:r>
            <a:r>
              <a:rPr lang="en-US" sz="4400" dirty="0">
                <a:solidFill>
                  <a:srgbClr val="002060"/>
                </a:solidFill>
              </a:rPr>
              <a:t> ta </a:t>
            </a:r>
            <a:r>
              <a:rPr lang="en-US" sz="4400" dirty="0" err="1">
                <a:solidFill>
                  <a:srgbClr val="002060"/>
                </a:solidFill>
              </a:rPr>
              <a:t>cùng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nhau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dọn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dẹp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nào</a:t>
            </a:r>
            <a:r>
              <a:rPr lang="en-US" sz="44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pic>
        <p:nvPicPr>
          <p:cNvPr id="29" name="Picture l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33" y="4283684"/>
            <a:ext cx="1375759" cy="9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08" y="3362219"/>
            <a:ext cx="1718821" cy="8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20" action="ppaction://hlinksldjump"/>
            <a:extLst>
              <a:ext uri="{FF2B5EF4-FFF2-40B4-BE49-F238E27FC236}">
                <a16:creationId xmlns:a16="http://schemas.microsoft.com/office/drawing/2014/main" id="{05B58029-533F-948A-E40D-5396ACB839C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21" y="3279966"/>
            <a:ext cx="2088038" cy="8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một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có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sẵn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máy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tính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thực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hiện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 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846903"/>
            <a:ext cx="5429250" cy="74742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File =&gt;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97180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File =&gt;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4053579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File =&gt; Save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2954164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198330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16" y="4121827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7C4F27F2-0722-EAB6-7E00-7981C334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26" y="4029737"/>
            <a:ext cx="1584175" cy="10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15F7D6BC-9626-DFE3-3050-4CAC993491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biết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đâu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biểu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tượng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666391"/>
            <a:ext cx="5429250" cy="101757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695091"/>
            <a:ext cx="5429250" cy="99005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3685146"/>
            <a:ext cx="5429250" cy="100115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3795771"/>
            <a:ext cx="808898" cy="7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61" y="1855746"/>
            <a:ext cx="645169" cy="6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66332"/>
            <a:ext cx="610030" cy="59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EB3D3E07-5A98-9EF1-A9A9-C62D93416A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35" y="4017786"/>
            <a:ext cx="1915713" cy="127215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617032C5-08BC-E074-14BA-E7D829DF05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71815-92DB-C0D6-720B-162D51544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663" y="1777743"/>
            <a:ext cx="831477" cy="843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D8CA4-C480-78E4-1E2F-E2A02E369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171" y="2768137"/>
            <a:ext cx="817969" cy="794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7DA30-F2D1-9C63-1E95-E11CAE5105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3836" y="3795325"/>
            <a:ext cx="824307" cy="7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lưu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vào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File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chọn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499" y="1945630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3" y="2923948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3" y="3902267"/>
            <a:ext cx="5717011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Save/save as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39" y="393321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14" y="302722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A13EA8A9-B5D5-80DA-8E8B-7EEB2053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4182868"/>
            <a:ext cx="2138211" cy="10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89554FB3-043C-C291-F6D8-C504EFE0A3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,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Lệnh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File =&gt; New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dùng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gì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12" y="4400006"/>
            <a:ext cx="1808324" cy="743495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500" y="194563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  <a:r>
              <a:rPr lang="en-US" sz="3300" dirty="0" err="1">
                <a:latin typeface="#9Slide03 AmpleSoft" panose="02000000000000000000" pitchFamily="2" charset="-93"/>
              </a:rPr>
              <a:t>Lưu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4" y="2923948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mới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4" y="3902267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có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sẵn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19" y="297936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83" y="4010751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EE0F3CBF-7FBD-8CB2-991A-E4CEB4A45E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BA07E9-E082-0A98-2E11-CB62B71A0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17"/>
            <a:ext cx="9144000" cy="5147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999943"/>
            <a:ext cx="228080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54069"/>
            <a:ext cx="2376498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6" y="4004336"/>
            <a:ext cx="1717421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8104" y="195487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Yeah!!!</a:t>
            </a:r>
          </a:p>
          <a:p>
            <a:pPr algn="ctr"/>
            <a:r>
              <a:rPr lang="en-US" sz="3200"/>
              <a:t>Bãi biển đẹp quá!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6219</TotalTime>
  <Words>1379</Words>
  <Application>Microsoft Office PowerPoint</Application>
  <PresentationFormat>On-screen Show (16:9)</PresentationFormat>
  <Paragraphs>155</Paragraphs>
  <Slides>28</Slides>
  <Notes>22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 Unicode MS</vt:lpstr>
      <vt:lpstr>等线</vt:lpstr>
      <vt:lpstr>#9Slide03 AmpleSoft</vt:lpstr>
      <vt:lpstr>#9Slide03 Arima Madurai Medium</vt:lpstr>
      <vt:lpstr>Arial</vt:lpstr>
      <vt:lpstr>Calibri</vt:lpstr>
      <vt:lpstr>Calibri Light</vt:lpstr>
      <vt:lpstr>Coiny</vt:lpstr>
      <vt:lpstr>Josefin Sans SemiBold</vt:lpstr>
      <vt:lpstr>Symbol</vt:lpstr>
      <vt:lpstr>Times New Roman</vt:lpstr>
      <vt:lpstr>UTM Avo</vt:lpstr>
      <vt:lpstr>Office 主题​​</vt:lpstr>
      <vt:lpstr>1_Office 主题​​</vt:lpstr>
      <vt:lpstr>Custom Design</vt:lpstr>
      <vt:lpstr>TRƯỜNG TIỂU HỌC BÌNH 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Thủy</cp:lastModifiedBy>
  <cp:revision>271</cp:revision>
  <dcterms:created xsi:type="dcterms:W3CDTF">2017-06-11T12:45:34Z</dcterms:created>
  <dcterms:modified xsi:type="dcterms:W3CDTF">2023-06-16T16:00:00Z</dcterms:modified>
</cp:coreProperties>
</file>