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69" r:id="rId3"/>
    <p:sldId id="284" r:id="rId4"/>
    <p:sldId id="294" r:id="rId5"/>
    <p:sldId id="285" r:id="rId6"/>
    <p:sldId id="260" r:id="rId7"/>
    <p:sldId id="275" r:id="rId8"/>
    <p:sldId id="286" r:id="rId9"/>
    <p:sldId id="266" r:id="rId10"/>
    <p:sldId id="287" r:id="rId11"/>
    <p:sldId id="264" r:id="rId12"/>
    <p:sldId id="288" r:id="rId13"/>
    <p:sldId id="289" r:id="rId14"/>
    <p:sldId id="267" r:id="rId15"/>
    <p:sldId id="282" r:id="rId16"/>
    <p:sldId id="277" r:id="rId17"/>
    <p:sldId id="292" r:id="rId18"/>
    <p:sldId id="291" r:id="rId19"/>
    <p:sldId id="29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CE5"/>
    <a:srgbClr val="A6DACC"/>
    <a:srgbClr val="D3CA53"/>
    <a:srgbClr val="604D3F"/>
    <a:srgbClr val="5B9BD5"/>
    <a:srgbClr val="AEF4F4"/>
    <a:srgbClr val="9DEBEF"/>
    <a:srgbClr val="DCE3FF"/>
    <a:srgbClr val="FDD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74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778C5-4A2D-489B-AFEC-1D96CA64CA68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B90F-D164-45DD-92C0-B9A82858EB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66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8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70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72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76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9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90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30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476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6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08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341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98CA-1D71-430D-BA44-7D5309CF8703}" type="datetimeFigureOut">
              <a:rPr lang="vi-VN" smtClean="0"/>
              <a:t>24/07/2024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82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85738"/>
            <a:ext cx="11782425" cy="6443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460375" y="320420"/>
            <a:ext cx="11252143" cy="82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280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166109"/>
            <a:ext cx="10629900" cy="53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9/0d/5f/c90d5fdf438ccdd20467e8517c1a4cd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787492"/>
            <a:ext cx="2613025" cy="26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1019" y="1537274"/>
            <a:ext cx="10756900" cy="11989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9309100" y="6131580"/>
            <a:ext cx="28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219" y="1839782"/>
            <a:ext cx="1029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(SGK)</a:t>
            </a:r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48" end="8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4061" y="5360412"/>
            <a:ext cx="1980064" cy="11137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239" y="247868"/>
            <a:ext cx="12076061" cy="87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18" y="5201491"/>
            <a:ext cx="1312506" cy="16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939585" y="2971103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3857191" y="2971104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6892417" y="3046674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920922" y="5148582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3857191" y="5370187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8"/>
          <p:cNvSpPr txBox="1"/>
          <p:nvPr/>
        </p:nvSpPr>
        <p:spPr>
          <a:xfrm>
            <a:off x="442452" y="410144"/>
            <a:ext cx="11120283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Nếu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biết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sử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dụng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mềm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chiếu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mềm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video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ảnh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có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sẵn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sẽ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phẩm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mong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muốn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11079" y="5370186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92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2281548" y="887741"/>
            <a:ext cx="7628905" cy="564096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4326494" y="1994342"/>
            <a:ext cx="3539009" cy="912958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3733" b="1" dirty="0" err="1" smtClean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3733" b="1" dirty="0" smtClean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733" b="1" dirty="0" err="1" smtClean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tập</a:t>
            </a:r>
            <a:endParaRPr lang="zh-CN" altLang="en-US" sz="3733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23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https://i.pinimg.com/564x/72/e9/ec/72e9eca5e7fa0fb16647165d1227c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8" y="2262981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30/79/80/3079801e12da3e9c41df9406ed1099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1" y="2262981"/>
            <a:ext cx="4681539" cy="311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92382"/>
            <a:ext cx="431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#9Slide06 FS Playlist Script" pitchFamily="2" charset="0"/>
                <a:cs typeface="#9Slide03 Cousine Bold" panose="02070709020205020404" pitchFamily="49" charset="0"/>
              </a:rPr>
              <a:t>Tớ</a:t>
            </a:r>
            <a:r>
              <a:rPr lang="en-US" sz="7200" dirty="0" smtClean="0">
                <a:latin typeface="#9Slide06 FS Playlist Script" pitchFamily="2" charset="0"/>
                <a:cs typeface="#9Slide03 Cousine Bold" panose="02070709020205020404" pitchFamily="49" charset="0"/>
              </a:rPr>
              <a:t> </a:t>
            </a:r>
            <a:r>
              <a:rPr lang="en-US" sz="7200" dirty="0" err="1" smtClean="0">
                <a:latin typeface="#9Slide06 FS Playlist Script" pitchFamily="2" charset="0"/>
                <a:cs typeface="#9Slide03 Cousine Bold" panose="02070709020205020404" pitchFamily="49" charset="0"/>
              </a:rPr>
              <a:t>là</a:t>
            </a:r>
            <a:endParaRPr lang="vi-VN" sz="7200" dirty="0">
              <a:latin typeface="#9Slide04 Alfa Slab One" panose="000005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2325" y="870842"/>
            <a:ext cx="828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#9Slide04 Trirong Black" panose="00000A00000000000000" pitchFamily="2" charset="-34"/>
                <a:cs typeface="#9Slide04 Trirong Black" panose="00000A00000000000000" pitchFamily="2" charset="-34"/>
              </a:rPr>
              <a:t>Chuyên</a:t>
            </a:r>
            <a:r>
              <a:rPr lang="en-US" sz="5400" dirty="0" smtClean="0">
                <a:solidFill>
                  <a:srgbClr val="FF0000"/>
                </a:solidFill>
                <a:latin typeface="#9Slide04 Trirong Black" panose="00000A00000000000000" pitchFamily="2" charset="-34"/>
                <a:cs typeface="#9Slide04 Trirong Black" panose="00000A00000000000000" pitchFamily="2" charset="-34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4 Trirong Black" panose="00000A00000000000000" pitchFamily="2" charset="-34"/>
                <a:cs typeface="#9Slide04 Trirong Black" panose="00000A00000000000000" pitchFamily="2" charset="-34"/>
              </a:rPr>
              <a:t>gia</a:t>
            </a:r>
            <a:endParaRPr lang="vi-VN" sz="5400" dirty="0">
              <a:solidFill>
                <a:srgbClr val="FF0000"/>
              </a:solidFill>
              <a:latin typeface="#9Slide04 Trirong Black" panose="00000A00000000000000" pitchFamily="2" charset="-34"/>
              <a:cs typeface="#9Slide04 Trirong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2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442452" y="410144"/>
            <a:ext cx="11120283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chuyên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gia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:</a:t>
            </a:r>
          </a:p>
          <a:p>
            <a:pPr marL="0" marR="0" lvl="0" indent="0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 smtClean="0">
                <a:solidFill>
                  <a:srgbClr val="FF0000"/>
                </a:solidFill>
                <a:latin typeface="#9Slide03 Nanami Rounded Light" pitchFamily="2" charset="0"/>
              </a:rPr>
              <a:t>1.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Thêm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trang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trình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chiếu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mới</a:t>
            </a:r>
            <a:endParaRPr lang="en-US" sz="4800" dirty="0" smtClean="0">
              <a:solidFill>
                <a:srgbClr val="FF0000"/>
              </a:solidFill>
              <a:latin typeface="#9Slide03 Nanami Rounded Light" pitchFamily="2" charset="0"/>
            </a:endParaRPr>
          </a:p>
          <a:p>
            <a:pPr marL="0" marR="0" lvl="0" indent="0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Sử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dụng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hiệu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ứng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chuyển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trang</a:t>
            </a:r>
            <a:endParaRPr kumimoji="0" lang="en-US" sz="4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  <a:p>
            <a:pPr marL="0" marR="0" lvl="0" indent="0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 smtClean="0">
                <a:solidFill>
                  <a:srgbClr val="FF0000"/>
                </a:solidFill>
                <a:latin typeface="#9Slide03 Nanami Rounded Light" pitchFamily="2" charset="0"/>
              </a:rPr>
              <a:t>3.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Chèn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ảnh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vào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trang</a:t>
            </a:r>
            <a:r>
              <a:rPr lang="en-US" sz="4800" dirty="0" smtClean="0">
                <a:solidFill>
                  <a:srgbClr val="FF0000"/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Nanami Rounded Light" pitchFamily="2" charset="0"/>
              </a:rPr>
              <a:t>chiếu</a:t>
            </a:r>
            <a:endParaRPr lang="en-US" sz="4800" dirty="0" smtClean="0">
              <a:solidFill>
                <a:srgbClr val="FF0000"/>
              </a:solidFill>
              <a:latin typeface="#9Slide03 Nanami Rounded Light" pitchFamily="2" charset="0"/>
            </a:endParaRPr>
          </a:p>
          <a:p>
            <a:pPr marL="0" marR="0" lvl="0" indent="0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4.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Chèn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video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trang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chiếu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  <p:pic>
        <p:nvPicPr>
          <p:cNvPr id="6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48" end="81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7117" y="5216772"/>
            <a:ext cx="1980064" cy="1113786"/>
          </a:xfrm>
          <a:prstGeom prst="rect">
            <a:avLst/>
          </a:prstGeom>
        </p:spPr>
      </p:pic>
      <p:pic>
        <p:nvPicPr>
          <p:cNvPr id="7" name="Picture 2" descr="https://i.pinimg.com/564x/c9/0d/5f/c90d5fdf438ccdd20467e8517c1a4cd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117" y="1828800"/>
            <a:ext cx="1876058" cy="19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95797" y="3567283"/>
            <a:ext cx="28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442452" y="410144"/>
            <a:ext cx="11120283" cy="373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Mời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chuyên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gia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lên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bảng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thực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hiện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cho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cả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lớp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quan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sát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và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nhận</a:t>
            </a:r>
            <a:r>
              <a:rPr lang="en-US" sz="4800" dirty="0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 </a:t>
            </a:r>
            <a:r>
              <a:rPr lang="en-US" sz="4800" dirty="0" err="1" smtClean="0">
                <a:solidFill>
                  <a:srgbClr val="F79646">
                    <a:lumMod val="50000"/>
                  </a:srgbClr>
                </a:solidFill>
                <a:latin typeface="#9Slide03 Nanami Rounded Light" pitchFamily="2" charset="0"/>
              </a:rPr>
              <a:t>xét</a:t>
            </a:r>
            <a:endParaRPr lang="en-US" sz="4800" dirty="0" smtClean="0">
              <a:solidFill>
                <a:srgbClr val="F79646">
                  <a:lumMod val="50000"/>
                </a:srgbClr>
              </a:solidFill>
              <a:latin typeface="#9Slide03 Nanami Rounded Light" pitchFamily="2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6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"/>
            <a:ext cx="12192000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442452" y="410144"/>
            <a:ext cx="11120283" cy="1120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  <p:pic>
        <p:nvPicPr>
          <p:cNvPr id="7" name="Picture 2" descr="https://i.pinimg.com/564x/c9/0d/5f/c90d5fdf438ccdd20467e8517c1a4c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27" y="4204948"/>
            <a:ext cx="1876058" cy="19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5720" y="5943431"/>
            <a:ext cx="28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452" y="410144"/>
            <a:ext cx="11120283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Mở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mềm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chiếu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1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tấm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thiệp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sinh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nhật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thật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đẹp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hấp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dẫn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dành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em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flower1_div_md_wht">
            <a:extLst>
              <a:ext uri="{FF2B5EF4-FFF2-40B4-BE49-F238E27FC236}">
                <a16:creationId xmlns:a16="http://schemas.microsoft.com/office/drawing/2014/main" id="{31535555-593D-331C-9631-DFE0C5F09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29000" y="6172200"/>
            <a:ext cx="533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POINSET2">
            <a:extLst>
              <a:ext uri="{FF2B5EF4-FFF2-40B4-BE49-F238E27FC236}">
                <a16:creationId xmlns:a16="http://schemas.microsoft.com/office/drawing/2014/main" id="{1CBBF34E-CBFF-ABC6-1FD4-7AF16951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28718"/>
            <a:ext cx="227488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0" name="WordArt 30">
            <a:extLst>
              <a:ext uri="{FF2B5EF4-FFF2-40B4-BE49-F238E27FC236}">
                <a16:creationId xmlns:a16="http://schemas.microsoft.com/office/drawing/2014/main" id="{9E49C344-B990-2DF9-04FC-DFCB16AEA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135064"/>
            <a:ext cx="7429500" cy="32845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0181" name="Picture 4" descr="POINSET2">
            <a:extLst>
              <a:ext uri="{FF2B5EF4-FFF2-40B4-BE49-F238E27FC236}">
                <a16:creationId xmlns:a16="http://schemas.microsoft.com/office/drawing/2014/main" id="{F84963EF-5B6E-6E46-4ED1-6D9F1A87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2746" y="4763"/>
            <a:ext cx="22748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4" descr="flower1_div_md_wht">
            <a:extLst>
              <a:ext uri="{FF2B5EF4-FFF2-40B4-BE49-F238E27FC236}">
                <a16:creationId xmlns:a16="http://schemas.microsoft.com/office/drawing/2014/main" id="{A9B55367-5C3B-10D7-CFB8-2B808C070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62199" y="0"/>
            <a:ext cx="749530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90" name="AutoShape 82">
            <a:extLst>
              <a:ext uri="{FF2B5EF4-FFF2-40B4-BE49-F238E27FC236}">
                <a16:creationId xmlns:a16="http://schemas.microsoft.com/office/drawing/2014/main" id="{12A260F3-07B6-3648-2C80-F595337A5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1" y="4953001"/>
            <a:ext cx="9504217" cy="10668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cô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94122-60FC-6E04-87CE-81BDC746D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2590800"/>
            <a:ext cx="257333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155A9D-A743-7386-0490-6A8DDDD91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2319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48D5DF-D13B-D59B-486C-81824ABDC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4" y="1987550"/>
            <a:ext cx="2466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7975" y="285749"/>
            <a:ext cx="11515725" cy="6016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952500" y="1627694"/>
            <a:ext cx="10350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Tin </a:t>
            </a: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ctr">
              <a:lnSpc>
                <a:spcPct val="200000"/>
              </a:lnSpc>
            </a:pPr>
            <a:r>
              <a:rPr lang="vi-VN" sz="2400" b="1" cap="all" dirty="0">
                <a:latin typeface="Cambria" panose="02040503050406030204" pitchFamily="18" charset="0"/>
                <a:ea typeface="Cambria" panose="02040503050406030204" pitchFamily="18" charset="0"/>
              </a:rPr>
              <a:t>CHỦ ĐỀ </a:t>
            </a:r>
            <a:r>
              <a:rPr lang="en-US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cap="al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cap="al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cap="al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cap="al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2400" b="1" cap="al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endParaRPr lang="vi-VN" sz="700" b="1" cap="al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thạo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7000" y="746780"/>
            <a:ext cx="638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……………….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A9004-9562-1641-8A79-C1267AFB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D387-1C68-406F-BCA5-9620ADB221F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6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955" y="463464"/>
            <a:ext cx="71087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2281548" y="887741"/>
            <a:ext cx="7628905" cy="564096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4326494" y="1994342"/>
            <a:ext cx="3539009" cy="984773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3733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KHÁM PHÁ</a:t>
            </a:r>
            <a:endParaRPr lang="zh-CN" altLang="en-US" sz="3733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35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pinimg.com/564x/76/2d/af/762dafc7a0731604ca3aa467a6e8c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671" y="-147484"/>
            <a:ext cx="13347289" cy="749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750" y="1581481"/>
            <a:ext cx="103504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 </a:t>
            </a:r>
            <a:r>
              <a:rPr lang="en-US" sz="3600" b="1" i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vi-VN" sz="2800" b="1" u="sng" cap="all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endParaRPr lang="vi-VN" sz="700" b="1" cap="al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thạo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85738"/>
            <a:ext cx="11782425" cy="6443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460375" y="320420"/>
            <a:ext cx="11252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soạn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80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106" y="2218463"/>
            <a:ext cx="8630983" cy="41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5593187"/>
            <a:ext cx="1025524" cy="12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3690"/>
            <a:ext cx="1025524" cy="12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559" y="0"/>
            <a:ext cx="11252143" cy="82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soạn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59" y="1517210"/>
            <a:ext cx="11183603" cy="4411442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3185652" y="410144"/>
            <a:ext cx="717002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4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  <p:pic>
        <p:nvPicPr>
          <p:cNvPr id="15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35" end="8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934" y="5620280"/>
            <a:ext cx="2099787" cy="11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9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18" y="5201491"/>
            <a:ext cx="1312506" cy="16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939585" y="2971103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3857191" y="2971104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6892417" y="3046674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920922" y="5148582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3857191" y="5370187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8"/>
          <p:cNvSpPr txBox="1"/>
          <p:nvPr/>
        </p:nvSpPr>
        <p:spPr>
          <a:xfrm>
            <a:off x="442452" y="410144"/>
            <a:ext cx="11120283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Vậy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bản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2,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ngoài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kiến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soạn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bản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tiếng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thao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chèn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ảnh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… </a:t>
            </a:r>
            <a:r>
              <a:rPr lang="en-US" sz="4800" dirty="0" err="1">
                <a:solidFill>
                  <a:srgbClr val="FF0000"/>
                </a:solidFill>
                <a:latin typeface="#9Slide03 Nanami Rounded Light" pitchFamily="2" charset="0"/>
              </a:rPr>
              <a:t>E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hiểu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thêm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mềm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soạn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bản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anami Rounded Light" pitchFamily="2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anami Rounded Light" pitchFamily="2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11079" y="5370186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3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348</Words>
  <Application>Microsoft Office PowerPoint</Application>
  <PresentationFormat>Widescreen</PresentationFormat>
  <Paragraphs>37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#9Slide03 Cousine Bold</vt:lpstr>
      <vt:lpstr>#9Slide03 Nanami Rounded Light</vt:lpstr>
      <vt:lpstr>#9Slide04 Alfa Slab One</vt:lpstr>
      <vt:lpstr>#9Slide04 Trirong Black</vt:lpstr>
      <vt:lpstr>#9Slide06 FS Playlist Script</vt:lpstr>
      <vt:lpstr>Arial</vt:lpstr>
      <vt:lpstr>Calibri</vt:lpstr>
      <vt:lpstr>Calibri Light</vt:lpstr>
      <vt:lpstr>Cambria</vt:lpstr>
      <vt:lpstr>等线</vt:lpstr>
      <vt:lpstr>Segoe Print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2023-08-06T17:03:47Z</dcterms:created>
  <dcterms:modified xsi:type="dcterms:W3CDTF">2024-07-24T14:42:58Z</dcterms:modified>
</cp:coreProperties>
</file>