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5"/>
  </p:notesMasterIdLst>
  <p:sldIdLst>
    <p:sldId id="540" r:id="rId3"/>
    <p:sldId id="472" r:id="rId4"/>
    <p:sldId id="532" r:id="rId5"/>
    <p:sldId id="534" r:id="rId6"/>
    <p:sldId id="533" r:id="rId7"/>
    <p:sldId id="537" r:id="rId8"/>
    <p:sldId id="538" r:id="rId9"/>
    <p:sldId id="536" r:id="rId10"/>
    <p:sldId id="535" r:id="rId11"/>
    <p:sldId id="485" r:id="rId12"/>
    <p:sldId id="506" r:id="rId13"/>
    <p:sldId id="264" r:id="rId14"/>
    <p:sldId id="539" r:id="rId15"/>
    <p:sldId id="256" r:id="rId16"/>
    <p:sldId id="263" r:id="rId17"/>
    <p:sldId id="270" r:id="rId18"/>
    <p:sldId id="269" r:id="rId19"/>
    <p:sldId id="268" r:id="rId20"/>
    <p:sldId id="267" r:id="rId21"/>
    <p:sldId id="266" r:id="rId22"/>
    <p:sldId id="530" r:id="rId23"/>
    <p:sldId id="5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3C726-3B5C-4685-A434-E5D05E0E59C8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1ED69-76C5-428A-9DB0-45E07997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3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4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1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6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2F69-44CF-4576-9689-1601FD8DF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181F0-BD6A-4EE0-942F-886DD1EC0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05B69-99B2-44C2-9913-C1FC486A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34B11-8566-4F81-B25C-B7345D75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C0FEF-652B-48CD-AB4A-83324AE2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4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F65C-4777-49BC-8E87-8475E89A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A3446-5119-47D0-B6DF-8FD398DB5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E2B7A-8080-4A95-A299-11A17580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DECE-1149-4F23-B4E4-E8EA76A7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16F13-AEBE-4E65-9355-368F7251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91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EE07-FFE8-463C-A1F9-29735C82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82B4E-48A2-4DF7-9B0D-37970A71F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70F4D-1D7A-482E-B767-258CF5B9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4A13F-7B0A-4679-A8BD-68C5BCB0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141CD-BD9A-4C1D-A808-194319D5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89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28F9-66E8-46CE-BE03-FF11DDEB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510D-759D-4A71-A10B-408CC220B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9104A-6C67-431B-AD22-1F9D56394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88B20-7EEB-4273-81FF-DBAE0A53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FDB39-9860-4AD8-80F3-11F9DEEA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D5DC2-C2FF-470B-9ED9-FBCD285C6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6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3AAA-2F6B-41E9-8B56-89DB5BD7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ABF50-243E-4826-8104-7FA504CC9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DF02C-56C3-466C-979B-0FA2E099F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EE05A-74FA-45F1-B6C6-D22AEE19B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6E0AC-B457-4BE3-84FD-2F892E14D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F9CFD-052E-46A7-B654-2E6706F1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6D76B-FD80-4761-AD37-DFB5315A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436AD-70EB-4EA8-8E6D-B03E4E42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4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E14C-6C2F-4978-A557-2F32C94C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61B74-8368-4BBE-B59E-5526284A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5CB70-32F2-4921-86D3-B7EBF911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62C07-8CD2-4E15-9FBF-E1BA1D71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9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7835D-A4C6-4AAB-9575-8B358E80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1630B-674E-4AA1-81EA-96196E6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B3A8E-7903-407A-B0F0-8155BADA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20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FC94-11F4-4EBB-9CDD-EF5C9999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F8E9-480E-4BC9-BC1D-B3E0F28A6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F8E01-B46A-43D4-9AFA-FAD002F1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FCFB-FED3-40A3-8F72-7AD66E78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BD152-4575-4332-B751-56B008D6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D75B1-99B7-4AA4-8747-C1066D68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60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6BB8-10F3-4070-927B-32012530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2B6CD3-0536-4C40-BD1F-1341E0E91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CC1B1-FBCE-437D-8247-9A474AFC9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93802-0514-4BE5-A6FA-841A40E1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EA585-1885-45AA-B871-53637BC0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F0941-C90E-4AD5-8E69-A9E2AFE5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74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D582-125B-46CC-9B0F-433F3445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E9921-3809-4716-8C26-1F3EFB0A5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59B4-1F39-4714-9081-88E01E1A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8B6AA-22AA-469E-BD88-F0CB83C4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986B9-2D0A-4D58-99C2-A84E354F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5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114FE-DAAF-4301-B591-C4CC6826F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87212-4673-4906-9692-C993BD56F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9E7E-7C51-40A0-9FE1-C2191472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57BA5-BE8F-44A7-BA7B-23E87719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70734-FE91-471F-BC46-993CBF45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26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1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3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8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4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9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A307A-3A16-4E55-9817-D9126E0E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E63B-1DDD-4FE5-823B-CD44BD1EC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C2F11-BD0A-4BB1-9485-09568A1C5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DB2E-C433-469B-B105-53D068507033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E4320-9AC2-4270-A029-5C0CD8A96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CD70-5750-42D1-8700-96B236A46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5B74-A1AD-408C-979D-BBF6F34A7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0.wdp"/><Relationship Id="rId18" Type="http://schemas.microsoft.com/office/2007/relationships/hdphoto" Target="../media/hdphoto22.wdp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23.wdp"/><Relationship Id="rId7" Type="http://schemas.microsoft.com/office/2007/relationships/hdphoto" Target="../media/hdphoto17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2" Type="http://schemas.openxmlformats.org/officeDocument/2006/relationships/audio" Target="../media/media1.wma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1.wma"/><Relationship Id="rId6" Type="http://schemas.openxmlformats.org/officeDocument/2006/relationships/image" Target="../media/image37.png"/><Relationship Id="rId11" Type="http://schemas.microsoft.com/office/2007/relationships/hdphoto" Target="../media/hdphoto19.wdp"/><Relationship Id="rId24" Type="http://schemas.microsoft.com/office/2007/relationships/hdphoto" Target="../media/hdphoto24.wdp"/><Relationship Id="rId5" Type="http://schemas.openxmlformats.org/officeDocument/2006/relationships/image" Target="../media/image36.jpg"/><Relationship Id="rId15" Type="http://schemas.microsoft.com/office/2007/relationships/hdphoto" Target="../media/hdphoto21.wdp"/><Relationship Id="rId23" Type="http://schemas.openxmlformats.org/officeDocument/2006/relationships/image" Target="../media/image47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5.jpg"/><Relationship Id="rId9" Type="http://schemas.microsoft.com/office/2007/relationships/hdphoto" Target="../media/hdphoto18.wdp"/><Relationship Id="rId14" Type="http://schemas.openxmlformats.org/officeDocument/2006/relationships/image" Target="../media/image41.png"/><Relationship Id="rId2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4.wdp"/><Relationship Id="rId5" Type="http://schemas.openxmlformats.org/officeDocument/2006/relationships/image" Target="../media/image47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0.xml"/><Relationship Id="rId18" Type="http://schemas.microsoft.com/office/2007/relationships/hdphoto" Target="../media/hdphoto19.wdp"/><Relationship Id="rId26" Type="http://schemas.openxmlformats.org/officeDocument/2006/relationships/image" Target="../media/image41.png"/><Relationship Id="rId3" Type="http://schemas.openxmlformats.org/officeDocument/2006/relationships/image" Target="../media/image37.png"/><Relationship Id="rId21" Type="http://schemas.microsoft.com/office/2007/relationships/hdphoto" Target="../media/hdphoto20.wdp"/><Relationship Id="rId7" Type="http://schemas.microsoft.com/office/2007/relationships/hdphoto" Target="../media/hdphoto18.wdp"/><Relationship Id="rId12" Type="http://schemas.openxmlformats.org/officeDocument/2006/relationships/image" Target="../media/image44.png"/><Relationship Id="rId17" Type="http://schemas.openxmlformats.org/officeDocument/2006/relationships/image" Target="../media/image39.png"/><Relationship Id="rId25" Type="http://schemas.openxmlformats.org/officeDocument/2006/relationships/slide" Target="slide17.xml"/><Relationship Id="rId2" Type="http://schemas.openxmlformats.org/officeDocument/2006/relationships/image" Target="../media/image52.jpg"/><Relationship Id="rId16" Type="http://schemas.openxmlformats.org/officeDocument/2006/relationships/slide" Target="slide19.xml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slide" Target="slide15.xml"/><Relationship Id="rId24" Type="http://schemas.microsoft.com/office/2007/relationships/hdphoto" Target="../media/hdphoto23.wdp"/><Relationship Id="rId5" Type="http://schemas.openxmlformats.org/officeDocument/2006/relationships/image" Target="../media/image42.png"/><Relationship Id="rId15" Type="http://schemas.microsoft.com/office/2007/relationships/hdphoto" Target="../media/hdphoto22.wdp"/><Relationship Id="rId23" Type="http://schemas.openxmlformats.org/officeDocument/2006/relationships/image" Target="../media/image45.png"/><Relationship Id="rId28" Type="http://schemas.openxmlformats.org/officeDocument/2006/relationships/image" Target="../media/image54.gif"/><Relationship Id="rId10" Type="http://schemas.openxmlformats.org/officeDocument/2006/relationships/image" Target="../media/image53.gif"/><Relationship Id="rId19" Type="http://schemas.openxmlformats.org/officeDocument/2006/relationships/slide" Target="slide18.xml"/><Relationship Id="rId4" Type="http://schemas.microsoft.com/office/2007/relationships/hdphoto" Target="../media/hdphoto17.wdp"/><Relationship Id="rId9" Type="http://schemas.openxmlformats.org/officeDocument/2006/relationships/image" Target="../media/image46.png"/><Relationship Id="rId14" Type="http://schemas.openxmlformats.org/officeDocument/2006/relationships/image" Target="../media/image43.png"/><Relationship Id="rId22" Type="http://schemas.openxmlformats.org/officeDocument/2006/relationships/slide" Target="slide16.xml"/><Relationship Id="rId27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42.png"/><Relationship Id="rId18" Type="http://schemas.microsoft.com/office/2007/relationships/hdphoto" Target="../media/hdphoto27.wdp"/><Relationship Id="rId3" Type="http://schemas.microsoft.com/office/2007/relationships/hdphoto" Target="../media/hdphoto25.wdp"/><Relationship Id="rId21" Type="http://schemas.openxmlformats.org/officeDocument/2006/relationships/image" Target="../media/image61.png"/><Relationship Id="rId7" Type="http://schemas.openxmlformats.org/officeDocument/2006/relationships/image" Target="../media/image56.gif"/><Relationship Id="rId12" Type="http://schemas.openxmlformats.org/officeDocument/2006/relationships/image" Target="../media/image46.png"/><Relationship Id="rId17" Type="http://schemas.openxmlformats.org/officeDocument/2006/relationships/image" Target="../media/image59.png"/><Relationship Id="rId2" Type="http://schemas.openxmlformats.org/officeDocument/2006/relationships/image" Target="../media/image50.png"/><Relationship Id="rId16" Type="http://schemas.microsoft.com/office/2007/relationships/hdphoto" Target="../media/hdphoto24.wdp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6.wdp"/><Relationship Id="rId11" Type="http://schemas.microsoft.com/office/2007/relationships/hdphoto" Target="../media/hdphoto18.wdp"/><Relationship Id="rId24" Type="http://schemas.openxmlformats.org/officeDocument/2006/relationships/image" Target="../media/image49.png"/><Relationship Id="rId5" Type="http://schemas.openxmlformats.org/officeDocument/2006/relationships/image" Target="../media/image55.png"/><Relationship Id="rId15" Type="http://schemas.openxmlformats.org/officeDocument/2006/relationships/image" Target="../media/image47.png"/><Relationship Id="rId23" Type="http://schemas.openxmlformats.org/officeDocument/2006/relationships/image" Target="../media/image54.gif"/><Relationship Id="rId10" Type="http://schemas.openxmlformats.org/officeDocument/2006/relationships/image" Target="../media/image38.png"/><Relationship Id="rId19" Type="http://schemas.openxmlformats.org/officeDocument/2006/relationships/slide" Target="slide14.xml"/><Relationship Id="rId4" Type="http://schemas.openxmlformats.org/officeDocument/2006/relationships/image" Target="../media/image51.jpg"/><Relationship Id="rId9" Type="http://schemas.openxmlformats.org/officeDocument/2006/relationships/image" Target="../media/image58.gif"/><Relationship Id="rId14" Type="http://schemas.openxmlformats.org/officeDocument/2006/relationships/image" Target="../media/image44.png"/><Relationship Id="rId22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microsoft.com/office/2007/relationships/hdphoto" Target="../media/hdphoto25.wdp"/><Relationship Id="rId21" Type="http://schemas.openxmlformats.org/officeDocument/2006/relationships/image" Target="../media/image53.gif"/><Relationship Id="rId7" Type="http://schemas.openxmlformats.org/officeDocument/2006/relationships/image" Target="../media/image56.gif"/><Relationship Id="rId12" Type="http://schemas.openxmlformats.org/officeDocument/2006/relationships/image" Target="../media/image46.png"/><Relationship Id="rId17" Type="http://schemas.microsoft.com/office/2007/relationships/hdphoto" Target="../media/hdphoto27.wdp"/><Relationship Id="rId25" Type="http://schemas.openxmlformats.org/officeDocument/2006/relationships/image" Target="../media/image49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6.wdp"/><Relationship Id="rId11" Type="http://schemas.microsoft.com/office/2007/relationships/hdphoto" Target="../media/hdphoto18.wdp"/><Relationship Id="rId24" Type="http://schemas.microsoft.com/office/2007/relationships/hdphoto" Target="../media/hdphoto23.wdp"/><Relationship Id="rId5" Type="http://schemas.openxmlformats.org/officeDocument/2006/relationships/image" Target="../media/image55.png"/><Relationship Id="rId15" Type="http://schemas.microsoft.com/office/2007/relationships/hdphoto" Target="../media/hdphoto24.wdp"/><Relationship Id="rId23" Type="http://schemas.openxmlformats.org/officeDocument/2006/relationships/image" Target="../media/image45.png"/><Relationship Id="rId10" Type="http://schemas.openxmlformats.org/officeDocument/2006/relationships/image" Target="../media/image38.png"/><Relationship Id="rId19" Type="http://schemas.openxmlformats.org/officeDocument/2006/relationships/image" Target="../media/image60.png"/><Relationship Id="rId4" Type="http://schemas.openxmlformats.org/officeDocument/2006/relationships/image" Target="../media/image51.jpg"/><Relationship Id="rId9" Type="http://schemas.openxmlformats.org/officeDocument/2006/relationships/image" Target="../media/image58.gif"/><Relationship Id="rId14" Type="http://schemas.openxmlformats.org/officeDocument/2006/relationships/image" Target="../media/image47.png"/><Relationship Id="rId22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microsoft.com/office/2007/relationships/hdphoto" Target="../media/hdphoto25.wdp"/><Relationship Id="rId21" Type="http://schemas.openxmlformats.org/officeDocument/2006/relationships/image" Target="../media/image53.gif"/><Relationship Id="rId7" Type="http://schemas.openxmlformats.org/officeDocument/2006/relationships/image" Target="../media/image56.gif"/><Relationship Id="rId12" Type="http://schemas.openxmlformats.org/officeDocument/2006/relationships/image" Target="../media/image46.png"/><Relationship Id="rId17" Type="http://schemas.microsoft.com/office/2007/relationships/hdphoto" Target="../media/hdphoto27.wdp"/><Relationship Id="rId25" Type="http://schemas.openxmlformats.org/officeDocument/2006/relationships/image" Target="../media/image49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6.wdp"/><Relationship Id="rId11" Type="http://schemas.microsoft.com/office/2007/relationships/hdphoto" Target="../media/hdphoto18.wdp"/><Relationship Id="rId24" Type="http://schemas.microsoft.com/office/2007/relationships/hdphoto" Target="../media/hdphoto21.wdp"/><Relationship Id="rId5" Type="http://schemas.openxmlformats.org/officeDocument/2006/relationships/image" Target="../media/image55.png"/><Relationship Id="rId15" Type="http://schemas.microsoft.com/office/2007/relationships/hdphoto" Target="../media/hdphoto24.wdp"/><Relationship Id="rId23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60.png"/><Relationship Id="rId4" Type="http://schemas.openxmlformats.org/officeDocument/2006/relationships/image" Target="../media/image51.jpg"/><Relationship Id="rId9" Type="http://schemas.openxmlformats.org/officeDocument/2006/relationships/image" Target="../media/image58.gif"/><Relationship Id="rId14" Type="http://schemas.openxmlformats.org/officeDocument/2006/relationships/image" Target="../media/image47.png"/><Relationship Id="rId22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microsoft.com/office/2007/relationships/hdphoto" Target="../media/hdphoto25.wdp"/><Relationship Id="rId21" Type="http://schemas.openxmlformats.org/officeDocument/2006/relationships/image" Target="../media/image53.gif"/><Relationship Id="rId7" Type="http://schemas.openxmlformats.org/officeDocument/2006/relationships/image" Target="../media/image56.gif"/><Relationship Id="rId12" Type="http://schemas.openxmlformats.org/officeDocument/2006/relationships/image" Target="../media/image46.png"/><Relationship Id="rId17" Type="http://schemas.microsoft.com/office/2007/relationships/hdphoto" Target="../media/hdphoto27.wdp"/><Relationship Id="rId25" Type="http://schemas.openxmlformats.org/officeDocument/2006/relationships/image" Target="../media/image49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6.wdp"/><Relationship Id="rId11" Type="http://schemas.microsoft.com/office/2007/relationships/hdphoto" Target="../media/hdphoto18.wdp"/><Relationship Id="rId24" Type="http://schemas.microsoft.com/office/2007/relationships/hdphoto" Target="../media/hdphoto20.wdp"/><Relationship Id="rId5" Type="http://schemas.openxmlformats.org/officeDocument/2006/relationships/image" Target="../media/image55.png"/><Relationship Id="rId15" Type="http://schemas.microsoft.com/office/2007/relationships/hdphoto" Target="../media/hdphoto24.wdp"/><Relationship Id="rId23" Type="http://schemas.openxmlformats.org/officeDocument/2006/relationships/image" Target="../media/image40.png"/><Relationship Id="rId10" Type="http://schemas.openxmlformats.org/officeDocument/2006/relationships/image" Target="../media/image38.png"/><Relationship Id="rId19" Type="http://schemas.openxmlformats.org/officeDocument/2006/relationships/image" Target="../media/image60.png"/><Relationship Id="rId4" Type="http://schemas.openxmlformats.org/officeDocument/2006/relationships/image" Target="../media/image51.jpg"/><Relationship Id="rId9" Type="http://schemas.openxmlformats.org/officeDocument/2006/relationships/image" Target="../media/image58.gif"/><Relationship Id="rId14" Type="http://schemas.openxmlformats.org/officeDocument/2006/relationships/image" Target="../media/image47.png"/><Relationship Id="rId22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microsoft.com/office/2007/relationships/hdphoto" Target="../media/hdphoto25.wdp"/><Relationship Id="rId21" Type="http://schemas.openxmlformats.org/officeDocument/2006/relationships/image" Target="../media/image53.gif"/><Relationship Id="rId7" Type="http://schemas.openxmlformats.org/officeDocument/2006/relationships/image" Target="../media/image56.gif"/><Relationship Id="rId12" Type="http://schemas.openxmlformats.org/officeDocument/2006/relationships/image" Target="../media/image46.png"/><Relationship Id="rId17" Type="http://schemas.microsoft.com/office/2007/relationships/hdphoto" Target="../media/hdphoto27.wdp"/><Relationship Id="rId25" Type="http://schemas.openxmlformats.org/officeDocument/2006/relationships/image" Target="../media/image49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6.wdp"/><Relationship Id="rId11" Type="http://schemas.microsoft.com/office/2007/relationships/hdphoto" Target="../media/hdphoto18.wdp"/><Relationship Id="rId24" Type="http://schemas.microsoft.com/office/2007/relationships/hdphoto" Target="../media/hdphoto19.wdp"/><Relationship Id="rId5" Type="http://schemas.openxmlformats.org/officeDocument/2006/relationships/image" Target="../media/image55.png"/><Relationship Id="rId15" Type="http://schemas.microsoft.com/office/2007/relationships/hdphoto" Target="../media/hdphoto24.wdp"/><Relationship Id="rId23" Type="http://schemas.openxmlformats.org/officeDocument/2006/relationships/image" Target="../media/image39.png"/><Relationship Id="rId10" Type="http://schemas.openxmlformats.org/officeDocument/2006/relationships/image" Target="../media/image38.png"/><Relationship Id="rId19" Type="http://schemas.openxmlformats.org/officeDocument/2006/relationships/image" Target="../media/image60.png"/><Relationship Id="rId4" Type="http://schemas.openxmlformats.org/officeDocument/2006/relationships/image" Target="../media/image51.jpg"/><Relationship Id="rId9" Type="http://schemas.openxmlformats.org/officeDocument/2006/relationships/image" Target="../media/image58.gif"/><Relationship Id="rId14" Type="http://schemas.openxmlformats.org/officeDocument/2006/relationships/image" Target="../media/image47.png"/><Relationship Id="rId22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microsoft.com/office/2007/relationships/hdphoto" Target="../media/hdphoto25.wdp"/><Relationship Id="rId21" Type="http://schemas.openxmlformats.org/officeDocument/2006/relationships/image" Target="../media/image53.gif"/><Relationship Id="rId7" Type="http://schemas.openxmlformats.org/officeDocument/2006/relationships/image" Target="../media/image56.gif"/><Relationship Id="rId12" Type="http://schemas.openxmlformats.org/officeDocument/2006/relationships/image" Target="../media/image46.png"/><Relationship Id="rId17" Type="http://schemas.microsoft.com/office/2007/relationships/hdphoto" Target="../media/hdphoto27.wdp"/><Relationship Id="rId25" Type="http://schemas.openxmlformats.org/officeDocument/2006/relationships/image" Target="../media/image49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6.wdp"/><Relationship Id="rId11" Type="http://schemas.microsoft.com/office/2007/relationships/hdphoto" Target="../media/hdphoto18.wdp"/><Relationship Id="rId24" Type="http://schemas.microsoft.com/office/2007/relationships/hdphoto" Target="../media/hdphoto22.wdp"/><Relationship Id="rId5" Type="http://schemas.openxmlformats.org/officeDocument/2006/relationships/image" Target="../media/image55.png"/><Relationship Id="rId15" Type="http://schemas.microsoft.com/office/2007/relationships/hdphoto" Target="../media/hdphoto24.wdp"/><Relationship Id="rId23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60.png"/><Relationship Id="rId4" Type="http://schemas.openxmlformats.org/officeDocument/2006/relationships/image" Target="../media/image51.jpg"/><Relationship Id="rId9" Type="http://schemas.openxmlformats.org/officeDocument/2006/relationships/image" Target="../media/image58.gif"/><Relationship Id="rId14" Type="http://schemas.openxmlformats.org/officeDocument/2006/relationships/image" Target="../media/image47.png"/><Relationship Id="rId22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2521" y="2319868"/>
            <a:ext cx="12324521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68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Đồng hồ - Thời gian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890992" y="53918"/>
            <a:ext cx="197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C75FAE-CB06-4958-A28A-C91D9DDED040}"/>
              </a:ext>
            </a:extLst>
          </p:cNvPr>
          <p:cNvSpPr txBox="1">
            <a:spLocks/>
          </p:cNvSpPr>
          <p:nvPr/>
        </p:nvSpPr>
        <p:spPr>
          <a:xfrm>
            <a:off x="1325218" y="149823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32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7CBE3F2-4565-44C8-A457-C5EDAB4D36E0}"/>
              </a:ext>
            </a:extLst>
          </p:cNvPr>
          <p:cNvSpPr txBox="1">
            <a:spLocks/>
          </p:cNvSpPr>
          <p:nvPr/>
        </p:nvSpPr>
        <p:spPr>
          <a:xfrm>
            <a:off x="1524000" y="353830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strike="noStrike" kern="1200" cap="none" spc="0" normalizeH="0" baseline="0" noProof="0">
                <a:ln>
                  <a:noFill/>
                </a:ln>
                <a:solidFill>
                  <a:srgbClr val="EC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(Tiết 2)</a:t>
            </a:r>
            <a:endParaRPr kumimoji="0" lang="en-US" sz="3600" b="0" strike="noStrike" kern="1200" cap="none" spc="0" normalizeH="0" baseline="0" noProof="0" dirty="0">
              <a:ln>
                <a:noFill/>
              </a:ln>
              <a:solidFill>
                <a:srgbClr val="EC1E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89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77849" y="561543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57355" y="1079645"/>
            <a:ext cx="1057101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0" y="4597873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381DEDB-8CA7-453C-A8A9-95DDD1F6A9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1153576" y="198364"/>
            <a:ext cx="10758304" cy="6549321"/>
            <a:chOff x="716848" y="149552"/>
            <a:chExt cx="10758304" cy="654932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848" y="149552"/>
              <a:ext cx="10758304" cy="65493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2528722" y="1118109"/>
              <a:ext cx="7447406" cy="373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HƯỚNG DẪN :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mũi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07D0C053-2F87-4BB3-9B61-5CB1B89A84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9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7926186-9A3E-444F-BD34-C5464475E72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45072FF3-C6F6-489F-8333-C0F033C260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98" y="3559244"/>
            <a:ext cx="845410" cy="12555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12,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B4B9F08-2BA7-4A48-A998-8EA79C421B7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12,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8E1B7DC-B046-4B23-978F-F5B658EB167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7988" y="2326968"/>
              <a:ext cx="3239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12,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6.</a:t>
              </a: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erson wearing a costume&#10;&#10;Description automatically generated">
            <a:extLst>
              <a:ext uri="{FF2B5EF4-FFF2-40B4-BE49-F238E27FC236}">
                <a16:creationId xmlns:a16="http://schemas.microsoft.com/office/drawing/2014/main" id="{EBB1747F-1FE4-4B81-A62A-F5AB60865B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9" y="3185699"/>
            <a:ext cx="1055104" cy="171454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0EEB1EE7-A1B1-41AD-9EE5-3D6E01536E3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snow&#10;&#10;Description automatically generated">
            <a:extLst>
              <a:ext uri="{FF2B5EF4-FFF2-40B4-BE49-F238E27FC236}">
                <a16:creationId xmlns:a16="http://schemas.microsoft.com/office/drawing/2014/main" id="{B442E360-0E99-461D-B9F9-7097CBD1A8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44" y="3313179"/>
            <a:ext cx="1232834" cy="1539508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D7D1829-B975-4AF3-AF11-7D8380F6BC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6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9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close up of a toy&#10;&#10;Description automatically generated">
            <a:extLst>
              <a:ext uri="{FF2B5EF4-FFF2-40B4-BE49-F238E27FC236}">
                <a16:creationId xmlns:a16="http://schemas.microsoft.com/office/drawing/2014/main" id="{0FBFEFCD-5FEE-407F-91CF-A19D68E7E6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78" y="3606971"/>
            <a:ext cx="1055104" cy="119626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15FFED8-0932-45A1-9FC0-31EB5BFB2B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Tú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sớm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2818B-0922-4FAB-97CA-509CC9942AB5}"/>
              </a:ext>
            </a:extLst>
          </p:cNvPr>
          <p:cNvGrpSpPr/>
          <p:nvPr/>
        </p:nvGrpSpPr>
        <p:grpSpPr>
          <a:xfrm>
            <a:off x="3157229" y="4814804"/>
            <a:ext cx="5064935" cy="1932881"/>
            <a:chOff x="3075297" y="4814804"/>
            <a:chExt cx="5425758" cy="1932881"/>
          </a:xfrm>
        </p:grpSpPr>
        <p:pic>
          <p:nvPicPr>
            <p:cNvPr id="3076" name="Picture 4" descr="Roll Old Paper Quill Pen Stock Vectors, Images &amp; Vector Art ...">
              <a:extLst>
                <a:ext uri="{FF2B5EF4-FFF2-40B4-BE49-F238E27FC236}">
                  <a16:creationId xmlns:a16="http://schemas.microsoft.com/office/drawing/2014/main" id="{9F473382-B87C-4087-B8B8-B1A33BFE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71" b="90000" l="4611" r="93084">
                          <a14:foregroundMark x1="7493" y1="18571" x2="7493" y2="18571"/>
                          <a14:foregroundMark x1="11527" y1="31429" x2="11527" y2="38214"/>
                          <a14:foregroundMark x1="11527" y1="48571" x2="11527" y2="51786"/>
                          <a14:foregroundMark x1="11816" y1="62143" x2="11816" y2="66429"/>
                          <a14:foregroundMark x1="11816" y1="70714" x2="11816" y2="72857"/>
                          <a14:foregroundMark x1="11816" y1="75000" x2="11816" y2="76786"/>
                          <a14:foregroundMark x1="12392" y1="80714" x2="12392" y2="80714"/>
                          <a14:foregroundMark x1="12680" y1="83214" x2="12680" y2="83214"/>
                          <a14:foregroundMark x1="4899" y1="25000" x2="4899" y2="25000"/>
                          <a14:foregroundMark x1="9222" y1="28929" x2="9222" y2="28929"/>
                          <a14:foregroundMark x1="10086" y1="23571" x2="10086" y2="23571"/>
                          <a14:foregroundMark x1="11527" y1="14643" x2="11527" y2="14643"/>
                          <a14:foregroundMark x1="5764" y1="13214" x2="5764" y2="13214"/>
                          <a14:foregroundMark x1="93084" y1="23571" x2="92795" y2="26786"/>
                          <a14:foregroundMark x1="91931" y1="38571" x2="91931" y2="45357"/>
                          <a14:foregroundMark x1="91931" y1="57143" x2="91931" y2="62143"/>
                          <a14:foregroundMark x1="92219" y1="71429" x2="92219" y2="73929"/>
                          <a14:foregroundMark x1="8069" y1="8571" x2="8069" y2="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297" y="4814804"/>
              <a:ext cx="5425758" cy="19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9BDF0-3A37-4FED-9460-505CAF9C2492}"/>
                </a:ext>
              </a:extLst>
            </p:cNvPr>
            <p:cNvSpPr txBox="1"/>
            <p:nvPr/>
          </p:nvSpPr>
          <p:spPr>
            <a:xfrm>
              <a:off x="4332294" y="549648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Lan.</a:t>
              </a: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465"/>
          <a:stretch/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7B2511-E4F1-4D78-BBB6-1E7C69F64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flipH="1">
            <a:off x="114382" y="5902177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statue of a person&#10;&#10;Description automatically generated">
            <a:extLst>
              <a:ext uri="{FF2B5EF4-FFF2-40B4-BE49-F238E27FC236}">
                <a16:creationId xmlns:a16="http://schemas.microsoft.com/office/drawing/2014/main" id="{EF2EEEB0-78CC-4728-905F-59B431FC14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23" y="3577190"/>
            <a:ext cx="857101" cy="1255826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3EA424-3DE3-48A5-9B66-3652BE4A72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110315"/>
            <a:ext cx="1585913" cy="6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431"/>
            <a:ext cx="12192001" cy="6456218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291038-3598-4DF5-93DA-EC4A6026B7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9896" y="1260361"/>
            <a:ext cx="1247775" cy="129540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9462928-5080-49F6-9B2F-A8863DB53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608" y="4013967"/>
            <a:ext cx="1219200" cy="126682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BD94799-7666-4E55-96CE-E17F2A3C7F0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100" y="5172517"/>
            <a:ext cx="1228725" cy="134302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500057B5-67AF-48F4-A03A-E0716954FA8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116" y="4060109"/>
            <a:ext cx="1219200" cy="1295400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5D8D9AED-4416-4011-A8C0-863723CC256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47" y="2539875"/>
            <a:ext cx="1209675" cy="12192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F8E70E9-E5B6-45B7-B48F-D5BB4E8E02C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4028" y="2576128"/>
            <a:ext cx="1209675" cy="1219200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id="{27DBECC3-44D4-4EB5-AE40-3BA87BECB0C8}"/>
              </a:ext>
            </a:extLst>
          </p:cNvPr>
          <p:cNvGrpSpPr/>
          <p:nvPr/>
        </p:nvGrpSpPr>
        <p:grpSpPr>
          <a:xfrm>
            <a:off x="1250364" y="1430907"/>
            <a:ext cx="2903664" cy="1790097"/>
            <a:chOff x="1258260" y="1648947"/>
            <a:chExt cx="2903664" cy="1790097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466CEFC-0518-4922-BAA1-DCB2B2480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24114" r="3150"/>
            <a:stretch/>
          </p:blipFill>
          <p:spPr>
            <a:xfrm>
              <a:off x="1466144" y="1648947"/>
              <a:ext cx="2184970" cy="1222871"/>
            </a:xfrm>
            <a:prstGeom prst="rect">
              <a:avLst/>
            </a:prstGeom>
          </p:spPr>
        </p:pic>
        <p:sp>
          <p:nvSpPr>
            <p:cNvPr id="37" name="Rounded Rectangle 5">
              <a:extLst>
                <a:ext uri="{FF2B5EF4-FFF2-40B4-BE49-F238E27FC236}">
                  <a16:creationId xmlns:a16="http://schemas.microsoft.com/office/drawing/2014/main" id="{F9375EA4-5BE6-4ACD-A4C5-DBA147C8C934}"/>
                </a:ext>
              </a:extLst>
            </p:cNvPr>
            <p:cNvSpPr/>
            <p:nvPr/>
          </p:nvSpPr>
          <p:spPr>
            <a:xfrm>
              <a:off x="1258260" y="2824682"/>
              <a:ext cx="290366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dục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6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3CB55FF3-625B-4E72-88ED-D2CFC128A2BA}"/>
              </a:ext>
            </a:extLst>
          </p:cNvPr>
          <p:cNvGrpSpPr/>
          <p:nvPr/>
        </p:nvGrpSpPr>
        <p:grpSpPr>
          <a:xfrm>
            <a:off x="1267235" y="3180045"/>
            <a:ext cx="2903664" cy="1947078"/>
            <a:chOff x="1395884" y="3250547"/>
            <a:chExt cx="2903664" cy="194707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16B7469F-B42E-4B06-B217-75E3104CB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6061"/>
            <a:stretch/>
          </p:blipFill>
          <p:spPr>
            <a:xfrm>
              <a:off x="1969300" y="3250547"/>
              <a:ext cx="1702507" cy="1526840"/>
            </a:xfrm>
            <a:prstGeom prst="rect">
              <a:avLst/>
            </a:prstGeom>
          </p:spPr>
        </p:pic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5B6B4448-DD5B-45CB-9A33-C6AF2E6C0592}"/>
                </a:ext>
              </a:extLst>
            </p:cNvPr>
            <p:cNvSpPr/>
            <p:nvPr/>
          </p:nvSpPr>
          <p:spPr>
            <a:xfrm>
              <a:off x="1395884" y="4583263"/>
              <a:ext cx="290366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Loan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ăn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trưa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11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CC42000-334F-465A-AAEE-238FA7ACA825}"/>
              </a:ext>
            </a:extLst>
          </p:cNvPr>
          <p:cNvGrpSpPr/>
          <p:nvPr/>
        </p:nvGrpSpPr>
        <p:grpSpPr>
          <a:xfrm>
            <a:off x="1267235" y="5083609"/>
            <a:ext cx="3136768" cy="1714130"/>
            <a:chOff x="1267235" y="5083609"/>
            <a:chExt cx="3136768" cy="1714130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332F28C3-34E0-4C1E-83E1-01D8CE477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5363" y="5083609"/>
              <a:ext cx="1725751" cy="1328456"/>
            </a:xfrm>
            <a:prstGeom prst="rect">
              <a:avLst/>
            </a:prstGeom>
          </p:spPr>
        </p:pic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238CBAEB-A124-4672-8F98-57EF515C6AD2}"/>
                </a:ext>
              </a:extLst>
            </p:cNvPr>
            <p:cNvSpPr/>
            <p:nvPr/>
          </p:nvSpPr>
          <p:spPr>
            <a:xfrm>
              <a:off x="1267235" y="6183377"/>
              <a:ext cx="3136768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Loan đ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ọc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sách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8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42E61326-99EA-4211-9CC6-770A68B66ABE}"/>
              </a:ext>
            </a:extLst>
          </p:cNvPr>
          <p:cNvGrpSpPr/>
          <p:nvPr/>
        </p:nvGrpSpPr>
        <p:grpSpPr>
          <a:xfrm>
            <a:off x="8067958" y="3092089"/>
            <a:ext cx="3305867" cy="1843755"/>
            <a:chOff x="8068714" y="2970629"/>
            <a:chExt cx="3305867" cy="1843755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4370EADC-55CC-4430-8724-BB468620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6227" y="2970629"/>
              <a:ext cx="1877722" cy="1328456"/>
            </a:xfrm>
            <a:prstGeom prst="rect">
              <a:avLst/>
            </a:prstGeom>
          </p:spPr>
        </p:pic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AB6ACD63-F1AB-4651-B74E-47BDA65BC298}"/>
                </a:ext>
              </a:extLst>
            </p:cNvPr>
            <p:cNvSpPr/>
            <p:nvPr/>
          </p:nvSpPr>
          <p:spPr>
            <a:xfrm>
              <a:off x="8068714" y="4200022"/>
              <a:ext cx="330586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chiều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bơi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4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2BDD1271-D790-43EE-8D90-274BC9A54677}"/>
              </a:ext>
            </a:extLst>
          </p:cNvPr>
          <p:cNvGrpSpPr/>
          <p:nvPr/>
        </p:nvGrpSpPr>
        <p:grpSpPr>
          <a:xfrm>
            <a:off x="8191286" y="4861105"/>
            <a:ext cx="2903664" cy="1902539"/>
            <a:chOff x="8068714" y="4777387"/>
            <a:chExt cx="2903664" cy="1902539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3E9ABEEC-6C67-4FB5-B0B6-A35670771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6229" y="4777387"/>
              <a:ext cx="1877720" cy="1328455"/>
            </a:xfrm>
            <a:prstGeom prst="rect">
              <a:avLst/>
            </a:prstGeom>
          </p:spPr>
        </p:pic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2D3C74D1-9601-42C3-819B-C19689362712}"/>
                </a:ext>
              </a:extLst>
            </p:cNvPr>
            <p:cNvSpPr/>
            <p:nvPr/>
          </p:nvSpPr>
          <p:spPr>
            <a:xfrm>
              <a:off x="8068714" y="6065564"/>
              <a:ext cx="290366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tối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ng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ủ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9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74B33430-0679-4D75-B36D-8B4C9B90264E}"/>
              </a:ext>
            </a:extLst>
          </p:cNvPr>
          <p:cNvGrpSpPr/>
          <p:nvPr/>
        </p:nvGrpSpPr>
        <p:grpSpPr>
          <a:xfrm>
            <a:off x="764460" y="565826"/>
            <a:ext cx="1103609" cy="937052"/>
            <a:chOff x="757772" y="604864"/>
            <a:chExt cx="1357515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DBFAEBA0-0588-4C84-BB21-5F98434A301B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5EAE413-F3AB-450E-BE89-D82FCDC59706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72BB2D8B-D360-42C1-AE38-BD36913466F0}"/>
              </a:ext>
            </a:extLst>
          </p:cNvPr>
          <p:cNvGrpSpPr/>
          <p:nvPr/>
        </p:nvGrpSpPr>
        <p:grpSpPr>
          <a:xfrm>
            <a:off x="7913968" y="1037446"/>
            <a:ext cx="3305867" cy="1918638"/>
            <a:chOff x="7934518" y="1260361"/>
            <a:chExt cx="3305867" cy="1918638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1068DBC-5C93-4CCE-A4F4-8FE47816C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6227" y="1260361"/>
              <a:ext cx="1812347" cy="1391168"/>
            </a:xfrm>
            <a:prstGeom prst="rect">
              <a:avLst/>
            </a:prstGeom>
          </p:spPr>
        </p:pic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8B220A13-CF4B-408C-A54F-7E1A5EC8B27D}"/>
                </a:ext>
              </a:extLst>
            </p:cNvPr>
            <p:cNvSpPr/>
            <p:nvPr/>
          </p:nvSpPr>
          <p:spPr>
            <a:xfrm>
              <a:off x="7934518" y="2564637"/>
              <a:ext cx="330586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Buổi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, Loan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10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DAF47FB6-A96A-4FCD-92E5-6B4BC41F1D32}"/>
              </a:ext>
            </a:extLst>
          </p:cNvPr>
          <p:cNvSpPr/>
          <p:nvPr/>
        </p:nvSpPr>
        <p:spPr>
          <a:xfrm>
            <a:off x="1855113" y="688148"/>
            <a:ext cx="937598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023 L 0.00638 -0.381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3099 -0.18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8281 0.3138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31927 -0.100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78 0.416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40234 -0.006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C6E2A2-5789-4E70-A8F5-F7509D27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889" y="1379346"/>
            <a:ext cx="8466221" cy="50768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C8DB7B-0802-438A-8F12-B650DD1452DE}"/>
              </a:ext>
            </a:extLst>
          </p:cNvPr>
          <p:cNvGrpSpPr/>
          <p:nvPr/>
        </p:nvGrpSpPr>
        <p:grpSpPr>
          <a:xfrm>
            <a:off x="764460" y="565826"/>
            <a:ext cx="1103609" cy="937052"/>
            <a:chOff x="757772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747004BB-F592-4FB7-B309-E67A8297398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5F042B76-2A7C-45CE-B0BF-031CD530E07F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2856200-982E-4C45-809C-5E78A912CE7A}"/>
              </a:ext>
            </a:extLst>
          </p:cNvPr>
          <p:cNvSpPr/>
          <p:nvPr/>
        </p:nvSpPr>
        <p:spPr>
          <a:xfrm>
            <a:off x="1855113" y="688148"/>
            <a:ext cx="95724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sz="28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hợp: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C1D5DA7-19CD-4AE9-AD8F-D638FB8CE365}"/>
              </a:ext>
            </a:extLst>
          </p:cNvPr>
          <p:cNvGrpSpPr/>
          <p:nvPr/>
        </p:nvGrpSpPr>
        <p:grpSpPr>
          <a:xfrm>
            <a:off x="1056136" y="1578232"/>
            <a:ext cx="5039864" cy="3701536"/>
            <a:chOff x="3827045" y="1593273"/>
            <a:chExt cx="5039864" cy="3701536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71F90A02-756B-4F09-B8B8-4A660778E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57" r="67674" b="55671"/>
            <a:stretch/>
          </p:blipFill>
          <p:spPr>
            <a:xfrm>
              <a:off x="3827045" y="1593273"/>
              <a:ext cx="4537910" cy="3701536"/>
            </a:xfrm>
            <a:prstGeom prst="rect">
              <a:avLst/>
            </a:prstGeom>
          </p:spPr>
        </p:pic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172AC809-C90C-4F6B-BBE2-8DF5C25BBBBC}"/>
                </a:ext>
              </a:extLst>
            </p:cNvPr>
            <p:cNvSpPr/>
            <p:nvPr/>
          </p:nvSpPr>
          <p:spPr>
            <a:xfrm>
              <a:off x="8201891" y="3311236"/>
              <a:ext cx="665018" cy="1983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Arrow: Down 25">
            <a:extLst>
              <a:ext uri="{FF2B5EF4-FFF2-40B4-BE49-F238E27FC236}">
                <a16:creationId xmlns:a16="http://schemas.microsoft.com/office/drawing/2014/main" id="{272EB777-74FC-482D-87C0-D0FAF8C77CBF}"/>
              </a:ext>
            </a:extLst>
          </p:cNvPr>
          <p:cNvSpPr/>
          <p:nvPr/>
        </p:nvSpPr>
        <p:spPr>
          <a:xfrm rot="10800000" flipV="1">
            <a:off x="4709853" y="2447533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2A3381F-91D1-494C-9697-5D473AE78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163" r="35271" b="54852"/>
          <a:stretch/>
        </p:blipFill>
        <p:spPr>
          <a:xfrm>
            <a:off x="6494513" y="1932611"/>
            <a:ext cx="4026114" cy="3347157"/>
          </a:xfrm>
          <a:prstGeom prst="rect">
            <a:avLst/>
          </a:prstGeom>
        </p:spPr>
      </p:pic>
      <p:sp>
        <p:nvSpPr>
          <p:cNvPr id="15" name="Arrow: Down 25">
            <a:extLst>
              <a:ext uri="{FF2B5EF4-FFF2-40B4-BE49-F238E27FC236}">
                <a16:creationId xmlns:a16="http://schemas.microsoft.com/office/drawing/2014/main" id="{9280445B-8385-4CA0-96DA-92EF4EF73ED0}"/>
              </a:ext>
            </a:extLst>
          </p:cNvPr>
          <p:cNvSpPr/>
          <p:nvPr/>
        </p:nvSpPr>
        <p:spPr>
          <a:xfrm rot="12843139" flipV="1">
            <a:off x="9517379" y="2700408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FA95D97-C283-462D-BF63-344E36DFC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4401" b="53411"/>
          <a:stretch/>
        </p:blipFill>
        <p:spPr>
          <a:xfrm>
            <a:off x="1846333" y="2040491"/>
            <a:ext cx="4083900" cy="320496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F9571BE-AFE5-4CA4-8594-30A57D05C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785" r="67720"/>
          <a:stretch/>
        </p:blipFill>
        <p:spPr>
          <a:xfrm>
            <a:off x="6493802" y="1584688"/>
            <a:ext cx="3703143" cy="3660763"/>
          </a:xfrm>
          <a:prstGeom prst="rect">
            <a:avLst/>
          </a:prstGeom>
        </p:spPr>
      </p:pic>
      <p:sp>
        <p:nvSpPr>
          <p:cNvPr id="5" name="Arrow: Down 25">
            <a:extLst>
              <a:ext uri="{FF2B5EF4-FFF2-40B4-BE49-F238E27FC236}">
                <a16:creationId xmlns:a16="http://schemas.microsoft.com/office/drawing/2014/main" id="{6E63C1AB-B9CA-4646-B732-D7A4D8296BBB}"/>
              </a:ext>
            </a:extLst>
          </p:cNvPr>
          <p:cNvSpPr/>
          <p:nvPr/>
        </p:nvSpPr>
        <p:spPr>
          <a:xfrm rot="9044410" flipV="1">
            <a:off x="4709852" y="2752333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Down 25">
            <a:extLst>
              <a:ext uri="{FF2B5EF4-FFF2-40B4-BE49-F238E27FC236}">
                <a16:creationId xmlns:a16="http://schemas.microsoft.com/office/drawing/2014/main" id="{3FCE84BC-C6B8-424A-ADBA-077559F35E6B}"/>
              </a:ext>
            </a:extLst>
          </p:cNvPr>
          <p:cNvSpPr/>
          <p:nvPr/>
        </p:nvSpPr>
        <p:spPr>
          <a:xfrm rot="10800000" flipV="1">
            <a:off x="9475817" y="2626333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6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EE5E8C8-D621-4799-BBE2-9F7AD1D14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163" t="46785" r="35271"/>
          <a:stretch/>
        </p:blipFill>
        <p:spPr>
          <a:xfrm>
            <a:off x="1939637" y="1662545"/>
            <a:ext cx="3605379" cy="353290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543F8CB-6E13-4F66-935C-8F811A90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4401" t="46785"/>
          <a:stretch/>
        </p:blipFill>
        <p:spPr>
          <a:xfrm>
            <a:off x="6897875" y="1724889"/>
            <a:ext cx="3941267" cy="3532909"/>
          </a:xfrm>
          <a:prstGeom prst="rect">
            <a:avLst/>
          </a:prstGeom>
        </p:spPr>
      </p:pic>
      <p:sp>
        <p:nvSpPr>
          <p:cNvPr id="5" name="Arrow: Down 25">
            <a:extLst>
              <a:ext uri="{FF2B5EF4-FFF2-40B4-BE49-F238E27FC236}">
                <a16:creationId xmlns:a16="http://schemas.microsoft.com/office/drawing/2014/main" id="{6BCB2DEC-A648-4E39-B7D7-03C22451E1AC}"/>
              </a:ext>
            </a:extLst>
          </p:cNvPr>
          <p:cNvSpPr/>
          <p:nvPr/>
        </p:nvSpPr>
        <p:spPr>
          <a:xfrm rot="13979397" flipV="1">
            <a:off x="4127964" y="2461387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Down 25">
            <a:extLst>
              <a:ext uri="{FF2B5EF4-FFF2-40B4-BE49-F238E27FC236}">
                <a16:creationId xmlns:a16="http://schemas.microsoft.com/office/drawing/2014/main" id="{6FD116FD-B572-4A49-8621-46CC4E4AC2FB}"/>
              </a:ext>
            </a:extLst>
          </p:cNvPr>
          <p:cNvSpPr/>
          <p:nvPr/>
        </p:nvSpPr>
        <p:spPr>
          <a:xfrm rot="16200000" flipV="1">
            <a:off x="9402821" y="2547242"/>
            <a:ext cx="144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A1F96E95-03B0-4069-9482-C1BE6EBF1F4C}"/>
              </a:ext>
            </a:extLst>
          </p:cNvPr>
          <p:cNvGrpSpPr/>
          <p:nvPr/>
        </p:nvGrpSpPr>
        <p:grpSpPr>
          <a:xfrm>
            <a:off x="764460" y="565826"/>
            <a:ext cx="1103609" cy="937052"/>
            <a:chOff x="757772" y="604864"/>
            <a:chExt cx="1357515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B5DC43C8-E6E5-4FE3-98BE-0817B0A7F96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93234EEB-A919-4FD6-9440-67485A805287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32C22CC-7662-4AF2-A751-D8B68D6ADEFB}"/>
              </a:ext>
            </a:extLst>
          </p:cNvPr>
          <p:cNvSpPr/>
          <p:nvPr/>
        </p:nvSpPr>
        <p:spPr>
          <a:xfrm>
            <a:off x="1855113" y="688148"/>
            <a:ext cx="913372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67BC88B-19B7-460C-B2E3-B7A490CA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159" y="1555102"/>
            <a:ext cx="2945624" cy="216202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4AABBEF-9F70-43D7-9996-B691A0FE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647" y="1588876"/>
            <a:ext cx="2402830" cy="199569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3B6178F-5D7B-41C3-9DA9-93946B5FC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219" y="1588876"/>
            <a:ext cx="2732397" cy="21410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E12550-5BB6-4579-9B29-7411F4F9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264" y="3969718"/>
            <a:ext cx="2435497" cy="240345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AFE09F4-04E2-4858-8D42-12EB39E00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647" y="4033732"/>
            <a:ext cx="2391963" cy="233943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5FC123-EED6-4024-8EE4-2B19C8000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812" y="3830415"/>
            <a:ext cx="2610149" cy="23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AF9A20A-C489-461D-9505-C0A61945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278" y="1835419"/>
            <a:ext cx="9133729" cy="4625252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B0A9C7AB-10D2-4611-B036-643C39499426}"/>
              </a:ext>
            </a:extLst>
          </p:cNvPr>
          <p:cNvGrpSpPr/>
          <p:nvPr/>
        </p:nvGrpSpPr>
        <p:grpSpPr>
          <a:xfrm>
            <a:off x="764460" y="565826"/>
            <a:ext cx="1103609" cy="937052"/>
            <a:chOff x="757772" y="604864"/>
            <a:chExt cx="1357515" cy="1100380"/>
          </a:xfrm>
        </p:grpSpPr>
        <p:sp>
          <p:nvSpPr>
            <p:cNvPr id="14" name="Sun 5">
              <a:extLst>
                <a:ext uri="{FF2B5EF4-FFF2-40B4-BE49-F238E27FC236}">
                  <a16:creationId xmlns:a16="http://schemas.microsoft.com/office/drawing/2014/main" id="{6DBB37C7-EA62-40B7-B8E3-DE5F2E8DA25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804D4CE6-4922-482B-891A-548AF55A5D82}"/>
                </a:ext>
              </a:extLst>
            </p:cNvPr>
            <p:cNvSpPr/>
            <p:nvPr/>
          </p:nvSpPr>
          <p:spPr>
            <a:xfrm>
              <a:off x="757772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DEDC0E2D-4F71-46B6-8221-F82A6C52D8A2}"/>
              </a:ext>
            </a:extLst>
          </p:cNvPr>
          <p:cNvSpPr/>
          <p:nvPr/>
        </p:nvSpPr>
        <p:spPr>
          <a:xfrm>
            <a:off x="1868069" y="823729"/>
            <a:ext cx="913372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o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rrow: Down 25">
            <a:extLst>
              <a:ext uri="{FF2B5EF4-FFF2-40B4-BE49-F238E27FC236}">
                <a16:creationId xmlns:a16="http://schemas.microsoft.com/office/drawing/2014/main" id="{FBBACC93-438D-47EE-B2C4-57640711243E}"/>
              </a:ext>
            </a:extLst>
          </p:cNvPr>
          <p:cNvSpPr/>
          <p:nvPr/>
        </p:nvSpPr>
        <p:spPr>
          <a:xfrm rot="10800000" flipV="1">
            <a:off x="4939816" y="2599934"/>
            <a:ext cx="108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25">
            <a:extLst>
              <a:ext uri="{FF2B5EF4-FFF2-40B4-BE49-F238E27FC236}">
                <a16:creationId xmlns:a16="http://schemas.microsoft.com/office/drawing/2014/main" id="{A5F7A8F8-1C62-4413-8B19-21EEE1BCE8C0}"/>
              </a:ext>
            </a:extLst>
          </p:cNvPr>
          <p:cNvSpPr/>
          <p:nvPr/>
        </p:nvSpPr>
        <p:spPr>
          <a:xfrm rot="8917867" flipV="1">
            <a:off x="9484106" y="3196912"/>
            <a:ext cx="108000" cy="2520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371</Words>
  <Application>Microsoft Office PowerPoint</Application>
  <PresentationFormat>Widescreen</PresentationFormat>
  <Paragraphs>46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Papyrus</vt:lpstr>
      <vt:lpstr>Times New Roman</vt:lpstr>
      <vt:lpstr>UTM Avo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Vũ Trọng Đông</cp:lastModifiedBy>
  <cp:revision>67</cp:revision>
  <dcterms:created xsi:type="dcterms:W3CDTF">2022-02-24T11:45:23Z</dcterms:created>
  <dcterms:modified xsi:type="dcterms:W3CDTF">2022-04-03T07:00:16Z</dcterms:modified>
</cp:coreProperties>
</file>