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67" r:id="rId3"/>
    <p:sldId id="505" r:id="rId4"/>
    <p:sldId id="536" r:id="rId5"/>
    <p:sldId id="532" r:id="rId6"/>
    <p:sldId id="537" r:id="rId7"/>
    <p:sldId id="257" r:id="rId8"/>
    <p:sldId id="350" r:id="rId9"/>
    <p:sldId id="263" r:id="rId10"/>
    <p:sldId id="258" r:id="rId11"/>
    <p:sldId id="259" r:id="rId12"/>
    <p:sldId id="265" r:id="rId13"/>
    <p:sldId id="526" r:id="rId14"/>
    <p:sldId id="52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4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7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11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70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19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77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44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51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0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94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83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97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07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8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8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96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2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1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9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9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3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7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audio" Target="../media/media4.mp3"/><Relationship Id="rId10" Type="http://schemas.openxmlformats.org/officeDocument/2006/relationships/image" Target="../media/image21.png"/><Relationship Id="rId4" Type="http://schemas.microsoft.com/office/2007/relationships/media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audio" Target="../media/media4.mp3"/><Relationship Id="rId10" Type="http://schemas.openxmlformats.org/officeDocument/2006/relationships/image" Target="../media/image21.png"/><Relationship Id="rId4" Type="http://schemas.microsoft.com/office/2007/relationships/media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audio" Target="../media/media4.mp3"/><Relationship Id="rId10" Type="http://schemas.openxmlformats.org/officeDocument/2006/relationships/image" Target="../media/image21.png"/><Relationship Id="rId4" Type="http://schemas.microsoft.com/office/2007/relationships/media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audio" Target="../media/media4.mp3"/><Relationship Id="rId10" Type="http://schemas.openxmlformats.org/officeDocument/2006/relationships/image" Target="../media/image21.png"/><Relationship Id="rId4" Type="http://schemas.microsoft.com/office/2007/relationships/media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audio" Target="../media/media4.mp3"/><Relationship Id="rId10" Type="http://schemas.openxmlformats.org/officeDocument/2006/relationships/image" Target="../media/image21.png"/><Relationship Id="rId4" Type="http://schemas.microsoft.com/office/2007/relationships/media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74" y="2386289"/>
            <a:ext cx="12046226" cy="16557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69</a:t>
            </a:r>
            <a:r>
              <a:rPr lang="en-US" sz="5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Em ôn lại những gì đã học</a:t>
            </a:r>
            <a:endParaRPr lang="en-US" sz="5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951690" y="195050"/>
            <a:ext cx="1486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0F1EA6-EB9F-4B1F-8358-38FE61A69460}"/>
              </a:ext>
            </a:extLst>
          </p:cNvPr>
          <p:cNvSpPr txBox="1">
            <a:spLocks/>
          </p:cNvSpPr>
          <p:nvPr/>
        </p:nvSpPr>
        <p:spPr>
          <a:xfrm>
            <a:off x="1293994" y="15830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32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F3ED0B-0777-4081-AE76-78DB266F8F8D}"/>
              </a:ext>
            </a:extLst>
          </p:cNvPr>
          <p:cNvSpPr txBox="1">
            <a:spLocks/>
          </p:cNvSpPr>
          <p:nvPr/>
        </p:nvSpPr>
        <p:spPr>
          <a:xfrm>
            <a:off x="1289275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(Tiết 1)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91" y="457922"/>
            <a:ext cx="12621491" cy="64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529409"/>
            <a:ext cx="8645525" cy="10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6800" y="741632"/>
            <a:ext cx="8191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 còn thiếu trong dãy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Calibri"/>
              </a:rPr>
              <a:t>11 ; 13 ; … ;17 ; 19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5" y="5410221"/>
            <a:ext cx="3752708" cy="989857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1"/>
              <a:ext cx="652743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21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70" y="5581977"/>
              <a:ext cx="652743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345" y="443396"/>
            <a:ext cx="12635345" cy="6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18" y="445091"/>
            <a:ext cx="7901923" cy="10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33601" y="638489"/>
            <a:ext cx="774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9" y="5589246"/>
            <a:ext cx="3752708" cy="989857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641020" y="5589241"/>
              <a:ext cx="886781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759675" y="5517238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626140" y="5581977"/>
              <a:ext cx="652743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5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5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07D3810C-4224-4A1B-876C-B50B3FC9448C}"/>
              </a:ext>
            </a:extLst>
          </p:cNvPr>
          <p:cNvGrpSpPr/>
          <p:nvPr/>
        </p:nvGrpSpPr>
        <p:grpSpPr>
          <a:xfrm>
            <a:off x="1017617" y="2485632"/>
            <a:ext cx="2731437" cy="3951750"/>
            <a:chOff x="447918" y="1780742"/>
            <a:chExt cx="3214641" cy="395175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8142543E-707F-4A7D-BFA8-72B107BAF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3E739757-CCE1-421D-8CA2-BBC40EEACC0F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548370-9E22-4228-9DDF-6A045C37D90F}"/>
              </a:ext>
            </a:extLst>
          </p:cNvPr>
          <p:cNvSpPr/>
          <p:nvPr/>
        </p:nvSpPr>
        <p:spPr>
          <a:xfrm>
            <a:off x="1298200" y="4007832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15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65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97CD88E-70B3-4CE9-8D1B-B0D567DAABD9}"/>
              </a:ext>
            </a:extLst>
          </p:cNvPr>
          <p:cNvGrpSpPr/>
          <p:nvPr/>
        </p:nvGrpSpPr>
        <p:grpSpPr>
          <a:xfrm>
            <a:off x="3805493" y="2527687"/>
            <a:ext cx="2609643" cy="3951750"/>
            <a:chOff x="490289" y="1780742"/>
            <a:chExt cx="3044206" cy="395175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C69C10A-2438-42F1-B7B1-88F7C88E2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43" r="78060"/>
            <a:stretch/>
          </p:blipFill>
          <p:spPr>
            <a:xfrm>
              <a:off x="490289" y="1780742"/>
              <a:ext cx="3044206" cy="3951750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66E90EA9-CF12-4D58-8965-81F0F5A796D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0FD4B80-4721-4E9A-8FD5-0B5F9EB14790}"/>
              </a:ext>
            </a:extLst>
          </p:cNvPr>
          <p:cNvSpPr/>
          <p:nvPr/>
        </p:nvSpPr>
        <p:spPr>
          <a:xfrm>
            <a:off x="4074006" y="404779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48 - 3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839FA68-F986-4726-9149-6EFC2E2F7C00}"/>
              </a:ext>
            </a:extLst>
          </p:cNvPr>
          <p:cNvGrpSpPr/>
          <p:nvPr/>
        </p:nvGrpSpPr>
        <p:grpSpPr>
          <a:xfrm>
            <a:off x="812174" y="894905"/>
            <a:ext cx="1124196" cy="937052"/>
            <a:chOff x="732449" y="604864"/>
            <a:chExt cx="1382838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CAC82718-0629-46CE-AA93-5C1692055A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C1F26840-10D6-4588-99F9-78DEEE8BE8BA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1936370" y="105156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2D87FAE-5E91-4CFD-8078-F1758554B08C}"/>
              </a:ext>
            </a:extLst>
          </p:cNvPr>
          <p:cNvGrpSpPr/>
          <p:nvPr/>
        </p:nvGrpSpPr>
        <p:grpSpPr>
          <a:xfrm>
            <a:off x="6548322" y="2527687"/>
            <a:ext cx="2775787" cy="3951750"/>
            <a:chOff x="447882" y="1780742"/>
            <a:chExt cx="3114833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BE377AE1-CBC1-40F7-93C4-5DB44E671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884"/>
            <a:stretch/>
          </p:blipFill>
          <p:spPr>
            <a:xfrm>
              <a:off x="447882" y="1780742"/>
              <a:ext cx="3114833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ADCAC495-1012-46D2-8A1A-E43D82D1CC8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C3A88370-0860-4E92-B6A4-C75CB67896B7}"/>
              </a:ext>
            </a:extLst>
          </p:cNvPr>
          <p:cNvSpPr/>
          <p:nvPr/>
        </p:nvSpPr>
        <p:spPr>
          <a:xfrm>
            <a:off x="6820527" y="4071246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70 + 10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80 - 10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80 - 70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FDA56847-87D8-44F7-BFAE-312D607199F5}"/>
              </a:ext>
            </a:extLst>
          </p:cNvPr>
          <p:cNvSpPr/>
          <p:nvPr/>
        </p:nvSpPr>
        <p:spPr>
          <a:xfrm>
            <a:off x="2680240" y="31001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B8CEF8E-CA93-4A15-861A-683FFD9FF9FB}"/>
              </a:ext>
            </a:extLst>
          </p:cNvPr>
          <p:cNvSpPr/>
          <p:nvPr/>
        </p:nvSpPr>
        <p:spPr>
          <a:xfrm>
            <a:off x="2822831" y="37189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39AAE2C-ECB4-4DB6-AFED-EE4FDB7D1848}"/>
              </a:ext>
            </a:extLst>
          </p:cNvPr>
          <p:cNvSpPr/>
          <p:nvPr/>
        </p:nvSpPr>
        <p:spPr>
          <a:xfrm>
            <a:off x="2838344" y="439880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CF997EA-CB36-4974-9641-7723FF420B72}"/>
              </a:ext>
            </a:extLst>
          </p:cNvPr>
          <p:cNvSpPr/>
          <p:nvPr/>
        </p:nvSpPr>
        <p:spPr>
          <a:xfrm>
            <a:off x="5420591" y="31390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78F7079A-35E7-4C68-AE25-40F0EB23C812}"/>
              </a:ext>
            </a:extLst>
          </p:cNvPr>
          <p:cNvSpPr/>
          <p:nvPr/>
        </p:nvSpPr>
        <p:spPr>
          <a:xfrm>
            <a:off x="5494683" y="376897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76E0A4-419C-4A65-AB4A-A75FFFA854D3}"/>
              </a:ext>
            </a:extLst>
          </p:cNvPr>
          <p:cNvSpPr/>
          <p:nvPr/>
        </p:nvSpPr>
        <p:spPr>
          <a:xfrm>
            <a:off x="5491147" y="440274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58E80DB-C374-4851-B2FC-4922C78C2C9F}"/>
              </a:ext>
            </a:extLst>
          </p:cNvPr>
          <p:cNvSpPr/>
          <p:nvPr/>
        </p:nvSpPr>
        <p:spPr>
          <a:xfrm>
            <a:off x="8493110" y="31579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87DFB8D-8462-4BD3-97CF-85AAE3C4FB2D}"/>
              </a:ext>
            </a:extLst>
          </p:cNvPr>
          <p:cNvSpPr/>
          <p:nvPr/>
        </p:nvSpPr>
        <p:spPr>
          <a:xfrm>
            <a:off x="8545060" y="37385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E7C3722-1C8E-4103-9627-DF5AE859AC42}"/>
              </a:ext>
            </a:extLst>
          </p:cNvPr>
          <p:cNvSpPr/>
          <p:nvPr/>
        </p:nvSpPr>
        <p:spPr>
          <a:xfrm>
            <a:off x="8433055" y="439836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804821" y="670061"/>
            <a:ext cx="1762386" cy="118417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EDB92C-0F21-4A73-8E00-B091AF5884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6888" y="3347980"/>
            <a:ext cx="2644023" cy="33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850314" y="722536"/>
            <a:ext cx="1103609" cy="937052"/>
            <a:chOff x="757772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757772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016564" y="4483357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66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283473" y="4468545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73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31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3551185" y="4468545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54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33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4806999" y="4441018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86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548899" y="565995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79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2813175" y="567891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42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4076348" y="564514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87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5354266" y="564140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66</a:t>
            </a: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4BBDB8E-8226-4C66-A314-0CA35B792B01}"/>
              </a:ext>
            </a:extLst>
          </p:cNvPr>
          <p:cNvGrpSpPr/>
          <p:nvPr/>
        </p:nvGrpSpPr>
        <p:grpSpPr>
          <a:xfrm>
            <a:off x="6082555" y="4468545"/>
            <a:ext cx="1589833" cy="1149072"/>
            <a:chOff x="6659225" y="2549868"/>
            <a:chExt cx="1589833" cy="1149072"/>
          </a:xfrm>
        </p:grpSpPr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6B5FE569-36F4-4F12-A7F9-43FE693AAEE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45</a:t>
              </a:r>
            </a:p>
          </p:txBody>
        </p:sp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097B94FB-2BEB-4638-8162-54C081530743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43" name="TextBox 16">
              <a:extLst>
                <a:ext uri="{FF2B5EF4-FFF2-40B4-BE49-F238E27FC236}">
                  <a16:creationId xmlns:a16="http://schemas.microsoft.com/office/drawing/2014/main" id="{BA7E91D8-9224-4CEA-BCF0-019C6F913A6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3ED291FF-C2D6-4B4F-BEE4-CDBB43AF410D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742434B1-D0D4-48C9-9ABF-CBE95AB54EC0}"/>
              </a:ext>
            </a:extLst>
          </p:cNvPr>
          <p:cNvGrpSpPr/>
          <p:nvPr/>
        </p:nvGrpSpPr>
        <p:grpSpPr>
          <a:xfrm>
            <a:off x="7260738" y="4482539"/>
            <a:ext cx="1589833" cy="1149072"/>
            <a:chOff x="6659225" y="2549868"/>
            <a:chExt cx="1589833" cy="1149072"/>
          </a:xfrm>
        </p:grpSpPr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3CFC8ED9-3D1F-4FC9-B17C-BEF97C91394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34</a:t>
              </a:r>
            </a:p>
          </p:txBody>
        </p:sp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AD701FB5-624D-4D19-BD6F-F5BB2AC700A6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A3D7B89B-1E87-47BD-99C9-7BE9CABAB2B6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49" name="Đường nối Thẳng 48">
              <a:extLst>
                <a:ext uri="{FF2B5EF4-FFF2-40B4-BE49-F238E27FC236}">
                  <a16:creationId xmlns:a16="http://schemas.microsoft.com/office/drawing/2014/main" id="{E5436601-126D-44BD-83D4-E7357D7F11B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1F691583-63A3-4BBB-984B-58AECBF64081}"/>
              </a:ext>
            </a:extLst>
          </p:cNvPr>
          <p:cNvGrpSpPr/>
          <p:nvPr/>
        </p:nvGrpSpPr>
        <p:grpSpPr>
          <a:xfrm>
            <a:off x="8456257" y="4456525"/>
            <a:ext cx="1589833" cy="1149072"/>
            <a:chOff x="6659225" y="2549868"/>
            <a:chExt cx="1589833" cy="1149072"/>
          </a:xfrm>
        </p:grpSpPr>
        <p:sp>
          <p:nvSpPr>
            <p:cNvPr id="51" name="TextBox 16">
              <a:extLst>
                <a:ext uri="{FF2B5EF4-FFF2-40B4-BE49-F238E27FC236}">
                  <a16:creationId xmlns:a16="http://schemas.microsoft.com/office/drawing/2014/main" id="{B4D0C77A-8C47-4F08-89B9-F554C1A13A6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22</a:t>
              </a:r>
            </a:p>
          </p:txBody>
        </p:sp>
        <p:sp>
          <p:nvSpPr>
            <p:cNvPr id="52" name="TextBox 16">
              <a:extLst>
                <a:ext uri="{FF2B5EF4-FFF2-40B4-BE49-F238E27FC236}">
                  <a16:creationId xmlns:a16="http://schemas.microsoft.com/office/drawing/2014/main" id="{90650EA0-23C8-43A8-935A-D35F5DD91CE6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7</a:t>
              </a:r>
            </a:p>
          </p:txBody>
        </p: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7A5BACC4-D755-491D-8D4B-12A62EBFCC2C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A7731520-E70E-4B6E-B869-6DA0694E40E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792BA866-575B-47E2-8D65-9BF873CAD435}"/>
              </a:ext>
            </a:extLst>
          </p:cNvPr>
          <p:cNvGrpSpPr/>
          <p:nvPr/>
        </p:nvGrpSpPr>
        <p:grpSpPr>
          <a:xfrm>
            <a:off x="9614699" y="4441018"/>
            <a:ext cx="1589833" cy="1149072"/>
            <a:chOff x="6659225" y="2549868"/>
            <a:chExt cx="1589833" cy="1149072"/>
          </a:xfrm>
        </p:grpSpPr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E9742A2E-DE32-4C28-AA43-5D1F5DDE674B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97</a:t>
              </a:r>
            </a:p>
          </p:txBody>
        </p:sp>
        <p:sp>
          <p:nvSpPr>
            <p:cNvPr id="57" name="TextBox 16">
              <a:extLst>
                <a:ext uri="{FF2B5EF4-FFF2-40B4-BE49-F238E27FC236}">
                  <a16:creationId xmlns:a16="http://schemas.microsoft.com/office/drawing/2014/main" id="{8C871090-D56F-4163-A3CA-D9508D1CFF4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3</a:t>
              </a:r>
            </a:p>
          </p:txBody>
        </p:sp>
        <p:sp>
          <p:nvSpPr>
            <p:cNvPr id="58" name="TextBox 16">
              <a:extLst>
                <a:ext uri="{FF2B5EF4-FFF2-40B4-BE49-F238E27FC236}">
                  <a16:creationId xmlns:a16="http://schemas.microsoft.com/office/drawing/2014/main" id="{2DCCC09C-3AF6-48AA-BC66-82A4B555110C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59" name="Đường nối Thẳng 58">
              <a:extLst>
                <a:ext uri="{FF2B5EF4-FFF2-40B4-BE49-F238E27FC236}">
                  <a16:creationId xmlns:a16="http://schemas.microsoft.com/office/drawing/2014/main" id="{DEE12D08-1A27-4A5C-8B2D-23B5F26A3236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16">
            <a:extLst>
              <a:ext uri="{FF2B5EF4-FFF2-40B4-BE49-F238E27FC236}">
                <a16:creationId xmlns:a16="http://schemas.microsoft.com/office/drawing/2014/main" id="{2C8F22D7-0F9C-493B-A6AE-356C6A1D7FBD}"/>
              </a:ext>
            </a:extLst>
          </p:cNvPr>
          <p:cNvSpPr txBox="1"/>
          <p:nvPr/>
        </p:nvSpPr>
        <p:spPr>
          <a:xfrm>
            <a:off x="6614890" y="564514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95</a:t>
            </a:r>
          </a:p>
        </p:txBody>
      </p:sp>
      <p:sp>
        <p:nvSpPr>
          <p:cNvPr id="61" name="TextBox 16">
            <a:extLst>
              <a:ext uri="{FF2B5EF4-FFF2-40B4-BE49-F238E27FC236}">
                <a16:creationId xmlns:a16="http://schemas.microsoft.com/office/drawing/2014/main" id="{5C8CBA10-1471-4234-B367-F21976B0033C}"/>
              </a:ext>
            </a:extLst>
          </p:cNvPr>
          <p:cNvSpPr txBox="1"/>
          <p:nvPr/>
        </p:nvSpPr>
        <p:spPr>
          <a:xfrm>
            <a:off x="7790440" y="569290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3AC70F-CA1C-4746-A6C6-D62129FD88D4}"/>
              </a:ext>
            </a:extLst>
          </p:cNvPr>
          <p:cNvSpPr txBox="1"/>
          <p:nvPr/>
        </p:nvSpPr>
        <p:spPr>
          <a:xfrm>
            <a:off x="8981420" y="563312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29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16FC805F-4DD4-4526-81A3-428D8E62B227}"/>
              </a:ext>
            </a:extLst>
          </p:cNvPr>
          <p:cNvSpPr txBox="1"/>
          <p:nvPr/>
        </p:nvSpPr>
        <p:spPr>
          <a:xfrm>
            <a:off x="10161966" y="564140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94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A918E5D-4608-4C91-9A72-BD92228EE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2635" y="980347"/>
            <a:ext cx="4810125" cy="337185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64" name="Hình ảnh 63">
            <a:extLst>
              <a:ext uri="{FF2B5EF4-FFF2-40B4-BE49-F238E27FC236}">
                <a16:creationId xmlns:a16="http://schemas.microsoft.com/office/drawing/2014/main" id="{642CA53F-AB59-46D7-A5C7-08DF84AF50A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4851" y="1582747"/>
            <a:ext cx="22002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60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51717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8E9F379-28BC-4362-A8E1-C6072932FF03}"/>
              </a:ext>
            </a:extLst>
          </p:cNvPr>
          <p:cNvGrpSpPr/>
          <p:nvPr/>
        </p:nvGrpSpPr>
        <p:grpSpPr>
          <a:xfrm>
            <a:off x="850314" y="722536"/>
            <a:ext cx="1103609" cy="937052"/>
            <a:chOff x="757772" y="604864"/>
            <a:chExt cx="1357515" cy="1100380"/>
          </a:xfrm>
        </p:grpSpPr>
        <p:sp>
          <p:nvSpPr>
            <p:cNvPr id="7" name="Sun 5">
              <a:extLst>
                <a:ext uri="{FF2B5EF4-FFF2-40B4-BE49-F238E27FC236}">
                  <a16:creationId xmlns:a16="http://schemas.microsoft.com/office/drawing/2014/main" id="{36B1B39E-4F58-4730-AFD8-9EA3BC23404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9901508B-9E86-488E-A1C8-4B5D781BC5FB}"/>
                </a:ext>
              </a:extLst>
            </p:cNvPr>
            <p:cNvSpPr/>
            <p:nvPr/>
          </p:nvSpPr>
          <p:spPr>
            <a:xfrm>
              <a:off x="757772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EAF6CE7-8CAB-4447-855D-E473CFB40D56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10" name="图片 7" descr="572005ec0a0c4">
            <a:extLst>
              <a:ext uri="{FF2B5EF4-FFF2-40B4-BE49-F238E27FC236}">
                <a16:creationId xmlns:a16="http://schemas.microsoft.com/office/drawing/2014/main" id="{F10FEF38-425D-434D-8D75-A42062C92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665BAB-683E-49DD-B295-669B9F484572}"/>
              </a:ext>
            </a:extLst>
          </p:cNvPr>
          <p:cNvGrpSpPr/>
          <p:nvPr/>
        </p:nvGrpSpPr>
        <p:grpSpPr>
          <a:xfrm>
            <a:off x="1688490" y="2469590"/>
            <a:ext cx="4407510" cy="3970586"/>
            <a:chOff x="447918" y="1780742"/>
            <a:chExt cx="3214641" cy="3951750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F7A0DE9-B56D-4A40-8DEC-1F925973A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D0F8831B-1242-4CB3-91A6-D2E51327EC87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30903A6-521E-4FD3-8461-F93E76B224BE}"/>
              </a:ext>
            </a:extLst>
          </p:cNvPr>
          <p:cNvSpPr/>
          <p:nvPr/>
        </p:nvSpPr>
        <p:spPr>
          <a:xfrm>
            <a:off x="2163416" y="4380259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 + 10 - 30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60 - 20 + 40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99723CA9-C55B-49C2-B937-39435EC9CAB0}"/>
              </a:ext>
            </a:extLst>
          </p:cNvPr>
          <p:cNvGrpSpPr/>
          <p:nvPr/>
        </p:nvGrpSpPr>
        <p:grpSpPr>
          <a:xfrm>
            <a:off x="5856302" y="2488426"/>
            <a:ext cx="5394794" cy="3951750"/>
            <a:chOff x="0" y="1780742"/>
            <a:chExt cx="3994872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CF928DA4-EB2A-4AAC-AC50-B678F4D72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B3D5EA60-192C-4290-81B8-3BC22C5BB5EA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E2234C5-E079-4853-9DB9-6E7B12A0D2E6}"/>
              </a:ext>
            </a:extLst>
          </p:cNvPr>
          <p:cNvSpPr/>
          <p:nvPr/>
        </p:nvSpPr>
        <p:spPr>
          <a:xfrm>
            <a:off x="6975113" y="4077006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27 + 10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48 - 5 - 20 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731A2627-27C0-4FBB-BD63-D21030C40441}"/>
              </a:ext>
            </a:extLst>
          </p:cNvPr>
          <p:cNvSpPr/>
          <p:nvPr/>
        </p:nvSpPr>
        <p:spPr>
          <a:xfrm>
            <a:off x="4638269" y="344978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EF695910-DA3E-4014-86D1-71F1CD38FA0E}"/>
              </a:ext>
            </a:extLst>
          </p:cNvPr>
          <p:cNvSpPr/>
          <p:nvPr/>
        </p:nvSpPr>
        <p:spPr>
          <a:xfrm>
            <a:off x="4656118" y="411627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D845AADE-AD46-48AE-87F9-CF3A82672E1B}"/>
              </a:ext>
            </a:extLst>
          </p:cNvPr>
          <p:cNvSpPr/>
          <p:nvPr/>
        </p:nvSpPr>
        <p:spPr>
          <a:xfrm>
            <a:off x="9312766" y="34745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2FCDDA3A-1880-47B5-9152-A755FEB52F76}"/>
              </a:ext>
            </a:extLst>
          </p:cNvPr>
          <p:cNvSpPr/>
          <p:nvPr/>
        </p:nvSpPr>
        <p:spPr>
          <a:xfrm>
            <a:off x="9280469" y="41436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8839FA68-F986-4726-9149-6EFC2E2F7C00}"/>
              </a:ext>
            </a:extLst>
          </p:cNvPr>
          <p:cNvGrpSpPr/>
          <p:nvPr/>
        </p:nvGrpSpPr>
        <p:grpSpPr>
          <a:xfrm>
            <a:off x="820734" y="784069"/>
            <a:ext cx="1124196" cy="937052"/>
            <a:chOff x="732449" y="604864"/>
            <a:chExt cx="1382838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CAC82718-0629-46CE-AA93-5C1692055A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C1F26840-10D6-4588-99F9-78DEEE8BE8BA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1944930" y="940731"/>
            <a:ext cx="892185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vuông?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tròn?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tam giác?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nhật?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04821" y="670061"/>
            <a:ext cx="1762386" cy="1184172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4F66E948-1413-411D-9E6E-6EB8A3CB4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569" y="1854233"/>
            <a:ext cx="8191500" cy="3609975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3EB8334A-7298-4EBF-8055-EF81E93E29F3}"/>
              </a:ext>
            </a:extLst>
          </p:cNvPr>
          <p:cNvSpPr/>
          <p:nvPr/>
        </p:nvSpPr>
        <p:spPr>
          <a:xfrm>
            <a:off x="1491346" y="6243638"/>
            <a:ext cx="40692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…..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vuông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…..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hình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tròn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8D7B09E7-57A7-47FA-910B-611DADFB29E8}"/>
              </a:ext>
            </a:extLst>
          </p:cNvPr>
          <p:cNvSpPr/>
          <p:nvPr/>
        </p:nvSpPr>
        <p:spPr>
          <a:xfrm>
            <a:off x="6631382" y="6243638"/>
            <a:ext cx="46727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…..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tam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giác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…..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hình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nhật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D18AFBB6-7B87-4BF4-A39A-08B6BFFA2A22}"/>
              </a:ext>
            </a:extLst>
          </p:cNvPr>
          <p:cNvSpPr/>
          <p:nvPr/>
        </p:nvSpPr>
        <p:spPr>
          <a:xfrm>
            <a:off x="2556585" y="533061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9B886612-154E-4480-B86A-4B6E1B06CF38}"/>
              </a:ext>
            </a:extLst>
          </p:cNvPr>
          <p:cNvSpPr/>
          <p:nvPr/>
        </p:nvSpPr>
        <p:spPr>
          <a:xfrm>
            <a:off x="2517410" y="59898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77F04687-93C5-432D-A4C7-56C54AA2A635}"/>
              </a:ext>
            </a:extLst>
          </p:cNvPr>
          <p:cNvSpPr/>
          <p:nvPr/>
        </p:nvSpPr>
        <p:spPr>
          <a:xfrm>
            <a:off x="7697409" y="533061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4A85F646-F28B-47DD-973C-CD8B88FB27C5}"/>
              </a:ext>
            </a:extLst>
          </p:cNvPr>
          <p:cNvSpPr/>
          <p:nvPr/>
        </p:nvSpPr>
        <p:spPr>
          <a:xfrm>
            <a:off x="7697409" y="59898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3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7"/>
            <a:ext cx="12192000" cy="4556235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471054" y="409902"/>
            <a:ext cx="12663054" cy="189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5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31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35" y="448397"/>
            <a:ext cx="12607635" cy="64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21" y="452594"/>
            <a:ext cx="6608758" cy="108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89971" y="74306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lang="en-US" sz="3200" b="1" dirty="0">
                <a:solidFill>
                  <a:srgbClr val="993300"/>
                </a:solidFill>
                <a:latin typeface="Calibri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5" y="5410221"/>
            <a:ext cx="3752708" cy="989857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1"/>
              <a:ext cx="744114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Sai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21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70" y="5581977"/>
              <a:ext cx="1196161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833 -2.96296E-6 L 0.15833 -0.08402 L 0.325 -2.96296E-6 L 0.15833 0.08403 L -0.00833 -2.96296E-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2.96296E-6 L 0.16667 -0.08402 L 0.33333 -2.96296E-6 L 0.16667 0.08403 L 1.11022E-16 -2.96296E-6 Z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72274 -0.949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8" y="-474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0.16667 -0.08402 L 0.33333 -2.96296E-6 L 0.16667 0.08403 L 1.11022E-16 -2.96296E-6 Z " pathEditMode="relative" rAng="0" ptsTypes="AAA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26059 -0.350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1754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2.96296E-6 L 0.14861 -0.08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-416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35" y="433871"/>
            <a:ext cx="12607635" cy="6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51923"/>
            <a:ext cx="8645525" cy="10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89961" y="61555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9" y="5589246"/>
            <a:ext cx="3752708" cy="989857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875058" y="5589241"/>
              <a:ext cx="652743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759675" y="5517238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626140" y="5581977"/>
              <a:ext cx="652743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91" y="457922"/>
            <a:ext cx="12621491" cy="64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519332"/>
            <a:ext cx="8645525" cy="98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6307" y="729835"/>
            <a:ext cx="8374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trong chục lớn nhất có hai chữ số là?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5" y="5410221"/>
            <a:ext cx="3752708" cy="989857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1"/>
              <a:ext cx="652743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21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70" y="5581977"/>
              <a:ext cx="652743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99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290</Words>
  <Application>Microsoft Office PowerPoint</Application>
  <PresentationFormat>Widescreen</PresentationFormat>
  <Paragraphs>98</Paragraphs>
  <Slides>13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Vũ Trọng Đông</cp:lastModifiedBy>
  <cp:revision>31</cp:revision>
  <dcterms:created xsi:type="dcterms:W3CDTF">2022-02-25T11:16:49Z</dcterms:created>
  <dcterms:modified xsi:type="dcterms:W3CDTF">2022-04-03T07:09:38Z</dcterms:modified>
</cp:coreProperties>
</file>