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7" r:id="rId2"/>
    <p:sldId id="453" r:id="rId3"/>
    <p:sldId id="461" r:id="rId4"/>
    <p:sldId id="462" r:id="rId5"/>
    <p:sldId id="463" r:id="rId6"/>
    <p:sldId id="454" r:id="rId7"/>
    <p:sldId id="464" r:id="rId8"/>
    <p:sldId id="455" r:id="rId9"/>
    <p:sldId id="465" r:id="rId10"/>
    <p:sldId id="456" r:id="rId11"/>
    <p:sldId id="460" r:id="rId12"/>
    <p:sldId id="471" r:id="rId13"/>
    <p:sldId id="472" r:id="rId14"/>
    <p:sldId id="473" r:id="rId15"/>
    <p:sldId id="474" r:id="rId16"/>
    <p:sldId id="475" r:id="rId17"/>
    <p:sldId id="476" r:id="rId18"/>
    <p:sldId id="270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SVN-Poky's" panose="020B0604020202020204" charset="0"/>
      <p:regular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AAA"/>
    <a:srgbClr val="FFFFFF"/>
    <a:srgbClr val="B85E16"/>
    <a:srgbClr val="A0692E"/>
    <a:srgbClr val="764F22"/>
    <a:srgbClr val="FF8119"/>
    <a:srgbClr val="FF7707"/>
    <a:srgbClr val="FFAF6C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72" d="100"/>
          <a:sy n="72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4/12/2022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39.png"/><Relationship Id="rId26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7.xml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17" Type="http://schemas.openxmlformats.org/officeDocument/2006/relationships/slide" Target="slide15.xml"/><Relationship Id="rId25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24" Type="http://schemas.openxmlformats.org/officeDocument/2006/relationships/slide" Target="slide18.xml"/><Relationship Id="rId5" Type="http://schemas.openxmlformats.org/officeDocument/2006/relationships/image" Target="../media/image28.png"/><Relationship Id="rId15" Type="http://schemas.openxmlformats.org/officeDocument/2006/relationships/slide" Target="slide14.xml"/><Relationship Id="rId23" Type="http://schemas.openxmlformats.org/officeDocument/2006/relationships/image" Target="../media/image42.png"/><Relationship Id="rId10" Type="http://schemas.openxmlformats.org/officeDocument/2006/relationships/image" Target="../media/image33.GIF"/><Relationship Id="rId19" Type="http://schemas.openxmlformats.org/officeDocument/2006/relationships/slide" Target="slide16.xml"/><Relationship Id="rId4" Type="http://schemas.openxmlformats.org/officeDocument/2006/relationships/image" Target="../media/image24.png"/><Relationship Id="rId9" Type="http://schemas.openxmlformats.org/officeDocument/2006/relationships/image" Target="../media/image32.GIF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2.png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4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8.GI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0" Type="http://schemas.openxmlformats.org/officeDocument/2006/relationships/image" Target="../media/image47.png"/><Relationship Id="rId4" Type="http://schemas.openxmlformats.org/officeDocument/2006/relationships/audio" Target="../media/media3.mp3"/><Relationship Id="rId9" Type="http://schemas.openxmlformats.org/officeDocument/2006/relationships/slide" Target="slide13.xml"/><Relationship Id="rId1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0" Type="http://schemas.openxmlformats.org/officeDocument/2006/relationships/image" Target="../media/image49.GIF"/><Relationship Id="rId4" Type="http://schemas.openxmlformats.org/officeDocument/2006/relationships/audio" Target="../media/media3.mp3"/><Relationship Id="rId9" Type="http://schemas.openxmlformats.org/officeDocument/2006/relationships/image" Target="../media/image48.GIF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0" Type="http://schemas.openxmlformats.org/officeDocument/2006/relationships/image" Target="../media/image49.GIF"/><Relationship Id="rId4" Type="http://schemas.openxmlformats.org/officeDocument/2006/relationships/audio" Target="../media/media3.mp3"/><Relationship Id="rId9" Type="http://schemas.openxmlformats.org/officeDocument/2006/relationships/image" Target="../media/image48.GIF"/><Relationship Id="rId1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13.xml"/><Relationship Id="rId3" Type="http://schemas.microsoft.com/office/2007/relationships/media" Target="../media/media3.mp3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11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7.png"/><Relationship Id="rId10" Type="http://schemas.openxmlformats.org/officeDocument/2006/relationships/image" Target="../media/image49.GIF"/><Relationship Id="rId4" Type="http://schemas.openxmlformats.org/officeDocument/2006/relationships/audio" Target="../media/media3.mp3"/><Relationship Id="rId9" Type="http://schemas.openxmlformats.org/officeDocument/2006/relationships/image" Target="../media/image48.GIF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6" y="1537108"/>
            <a:ext cx="10943167" cy="2741212"/>
          </a:xfrm>
        </p:spPr>
        <p:txBody>
          <a:bodyPr>
            <a:normAutofit/>
          </a:bodyPr>
          <a:lstStyle/>
          <a:p>
            <a:pPr algn="ctr"/>
            <a:r>
              <a:rPr lang="en-US" sz="5400" b="1">
                <a:solidFill>
                  <a:srgbClr val="161A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Tuần </a:t>
            </a:r>
            <a:r>
              <a:rPr lang="vi-VN" altLang="en-US" sz="5400" b="1">
                <a:solidFill>
                  <a:srgbClr val="161A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33</a:t>
            </a:r>
            <a:br>
              <a:rPr lang="en-US" altLang="en-US" sz="54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</a:br>
            <a:r>
              <a:rPr lang="vi-VN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ài</a:t>
            </a:r>
            <a:r>
              <a:rPr lang="vi-VN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70 : E</a:t>
            </a:r>
            <a:r>
              <a:rPr lang="en-US" alt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m vui học Toán</a:t>
            </a:r>
            <a:endParaRPr lang="vi-VN" altLang="en-US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38592" y="181195"/>
            <a:ext cx="1653540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14392" y="628964"/>
            <a:ext cx="96202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vi-V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charset="0"/>
                <a:cs typeface="UTM Avo" panose="02040603050506020204" charset="0"/>
              </a:rPr>
              <a:t>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398780"/>
            <a:ext cx="12192635" cy="6459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940"/>
            <a:ext cx="12192000" cy="6449060"/>
          </a:xfrm>
          <a:prstGeom prst="rect">
            <a:avLst/>
          </a:prstGeom>
        </p:spPr>
      </p:pic>
      <p:pic>
        <p:nvPicPr>
          <p:cNvPr id="1026" name="Shape 5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965" y="1796415"/>
            <a:ext cx="10109835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907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2870200"/>
            <a:ext cx="5200227" cy="421640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98600"/>
            <a:ext cx="11819467" cy="2137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9075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72" y="2299204"/>
            <a:ext cx="2009707" cy="209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09"/>
          <a:stretch>
            <a:fillRect/>
          </a:stretch>
        </p:blipFill>
        <p:spPr bwMode="auto">
          <a:xfrm>
            <a:off x="3040299" y="1295400"/>
            <a:ext cx="2476715" cy="374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07" y="2739533"/>
            <a:ext cx="2546636" cy="2416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601" y="3345565"/>
            <a:ext cx="1745283" cy="196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9600" y="3874380"/>
            <a:ext cx="3048000" cy="28574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33283" y="2819400"/>
            <a:ext cx="4646569" cy="46465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80631" y="4262739"/>
            <a:ext cx="2204365" cy="2486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219200" y="4070560"/>
            <a:ext cx="2607484" cy="27178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4800" y="-939800"/>
            <a:ext cx="2375052" cy="5419615"/>
            <a:chOff x="228600" y="-704850"/>
            <a:chExt cx="1781289" cy="40647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742950"/>
              <a:ext cx="1781289" cy="261691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719" y="-704850"/>
              <a:ext cx="245481" cy="1495174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3454400" y="-939800"/>
            <a:ext cx="2375052" cy="5419615"/>
            <a:chOff x="2590800" y="-704850"/>
            <a:chExt cx="1781289" cy="406471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742950"/>
              <a:ext cx="1781289" cy="261691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8703" y="-704850"/>
              <a:ext cx="245481" cy="1495174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502400" y="-393365"/>
            <a:ext cx="2375052" cy="5482780"/>
            <a:chOff x="4876800" y="-295024"/>
            <a:chExt cx="1781289" cy="411208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1200150"/>
              <a:ext cx="1781289" cy="2616911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4703" y="-295024"/>
              <a:ext cx="245481" cy="1495174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9141717" y="-167275"/>
            <a:ext cx="2375052" cy="5482780"/>
            <a:chOff x="6856288" y="-125456"/>
            <a:chExt cx="1781289" cy="411208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6288" y="1369718"/>
              <a:ext cx="1781289" cy="261691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4191" y="-125456"/>
              <a:ext cx="245481" cy="1495174"/>
            </a:xfrm>
            <a:prstGeom prst="rect">
              <a:avLst/>
            </a:prstGeom>
          </p:spPr>
        </p:pic>
      </p:grpSp>
      <p:pic>
        <p:nvPicPr>
          <p:cNvPr id="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7" y="466857"/>
            <a:ext cx="1869017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684" y="417073"/>
            <a:ext cx="1869017" cy="173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583" y="787400"/>
            <a:ext cx="1869017" cy="173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474" y="1053562"/>
            <a:ext cx="1877484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ka-ch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336800" y="-573675"/>
            <a:ext cx="812800" cy="812800"/>
          </a:xfrm>
          <a:prstGeom prst="rect">
            <a:avLst/>
          </a:prstGeom>
        </p:spPr>
      </p:pic>
      <p:pic>
        <p:nvPicPr>
          <p:cNvPr id="31" name="Picture 30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943" y="191915"/>
            <a:ext cx="1269180" cy="849775"/>
          </a:xfrm>
          <a:prstGeom prst="rect">
            <a:avLst/>
          </a:prstGeom>
        </p:spPr>
      </p:pic>
      <p:pic>
        <p:nvPicPr>
          <p:cNvPr id="19" name="Picture 18" descr="powerpoint-07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3175" y="-6477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1" dur="250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-101600" y="-25400"/>
            <a:ext cx="12390675" cy="711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4876497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0800" y="4889424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04340" y="4838943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chemeClr val="accent6">
                        <a:lumMod val="50000"/>
                      </a:scheme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/>
              <a:t>23 + 30 +10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20800" y="5054600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/>
              <a:t>63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65136" y="510722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/>
              <a:t>64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59387" y="5054600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/>
              <a:t>65</a:t>
            </a:r>
          </a:p>
        </p:txBody>
      </p:sp>
      <p:pic>
        <p:nvPicPr>
          <p:cNvPr id="30" name="Picture 2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31" y="341027"/>
            <a:ext cx="1412947" cy="1320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0880" y="3562871"/>
            <a:ext cx="3149599" cy="2553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279" y="2710451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0745" y="3531474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5" name="Picture 4" descr="powerpoint-0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2700" y="-3619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-101600" y="-25400"/>
            <a:ext cx="12390675" cy="711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331200" y="4992293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165600" y="4992293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9540" y="4993167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10 + 20 - 10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652000" y="5170396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569936" y="521009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53002" y="5210094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40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950" y="3665740"/>
            <a:ext cx="3149600" cy="25537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921" y="2826247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573" y="3662791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5" y="277716"/>
            <a:ext cx="1398189" cy="1294847"/>
          </a:xfrm>
          <a:prstGeom prst="rect">
            <a:avLst/>
          </a:prstGeom>
        </p:spPr>
      </p:pic>
      <p:pic>
        <p:nvPicPr>
          <p:cNvPr id="5" name="Picture 4" descr="powerpoint-0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-101600" y="-25400"/>
            <a:ext cx="12390675" cy="711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4876497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860800" y="4889424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04340" y="4838943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73 + 22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20800" y="5054600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95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65136" y="510722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89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59387" y="5054600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59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395866"/>
            <a:ext cx="3149600" cy="25537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" y="2710451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265" y="3668634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5599"/>
            <a:ext cx="1524000" cy="1411359"/>
          </a:xfrm>
          <a:prstGeom prst="rect">
            <a:avLst/>
          </a:prstGeom>
        </p:spPr>
      </p:pic>
      <p:pic>
        <p:nvPicPr>
          <p:cNvPr id="5" name="Picture 4" descr="powerpoint-0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43815" y="-2540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>
            <a:fillRect/>
          </a:stretch>
        </p:blipFill>
        <p:spPr>
          <a:xfrm>
            <a:off x="-101600" y="-25400"/>
            <a:ext cx="12390675" cy="7112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-330200"/>
            <a:ext cx="8030633" cy="5405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168879" y="5291516"/>
            <a:ext cx="3657600" cy="1383107"/>
            <a:chOff x="228600" y="2271751"/>
            <a:chExt cx="2743200" cy="1037330"/>
          </a:xfrm>
        </p:grpSpPr>
        <p:sp>
          <p:nvSpPr>
            <p:cNvPr id="10" name="Rounded Rectangle 9"/>
            <p:cNvSpPr/>
            <p:nvPr/>
          </p:nvSpPr>
          <p:spPr>
            <a:xfrm>
              <a:off x="787400" y="2419350"/>
              <a:ext cx="21844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n>
                  <a:solidFill>
                    <a:srgbClr val="F79646">
                      <a:lumMod val="50000"/>
                    </a:srgbClr>
                  </a:solidFill>
                </a:ln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3200" y="5297093"/>
            <a:ext cx="3860800" cy="1383107"/>
            <a:chOff x="228600" y="2271751"/>
            <a:chExt cx="2895600" cy="1037330"/>
          </a:xfrm>
        </p:grpSpPr>
        <p:sp>
          <p:nvSpPr>
            <p:cNvPr id="14" name="Rounded Rectangle 13"/>
            <p:cNvSpPr/>
            <p:nvPr/>
          </p:nvSpPr>
          <p:spPr>
            <a:xfrm>
              <a:off x="787400" y="2419350"/>
              <a:ext cx="2336800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19050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004340" y="5246612"/>
            <a:ext cx="3882860" cy="1383107"/>
            <a:chOff x="228600" y="2271751"/>
            <a:chExt cx="2912145" cy="1037330"/>
          </a:xfrm>
        </p:grpSpPr>
        <p:sp>
          <p:nvSpPr>
            <p:cNvPr id="18" name="Rounded Rectangle 17"/>
            <p:cNvSpPr/>
            <p:nvPr/>
          </p:nvSpPr>
          <p:spPr>
            <a:xfrm>
              <a:off x="787400" y="2419350"/>
              <a:ext cx="2353345" cy="6858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1751"/>
              <a:ext cx="990600" cy="1037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 flipH="1">
              <a:off x="533400" y="2358987"/>
              <a:ext cx="381000" cy="8472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</a:pPr>
              <a:r>
                <a:rPr lang="en-US" sz="5865" dirty="0">
                  <a:ln w="28575"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srgbClr val="FFFF66"/>
                  </a:solidFill>
                  <a:latin typeface="SVN-Poky's" panose="020B0606040200020203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391345" y="1572563"/>
            <a:ext cx="51087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79 - 63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89679" y="5469619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16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607536" y="5514895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15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59387" y="5462269"/>
            <a:ext cx="215166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dirty="0">
                <a:solidFill>
                  <a:prstClr val="black"/>
                </a:solidFill>
              </a:rPr>
              <a:t>17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90" y="3938790"/>
            <a:ext cx="3149600" cy="25537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3125469"/>
            <a:ext cx="3051279" cy="24740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25" y="3983594"/>
            <a:ext cx="3149600" cy="2553729"/>
          </a:xfrm>
          <a:prstGeom prst="rect">
            <a:avLst/>
          </a:prstGeom>
        </p:spPr>
      </p:pic>
      <p:pic>
        <p:nvPicPr>
          <p:cNvPr id="2" name="wow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22400" y="381000"/>
            <a:ext cx="812800" cy="812800"/>
          </a:xfrm>
          <a:prstGeom prst="rect">
            <a:avLst/>
          </a:prstGeom>
        </p:spPr>
      </p:pic>
      <p:pic>
        <p:nvPicPr>
          <p:cNvPr id="3" name="sadtrombone.sw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06400" y="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83" y="295640"/>
            <a:ext cx="1298353" cy="1191563"/>
          </a:xfrm>
          <a:prstGeom prst="rect">
            <a:avLst/>
          </a:prstGeom>
        </p:spPr>
      </p:pic>
      <p:pic>
        <p:nvPicPr>
          <p:cNvPr id="5" name="Picture 4" descr="powerpoint-0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5570" y="0"/>
            <a:ext cx="1408430" cy="6108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charset="0"/>
                <a:cs typeface="UTM Avo" panose="02040603050506020204" charset="0"/>
              </a:rPr>
              <a:t>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070"/>
            <a:ext cx="12192000" cy="63944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12405" t="28060" r="13370" b="7923"/>
          <a:stretch>
            <a:fillRect/>
          </a:stretch>
        </p:blipFill>
        <p:spPr>
          <a:xfrm>
            <a:off x="-635" y="410210"/>
            <a:ext cx="12193270" cy="62826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r="27152"/>
          <a:stretch>
            <a:fillRect/>
          </a:stretch>
        </p:blipFill>
        <p:spPr>
          <a:xfrm>
            <a:off x="-310515" y="306070"/>
            <a:ext cx="12813665" cy="68122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12508" t="27612" r="6689" b="15336"/>
          <a:stretch>
            <a:fillRect/>
          </a:stretch>
        </p:blipFill>
        <p:spPr>
          <a:xfrm>
            <a:off x="2145030" y="1940560"/>
            <a:ext cx="8077200" cy="320802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61811" r="22876" b="725"/>
          <a:stretch>
            <a:fillRect/>
          </a:stretch>
        </p:blipFill>
        <p:spPr>
          <a:xfrm>
            <a:off x="2379425" y="5102782"/>
            <a:ext cx="6644624" cy="178950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20" r="78499"/>
          <a:stretch>
            <a:fillRect/>
          </a:stretch>
        </p:blipFill>
        <p:spPr>
          <a:xfrm>
            <a:off x="0" y="4584953"/>
            <a:ext cx="2464595" cy="22171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-635" y="452120"/>
            <a:ext cx="5808980" cy="640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3"/>
          <a:srcRect b="8618"/>
          <a:stretch>
            <a:fillRect/>
          </a:stretch>
        </p:blipFill>
        <p:spPr>
          <a:xfrm>
            <a:off x="6131560" y="451485"/>
            <a:ext cx="6060440" cy="6407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355"/>
            <a:ext cx="12192000" cy="64306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33070"/>
            <a:ext cx="12192000" cy="64255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165"/>
            <a:ext cx="12192000" cy="642683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06"/>
          <p:cNvPicPr/>
          <p:nvPr/>
        </p:nvPicPr>
        <p:blipFill>
          <a:blip r:embed="rId2"/>
          <a:srcRect l="7961" t="21500" r="67953" b="10736"/>
          <a:stretch>
            <a:fillRect/>
          </a:stretch>
        </p:blipFill>
        <p:spPr>
          <a:xfrm>
            <a:off x="427355" y="1510030"/>
            <a:ext cx="3342640" cy="39014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3"/>
          <a:srcRect t="14944" r="4125" b="3153"/>
          <a:stretch>
            <a:fillRect/>
          </a:stretch>
        </p:blipFill>
        <p:spPr>
          <a:xfrm>
            <a:off x="4176395" y="1510030"/>
            <a:ext cx="7792720" cy="37445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63</Words>
  <Application>Microsoft Office PowerPoint</Application>
  <PresentationFormat>Widescreen</PresentationFormat>
  <Paragraphs>32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SVN-Poky's</vt:lpstr>
      <vt:lpstr>Arial</vt:lpstr>
      <vt:lpstr>UTM Avo</vt:lpstr>
      <vt:lpstr>Calibri</vt:lpstr>
      <vt:lpstr>Green Color</vt:lpstr>
      <vt:lpstr>Tuần 33 Bài 70 : Em vui học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Vũ Trọng Đông</cp:lastModifiedBy>
  <cp:revision>63</cp:revision>
  <dcterms:created xsi:type="dcterms:W3CDTF">2021-11-01T08:16:00Z</dcterms:created>
  <dcterms:modified xsi:type="dcterms:W3CDTF">2022-04-12T01:17:43Z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BE56C5840C7A439D948182E52723421E</vt:lpwstr>
  </property>
  <property fmtid="{D5CDD505-2E9C-101B-9397-08002B2CF9AE}" pid="3" name="KSOProductBuildVer">
    <vt:lpwstr>1033-11.2.0.11029</vt:lpwstr>
  </property>
</Properties>
</file>