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67" r:id="rId2"/>
    <p:sldId id="473" r:id="rId3"/>
    <p:sldId id="474" r:id="rId4"/>
    <p:sldId id="475" r:id="rId5"/>
    <p:sldId id="476" r:id="rId6"/>
    <p:sldId id="477" r:id="rId7"/>
    <p:sldId id="479" r:id="rId8"/>
    <p:sldId id="480" r:id="rId9"/>
    <p:sldId id="481" r:id="rId10"/>
    <p:sldId id="482" r:id="rId11"/>
    <p:sldId id="483" r:id="rId12"/>
    <p:sldId id="270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UTM Avo" panose="0204060305050602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FFFF"/>
    <a:srgbClr val="B85E16"/>
    <a:srgbClr val="A0692E"/>
    <a:srgbClr val="764F22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jpeg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image" Target="../media/image37.jpe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3.png"/><Relationship Id="rId10" Type="http://schemas.openxmlformats.org/officeDocument/2006/relationships/image" Target="../media/image26.jpeg"/><Relationship Id="rId19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8.png"/><Relationship Id="rId1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jpeg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image" Target="../media/image39.jpe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3.png"/><Relationship Id="rId10" Type="http://schemas.openxmlformats.org/officeDocument/2006/relationships/image" Target="../media/image26.jpeg"/><Relationship Id="rId19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8.png"/><Relationship Id="rId1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18" Type="http://schemas.microsoft.com/office/2007/relationships/hdphoto" Target="../media/hdphoto3.wdp"/><Relationship Id="rId3" Type="http://schemas.microsoft.com/office/2007/relationships/media" Target="../media/media2.mp3"/><Relationship Id="rId21" Type="http://schemas.openxmlformats.org/officeDocument/2006/relationships/image" Target="../media/image23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5.jpeg"/><Relationship Id="rId12" Type="http://schemas.openxmlformats.org/officeDocument/2006/relationships/image" Target="../media/image26.jpe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1.jpeg"/><Relationship Id="rId10" Type="http://schemas.openxmlformats.org/officeDocument/2006/relationships/image" Target="../media/image27.png"/><Relationship Id="rId19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microsoft.com/office/2007/relationships/hdphoto" Target="../media/hdphoto5.wdp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035" y="1795062"/>
            <a:ext cx="11979965" cy="269974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en-US" sz="5400" b="1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Tuần 33</a:t>
            </a:r>
          </a:p>
          <a:p>
            <a:pPr algn="ctr"/>
            <a:r>
              <a:rPr lang="vi-V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ài </a:t>
            </a:r>
            <a:r>
              <a:rPr lang="vi-V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71: Ô</a:t>
            </a: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n tập các số </a:t>
            </a:r>
          </a:p>
          <a:p>
            <a:pPr algn="ctr"/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trong phạm vi</a:t>
            </a:r>
            <a:r>
              <a:rPr lang="vi-V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10</a:t>
            </a:r>
          </a:p>
          <a:p>
            <a:pPr algn="ctr"/>
            <a:endParaRPr lang="vi-V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38592" y="181195"/>
            <a:ext cx="165354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4392" y="628964"/>
            <a:ext cx="9620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87570" y="395605"/>
            <a:ext cx="5829300" cy="173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Số nào lớn nhất?</a:t>
            </a:r>
          </a:p>
          <a:p>
            <a:pPr algn="ctr"/>
            <a:r>
              <a:rPr lang="vi-VN" altLang="en-US" sz="5335" b="1">
                <a:solidFill>
                  <a:srgbClr val="FF6600"/>
                </a:solidFill>
              </a:rPr>
              <a:t>8</a:t>
            </a:r>
            <a:r>
              <a:rPr lang="vi-VN" altLang="en-US" sz="5335" b="1" dirty="0">
                <a:solidFill>
                  <a:srgbClr val="FF6600"/>
                </a:solidFill>
              </a:rPr>
              <a:t>, </a:t>
            </a:r>
            <a:r>
              <a:rPr lang="vi-VN" altLang="en-US" sz="5335" b="1">
                <a:solidFill>
                  <a:srgbClr val="FF6600"/>
                </a:solidFill>
              </a:rPr>
              <a:t>5,</a:t>
            </a:r>
            <a:r>
              <a:rPr lang="en-US" altLang="en-US" sz="5335" b="1">
                <a:solidFill>
                  <a:srgbClr val="FF6600"/>
                </a:solidFill>
              </a:rPr>
              <a:t> </a:t>
            </a:r>
            <a:r>
              <a:rPr lang="vi-VN" altLang="en-US" sz="5335" b="1">
                <a:solidFill>
                  <a:srgbClr val="FF6600"/>
                </a:solidFill>
              </a:rPr>
              <a:t>7</a:t>
            </a:r>
            <a:endParaRPr lang="vi-VN" altLang="en-US" sz="5335" b="1" dirty="0">
              <a:solidFill>
                <a:srgbClr val="FF6600"/>
              </a:solidFill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2747112" y="642376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  <p:pic>
        <p:nvPicPr>
          <p:cNvPr id="9" name="Picture 8" descr="powerpoint-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51292" y="-2110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87570" y="395605"/>
            <a:ext cx="5659755" cy="173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Số nào bé nhất ?</a:t>
            </a:r>
          </a:p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3</a:t>
            </a:r>
            <a:r>
              <a:rPr lang="vi-VN" altLang="en-US" sz="5335" b="1">
                <a:solidFill>
                  <a:srgbClr val="FF6600"/>
                </a:solidFill>
              </a:rPr>
              <a:t>, 1</a:t>
            </a:r>
            <a:r>
              <a:rPr lang="vi-VN" altLang="en-US" sz="5335" b="1" dirty="0">
                <a:solidFill>
                  <a:srgbClr val="FF6600"/>
                </a:solidFill>
              </a:rPr>
              <a:t>, 0</a:t>
            </a: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2437127" y="614367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" y="452120"/>
            <a:ext cx="12192000" cy="6405880"/>
          </a:xfrm>
        </p:spPr>
      </p:pic>
      <p:cxnSp>
        <p:nvCxnSpPr>
          <p:cNvPr id="3" name="Straight Connector 2"/>
          <p:cNvCxnSpPr/>
          <p:nvPr/>
        </p:nvCxnSpPr>
        <p:spPr>
          <a:xfrm>
            <a:off x="2588260" y="1355725"/>
            <a:ext cx="53340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281170" y="1223645"/>
            <a:ext cx="5096510" cy="5016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98865" y="1978660"/>
            <a:ext cx="851535" cy="441960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588260" y="2959735"/>
            <a:ext cx="1043940" cy="1206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69350" y="3023870"/>
            <a:ext cx="608463" cy="533400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28585" y="3552190"/>
            <a:ext cx="1562100" cy="426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580631" y="4426276"/>
            <a:ext cx="757450" cy="2028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502015" y="4937760"/>
            <a:ext cx="789305" cy="231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13730" y="4237355"/>
            <a:ext cx="3707130" cy="29591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580640" y="1773555"/>
            <a:ext cx="4393565" cy="46609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831580" y="6073140"/>
            <a:ext cx="545910" cy="3048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 flipV="1">
            <a:off x="2522855" y="2810510"/>
            <a:ext cx="4393565" cy="46609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381250" y="6085840"/>
            <a:ext cx="4010660" cy="36957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381250" y="5708650"/>
            <a:ext cx="1013460" cy="63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27700" y="5471795"/>
            <a:ext cx="3707130" cy="2959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21280" y="1773555"/>
            <a:ext cx="1970405" cy="5930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30595" y="1827530"/>
            <a:ext cx="3379470" cy="412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678430" y="4740910"/>
            <a:ext cx="3416300" cy="347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139690" y="2819400"/>
            <a:ext cx="4227195" cy="3683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22855" y="3543300"/>
            <a:ext cx="3416300" cy="347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30"/>
            <a:ext cx="12192000" cy="642747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70" y="390525"/>
            <a:ext cx="8883650" cy="3810000"/>
          </a:xfrm>
        </p:spPr>
      </p:pic>
      <p:sp>
        <p:nvSpPr>
          <p:cNvPr id="3" name="TextBox 2"/>
          <p:cNvSpPr txBox="1"/>
          <p:nvPr/>
        </p:nvSpPr>
        <p:spPr>
          <a:xfrm>
            <a:off x="5110480" y="1528398"/>
            <a:ext cx="457200" cy="768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/>
              <a:t>&lt;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6880" y="1528397"/>
            <a:ext cx="457200" cy="768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/>
              <a:t>&lt;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53120" y="1558878"/>
            <a:ext cx="457200" cy="768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42960" y="2915920"/>
            <a:ext cx="457200" cy="768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/>
              <a:t>&lt;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78720" y="1576923"/>
            <a:ext cx="457200" cy="768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/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8121" y="2915920"/>
            <a:ext cx="457200" cy="768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/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29520" y="2931160"/>
            <a:ext cx="457200" cy="768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2120" y="2939046"/>
            <a:ext cx="457200" cy="768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5257800"/>
          </a:xfrm>
        </p:spPr>
      </p:pic>
      <p:sp>
        <p:nvSpPr>
          <p:cNvPr id="3" name="TextBox 2"/>
          <p:cNvSpPr txBox="1"/>
          <p:nvPr/>
        </p:nvSpPr>
        <p:spPr>
          <a:xfrm>
            <a:off x="4456136" y="3639185"/>
            <a:ext cx="533400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6430" y="4291945"/>
            <a:ext cx="533400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30005" y="4738965"/>
            <a:ext cx="1524000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3, 6, 7, 9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340"/>
            <a:ext cx="12192000" cy="642429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" t="8547" r="8951" b="12500"/>
          <a:stretch>
            <a:fillRect/>
          </a:stretch>
        </p:blipFill>
        <p:spPr>
          <a:xfrm>
            <a:off x="20320" y="434340"/>
            <a:ext cx="12171680" cy="3890645"/>
          </a:xfrm>
        </p:spPr>
      </p:pic>
      <p:sp>
        <p:nvSpPr>
          <p:cNvPr id="3" name="TextBox 2"/>
          <p:cNvSpPr txBox="1"/>
          <p:nvPr/>
        </p:nvSpPr>
        <p:spPr>
          <a:xfrm>
            <a:off x="2413635" y="1800860"/>
            <a:ext cx="682625" cy="922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1600" y="1792605"/>
            <a:ext cx="676910" cy="922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43160" y="1854835"/>
            <a:ext cx="650240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86625" y="1854835"/>
            <a:ext cx="661670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3825" y="3162300"/>
            <a:ext cx="655320" cy="922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5800" y="3147695"/>
            <a:ext cx="686435" cy="922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93400" y="3202940"/>
            <a:ext cx="715645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48295" y="3202940"/>
            <a:ext cx="670560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86625" y="3202940"/>
            <a:ext cx="661670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93400" y="1854835"/>
            <a:ext cx="855345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670"/>
            <a:ext cx="12191365" cy="6450330"/>
          </a:xfr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642" y="516710"/>
            <a:ext cx="1066800" cy="1562100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5" y="6189369"/>
            <a:ext cx="3888419" cy="61837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14" y="6189369"/>
            <a:ext cx="3888419" cy="618374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414" y="6189369"/>
            <a:ext cx="3888419" cy="618374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7830" y="1642745"/>
            <a:ext cx="1621155" cy="1806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0445" y="2296785"/>
            <a:ext cx="45720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600" y="4509135"/>
            <a:ext cx="1671320" cy="1572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5760" y="4751733"/>
            <a:ext cx="38100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90" y="2042160"/>
            <a:ext cx="1423670" cy="1007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1615" y="2214235"/>
            <a:ext cx="45720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6480" y="1012190"/>
            <a:ext cx="1621155" cy="1806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78145" y="1557020"/>
            <a:ext cx="45720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20" y="3049905"/>
            <a:ext cx="1423670" cy="10077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25185" y="3238831"/>
            <a:ext cx="457200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4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4780" y="3700780"/>
            <a:ext cx="1671320" cy="15728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99605" y="4074160"/>
            <a:ext cx="457200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05" y="1206500"/>
            <a:ext cx="1423670" cy="1007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6805" y="1424940"/>
            <a:ext cx="457200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TextBox 2"/>
          <p:cNvSpPr txBox="1"/>
          <p:nvPr/>
        </p:nvSpPr>
        <p:spPr>
          <a:xfrm>
            <a:off x="4175760" y="4751733"/>
            <a:ext cx="381000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9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05" y="1206500"/>
            <a:ext cx="1423670" cy="1007745"/>
          </a:xfrm>
          <a:prstGeom prst="rect">
            <a:avLst/>
          </a:prstGeom>
        </p:spPr>
      </p:pic>
      <p:sp>
        <p:nvSpPr>
          <p:cNvPr id="30" name="TextBox 4"/>
          <p:cNvSpPr txBox="1"/>
          <p:nvPr/>
        </p:nvSpPr>
        <p:spPr>
          <a:xfrm>
            <a:off x="7456805" y="1424940"/>
            <a:ext cx="457200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3" grpId="0" bldLvl="0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9" grpId="0" animBg="1"/>
      <p:bldP spid="9" grpId="1" animBg="1"/>
      <p:bldP spid="5" grpId="0" animBg="1"/>
      <p:bldP spid="5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powerpoint-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687331" y="395468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7, 8 ,....., 10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2833249" y="542704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</a:rPr>
                  <a:t>9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</a:rPr>
                  <a:t>7</a:t>
                </a:r>
                <a:r>
                  <a:rPr lang="en-US" sz="4265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87331" y="395468"/>
            <a:ext cx="5080000" cy="173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&gt;,&lt;,=</a:t>
            </a:r>
          </a:p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5 ..... 5 + 1</a:t>
            </a: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731345" y="582673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</a:rPr>
                  <a:t>=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</a:rPr>
                  <a:t>&gt;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</a:rPr>
                  <a:t>&lt;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  <p:pic>
        <p:nvPicPr>
          <p:cNvPr id="25" name="Picture 24" descr="powerpoint-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164</Words>
  <Application>Microsoft Office PowerPoint</Application>
  <PresentationFormat>Widescreen</PresentationFormat>
  <Paragraphs>61</Paragraphs>
  <Slides>12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UTM Avo</vt:lpstr>
      <vt:lpstr>Times New Roman</vt:lpstr>
      <vt:lpstr>Arial</vt:lpstr>
      <vt:lpstr>Calibri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Trọng Đông</cp:lastModifiedBy>
  <cp:revision>68</cp:revision>
  <dcterms:created xsi:type="dcterms:W3CDTF">2021-11-01T08:16:00Z</dcterms:created>
  <dcterms:modified xsi:type="dcterms:W3CDTF">2022-04-12T01:23:52Z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CA9D81EBC88F4FE0A82236277C8B390C</vt:lpwstr>
  </property>
  <property fmtid="{D5CDD505-2E9C-101B-9397-08002B2CF9AE}" pid="3" name="KSOProductBuildVer">
    <vt:lpwstr>1033-11.2.0.11029</vt:lpwstr>
  </property>
</Properties>
</file>