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5" r:id="rId2"/>
    <p:sldMasterId id="2147483700" r:id="rId3"/>
  </p:sldMasterIdLst>
  <p:notesMasterIdLst>
    <p:notesMasterId r:id="rId23"/>
  </p:notesMasterIdLst>
  <p:sldIdLst>
    <p:sldId id="1449" r:id="rId4"/>
    <p:sldId id="256" r:id="rId5"/>
    <p:sldId id="305" r:id="rId6"/>
    <p:sldId id="333" r:id="rId7"/>
    <p:sldId id="1464" r:id="rId8"/>
    <p:sldId id="1465" r:id="rId9"/>
    <p:sldId id="1463" r:id="rId10"/>
    <p:sldId id="1457" r:id="rId11"/>
    <p:sldId id="1467" r:id="rId12"/>
    <p:sldId id="308" r:id="rId13"/>
    <p:sldId id="1468" r:id="rId14"/>
    <p:sldId id="1458" r:id="rId15"/>
    <p:sldId id="1466" r:id="rId16"/>
    <p:sldId id="345" r:id="rId17"/>
    <p:sldId id="1459" r:id="rId18"/>
    <p:sldId id="1460" r:id="rId19"/>
    <p:sldId id="1430" r:id="rId20"/>
    <p:sldId id="1469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0291" autoAdjust="0"/>
  </p:normalViewPr>
  <p:slideViewPr>
    <p:cSldViewPr snapToGrid="0">
      <p:cViewPr varScale="1">
        <p:scale>
          <a:sx n="65" d="100"/>
          <a:sy n="65" d="100"/>
        </p:scale>
        <p:origin x="8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5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27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694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126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345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4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01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9" y="1"/>
            <a:ext cx="12325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06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0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70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61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8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08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7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02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19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2915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8B5F-FFF5-4C65-9E4A-2F278EEE1878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7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43212" y="1855084"/>
            <a:ext cx="7124066" cy="1974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spcBef>
                <a:spcPts val="1000"/>
              </a:spcBef>
              <a:defRPr/>
            </a:pP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spcBef>
                <a:spcPts val="1000"/>
              </a:spcBef>
              <a:defRPr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 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939646" y="3134410"/>
            <a:ext cx="2794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Giải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ơ Cho Bé   Bài Thơ LÀM ANH">
            <a:hlinkClick r:id="" action="ppaction://media"/>
            <a:extLst>
              <a:ext uri="{FF2B5EF4-FFF2-40B4-BE49-F238E27FC236}">
                <a16:creationId xmlns:a16="http://schemas.microsoft.com/office/drawing/2014/main" id="{23754922-751B-4414-ADD9-EC2BB5836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151" y="627994"/>
            <a:ext cx="10314316" cy="580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348197" y="1663214"/>
            <a:ext cx="4411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ĐỌC 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0380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0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058BA-D823-4BA0-AE0A-104B050E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63" y="0"/>
            <a:ext cx="7849046" cy="6388315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1A9368E6-1DC5-498C-AD5D-B213721AF651}"/>
              </a:ext>
            </a:extLst>
          </p:cNvPr>
          <p:cNvSpPr/>
          <p:nvPr/>
        </p:nvSpPr>
        <p:spPr>
          <a:xfrm>
            <a:off x="1635449" y="469685"/>
            <a:ext cx="479311" cy="37837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8C2AB172-7069-4B51-829F-47C6E9FE9AEE}"/>
              </a:ext>
            </a:extLst>
          </p:cNvPr>
          <p:cNvSpPr/>
          <p:nvPr/>
        </p:nvSpPr>
        <p:spPr>
          <a:xfrm>
            <a:off x="1576552" y="2452192"/>
            <a:ext cx="479311" cy="37837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81D32DA-933A-4F7E-9D25-E045CA1842EA}"/>
              </a:ext>
            </a:extLst>
          </p:cNvPr>
          <p:cNvSpPr/>
          <p:nvPr/>
        </p:nvSpPr>
        <p:spPr>
          <a:xfrm>
            <a:off x="1606001" y="4418293"/>
            <a:ext cx="479311" cy="37837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78A23DFD-34EE-4606-B0F2-2C10D44561EC}"/>
              </a:ext>
            </a:extLst>
          </p:cNvPr>
          <p:cNvSpPr/>
          <p:nvPr/>
        </p:nvSpPr>
        <p:spPr>
          <a:xfrm>
            <a:off x="5980386" y="4416319"/>
            <a:ext cx="479311" cy="37837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7979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C5B94-608D-4A91-93AA-D1AF126040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4" t="6896" r="24592" b="6229"/>
          <a:stretch/>
        </p:blipFill>
        <p:spPr>
          <a:xfrm>
            <a:off x="3436883" y="536027"/>
            <a:ext cx="6065274" cy="1882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A57576-3A87-4467-9867-CC5E5A356484}"/>
              </a:ext>
            </a:extLst>
          </p:cNvPr>
          <p:cNvSpPr/>
          <p:nvPr/>
        </p:nvSpPr>
        <p:spPr>
          <a:xfrm>
            <a:off x="3436883" y="3289738"/>
            <a:ext cx="5834047" cy="16501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anh</a:t>
            </a:r>
            <a:r>
              <a:rPr lang="en-US" sz="3200" dirty="0"/>
              <a:t> </a:t>
            </a:r>
            <a:r>
              <a:rPr lang="en-US" sz="3200" dirty="0" err="1"/>
              <a:t>khó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đòi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c</a:t>
            </a:r>
            <a:r>
              <a:rPr lang="vi-VN" sz="3200" dirty="0"/>
              <a:t>ư</a:t>
            </a:r>
            <a:r>
              <a:rPr lang="en-US" sz="3200" dirty="0"/>
              <a:t> </a:t>
            </a:r>
            <a:r>
              <a:rPr lang="en-US" sz="3200" dirty="0" err="1"/>
              <a:t>xử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ng</a:t>
            </a:r>
            <a:r>
              <a:rPr lang="vi-VN" sz="3200" dirty="0"/>
              <a:t>ư</a:t>
            </a:r>
            <a:r>
              <a:rPr lang="en-US" sz="3200" dirty="0" err="1"/>
              <a:t>ời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86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E74844-150E-4464-8952-A1E13D03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81" y="1364218"/>
            <a:ext cx="9169637" cy="424016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463FAC-444C-4D92-AE6E-84D2FEECBA19}"/>
              </a:ext>
            </a:extLst>
          </p:cNvPr>
          <p:cNvCxnSpPr>
            <a:cxnSpLocks/>
          </p:cNvCxnSpPr>
          <p:nvPr/>
        </p:nvCxnSpPr>
        <p:spPr>
          <a:xfrm>
            <a:off x="5255172" y="2301766"/>
            <a:ext cx="1397876" cy="15870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EB4061-98DA-4D02-A4CC-4F872117A468}"/>
              </a:ext>
            </a:extLst>
          </p:cNvPr>
          <p:cNvCxnSpPr>
            <a:cxnSpLocks/>
          </p:cNvCxnSpPr>
          <p:nvPr/>
        </p:nvCxnSpPr>
        <p:spPr>
          <a:xfrm flipV="1">
            <a:off x="5223640" y="2301766"/>
            <a:ext cx="1429408" cy="9375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0E69AB-26D5-4929-80CE-4593D9165F0C}"/>
              </a:ext>
            </a:extLst>
          </p:cNvPr>
          <p:cNvCxnSpPr>
            <a:cxnSpLocks/>
          </p:cNvCxnSpPr>
          <p:nvPr/>
        </p:nvCxnSpPr>
        <p:spPr>
          <a:xfrm>
            <a:off x="5184226" y="3757769"/>
            <a:ext cx="1467297" cy="12714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91A497-7003-4159-95E6-80C11677B1A7}"/>
              </a:ext>
            </a:extLst>
          </p:cNvPr>
          <p:cNvCxnSpPr>
            <a:cxnSpLocks/>
          </p:cNvCxnSpPr>
          <p:nvPr/>
        </p:nvCxnSpPr>
        <p:spPr>
          <a:xfrm flipV="1">
            <a:off x="5132439" y="2963917"/>
            <a:ext cx="1591554" cy="19620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70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thuộc</a:t>
            </a:r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lòng</a:t>
            </a:r>
            <a:endParaRPr lang="en-US" sz="44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6529B-76FE-4093-8517-7782CE42BD9C}"/>
              </a:ext>
            </a:extLst>
          </p:cNvPr>
          <p:cNvSpPr txBox="1"/>
          <p:nvPr/>
        </p:nvSpPr>
        <p:spPr>
          <a:xfrm>
            <a:off x="3267342" y="479455"/>
            <a:ext cx="56573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anh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khó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đấy</a:t>
            </a:r>
            <a:endParaRPr lang="en-US" sz="4000" b="1" i="1" dirty="0"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Phải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đâu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chuyện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đùa</a:t>
            </a:r>
            <a:endParaRPr lang="en-US" sz="4000" b="1" i="1" dirty="0"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gái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bé</a:t>
            </a:r>
            <a:endParaRPr lang="en-US" sz="4000" b="1" i="1" dirty="0"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Phải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lớn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cơ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.</a:t>
            </a:r>
          </a:p>
          <a:p>
            <a:endParaRPr lang="en-US" sz="4000" b="1" i="1" dirty="0"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anh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thật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khó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Nhưng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mà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thật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vui</a:t>
            </a:r>
            <a:endParaRPr lang="en-US" sz="4000" b="1" i="1" dirty="0"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Ai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yêu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bé</a:t>
            </a:r>
            <a:endParaRPr lang="en-US" sz="4000" b="1" i="1" dirty="0"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Thì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thôi</a:t>
            </a:r>
            <a:r>
              <a:rPr lang="en-US" sz="40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FC2C76-7AFF-42D2-81AE-A29385BD0CDD}"/>
              </a:ext>
            </a:extLst>
          </p:cNvPr>
          <p:cNvSpPr/>
          <p:nvPr/>
        </p:nvSpPr>
        <p:spPr>
          <a:xfrm>
            <a:off x="3267342" y="541282"/>
            <a:ext cx="1977319" cy="509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1A6FE3-CA75-4177-B92B-11353D77CF57}"/>
              </a:ext>
            </a:extLst>
          </p:cNvPr>
          <p:cNvSpPr/>
          <p:nvPr/>
        </p:nvSpPr>
        <p:spPr>
          <a:xfrm>
            <a:off x="3220044" y="5511439"/>
            <a:ext cx="3013276" cy="509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624F19-28D8-409D-88AA-E900AD23040B}"/>
              </a:ext>
            </a:extLst>
          </p:cNvPr>
          <p:cNvSpPr/>
          <p:nvPr/>
        </p:nvSpPr>
        <p:spPr>
          <a:xfrm>
            <a:off x="3267342" y="3603811"/>
            <a:ext cx="1977319" cy="509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41DBD-03E4-4AD4-850C-8810F23EBE69}"/>
              </a:ext>
            </a:extLst>
          </p:cNvPr>
          <p:cNvSpPr/>
          <p:nvPr/>
        </p:nvSpPr>
        <p:spPr>
          <a:xfrm>
            <a:off x="3955769" y="4911113"/>
            <a:ext cx="2277551" cy="509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B561F-A3CD-47B5-9517-4CB1E972D451}"/>
              </a:ext>
            </a:extLst>
          </p:cNvPr>
          <p:cNvSpPr/>
          <p:nvPr/>
        </p:nvSpPr>
        <p:spPr>
          <a:xfrm>
            <a:off x="4256001" y="1843946"/>
            <a:ext cx="1977319" cy="509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1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94545" y="1514489"/>
            <a:ext cx="58897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7625" y="2597296"/>
            <a:ext cx="8683596" cy="15385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 chơi: Lật tranh</a:t>
            </a:r>
            <a:endParaRPr kumimoji="0" lang="en-US" sz="413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60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93007" y="658278"/>
            <a:ext cx="42927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79" y="3760759"/>
            <a:ext cx="46647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gái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4624" y="4230459"/>
            <a:ext cx="5494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58" y="3760759"/>
            <a:ext cx="5129235" cy="29228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624" y="3696750"/>
            <a:ext cx="5129235" cy="30658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976" y="549910"/>
            <a:ext cx="5129234" cy="2770722"/>
          </a:xfrm>
          <a:prstGeom prst="rect">
            <a:avLst/>
          </a:prstGeom>
        </p:spPr>
      </p:pic>
      <p:pic>
        <p:nvPicPr>
          <p:cNvPr id="2" name="Chu-Ech-Con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99884" y="-841392"/>
            <a:ext cx="950742" cy="708440"/>
          </a:xfrm>
          <a:prstGeom prst="rect">
            <a:avLst/>
          </a:prstGeom>
        </p:spPr>
      </p:pic>
      <p:sp>
        <p:nvSpPr>
          <p:cNvPr id="3" name="Right Arrow 2">
            <a:hlinkClick r:id="rId11" action="ppaction://hlinksldjump"/>
          </p:cNvPr>
          <p:cNvSpPr/>
          <p:nvPr/>
        </p:nvSpPr>
        <p:spPr>
          <a:xfrm>
            <a:off x="10819849" y="6112154"/>
            <a:ext cx="1193665" cy="6504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1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8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267" y="1806065"/>
            <a:ext cx="9589102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894460" y="2874684"/>
            <a:ext cx="917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B4FF18-C602-4FB9-9EC7-CE9496993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454" y="726810"/>
            <a:ext cx="8252353" cy="540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2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058BA-D823-4BA0-AE0A-104B050E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63" y="0"/>
            <a:ext cx="7849046" cy="63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98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6B3E1D-3035-46DE-BF6E-853C3B1D1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25" y="469685"/>
            <a:ext cx="7849046" cy="638831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667967-7CDC-4CA3-B429-DE834978AD3D}"/>
              </a:ext>
            </a:extLst>
          </p:cNvPr>
          <p:cNvCxnSpPr/>
          <p:nvPr/>
        </p:nvCxnSpPr>
        <p:spPr>
          <a:xfrm>
            <a:off x="4067503" y="1660634"/>
            <a:ext cx="16606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274DE1-DE00-47DA-9266-119235BEE1E4}"/>
              </a:ext>
            </a:extLst>
          </p:cNvPr>
          <p:cNvCxnSpPr/>
          <p:nvPr/>
        </p:nvCxnSpPr>
        <p:spPr>
          <a:xfrm>
            <a:off x="3415862" y="2469931"/>
            <a:ext cx="1282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F31BAF-30F1-45E0-84AD-30364D6FB84F}"/>
              </a:ext>
            </a:extLst>
          </p:cNvPr>
          <p:cNvCxnSpPr/>
          <p:nvPr/>
        </p:nvCxnSpPr>
        <p:spPr>
          <a:xfrm>
            <a:off x="3946634" y="3679607"/>
            <a:ext cx="1282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6A5912-696E-4E36-93A3-B78E33022110}"/>
              </a:ext>
            </a:extLst>
          </p:cNvPr>
          <p:cNvCxnSpPr>
            <a:cxnSpLocks/>
          </p:cNvCxnSpPr>
          <p:nvPr/>
        </p:nvCxnSpPr>
        <p:spPr>
          <a:xfrm>
            <a:off x="3426372" y="6458606"/>
            <a:ext cx="24173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0B98D3-C05E-4C44-8F92-019E58FFA1FC}"/>
              </a:ext>
            </a:extLst>
          </p:cNvPr>
          <p:cNvCxnSpPr/>
          <p:nvPr/>
        </p:nvCxnSpPr>
        <p:spPr>
          <a:xfrm>
            <a:off x="3873061" y="5276193"/>
            <a:ext cx="1282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B92F62-5976-416D-9DD2-1F28C5E3CE2B}"/>
              </a:ext>
            </a:extLst>
          </p:cNvPr>
          <p:cNvCxnSpPr/>
          <p:nvPr/>
        </p:nvCxnSpPr>
        <p:spPr>
          <a:xfrm>
            <a:off x="4067503" y="4493172"/>
            <a:ext cx="1282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84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697776" y="1681338"/>
            <a:ext cx="5376016" cy="73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LUYỆN ĐỌC CÂU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6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94E12C-CB26-49D6-AA4D-8A6CE20045B1}"/>
              </a:ext>
            </a:extLst>
          </p:cNvPr>
          <p:cNvSpPr txBox="1"/>
          <p:nvPr/>
        </p:nvSpPr>
        <p:spPr>
          <a:xfrm>
            <a:off x="2605977" y="228086"/>
            <a:ext cx="6810998" cy="1015663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>
            <a:glow rad="139700">
              <a:srgbClr val="4472C4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 CÂU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A2284-EEDF-4EC5-8C3E-DF94F72E5EE2}"/>
              </a:ext>
            </a:extLst>
          </p:cNvPr>
          <p:cNvSpPr txBox="1"/>
          <p:nvPr/>
        </p:nvSpPr>
        <p:spPr>
          <a:xfrm>
            <a:off x="3076585" y="2192025"/>
            <a:ext cx="6571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Làm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anh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khó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đấy</a:t>
            </a:r>
            <a:endParaRPr lang="en-US" sz="5400" b="1" i="1" dirty="0"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Phải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đâu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chuyện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đùa</a:t>
            </a:r>
            <a:endParaRPr lang="en-US" sz="5400" b="1" i="1" dirty="0"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Với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gái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bé</a:t>
            </a:r>
            <a:endParaRPr lang="en-US" sz="5400" b="1" i="1" dirty="0">
              <a:solidFill>
                <a:srgbClr val="0070C0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Phải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người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lớn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cơ</a:t>
            </a:r>
            <a:r>
              <a:rPr lang="en-US" sz="5400" b="1" i="1" dirty="0">
                <a:solidFill>
                  <a:srgbClr val="0070C0"/>
                </a:solidFill>
                <a:latin typeface="Calibri" panose="020F0502020204030204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74C712-77BC-4A35-B33E-6269E96A24D1}"/>
              </a:ext>
            </a:extLst>
          </p:cNvPr>
          <p:cNvCxnSpPr/>
          <p:nvPr/>
        </p:nvCxnSpPr>
        <p:spPr>
          <a:xfrm flipH="1">
            <a:off x="7961757" y="2477557"/>
            <a:ext cx="280587" cy="5554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8B5141-02CD-4936-9D7C-C70A6A2B1468}"/>
              </a:ext>
            </a:extLst>
          </p:cNvPr>
          <p:cNvCxnSpPr/>
          <p:nvPr/>
        </p:nvCxnSpPr>
        <p:spPr>
          <a:xfrm flipH="1">
            <a:off x="9087565" y="3265833"/>
            <a:ext cx="280587" cy="5554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D9FA86-C036-49DA-8511-40AD935B3882}"/>
              </a:ext>
            </a:extLst>
          </p:cNvPr>
          <p:cNvCxnSpPr/>
          <p:nvPr/>
        </p:nvCxnSpPr>
        <p:spPr>
          <a:xfrm flipH="1">
            <a:off x="7036847" y="4075130"/>
            <a:ext cx="280587" cy="5554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C13BB4-A683-4763-BF0A-D090DA785500}"/>
              </a:ext>
            </a:extLst>
          </p:cNvPr>
          <p:cNvCxnSpPr/>
          <p:nvPr/>
        </p:nvCxnSpPr>
        <p:spPr>
          <a:xfrm flipH="1">
            <a:off x="8487274" y="4894938"/>
            <a:ext cx="280587" cy="5554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74815E-2079-4215-981B-D9B03B4CF04D}"/>
              </a:ext>
            </a:extLst>
          </p:cNvPr>
          <p:cNvCxnSpPr/>
          <p:nvPr/>
        </p:nvCxnSpPr>
        <p:spPr>
          <a:xfrm flipH="1">
            <a:off x="8589254" y="4894938"/>
            <a:ext cx="280587" cy="5554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44004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2241</TotalTime>
  <Words>141</Words>
  <Application>Microsoft Office PowerPoint</Application>
  <PresentationFormat>Widescreen</PresentationFormat>
  <Paragraphs>37</Paragraphs>
  <Slides>19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UTM Avo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Vũ Trọng Đông</cp:lastModifiedBy>
  <cp:revision>138</cp:revision>
  <dcterms:created xsi:type="dcterms:W3CDTF">2021-10-30T04:56:06Z</dcterms:created>
  <dcterms:modified xsi:type="dcterms:W3CDTF">2022-04-13T03:43:08Z</dcterms:modified>
</cp:coreProperties>
</file>