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38" r:id="rId4"/>
    <p:sldMasterId id="2147483750" r:id="rId5"/>
    <p:sldMasterId id="2147483762" r:id="rId6"/>
    <p:sldMasterId id="2147483774" r:id="rId7"/>
    <p:sldMasterId id="2147483786" r:id="rId8"/>
    <p:sldMasterId id="2147483798" r:id="rId9"/>
  </p:sldMasterIdLst>
  <p:notesMasterIdLst>
    <p:notesMasterId r:id="rId47"/>
  </p:notesMasterIdLst>
  <p:sldIdLst>
    <p:sldId id="259" r:id="rId10"/>
    <p:sldId id="8709" r:id="rId11"/>
    <p:sldId id="8710" r:id="rId12"/>
    <p:sldId id="8711" r:id="rId13"/>
    <p:sldId id="8712" r:id="rId14"/>
    <p:sldId id="8713" r:id="rId15"/>
    <p:sldId id="8717" r:id="rId16"/>
    <p:sldId id="406" r:id="rId17"/>
    <p:sldId id="3393" r:id="rId18"/>
    <p:sldId id="8703" r:id="rId19"/>
    <p:sldId id="8705" r:id="rId20"/>
    <p:sldId id="8704" r:id="rId21"/>
    <p:sldId id="8714" r:id="rId22"/>
    <p:sldId id="8715" r:id="rId23"/>
    <p:sldId id="8716" r:id="rId24"/>
    <p:sldId id="8706" r:id="rId25"/>
    <p:sldId id="8718" r:id="rId26"/>
    <p:sldId id="8719" r:id="rId27"/>
    <p:sldId id="8720" r:id="rId28"/>
    <p:sldId id="3390" r:id="rId29"/>
    <p:sldId id="3394" r:id="rId30"/>
    <p:sldId id="8708" r:id="rId31"/>
    <p:sldId id="652" r:id="rId32"/>
    <p:sldId id="653" r:id="rId33"/>
    <p:sldId id="7345" r:id="rId34"/>
    <p:sldId id="333" r:id="rId35"/>
    <p:sldId id="7357" r:id="rId36"/>
    <p:sldId id="7367" r:id="rId37"/>
    <p:sldId id="7346" r:id="rId38"/>
    <p:sldId id="8725" r:id="rId39"/>
    <p:sldId id="7350" r:id="rId40"/>
    <p:sldId id="7331" r:id="rId41"/>
    <p:sldId id="8730" r:id="rId42"/>
    <p:sldId id="8726" r:id="rId43"/>
    <p:sldId id="8727" r:id="rId44"/>
    <p:sldId id="654" r:id="rId45"/>
    <p:sldId id="59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21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51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21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231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7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6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25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96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257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0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10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8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6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538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9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90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11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25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8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9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4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639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29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067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391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51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2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300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880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53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63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25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815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76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9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9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6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33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1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6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6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2025/2/19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0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2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B41F-001B-95D8-39D5-89A4ECD0D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21ACA-B490-3D37-6C9F-DA8E0AAFF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887D2-AEE1-246E-D825-BB11C88E13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1220E-D49B-0465-3095-744033CE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2359-393A-FA1B-903D-D229EFA9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35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AFF1-AF4E-CCC1-950F-C6882B79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78BD-1946-6740-8ED1-68DD5CBD7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BE6E-CD52-F05B-00CD-B4FE1A0A4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A803-0F37-20E8-9F6D-B05EA1075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A6C85-898E-7BAA-7588-395091B4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A7C4-F4E2-58FF-8F2F-BF82904C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9486F-2C01-E222-806C-E2DA3FF62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31B4D-26F5-5CDD-083F-4BA16B30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0B015-C19C-93F7-35B7-98A24FE7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A898D-27C2-A023-3B35-6DAF9CC0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5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9FCE-614A-4C75-11B0-08F28170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D5226-9419-A5D7-D0DC-FF3AE2053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41FCCC-790F-9B3F-E07D-31B6A1517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12C3C-1110-774F-AF1B-A6F2BA4D5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F6CD3-B0CA-AA0A-8319-365B8878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672FD-6AA4-B3FF-794D-1C26ABD2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536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9A41-9D09-6487-D9CB-8F068B319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7652B-824F-89EB-5A5B-7102A75A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36FD13-A203-4355-1575-553EE7E3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3C6E6-31C2-BB01-D4E0-2DD99F85E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0F5EA-EED8-C3AC-A45D-BD7472D7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42B638-5D18-4570-0F8F-4E901D2E5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20EB7-1602-2E7F-68D7-E3F21E63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D856F0-1E5B-3C9F-DAAA-BB63CE39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10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B735-46FE-A63E-20A9-EA9AB3A7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1872-6CAA-8DFC-357B-27CE82CD0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D5EFB-445E-692F-6765-A7A039ADB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F766-BEDB-AB3A-DC63-8A000FD23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9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26491E-6FD6-2755-6C9C-29EFC314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1ECD8-BA8B-BBFB-7507-DEF748BD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90630-E2FE-3A75-DB14-06B56841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82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03CC-DC40-D6B0-452F-234A894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E3D4-3B1C-6244-BBCA-4EED0C4B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932B0-D73A-E5E2-2A1C-F2200FD77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33280-E77C-379D-DE73-7054AA4B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69616E-368C-E794-0A6E-4B8AD880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2C09F-1D5D-9AEB-4880-34E63C88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2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7DD7-D7E0-EDC7-20A3-EA5D0A87E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5AE1D-518D-A0CC-FEF5-7C1A8EEE7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6EFE8-52F8-2996-93D1-F5FF07B370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01C7-188E-D3D5-9461-449B67006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1612F-B2F2-5DF0-2786-B94B9CE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5871-903C-6FA3-3CFF-72D0A5AF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53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8D28-2253-E947-20EF-F5E460C3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195A7-38A0-6D32-9A57-3B5073F32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255B6-9058-DEE4-2430-6C9CC7E2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5715-EB52-27D1-DA80-1491304B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A21E0-9F9A-7757-01BD-43315CDC6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773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115EE-E5F9-0389-B976-E973452E6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B6B24B-2A52-9423-EA90-5443DA6E0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8EBF9-87F1-6FE5-C607-41B477146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0C5937-CF4E-4211-8CE7-856A5BEF08F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7F83E-F5D7-B5A7-6F44-03F4054DB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D80A-3D6C-0DE4-AF35-303579A2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E2C182-8787-45CB-8135-E2C8EEDB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51E68D48-BE92-61C8-931D-403A3A520858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CC597A-BA2F-C88C-4A47-1FC75596CF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3D4C4AB-1EFA-8A0E-3620-2E08E61CBF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0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8A757BCC-E115-CD45-0D4B-1814871F089F}"/>
              </a:ext>
            </a:extLst>
          </p:cNvPr>
          <p:cNvSpPr/>
          <p:nvPr userDrawn="1"/>
        </p:nvSpPr>
        <p:spPr>
          <a:xfrm>
            <a:off x="0" y="-109538"/>
            <a:ext cx="12192000" cy="6967537"/>
          </a:xfrm>
          <a:custGeom>
            <a:avLst/>
            <a:gdLst/>
            <a:ahLst/>
            <a:cxnLst/>
            <a:rect l="l" t="t" r="r" b="b"/>
            <a:pathLst>
              <a:path w="14816984" h="8229600">
                <a:moveTo>
                  <a:pt x="0" y="0"/>
                </a:moveTo>
                <a:lnTo>
                  <a:pt x="14816984" y="0"/>
                </a:lnTo>
                <a:lnTo>
                  <a:pt x="148169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3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63.xml"/><Relationship Id="rId1" Type="http://schemas.openxmlformats.org/officeDocument/2006/relationships/control" Target="../activeX/activeX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058855" y="2809667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3365666" y="3410346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723296" y="4113543"/>
            <a:ext cx="9507985" cy="12965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8798800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11019513" y="4835664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B4438-61A8-AC2A-A35D-70815A9302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136605"/>
            <a:ext cx="3927518" cy="3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Nhóm 8">
            <a:extLst>
              <a:ext uri="{FF2B5EF4-FFF2-40B4-BE49-F238E27FC236}">
                <a16:creationId xmlns:a16="http://schemas.microsoft.com/office/drawing/2014/main" id="{91ED1F2A-AD38-5073-30F1-BC517D5DDE36}"/>
              </a:ext>
            </a:extLst>
          </p:cNvPr>
          <p:cNvGrpSpPr/>
          <p:nvPr/>
        </p:nvGrpSpPr>
        <p:grpSpPr>
          <a:xfrm>
            <a:off x="865530" y="1553215"/>
            <a:ext cx="5716252" cy="2757525"/>
            <a:chOff x="6576218" y="1456125"/>
            <a:chExt cx="4803948" cy="1781176"/>
          </a:xfrm>
        </p:grpSpPr>
        <p:sp>
          <p:nvSpPr>
            <p:cNvPr id="16" name="Hộp Văn bản 9">
              <a:extLst>
                <a:ext uri="{FF2B5EF4-FFF2-40B4-BE49-F238E27FC236}">
                  <a16:creationId xmlns:a16="http://schemas.microsoft.com/office/drawing/2014/main" id="{38257A30-5B40-D222-DF6E-FB695E3C9CAA}"/>
                </a:ext>
              </a:extLst>
            </p:cNvPr>
            <p:cNvSpPr txBox="1"/>
            <p:nvPr/>
          </p:nvSpPr>
          <p:spPr>
            <a:xfrm>
              <a:off x="7277195" y="1456125"/>
              <a:ext cx="1773916" cy="457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8" name="Hình ảnh 10" descr="Ảnh có chứa văn bản, Phông chữ&#10;&#10;Mô tả được tạo tự động">
              <a:extLst>
                <a:ext uri="{FF2B5EF4-FFF2-40B4-BE49-F238E27FC236}">
                  <a16:creationId xmlns:a16="http://schemas.microsoft.com/office/drawing/2014/main" id="{6D4FA7E6-DF09-CE8A-DC8B-F9B12A0B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985"/>
            <a:stretch/>
          </p:blipFill>
          <p:spPr>
            <a:xfrm>
              <a:off x="6576218" y="1779290"/>
              <a:ext cx="4803948" cy="1458011"/>
            </a:xfrm>
            <a:prstGeom prst="rect">
              <a:avLst/>
            </a:prstGeom>
          </p:spPr>
        </p:pic>
      </p:grpSp>
      <p:pic>
        <p:nvPicPr>
          <p:cNvPr id="19" name="Hình ảnh 12" descr="Ảnh có chứa văn bản, Phông chữ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02565B6C-67C5-89BD-9900-6385D0C5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890" y="1958337"/>
            <a:ext cx="4707846" cy="30687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5D90E9-CB90-19B0-28BC-2A57C727D7AA}"/>
              </a:ext>
            </a:extLst>
          </p:cNvPr>
          <p:cNvGrpSpPr/>
          <p:nvPr/>
        </p:nvGrpSpPr>
        <p:grpSpPr>
          <a:xfrm>
            <a:off x="3065995" y="2991820"/>
            <a:ext cx="4573441" cy="3255621"/>
            <a:chOff x="3965110" y="2996070"/>
            <a:chExt cx="3808731" cy="311081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92A8A1-E1F5-D301-F9D6-E225320093F8}"/>
                </a:ext>
              </a:extLst>
            </p:cNvPr>
            <p:cNvSpPr/>
            <p:nvPr/>
          </p:nvSpPr>
          <p:spPr>
            <a:xfrm>
              <a:off x="4862945" y="431074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CC01766-F5B1-76B2-34B4-EA10C6F29470}"/>
                </a:ext>
              </a:extLst>
            </p:cNvPr>
            <p:cNvSpPr/>
            <p:nvPr/>
          </p:nvSpPr>
          <p:spPr>
            <a:xfrm>
              <a:off x="5844537" y="3640180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B81F64F-030D-F5FD-7CAD-4784DDE6471D}"/>
                </a:ext>
              </a:extLst>
            </p:cNvPr>
            <p:cNvSpPr/>
            <p:nvPr/>
          </p:nvSpPr>
          <p:spPr>
            <a:xfrm>
              <a:off x="6482029" y="4711382"/>
              <a:ext cx="199506" cy="4108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7E7EB0-5691-9123-FED3-30F9EEA66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6" t="-436" r="10632" b="25254"/>
            <a:stretch/>
          </p:blipFill>
          <p:spPr>
            <a:xfrm>
              <a:off x="3965110" y="2996070"/>
              <a:ext cx="3808731" cy="311081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DF2543-66E1-6BA7-6490-512DE1DF9B1B}"/>
              </a:ext>
            </a:extLst>
          </p:cNvPr>
          <p:cNvSpPr txBox="1"/>
          <p:nvPr/>
        </p:nvSpPr>
        <p:spPr>
          <a:xfrm>
            <a:off x="1392866" y="690802"/>
            <a:ext cx="9933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69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813C8-823C-A8B4-C049-43703B985509}"/>
              </a:ext>
            </a:extLst>
          </p:cNvPr>
          <p:cNvSpPr txBox="1"/>
          <p:nvPr/>
        </p:nvSpPr>
        <p:spPr>
          <a:xfrm>
            <a:off x="2019334" y="583515"/>
            <a:ext cx="788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ĐỌC TRƯỚC LỚP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F1A262-BDBA-7499-BD95-B108BCD4E60A}"/>
              </a:ext>
            </a:extLst>
          </p:cNvPr>
          <p:cNvGrpSpPr/>
          <p:nvPr/>
        </p:nvGrpSpPr>
        <p:grpSpPr>
          <a:xfrm>
            <a:off x="1482057" y="1783822"/>
            <a:ext cx="9122782" cy="3666080"/>
            <a:chOff x="4841104" y="3817600"/>
            <a:chExt cx="7073839" cy="284269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F2759B-6138-CF2D-1725-1E6A33733A56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15221B1-3227-8DD2-C219-7106CD2F4E49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to,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rõ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3.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ngắt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nghỉ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B4A599A4-8739-CEDA-F945-0B1044CBE69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Tiêu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chí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54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</a:t>
                </a:r>
                <a:endPara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24751A-DABC-D27F-C566-CFC0B535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76229" y="4850617"/>
              <a:ext cx="469963" cy="46996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9C7332-9CBC-A53F-E620-5A6C220BE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9555" y="4850617"/>
              <a:ext cx="469963" cy="4699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6A5250C-7B1B-8DF5-97E3-D35235262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2903" y="4850617"/>
              <a:ext cx="469963" cy="469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F3791-0E79-B986-F0C2-426A9B979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0830" y="539423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101CCE-32CB-CA80-303E-73F290F85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4155" y="539423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D45232-66E6-D26E-424B-722CD9F5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504" y="5394231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904839-635E-4188-1203-7C8EDE2D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71468" y="5942562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E93E4A-978F-DB86-CFED-27103AA3C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4794" y="5942562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F4BBB91-75A0-A9AD-FBB0-3E2B6A5E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28142" y="5942562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3406988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B33073-59E4-EF7D-33BC-5A87B58BA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077" y="2383333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171569" y="666306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864634" y="3925946"/>
            <a:ext cx="8037212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nghe dê hỏi, hươu đã trả lời là “không biết” rồi lắc đầu, bỏ đi.</a:t>
            </a:r>
            <a:endParaRPr kumimoji="0" lang="zh-CN" altLang="en-US" sz="255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0"/>
          <a:stretch>
            <a:fillRect/>
          </a:stretch>
        </p:blipFill>
        <p:spPr>
          <a:xfrm>
            <a:off x="-1013460" y="1646331"/>
            <a:ext cx="6110530" cy="5211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6808" y="1024005"/>
            <a:ext cx="10889298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 nào sau đây đúng với thái độ của hà mã khi cún nhờ đưa qua sông?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584317" y="191334"/>
            <a:ext cx="2494280" cy="88202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4714" y="2557216"/>
            <a:ext cx="7382006" cy="73172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713" y="3919338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4713" y="5278293"/>
            <a:ext cx="7382007" cy="728557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2442916"/>
            <a:ext cx="3494306" cy="431312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052215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dê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xấu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hổ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2354580" y="3925946"/>
            <a:ext cx="954726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Dê con thấy xấu hổ bởi vì mình đã nói chuyện không được lịch sự với cô hươu và anh hà mã.</a:t>
            </a:r>
            <a:endParaRPr kumimoji="0" lang="zh-CN" altLang="en-US" sz="33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0" y="1927916"/>
            <a:ext cx="5036820" cy="50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"/>
          <p:cNvSpPr/>
          <p:nvPr/>
        </p:nvSpPr>
        <p:spPr>
          <a:xfrm>
            <a:off x="1328240" y="1002506"/>
            <a:ext cx="10307500" cy="144661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học được điều gì từ câu chuyện này?</a:t>
            </a:r>
          </a:p>
        </p:txBody>
      </p:sp>
      <p:sp>
        <p:nvSpPr>
          <p:cNvPr id="5" name="圆角矩形 2"/>
          <p:cNvSpPr/>
          <p:nvPr/>
        </p:nvSpPr>
        <p:spPr>
          <a:xfrm>
            <a:off x="5052527" y="561496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6" name="矩形: 圆角 1"/>
          <p:cNvSpPr/>
          <p:nvPr/>
        </p:nvSpPr>
        <p:spPr>
          <a:xfrm>
            <a:off x="1237078" y="3074576"/>
            <a:ext cx="10125177" cy="3406370"/>
          </a:xfrm>
          <a:prstGeom prst="roundRect">
            <a:avLst>
              <a:gd name="adj" fmla="val 17635"/>
            </a:avLst>
          </a:prstGeom>
          <a:solidFill>
            <a:srgbClr val="FFC000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muốn nhờ người khác làm việc gì đó giúp mình, phải nói một cách lịch sự, lễ phép, phải cảm ơn một cách lịch sự. 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91617967-E066-22C9-DC13-BB3FA99654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037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72072" y="579696"/>
            <a:ext cx="11209801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74" y="736930"/>
            <a:ext cx="10242160" cy="5668544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486011" y="3217477"/>
            <a:ext cx="6716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6857694" y="950726"/>
            <a:ext cx="5183100" cy="4038593"/>
            <a:chOff x="7116988" y="462524"/>
            <a:chExt cx="5183100" cy="4038593"/>
          </a:xfrm>
        </p:grpSpPr>
        <p:grpSp>
          <p:nvGrpSpPr>
            <p:cNvPr id="12" name="Group 11"/>
            <p:cNvGrpSpPr/>
            <p:nvPr/>
          </p:nvGrpSpPr>
          <p:grpSpPr>
            <a:xfrm>
              <a:off x="7116988" y="462524"/>
              <a:ext cx="5183100" cy="4038593"/>
              <a:chOff x="-166915" y="2007168"/>
              <a:chExt cx="6037554" cy="4418822"/>
            </a:xfrm>
          </p:grpSpPr>
          <p:sp>
            <p:nvSpPr>
              <p:cNvPr id="5" name="Cloud 4"/>
              <p:cNvSpPr/>
              <p:nvPr/>
            </p:nvSpPr>
            <p:spPr>
              <a:xfrm>
                <a:off x="-166915" y="2007168"/>
                <a:ext cx="6037554" cy="4418822"/>
              </a:xfrm>
              <a:prstGeom prst="cloud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72599" y="3324135"/>
                <a:ext cx="4958526" cy="2525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Trong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đọc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hỏi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lịch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sự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người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tuổi</a:t>
                </a:r>
                <a:r>
                  <a:rPr kumimoji="0" lang="en-US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zh-CN" alt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阿里巴巴普惠体 Light" panose="00020600040101010101" charset="-122"/>
                  <a:cs typeface="阿里巴巴普惠体 Light" panose="00020600040101010101" charset="-122"/>
                </a:endParaRPr>
              </a:p>
            </p:txBody>
          </p:sp>
        </p:grpSp>
        <p:sp>
          <p:nvSpPr>
            <p:cNvPr id="10" name="圆角矩形 2"/>
            <p:cNvSpPr/>
            <p:nvPr/>
          </p:nvSpPr>
          <p:spPr>
            <a:xfrm>
              <a:off x="8461398" y="653481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1195352" y="2432521"/>
            <a:ext cx="5599563" cy="1242060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….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858038"/>
            <a:ext cx="9662160" cy="968038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Dựa vào bài đọc, nối các câu dưới đây: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17836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8" name="矩形: 圆角 2"/>
          <p:cNvSpPr/>
          <p:nvPr/>
        </p:nvSpPr>
        <p:spPr>
          <a:xfrm>
            <a:off x="1195352" y="4112797"/>
            <a:ext cx="5607186" cy="1242061"/>
          </a:xfrm>
          <a:prstGeom prst="roundRect">
            <a:avLst>
              <a:gd name="adj" fmla="val 17635"/>
            </a:avLst>
          </a:prstGeom>
          <a:solidFill>
            <a:srgbClr val="92D050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 ai đó giúp, em cần phải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矩形: 圆角 2"/>
          <p:cNvSpPr/>
          <p:nvPr/>
        </p:nvSpPr>
        <p:spPr>
          <a:xfrm>
            <a:off x="7429233" y="2418629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hỏi hoặc yêu cầu một cách lịch sự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矩形: 圆角 2"/>
          <p:cNvSpPr/>
          <p:nvPr/>
        </p:nvSpPr>
        <p:spPr>
          <a:xfrm>
            <a:off x="7429234" y="4141275"/>
            <a:ext cx="4464183" cy="1242060"/>
          </a:xfrm>
          <a:prstGeom prst="roundRect">
            <a:avLst>
              <a:gd name="adj" fmla="val 17635"/>
            </a:avLst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… nói lời cảm 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64" y="3952563"/>
            <a:ext cx="3111560" cy="311156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3" idx="3"/>
            <a:endCxn id="9" idx="1"/>
          </p:cNvCxnSpPr>
          <p:nvPr/>
        </p:nvCxnSpPr>
        <p:spPr>
          <a:xfrm flipV="1">
            <a:off x="6794915" y="3039659"/>
            <a:ext cx="634318" cy="138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  <a:endCxn id="10" idx="1"/>
          </p:cNvCxnSpPr>
          <p:nvPr/>
        </p:nvCxnSpPr>
        <p:spPr>
          <a:xfrm>
            <a:off x="6802538" y="4733828"/>
            <a:ext cx="626696" cy="28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0B0CF4-AF47-0852-0DA6-0E917E3E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5791" y="2361962"/>
            <a:ext cx="8522947" cy="2219136"/>
          </a:xfrm>
          <a:prstGeom prst="rect">
            <a:avLst/>
          </a:prstGeom>
        </p:spPr>
      </p:pic>
      <p:pic>
        <p:nvPicPr>
          <p:cNvPr id="3" name="Picture 2" descr="Hình ảnh Nhân Vật Học Sinh đọc Sách PNG , Tính Cách, Sinh Viên, đọc Hiểu PNG  trong suốt và Vector để tải xuống miễn phí">
            <a:extLst>
              <a:ext uri="{FF2B5EF4-FFF2-40B4-BE49-F238E27FC236}">
                <a16:creationId xmlns:a16="http://schemas.microsoft.com/office/drawing/2014/main" id="{D76DC3E0-93CB-8345-6BC3-49020A00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0566"/>
            <a:ext cx="2371060" cy="42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9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7CB598-12FA-7A8D-01AA-A20DB83349D1}"/>
              </a:ext>
            </a:extLst>
          </p:cNvPr>
          <p:cNvSpPr/>
          <p:nvPr/>
        </p:nvSpPr>
        <p:spPr>
          <a:xfrm>
            <a:off x="323850" y="423949"/>
            <a:ext cx="11544300" cy="6086994"/>
          </a:xfrm>
          <a:custGeom>
            <a:avLst/>
            <a:gdLst>
              <a:gd name="connsiteX0" fmla="*/ 0 w 11544300"/>
              <a:gd name="connsiteY0" fmla="*/ 805309 h 6086994"/>
              <a:gd name="connsiteX1" fmla="*/ 805309 w 11544300"/>
              <a:gd name="connsiteY1" fmla="*/ 0 h 6086994"/>
              <a:gd name="connsiteX2" fmla="*/ 1467554 w 11544300"/>
              <a:gd name="connsiteY2" fmla="*/ 0 h 6086994"/>
              <a:gd name="connsiteX3" fmla="*/ 2129800 w 11544300"/>
              <a:gd name="connsiteY3" fmla="*/ 0 h 6086994"/>
              <a:gd name="connsiteX4" fmla="*/ 2891382 w 11544300"/>
              <a:gd name="connsiteY4" fmla="*/ 0 h 6086994"/>
              <a:gd name="connsiteX5" fmla="*/ 3752301 w 11544300"/>
              <a:gd name="connsiteY5" fmla="*/ 0 h 6086994"/>
              <a:gd name="connsiteX6" fmla="*/ 4613220 w 11544300"/>
              <a:gd name="connsiteY6" fmla="*/ 0 h 6086994"/>
              <a:gd name="connsiteX7" fmla="*/ 4977455 w 11544300"/>
              <a:gd name="connsiteY7" fmla="*/ 0 h 6086994"/>
              <a:gd name="connsiteX8" fmla="*/ 5341690 w 11544300"/>
              <a:gd name="connsiteY8" fmla="*/ 0 h 6086994"/>
              <a:gd name="connsiteX9" fmla="*/ 5805262 w 11544300"/>
              <a:gd name="connsiteY9" fmla="*/ 0 h 6086994"/>
              <a:gd name="connsiteX10" fmla="*/ 6169497 w 11544300"/>
              <a:gd name="connsiteY10" fmla="*/ 0 h 6086994"/>
              <a:gd name="connsiteX11" fmla="*/ 7030416 w 11544300"/>
              <a:gd name="connsiteY11" fmla="*/ 0 h 6086994"/>
              <a:gd name="connsiteX12" fmla="*/ 7593325 w 11544300"/>
              <a:gd name="connsiteY12" fmla="*/ 0 h 6086994"/>
              <a:gd name="connsiteX13" fmla="*/ 8255570 w 11544300"/>
              <a:gd name="connsiteY13" fmla="*/ 0 h 6086994"/>
              <a:gd name="connsiteX14" fmla="*/ 9017153 w 11544300"/>
              <a:gd name="connsiteY14" fmla="*/ 0 h 6086994"/>
              <a:gd name="connsiteX15" fmla="*/ 9580061 w 11544300"/>
              <a:gd name="connsiteY15" fmla="*/ 0 h 6086994"/>
              <a:gd name="connsiteX16" fmla="*/ 10738991 w 11544300"/>
              <a:gd name="connsiteY16" fmla="*/ 0 h 6086994"/>
              <a:gd name="connsiteX17" fmla="*/ 11544300 w 11544300"/>
              <a:gd name="connsiteY17" fmla="*/ 805309 h 6086994"/>
              <a:gd name="connsiteX18" fmla="*/ 11544300 w 11544300"/>
              <a:gd name="connsiteY18" fmla="*/ 1444791 h 6086994"/>
              <a:gd name="connsiteX19" fmla="*/ 11544300 w 11544300"/>
              <a:gd name="connsiteY19" fmla="*/ 2173801 h 6086994"/>
              <a:gd name="connsiteX20" fmla="*/ 11544300 w 11544300"/>
              <a:gd name="connsiteY20" fmla="*/ 2813283 h 6086994"/>
              <a:gd name="connsiteX21" fmla="*/ 11544300 w 11544300"/>
              <a:gd name="connsiteY21" fmla="*/ 3542293 h 6086994"/>
              <a:gd name="connsiteX22" fmla="*/ 11544300 w 11544300"/>
              <a:gd name="connsiteY22" fmla="*/ 4137012 h 6086994"/>
              <a:gd name="connsiteX23" fmla="*/ 11544300 w 11544300"/>
              <a:gd name="connsiteY23" fmla="*/ 5281685 h 6086994"/>
              <a:gd name="connsiteX24" fmla="*/ 10738991 w 11544300"/>
              <a:gd name="connsiteY24" fmla="*/ 6086994 h 6086994"/>
              <a:gd name="connsiteX25" fmla="*/ 10176082 w 11544300"/>
              <a:gd name="connsiteY25" fmla="*/ 6086994 h 6086994"/>
              <a:gd name="connsiteX26" fmla="*/ 9414500 w 11544300"/>
              <a:gd name="connsiteY26" fmla="*/ 6086994 h 6086994"/>
              <a:gd name="connsiteX27" fmla="*/ 8851591 w 11544300"/>
              <a:gd name="connsiteY27" fmla="*/ 6086994 h 6086994"/>
              <a:gd name="connsiteX28" fmla="*/ 8189346 w 11544300"/>
              <a:gd name="connsiteY28" fmla="*/ 6086994 h 6086994"/>
              <a:gd name="connsiteX29" fmla="*/ 7626437 w 11544300"/>
              <a:gd name="connsiteY29" fmla="*/ 6086994 h 6086994"/>
              <a:gd name="connsiteX30" fmla="*/ 6765518 w 11544300"/>
              <a:gd name="connsiteY30" fmla="*/ 6086994 h 6086994"/>
              <a:gd name="connsiteX31" fmla="*/ 6202610 w 11544300"/>
              <a:gd name="connsiteY31" fmla="*/ 6086994 h 6086994"/>
              <a:gd name="connsiteX32" fmla="*/ 5639701 w 11544300"/>
              <a:gd name="connsiteY32" fmla="*/ 6086994 h 6086994"/>
              <a:gd name="connsiteX33" fmla="*/ 5176129 w 11544300"/>
              <a:gd name="connsiteY33" fmla="*/ 6086994 h 6086994"/>
              <a:gd name="connsiteX34" fmla="*/ 4315210 w 11544300"/>
              <a:gd name="connsiteY34" fmla="*/ 6086994 h 6086994"/>
              <a:gd name="connsiteX35" fmla="*/ 3851638 w 11544300"/>
              <a:gd name="connsiteY35" fmla="*/ 6086994 h 6086994"/>
              <a:gd name="connsiteX36" fmla="*/ 3189393 w 11544300"/>
              <a:gd name="connsiteY36" fmla="*/ 6086994 h 6086994"/>
              <a:gd name="connsiteX37" fmla="*/ 2527147 w 11544300"/>
              <a:gd name="connsiteY37" fmla="*/ 6086994 h 6086994"/>
              <a:gd name="connsiteX38" fmla="*/ 1964239 w 11544300"/>
              <a:gd name="connsiteY38" fmla="*/ 6086994 h 6086994"/>
              <a:gd name="connsiteX39" fmla="*/ 1600004 w 11544300"/>
              <a:gd name="connsiteY39" fmla="*/ 6086994 h 6086994"/>
              <a:gd name="connsiteX40" fmla="*/ 805309 w 11544300"/>
              <a:gd name="connsiteY40" fmla="*/ 6086994 h 6086994"/>
              <a:gd name="connsiteX41" fmla="*/ 0 w 11544300"/>
              <a:gd name="connsiteY41" fmla="*/ 5281685 h 6086994"/>
              <a:gd name="connsiteX42" fmla="*/ 0 w 11544300"/>
              <a:gd name="connsiteY42" fmla="*/ 4776494 h 6086994"/>
              <a:gd name="connsiteX43" fmla="*/ 0 w 11544300"/>
              <a:gd name="connsiteY43" fmla="*/ 4181775 h 6086994"/>
              <a:gd name="connsiteX44" fmla="*/ 0 w 11544300"/>
              <a:gd name="connsiteY44" fmla="*/ 3497529 h 6086994"/>
              <a:gd name="connsiteX45" fmla="*/ 0 w 11544300"/>
              <a:gd name="connsiteY45" fmla="*/ 2947575 h 6086994"/>
              <a:gd name="connsiteX46" fmla="*/ 0 w 11544300"/>
              <a:gd name="connsiteY46" fmla="*/ 2218565 h 6086994"/>
              <a:gd name="connsiteX47" fmla="*/ 0 w 11544300"/>
              <a:gd name="connsiteY47" fmla="*/ 1489555 h 6086994"/>
              <a:gd name="connsiteX48" fmla="*/ 0 w 11544300"/>
              <a:gd name="connsiteY48" fmla="*/ 805309 h 60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544300" h="6086994" fill="none" extrusionOk="0">
                <a:moveTo>
                  <a:pt x="0" y="805309"/>
                </a:moveTo>
                <a:cubicBezTo>
                  <a:pt x="-32595" y="363630"/>
                  <a:pt x="368046" y="-106583"/>
                  <a:pt x="805309" y="0"/>
                </a:cubicBezTo>
                <a:cubicBezTo>
                  <a:pt x="956768" y="-5141"/>
                  <a:pt x="1276606" y="21623"/>
                  <a:pt x="1467554" y="0"/>
                </a:cubicBezTo>
                <a:cubicBezTo>
                  <a:pt x="1658503" y="-21623"/>
                  <a:pt x="1845601" y="18896"/>
                  <a:pt x="2129800" y="0"/>
                </a:cubicBezTo>
                <a:cubicBezTo>
                  <a:pt x="2413999" y="-18896"/>
                  <a:pt x="2529925" y="1380"/>
                  <a:pt x="2891382" y="0"/>
                </a:cubicBezTo>
                <a:cubicBezTo>
                  <a:pt x="3252839" y="-1380"/>
                  <a:pt x="3418982" y="-12969"/>
                  <a:pt x="3752301" y="0"/>
                </a:cubicBezTo>
                <a:cubicBezTo>
                  <a:pt x="4085620" y="12969"/>
                  <a:pt x="4211270" y="40579"/>
                  <a:pt x="4613220" y="0"/>
                </a:cubicBezTo>
                <a:cubicBezTo>
                  <a:pt x="5015170" y="-40579"/>
                  <a:pt x="4876471" y="-8912"/>
                  <a:pt x="4977455" y="0"/>
                </a:cubicBezTo>
                <a:cubicBezTo>
                  <a:pt x="5078439" y="8912"/>
                  <a:pt x="5234585" y="17544"/>
                  <a:pt x="5341690" y="0"/>
                </a:cubicBezTo>
                <a:cubicBezTo>
                  <a:pt x="5448796" y="-17544"/>
                  <a:pt x="5654406" y="-8643"/>
                  <a:pt x="5805262" y="0"/>
                </a:cubicBezTo>
                <a:cubicBezTo>
                  <a:pt x="5956118" y="8643"/>
                  <a:pt x="5999346" y="9333"/>
                  <a:pt x="6169497" y="0"/>
                </a:cubicBezTo>
                <a:cubicBezTo>
                  <a:pt x="6339648" y="-9333"/>
                  <a:pt x="6740175" y="5121"/>
                  <a:pt x="7030416" y="0"/>
                </a:cubicBezTo>
                <a:cubicBezTo>
                  <a:pt x="7320657" y="-5121"/>
                  <a:pt x="7333303" y="17617"/>
                  <a:pt x="7593325" y="0"/>
                </a:cubicBezTo>
                <a:cubicBezTo>
                  <a:pt x="7853347" y="-17617"/>
                  <a:pt x="8021707" y="32261"/>
                  <a:pt x="8255570" y="0"/>
                </a:cubicBezTo>
                <a:cubicBezTo>
                  <a:pt x="8489433" y="-32261"/>
                  <a:pt x="8670366" y="4131"/>
                  <a:pt x="9017153" y="0"/>
                </a:cubicBezTo>
                <a:cubicBezTo>
                  <a:pt x="9363940" y="-4131"/>
                  <a:pt x="9391731" y="20850"/>
                  <a:pt x="9580061" y="0"/>
                </a:cubicBezTo>
                <a:cubicBezTo>
                  <a:pt x="9768391" y="-20850"/>
                  <a:pt x="10440537" y="49411"/>
                  <a:pt x="10738991" y="0"/>
                </a:cubicBezTo>
                <a:cubicBezTo>
                  <a:pt x="11210642" y="-63537"/>
                  <a:pt x="11606443" y="339819"/>
                  <a:pt x="11544300" y="805309"/>
                </a:cubicBezTo>
                <a:cubicBezTo>
                  <a:pt x="11556598" y="1037759"/>
                  <a:pt x="11563673" y="1183533"/>
                  <a:pt x="11544300" y="1444791"/>
                </a:cubicBezTo>
                <a:cubicBezTo>
                  <a:pt x="11524927" y="1706049"/>
                  <a:pt x="11538576" y="1875264"/>
                  <a:pt x="11544300" y="2173801"/>
                </a:cubicBezTo>
                <a:cubicBezTo>
                  <a:pt x="11550025" y="2472338"/>
                  <a:pt x="11524482" y="2651396"/>
                  <a:pt x="11544300" y="2813283"/>
                </a:cubicBezTo>
                <a:cubicBezTo>
                  <a:pt x="11564118" y="2975170"/>
                  <a:pt x="11576022" y="3286633"/>
                  <a:pt x="11544300" y="3542293"/>
                </a:cubicBezTo>
                <a:cubicBezTo>
                  <a:pt x="11512579" y="3797953"/>
                  <a:pt x="11564872" y="4013579"/>
                  <a:pt x="11544300" y="4137012"/>
                </a:cubicBezTo>
                <a:cubicBezTo>
                  <a:pt x="11523728" y="4260445"/>
                  <a:pt x="11506908" y="4822714"/>
                  <a:pt x="11544300" y="5281685"/>
                </a:cubicBezTo>
                <a:cubicBezTo>
                  <a:pt x="11518597" y="5628906"/>
                  <a:pt x="11125942" y="6034509"/>
                  <a:pt x="10738991" y="6086994"/>
                </a:cubicBezTo>
                <a:cubicBezTo>
                  <a:pt x="10498667" y="6098059"/>
                  <a:pt x="10442512" y="6059989"/>
                  <a:pt x="10176082" y="6086994"/>
                </a:cubicBezTo>
                <a:cubicBezTo>
                  <a:pt x="9909652" y="6113999"/>
                  <a:pt x="9778027" y="6083627"/>
                  <a:pt x="9414500" y="6086994"/>
                </a:cubicBezTo>
                <a:cubicBezTo>
                  <a:pt x="9050973" y="6090361"/>
                  <a:pt x="9080837" y="6107143"/>
                  <a:pt x="8851591" y="6086994"/>
                </a:cubicBezTo>
                <a:cubicBezTo>
                  <a:pt x="8622345" y="6066845"/>
                  <a:pt x="8347440" y="6069026"/>
                  <a:pt x="8189346" y="6086994"/>
                </a:cubicBezTo>
                <a:cubicBezTo>
                  <a:pt x="8031253" y="6104962"/>
                  <a:pt x="7784854" y="6113067"/>
                  <a:pt x="7626437" y="6086994"/>
                </a:cubicBezTo>
                <a:cubicBezTo>
                  <a:pt x="7468020" y="6060921"/>
                  <a:pt x="7014891" y="6085711"/>
                  <a:pt x="6765518" y="6086994"/>
                </a:cubicBezTo>
                <a:cubicBezTo>
                  <a:pt x="6516145" y="6088277"/>
                  <a:pt x="6419300" y="6095492"/>
                  <a:pt x="6202610" y="6086994"/>
                </a:cubicBezTo>
                <a:cubicBezTo>
                  <a:pt x="5985920" y="6078496"/>
                  <a:pt x="5808043" y="6106340"/>
                  <a:pt x="5639701" y="6086994"/>
                </a:cubicBezTo>
                <a:cubicBezTo>
                  <a:pt x="5471359" y="6067648"/>
                  <a:pt x="5393353" y="6090084"/>
                  <a:pt x="5176129" y="6086994"/>
                </a:cubicBezTo>
                <a:cubicBezTo>
                  <a:pt x="4958905" y="6083904"/>
                  <a:pt x="4581133" y="6089268"/>
                  <a:pt x="4315210" y="6086994"/>
                </a:cubicBezTo>
                <a:cubicBezTo>
                  <a:pt x="4049287" y="6084720"/>
                  <a:pt x="3945679" y="6084368"/>
                  <a:pt x="3851638" y="6086994"/>
                </a:cubicBezTo>
                <a:cubicBezTo>
                  <a:pt x="3757597" y="6089620"/>
                  <a:pt x="3348338" y="6103744"/>
                  <a:pt x="3189393" y="6086994"/>
                </a:cubicBezTo>
                <a:cubicBezTo>
                  <a:pt x="3030448" y="6070244"/>
                  <a:pt x="2758082" y="6091103"/>
                  <a:pt x="2527147" y="6086994"/>
                </a:cubicBezTo>
                <a:cubicBezTo>
                  <a:pt x="2296212" y="6082885"/>
                  <a:pt x="2228889" y="6066651"/>
                  <a:pt x="1964239" y="6086994"/>
                </a:cubicBezTo>
                <a:cubicBezTo>
                  <a:pt x="1699589" y="6107337"/>
                  <a:pt x="1717871" y="6101185"/>
                  <a:pt x="1600004" y="6086994"/>
                </a:cubicBezTo>
                <a:cubicBezTo>
                  <a:pt x="1482137" y="6072803"/>
                  <a:pt x="1009338" y="6109883"/>
                  <a:pt x="805309" y="6086994"/>
                </a:cubicBezTo>
                <a:cubicBezTo>
                  <a:pt x="401514" y="6077297"/>
                  <a:pt x="60828" y="5787343"/>
                  <a:pt x="0" y="5281685"/>
                </a:cubicBezTo>
                <a:cubicBezTo>
                  <a:pt x="-134" y="5037528"/>
                  <a:pt x="-8867" y="5008880"/>
                  <a:pt x="0" y="4776494"/>
                </a:cubicBezTo>
                <a:cubicBezTo>
                  <a:pt x="8867" y="4544108"/>
                  <a:pt x="-17769" y="4437064"/>
                  <a:pt x="0" y="4181775"/>
                </a:cubicBezTo>
                <a:cubicBezTo>
                  <a:pt x="17769" y="3926486"/>
                  <a:pt x="27347" y="3704457"/>
                  <a:pt x="0" y="3497529"/>
                </a:cubicBezTo>
                <a:cubicBezTo>
                  <a:pt x="-27347" y="3290601"/>
                  <a:pt x="20463" y="3130789"/>
                  <a:pt x="0" y="2947575"/>
                </a:cubicBezTo>
                <a:cubicBezTo>
                  <a:pt x="-20463" y="2764361"/>
                  <a:pt x="366" y="2426891"/>
                  <a:pt x="0" y="2218565"/>
                </a:cubicBezTo>
                <a:cubicBezTo>
                  <a:pt x="-366" y="2010239"/>
                  <a:pt x="1237" y="1652963"/>
                  <a:pt x="0" y="1489555"/>
                </a:cubicBezTo>
                <a:cubicBezTo>
                  <a:pt x="-1237" y="1326147"/>
                  <a:pt x="-13434" y="1077145"/>
                  <a:pt x="0" y="805309"/>
                </a:cubicBezTo>
                <a:close/>
              </a:path>
              <a:path w="11544300" h="6086994" stroke="0" extrusionOk="0">
                <a:moveTo>
                  <a:pt x="0" y="805309"/>
                </a:moveTo>
                <a:cubicBezTo>
                  <a:pt x="5348" y="438865"/>
                  <a:pt x="321648" y="-62595"/>
                  <a:pt x="805309" y="0"/>
                </a:cubicBezTo>
                <a:cubicBezTo>
                  <a:pt x="1006546" y="-28115"/>
                  <a:pt x="1229753" y="-21780"/>
                  <a:pt x="1467554" y="0"/>
                </a:cubicBezTo>
                <a:cubicBezTo>
                  <a:pt x="1705355" y="21780"/>
                  <a:pt x="1887359" y="25385"/>
                  <a:pt x="2129800" y="0"/>
                </a:cubicBezTo>
                <a:cubicBezTo>
                  <a:pt x="2372241" y="-25385"/>
                  <a:pt x="2377326" y="-4176"/>
                  <a:pt x="2593372" y="0"/>
                </a:cubicBezTo>
                <a:cubicBezTo>
                  <a:pt x="2809418" y="4176"/>
                  <a:pt x="2960579" y="772"/>
                  <a:pt x="3056944" y="0"/>
                </a:cubicBezTo>
                <a:cubicBezTo>
                  <a:pt x="3153309" y="-772"/>
                  <a:pt x="3682289" y="18032"/>
                  <a:pt x="3917863" y="0"/>
                </a:cubicBezTo>
                <a:cubicBezTo>
                  <a:pt x="4153437" y="-18032"/>
                  <a:pt x="4274990" y="13000"/>
                  <a:pt x="4381435" y="0"/>
                </a:cubicBezTo>
                <a:cubicBezTo>
                  <a:pt x="4487880" y="-13000"/>
                  <a:pt x="4810758" y="-3700"/>
                  <a:pt x="5143017" y="0"/>
                </a:cubicBezTo>
                <a:cubicBezTo>
                  <a:pt x="5475276" y="3700"/>
                  <a:pt x="5554548" y="-23927"/>
                  <a:pt x="5904599" y="0"/>
                </a:cubicBezTo>
                <a:cubicBezTo>
                  <a:pt x="6254650" y="23927"/>
                  <a:pt x="6480564" y="-417"/>
                  <a:pt x="6765518" y="0"/>
                </a:cubicBezTo>
                <a:cubicBezTo>
                  <a:pt x="7050472" y="417"/>
                  <a:pt x="7045648" y="16029"/>
                  <a:pt x="7229090" y="0"/>
                </a:cubicBezTo>
                <a:cubicBezTo>
                  <a:pt x="7412532" y="-16029"/>
                  <a:pt x="7695905" y="42129"/>
                  <a:pt x="8090009" y="0"/>
                </a:cubicBezTo>
                <a:cubicBezTo>
                  <a:pt x="8484113" y="-42129"/>
                  <a:pt x="8434549" y="-20210"/>
                  <a:pt x="8553581" y="0"/>
                </a:cubicBezTo>
                <a:cubicBezTo>
                  <a:pt x="8672613" y="20210"/>
                  <a:pt x="8891087" y="23149"/>
                  <a:pt x="9017153" y="0"/>
                </a:cubicBezTo>
                <a:cubicBezTo>
                  <a:pt x="9143219" y="-23149"/>
                  <a:pt x="9501906" y="24199"/>
                  <a:pt x="9878072" y="0"/>
                </a:cubicBezTo>
                <a:cubicBezTo>
                  <a:pt x="10254238" y="-24199"/>
                  <a:pt x="10555831" y="2113"/>
                  <a:pt x="10738991" y="0"/>
                </a:cubicBezTo>
                <a:cubicBezTo>
                  <a:pt x="11261909" y="36980"/>
                  <a:pt x="11543517" y="338969"/>
                  <a:pt x="11544300" y="805309"/>
                </a:cubicBezTo>
                <a:cubicBezTo>
                  <a:pt x="11538050" y="976652"/>
                  <a:pt x="11569231" y="1379442"/>
                  <a:pt x="11544300" y="1534319"/>
                </a:cubicBezTo>
                <a:cubicBezTo>
                  <a:pt x="11519370" y="1689196"/>
                  <a:pt x="11508764" y="2080293"/>
                  <a:pt x="11544300" y="2263329"/>
                </a:cubicBezTo>
                <a:cubicBezTo>
                  <a:pt x="11579837" y="2446365"/>
                  <a:pt x="11516989" y="2676495"/>
                  <a:pt x="11544300" y="2813283"/>
                </a:cubicBezTo>
                <a:cubicBezTo>
                  <a:pt x="11571611" y="2950071"/>
                  <a:pt x="11556433" y="3087689"/>
                  <a:pt x="11544300" y="3318474"/>
                </a:cubicBezTo>
                <a:cubicBezTo>
                  <a:pt x="11532167" y="3549259"/>
                  <a:pt x="11516494" y="3763523"/>
                  <a:pt x="11544300" y="3957957"/>
                </a:cubicBezTo>
                <a:cubicBezTo>
                  <a:pt x="11572106" y="4152391"/>
                  <a:pt x="11575475" y="4369971"/>
                  <a:pt x="11544300" y="4642203"/>
                </a:cubicBezTo>
                <a:cubicBezTo>
                  <a:pt x="11513125" y="4914435"/>
                  <a:pt x="11536863" y="5041343"/>
                  <a:pt x="11544300" y="5281685"/>
                </a:cubicBezTo>
                <a:cubicBezTo>
                  <a:pt x="11496492" y="5765684"/>
                  <a:pt x="11198704" y="6079113"/>
                  <a:pt x="10738991" y="6086994"/>
                </a:cubicBezTo>
                <a:cubicBezTo>
                  <a:pt x="10429394" y="6098254"/>
                  <a:pt x="10213070" y="6057026"/>
                  <a:pt x="9977409" y="6086994"/>
                </a:cubicBezTo>
                <a:cubicBezTo>
                  <a:pt x="9741748" y="6116962"/>
                  <a:pt x="9428466" y="6052928"/>
                  <a:pt x="9215826" y="6086994"/>
                </a:cubicBezTo>
                <a:cubicBezTo>
                  <a:pt x="9003186" y="6121060"/>
                  <a:pt x="8800615" y="6065450"/>
                  <a:pt x="8652918" y="6086994"/>
                </a:cubicBezTo>
                <a:cubicBezTo>
                  <a:pt x="8505221" y="6108538"/>
                  <a:pt x="8222763" y="6121533"/>
                  <a:pt x="7891335" y="6086994"/>
                </a:cubicBezTo>
                <a:cubicBezTo>
                  <a:pt x="7559907" y="6052455"/>
                  <a:pt x="7606549" y="6100123"/>
                  <a:pt x="7427764" y="6086994"/>
                </a:cubicBezTo>
                <a:cubicBezTo>
                  <a:pt x="7248979" y="6073865"/>
                  <a:pt x="6921299" y="6061842"/>
                  <a:pt x="6765518" y="6086994"/>
                </a:cubicBezTo>
                <a:cubicBezTo>
                  <a:pt x="6609737" y="6112146"/>
                  <a:pt x="6510311" y="6091700"/>
                  <a:pt x="6301946" y="6086994"/>
                </a:cubicBezTo>
                <a:cubicBezTo>
                  <a:pt x="6093581" y="6082288"/>
                  <a:pt x="5741294" y="6107976"/>
                  <a:pt x="5540364" y="6086994"/>
                </a:cubicBezTo>
                <a:cubicBezTo>
                  <a:pt x="5339434" y="6066012"/>
                  <a:pt x="5324548" y="6092139"/>
                  <a:pt x="5176129" y="6086994"/>
                </a:cubicBezTo>
                <a:cubicBezTo>
                  <a:pt x="5027710" y="6081849"/>
                  <a:pt x="4753136" y="6067583"/>
                  <a:pt x="4513884" y="6086994"/>
                </a:cubicBezTo>
                <a:cubicBezTo>
                  <a:pt x="4274632" y="6106405"/>
                  <a:pt x="3847171" y="6053441"/>
                  <a:pt x="3652965" y="6086994"/>
                </a:cubicBezTo>
                <a:cubicBezTo>
                  <a:pt x="3458759" y="6120547"/>
                  <a:pt x="3300369" y="6069478"/>
                  <a:pt x="3090056" y="6086994"/>
                </a:cubicBezTo>
                <a:cubicBezTo>
                  <a:pt x="2879743" y="6104510"/>
                  <a:pt x="2736027" y="6082090"/>
                  <a:pt x="2527147" y="6086994"/>
                </a:cubicBezTo>
                <a:cubicBezTo>
                  <a:pt x="2318267" y="6091898"/>
                  <a:pt x="2199534" y="6068502"/>
                  <a:pt x="2063575" y="6086994"/>
                </a:cubicBezTo>
                <a:cubicBezTo>
                  <a:pt x="1927616" y="6105486"/>
                  <a:pt x="1724978" y="6084349"/>
                  <a:pt x="1600004" y="6086994"/>
                </a:cubicBezTo>
                <a:cubicBezTo>
                  <a:pt x="1475030" y="6089639"/>
                  <a:pt x="996483" y="6074209"/>
                  <a:pt x="805309" y="6086994"/>
                </a:cubicBezTo>
                <a:cubicBezTo>
                  <a:pt x="405886" y="6116507"/>
                  <a:pt x="79283" y="5686275"/>
                  <a:pt x="0" y="5281685"/>
                </a:cubicBezTo>
                <a:cubicBezTo>
                  <a:pt x="15353" y="5094138"/>
                  <a:pt x="-8351" y="4883337"/>
                  <a:pt x="0" y="4642203"/>
                </a:cubicBezTo>
                <a:cubicBezTo>
                  <a:pt x="8351" y="4401069"/>
                  <a:pt x="-22500" y="4182768"/>
                  <a:pt x="0" y="4047484"/>
                </a:cubicBezTo>
                <a:cubicBezTo>
                  <a:pt x="22500" y="3912200"/>
                  <a:pt x="18448" y="3671188"/>
                  <a:pt x="0" y="3408002"/>
                </a:cubicBezTo>
                <a:cubicBezTo>
                  <a:pt x="-18448" y="3144816"/>
                  <a:pt x="29727" y="3020289"/>
                  <a:pt x="0" y="2723756"/>
                </a:cubicBezTo>
                <a:cubicBezTo>
                  <a:pt x="-29727" y="2427223"/>
                  <a:pt x="-22463" y="2337155"/>
                  <a:pt x="0" y="2173801"/>
                </a:cubicBezTo>
                <a:cubicBezTo>
                  <a:pt x="22463" y="2010447"/>
                  <a:pt x="25676" y="1840504"/>
                  <a:pt x="0" y="1623846"/>
                </a:cubicBezTo>
                <a:cubicBezTo>
                  <a:pt x="-25676" y="1407188"/>
                  <a:pt x="8339" y="1150679"/>
                  <a:pt x="0" y="80530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09109101">
                  <a:prstGeom prst="roundRect">
                    <a:avLst>
                      <a:gd name="adj" fmla="val 1323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F85861-BD4B-A90F-D732-B5074D652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8" y="3841641"/>
            <a:ext cx="2467178" cy="2568666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831AD0D-F23F-1675-A4D3-28685CB2E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57" y="3903279"/>
            <a:ext cx="2797367" cy="2781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8208F-36E9-E007-1419-05A7B7869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" y="1884941"/>
            <a:ext cx="2337242" cy="337333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E40E344-D4A4-D463-91C0-4A7BE5A9D0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5" y="2460947"/>
            <a:ext cx="3312670" cy="2756456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11B272B-B3EB-3D39-B18A-9592B96E1AA2}"/>
              </a:ext>
            </a:extLst>
          </p:cNvPr>
          <p:cNvSpPr txBox="1"/>
          <p:nvPr/>
        </p:nvSpPr>
        <p:spPr>
          <a:xfrm>
            <a:off x="772634" y="711381"/>
            <a:ext cx="1141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chọn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tốt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nhất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265F7-56A1-6960-95AD-CA77A0C05F03}"/>
              </a:ext>
            </a:extLst>
          </p:cNvPr>
          <p:cNvSpPr txBox="1"/>
          <p:nvPr/>
        </p:nvSpPr>
        <p:spPr>
          <a:xfrm>
            <a:off x="5326511" y="172704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3733920" imgH="1085760"/>
        </mc:Choice>
        <mc:Fallback>
          <p:control name="TextBox1" r:id="rId1" imgW="3733920" imgH="1085760">
            <p:pic>
              <p:nvPicPr>
                <p:cNvPr id="14" name="TextBox1">
                  <a:extLst>
                    <a:ext uri="{FF2B5EF4-FFF2-40B4-BE49-F238E27FC236}">
                      <a16:creationId xmlns:a16="http://schemas.microsoft.com/office/drawing/2014/main" id="{91E9C4EC-07AA-BDE6-BD16-DEE0B3F8A8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15459" y="2700809"/>
                  <a:ext cx="3729926" cy="1087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8218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B133961-2DB3-0CB8-11A9-60A8099A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84" y="1516291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9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34E5BB60-537F-7E8C-F86B-7AE268DC4457}"/>
              </a:ext>
            </a:extLst>
          </p:cNvPr>
          <p:cNvSpPr/>
          <p:nvPr/>
        </p:nvSpPr>
        <p:spPr>
          <a:xfrm>
            <a:off x="2433929" y="986657"/>
            <a:ext cx="7770492" cy="4223846"/>
          </a:xfrm>
          <a:custGeom>
            <a:avLst/>
            <a:gdLst>
              <a:gd name="connsiteX0" fmla="*/ 0 w 7770492"/>
              <a:gd name="connsiteY0" fmla="*/ 703988 h 4223846"/>
              <a:gd name="connsiteX1" fmla="*/ 703988 w 7770492"/>
              <a:gd name="connsiteY1" fmla="*/ 0 h 4223846"/>
              <a:gd name="connsiteX2" fmla="*/ 7066504 w 7770492"/>
              <a:gd name="connsiteY2" fmla="*/ 0 h 4223846"/>
              <a:gd name="connsiteX3" fmla="*/ 7770492 w 7770492"/>
              <a:gd name="connsiteY3" fmla="*/ 703988 h 4223846"/>
              <a:gd name="connsiteX4" fmla="*/ 7770492 w 7770492"/>
              <a:gd name="connsiteY4" fmla="*/ 3519858 h 4223846"/>
              <a:gd name="connsiteX5" fmla="*/ 7066504 w 7770492"/>
              <a:gd name="connsiteY5" fmla="*/ 4223846 h 4223846"/>
              <a:gd name="connsiteX6" fmla="*/ 703988 w 7770492"/>
              <a:gd name="connsiteY6" fmla="*/ 4223846 h 4223846"/>
              <a:gd name="connsiteX7" fmla="*/ 0 w 7770492"/>
              <a:gd name="connsiteY7" fmla="*/ 3519858 h 4223846"/>
              <a:gd name="connsiteX8" fmla="*/ 0 w 7770492"/>
              <a:gd name="connsiteY8" fmla="*/ 703988 h 422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0492" h="4223846" fill="none" extrusionOk="0">
                <a:moveTo>
                  <a:pt x="0" y="703988"/>
                </a:moveTo>
                <a:cubicBezTo>
                  <a:pt x="-21531" y="311703"/>
                  <a:pt x="327192" y="9819"/>
                  <a:pt x="703988" y="0"/>
                </a:cubicBezTo>
                <a:cubicBezTo>
                  <a:pt x="2424989" y="130954"/>
                  <a:pt x="5305181" y="43574"/>
                  <a:pt x="7066504" y="0"/>
                </a:cubicBezTo>
                <a:cubicBezTo>
                  <a:pt x="7468321" y="20047"/>
                  <a:pt x="7773964" y="319439"/>
                  <a:pt x="7770492" y="703988"/>
                </a:cubicBezTo>
                <a:cubicBezTo>
                  <a:pt x="7620053" y="1850070"/>
                  <a:pt x="7856371" y="2137540"/>
                  <a:pt x="7770492" y="3519858"/>
                </a:cubicBezTo>
                <a:cubicBezTo>
                  <a:pt x="7720246" y="3916911"/>
                  <a:pt x="7399529" y="4185361"/>
                  <a:pt x="7066504" y="4223846"/>
                </a:cubicBezTo>
                <a:cubicBezTo>
                  <a:pt x="4415859" y="4379043"/>
                  <a:pt x="3699244" y="4386866"/>
                  <a:pt x="703988" y="4223846"/>
                </a:cubicBezTo>
                <a:cubicBezTo>
                  <a:pt x="320547" y="4151327"/>
                  <a:pt x="-35135" y="3929176"/>
                  <a:pt x="0" y="3519858"/>
                </a:cubicBezTo>
                <a:cubicBezTo>
                  <a:pt x="64656" y="2542915"/>
                  <a:pt x="-17807" y="2043283"/>
                  <a:pt x="0" y="703988"/>
                </a:cubicBezTo>
                <a:close/>
              </a:path>
              <a:path w="7770492" h="4223846" stroke="0" extrusionOk="0">
                <a:moveTo>
                  <a:pt x="0" y="703988"/>
                </a:moveTo>
                <a:cubicBezTo>
                  <a:pt x="-22158" y="301519"/>
                  <a:pt x="245509" y="26151"/>
                  <a:pt x="703988" y="0"/>
                </a:cubicBezTo>
                <a:cubicBezTo>
                  <a:pt x="3590999" y="132882"/>
                  <a:pt x="5674487" y="-84951"/>
                  <a:pt x="7066504" y="0"/>
                </a:cubicBezTo>
                <a:cubicBezTo>
                  <a:pt x="7451896" y="3330"/>
                  <a:pt x="7764340" y="349191"/>
                  <a:pt x="7770492" y="703988"/>
                </a:cubicBezTo>
                <a:cubicBezTo>
                  <a:pt x="7790679" y="1699950"/>
                  <a:pt x="7922972" y="2300988"/>
                  <a:pt x="7770492" y="3519858"/>
                </a:cubicBezTo>
                <a:cubicBezTo>
                  <a:pt x="7833430" y="3916126"/>
                  <a:pt x="7476019" y="4181219"/>
                  <a:pt x="7066504" y="4223846"/>
                </a:cubicBezTo>
                <a:cubicBezTo>
                  <a:pt x="5635090" y="4311485"/>
                  <a:pt x="2880875" y="4151167"/>
                  <a:pt x="703988" y="4223846"/>
                </a:cubicBezTo>
                <a:cubicBezTo>
                  <a:pt x="313022" y="4203208"/>
                  <a:pt x="-6272" y="3917376"/>
                  <a:pt x="0" y="3519858"/>
                </a:cubicBezTo>
                <a:cubicBezTo>
                  <a:pt x="-38581" y="2154828"/>
                  <a:pt x="63341" y="1570148"/>
                  <a:pt x="0" y="703988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AB01D5-44D8-870C-58E5-4BA7B54C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1" y="3429000"/>
            <a:ext cx="3630093" cy="324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4865DB-B50C-371A-6F4D-23512987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6" y="883999"/>
            <a:ext cx="8305800" cy="453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70328-27AC-6DDD-64A7-A248835C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188" y="3450319"/>
            <a:ext cx="3691812" cy="3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1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1527</Words>
  <Application>Microsoft Office PowerPoint</Application>
  <PresentationFormat>Widescreen</PresentationFormat>
  <Paragraphs>146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37</vt:i4>
      </vt:variant>
    </vt:vector>
  </HeadingPairs>
  <TitlesOfParts>
    <vt:vector size="61" baseType="lpstr">
      <vt:lpstr>等线</vt:lpstr>
      <vt:lpstr>等线 Light</vt:lpstr>
      <vt:lpstr>#9Slide03 AmpleSoft</vt:lpstr>
      <vt:lpstr>Aptos</vt:lpstr>
      <vt:lpstr>Arial</vt:lpstr>
      <vt:lpstr>Arial-Rounded</vt:lpstr>
      <vt:lpstr>Calibri</vt:lpstr>
      <vt:lpstr>Calibri Light</vt:lpstr>
      <vt:lpstr>Cambria</vt:lpstr>
      <vt:lpstr>Coiny</vt:lpstr>
      <vt:lpstr>iCiel Cadena</vt:lpstr>
      <vt:lpstr>SimSun</vt:lpstr>
      <vt:lpstr>SVN-Newton</vt:lpstr>
      <vt:lpstr>SVN-Yahoo</vt:lpstr>
      <vt:lpstr>Times New Roman</vt:lpstr>
      <vt:lpstr>4_Office 主题​​</vt:lpstr>
      <vt:lpstr>1_Office 主题</vt:lpstr>
      <vt:lpstr>2_Office Theme</vt:lpstr>
      <vt:lpstr>1_Office Theme</vt:lpstr>
      <vt:lpstr>1_Custom Design</vt:lpstr>
      <vt:lpstr>2_Custom Design</vt:lpstr>
      <vt:lpstr>3_Custom Design</vt:lpstr>
      <vt:lpstr>Office 主题​​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37</cp:revision>
  <dcterms:created xsi:type="dcterms:W3CDTF">2022-04-01T01:21:00Z</dcterms:created>
  <dcterms:modified xsi:type="dcterms:W3CDTF">2025-02-19T08:56:59Z</dcterms:modified>
</cp:coreProperties>
</file>