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007577204" r:id="rId2"/>
    <p:sldId id="2007577189" r:id="rId3"/>
    <p:sldId id="2007577196" r:id="rId4"/>
    <p:sldId id="2007577197" r:id="rId5"/>
    <p:sldId id="2007577198" r:id="rId6"/>
    <p:sldId id="2007577199" r:id="rId7"/>
    <p:sldId id="2007577200" r:id="rId8"/>
    <p:sldId id="2007577202" r:id="rId9"/>
    <p:sldId id="2007577203" r:id="rId10"/>
    <p:sldId id="2007577205" r:id="rId11"/>
    <p:sldId id="2007577190" r:id="rId12"/>
    <p:sldId id="2007577142" r:id="rId13"/>
    <p:sldId id="2007577154" r:id="rId14"/>
    <p:sldId id="2007577155" r:id="rId15"/>
    <p:sldId id="2007577156" r:id="rId16"/>
    <p:sldId id="2007577191" r:id="rId17"/>
    <p:sldId id="2007577152" r:id="rId18"/>
    <p:sldId id="2007577135" r:id="rId19"/>
    <p:sldId id="275" r:id="rId20"/>
    <p:sldId id="276" r:id="rId21"/>
    <p:sldId id="277" r:id="rId22"/>
    <p:sldId id="278" r:id="rId23"/>
    <p:sldId id="279" r:id="rId24"/>
    <p:sldId id="280" r:id="rId25"/>
    <p:sldId id="2007577153" r:id="rId26"/>
    <p:sldId id="281" r:id="rId27"/>
    <p:sldId id="417" r:id="rId28"/>
    <p:sldId id="256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7707"/>
    <a:srgbClr val="0000CC"/>
    <a:srgbClr val="660066"/>
    <a:srgbClr val="FF0000"/>
    <a:srgbClr val="FF6600"/>
    <a:srgbClr val="FF3399"/>
    <a:srgbClr val="BF520A"/>
    <a:srgbClr val="0000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4641" autoAdjust="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EDD2E5-0D8A-4A8D-8909-0ADBE24C6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252B0-06FE-4D06-AF04-0AFAB788CD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F3C40-2518-40C8-9B4B-890C01C9792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7E7BB-5640-45B2-9CA2-3D37C620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FD340-69EA-4DBD-924F-4AA1B499DF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2AC87-2D85-4639-B643-12916462F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0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416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520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34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507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05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25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464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1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7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20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5/4/2025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058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8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649" r:id="rId6"/>
    <p:sldLayoutId id="2147483650" r:id="rId7"/>
    <p:sldLayoutId id="2147483655" r:id="rId8"/>
    <p:sldLayoutId id="214748372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9.png"/><Relationship Id="rId10" Type="http://schemas.openxmlformats.org/officeDocument/2006/relationships/image" Target="../media/image3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5.png"/><Relationship Id="rId18" Type="http://schemas.openxmlformats.org/officeDocument/2006/relationships/slide" Target="slide25.xml"/><Relationship Id="rId26" Type="http://schemas.openxmlformats.org/officeDocument/2006/relationships/image" Target="../media/image63.png"/><Relationship Id="rId3" Type="http://schemas.openxmlformats.org/officeDocument/2006/relationships/image" Target="../media/image45.png"/><Relationship Id="rId21" Type="http://schemas.openxmlformats.org/officeDocument/2006/relationships/image" Target="../media/image58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slide" Target="slide24.xml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slide" Target="slide23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24" Type="http://schemas.openxmlformats.org/officeDocument/2006/relationships/image" Target="../media/image61.png"/><Relationship Id="rId5" Type="http://schemas.openxmlformats.org/officeDocument/2006/relationships/image" Target="../media/image53.png"/><Relationship Id="rId15" Type="http://schemas.openxmlformats.org/officeDocument/2006/relationships/slide" Target="slide22.xml"/><Relationship Id="rId23" Type="http://schemas.openxmlformats.org/officeDocument/2006/relationships/image" Target="../media/image60.png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6.png"/><Relationship Id="rId22" Type="http://schemas.openxmlformats.org/officeDocument/2006/relationships/image" Target="../media/image59.png"/><Relationship Id="rId27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slide" Target="slide20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2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" y="33808"/>
            <a:ext cx="12071798" cy="68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5627" y="2796285"/>
            <a:ext cx="8494075" cy="3520081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4206">
              <a:defRPr/>
            </a:pPr>
            <a:endParaRPr lang="en-US" sz="5348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endParaRPr lang="en-US" sz="5348" b="1" dirty="0">
              <a:ln/>
              <a:solidFill>
                <a:srgbClr val="FF835F"/>
              </a:solidFill>
              <a:latin typeface="UTM Avo" panose="02040603050506020204" pitchFamily="18" charset="0"/>
            </a:endParaRPr>
          </a:p>
          <a:p>
            <a:pPr algn="ctr" defTabSz="1214206">
              <a:defRPr/>
            </a:pPr>
            <a:r>
              <a:rPr lang="vi-VN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</a:t>
            </a:r>
            <a:r>
              <a:rPr lang="en-US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CÁC CON </a:t>
            </a:r>
            <a:endParaRPr lang="vi-VN" sz="3990" b="1" dirty="0">
              <a:ln/>
              <a:solidFill>
                <a:srgbClr val="FF83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4206">
              <a:defRPr/>
            </a:pPr>
            <a:r>
              <a:rPr lang="vi-VN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r>
              <a:rPr lang="en-US" sz="3990" b="1" dirty="0">
                <a:ln/>
                <a:solidFill>
                  <a:srgbClr val="FF83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55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 20 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3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800" b="1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2025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15715"/>
            <a:ext cx="9292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ba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03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C308-2FF2-413A-BD0D-25CAB945A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33" y="560019"/>
            <a:ext cx="1637677" cy="16492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755234" y="2275333"/>
            <a:ext cx="324411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5428" y="1856371"/>
            <a:ext cx="228518" cy="2190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9114" y="626123"/>
            <a:ext cx="326314" cy="15170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42A244-0D6C-43D3-B1D5-68976F762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8742" y="582256"/>
            <a:ext cx="1637677" cy="1649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2AF6E4-59A9-4DC4-90CF-015AF5EA3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0633" y="582256"/>
            <a:ext cx="1637677" cy="16492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0AA138-D842-4E8E-91AB-753905F46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524" y="582256"/>
            <a:ext cx="1637677" cy="16492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7F9A5B-F59B-42B9-9A43-B147A1239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044" y="647355"/>
            <a:ext cx="326314" cy="151700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5404BF-CA29-43A7-B37F-29E5468C5B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089" y="647355"/>
            <a:ext cx="326314" cy="15170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3C4DF-3AB1-4435-9FFD-769E649C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34" y="647355"/>
            <a:ext cx="326314" cy="15170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AD6E4-515D-4F76-87E8-AFA21FDFD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3266" y="647355"/>
            <a:ext cx="326314" cy="15170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B1B064-6951-48A9-9DB3-C9E6E3865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9311" y="647355"/>
            <a:ext cx="326314" cy="15170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3B0821C-C08E-4138-9257-A25EF0425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898661"/>
            <a:ext cx="228518" cy="2190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BEC962-CA8C-4598-9B5C-D702C24E7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0970" y="1679586"/>
            <a:ext cx="228518" cy="219075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8CB16D-170A-4E9F-BBF5-9AB110BACB64}"/>
              </a:ext>
            </a:extLst>
          </p:cNvPr>
          <p:cNvSpPr/>
          <p:nvPr/>
        </p:nvSpPr>
        <p:spPr>
          <a:xfrm>
            <a:off x="6432308" y="230240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1CA89E3-A89D-405D-8C64-FC96320C3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484" y="3630256"/>
            <a:ext cx="1637677" cy="1649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C3FD405-514B-4551-96D3-82516C10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375" y="3630256"/>
            <a:ext cx="1637677" cy="1649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4B75D3B-CC81-4F7F-9069-C96B70E19D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922801"/>
            <a:ext cx="265611" cy="2546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16E426-384B-4093-B39E-69FD3E283F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797324"/>
            <a:ext cx="265611" cy="2546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A5124B9-C313-40C1-BDCF-F9216D808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671847"/>
            <a:ext cx="265611" cy="2546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C292E0-9B94-417B-8ABB-213F30051A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546370"/>
            <a:ext cx="265611" cy="2546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B2A3FD4-2202-4AB6-8ECF-1CC713EB5D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420893"/>
            <a:ext cx="265611" cy="25463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152C811-61D6-438A-B89B-3CE900810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295416"/>
            <a:ext cx="265611" cy="2546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833D427-5C5A-4694-A8B7-1900BCF811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169939"/>
            <a:ext cx="265611" cy="25463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5739AD-2C85-45D7-BCE0-E9771D07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72" b="90517" l="4959" r="88430">
                        <a14:foregroundMark x1="84298" y1="18966" x2="84298" y2="18966"/>
                        <a14:foregroundMark x1="84298" y1="12931" x2="84298" y2="12931"/>
                        <a14:foregroundMark x1="12397" y1="31897" x2="12397" y2="31897"/>
                        <a14:foregroundMark x1="17355" y1="24138" x2="17355" y2="24138"/>
                        <a14:foregroundMark x1="12397" y1="58621" x2="12397" y2="58621"/>
                        <a14:foregroundMark x1="12397" y1="39655" x2="12397" y2="39655"/>
                        <a14:foregroundMark x1="14876" y1="26724" x2="4959" y2="85345"/>
                        <a14:foregroundMark x1="11570" y1="21552" x2="34711" y2="7759"/>
                        <a14:foregroundMark x1="32231" y1="8621" x2="80992" y2="11207"/>
                        <a14:foregroundMark x1="38843" y1="6034" x2="83471" y2="6034"/>
                        <a14:foregroundMark x1="10744" y1="90517" x2="59504" y2="90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3735" y="4044462"/>
            <a:ext cx="265611" cy="2546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DBDFE01-F002-4BE4-AFA0-F07A740092C4}"/>
              </a:ext>
            </a:extLst>
          </p:cNvPr>
          <p:cNvSpPr/>
          <p:nvPr/>
        </p:nvSpPr>
        <p:spPr>
          <a:xfrm>
            <a:off x="400589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208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1BC03D-401A-46DC-BEE6-F495679EA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2542" y="3596288"/>
            <a:ext cx="1637677" cy="1649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75FF99-8857-4E3A-825B-90FF99D21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433" y="3596288"/>
            <a:ext cx="1637677" cy="164921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D456561-06A9-48F7-8C00-832DC2D71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6324" y="3596288"/>
            <a:ext cx="1637677" cy="16492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4B7041D-07D3-4446-BE15-8A7CEB9C4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3293" y="3596288"/>
            <a:ext cx="1637677" cy="164921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D083B-32AD-44DA-BE95-AF2AAE598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157" y="3645042"/>
            <a:ext cx="326314" cy="151700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FAF2B49-0F37-477E-BA63-B88407A9D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3202" y="3645042"/>
            <a:ext cx="326314" cy="15170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7F93EE4-D927-42BC-9AA7-9FEC79C29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9247" y="3645042"/>
            <a:ext cx="326314" cy="1517002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83DB8193-B7C2-4419-82F7-4C2DE5A2BE61}"/>
              </a:ext>
            </a:extLst>
          </p:cNvPr>
          <p:cNvSpPr/>
          <p:nvPr/>
        </p:nvSpPr>
        <p:spPr>
          <a:xfrm>
            <a:off x="6353126" y="5299232"/>
            <a:ext cx="380916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000"/>
                            </p:stCondLst>
                            <p:childTnLst>
                              <p:par>
                                <p:cTn id="1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0"/>
                            </p:stCondLst>
                            <p:childTnLst>
                              <p:par>
                                <p:cTn id="2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"/>
                            </p:stCondLst>
                            <p:childTnLst>
                              <p:par>
                                <p:cTn id="2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39CA5C-6A47-46A1-93F4-A4C3E0F79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3526515" y="604239"/>
            <a:ext cx="47596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  <a:ea typeface="Yu Gothic" panose="020B0400000000000000" pitchFamily="34" charset="-128"/>
              </a:rPr>
              <a:t>TRÒ CHƠI: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Tìm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665111" y="1217189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813969" y="2137797"/>
              <a:ext cx="4980314" cy="1051613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155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ea typeface="Yu Gothic" panose="020B0400000000000000" pitchFamily="34" charset="-128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2454" y="3677921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868" y="3730141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179" y="3730141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2490" y="3730141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1801" y="3730141"/>
            <a:ext cx="326314" cy="16624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DA8E9BB-70CA-401A-A41D-625339C57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0791" y="3691835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5058421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7577" y="4839346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620271"/>
            <a:ext cx="228518" cy="21907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5894" y="4401196"/>
            <a:ext cx="228518" cy="2190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F2616FE-C2DF-446C-9139-34FC63A0C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0656" y="4159467"/>
            <a:ext cx="228518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57AA6F-BAA3-4A58-A6D1-028985039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3464800" y="604239"/>
            <a:ext cx="4883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 CHƠI: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TÌM SỐ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243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7410" y="3836178"/>
            <a:ext cx="1754571" cy="17669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824" y="3888398"/>
            <a:ext cx="326314" cy="1662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35" y="3888398"/>
            <a:ext cx="326314" cy="16624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7446" y="3888398"/>
            <a:ext cx="326314" cy="166248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757" y="3888398"/>
            <a:ext cx="326314" cy="166248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4A260F-7AFF-4943-9457-B51E5C8187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226838"/>
            <a:ext cx="228518" cy="2190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E156318-EDFD-4D6D-96E2-D926C38BA2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65" y="5007763"/>
            <a:ext cx="228518" cy="21907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F98E785-C644-4377-9243-ABBEF9AB7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82" y="4788688"/>
            <a:ext cx="228518" cy="2190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490" y="3825559"/>
            <a:ext cx="1754571" cy="176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199CE93-E598-4657-83C2-43AC4074A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3526C6-461F-429A-A770-1FCB6DDDD18E}"/>
              </a:ext>
            </a:extLst>
          </p:cNvPr>
          <p:cNvSpPr/>
          <p:nvPr/>
        </p:nvSpPr>
        <p:spPr>
          <a:xfrm>
            <a:off x="3464800" y="604239"/>
            <a:ext cx="4883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Avo" panose="02040603050506020204" pitchFamily="18" charset="0"/>
              </a:rPr>
              <a:t>TRÒ CHƠI: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TÌM SỐ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C821C8-F879-4B63-9705-27DCB161D972}"/>
              </a:ext>
            </a:extLst>
          </p:cNvPr>
          <p:cNvGrpSpPr/>
          <p:nvPr/>
        </p:nvGrpSpPr>
        <p:grpSpPr>
          <a:xfrm>
            <a:off x="1585132" y="1203411"/>
            <a:ext cx="8523089" cy="2868350"/>
            <a:chOff x="1374202" y="1346209"/>
            <a:chExt cx="8432300" cy="276984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C66A1F-C604-43E2-8053-AF09A9B1373E}"/>
                </a:ext>
              </a:extLst>
            </p:cNvPr>
            <p:cNvSpPr/>
            <p:nvPr/>
          </p:nvSpPr>
          <p:spPr>
            <a:xfrm>
              <a:off x="3068320" y="2066566"/>
              <a:ext cx="5676035" cy="1175122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561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8336D9-455B-420D-B605-9B13D2CA1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878" y="1572386"/>
              <a:ext cx="1646624" cy="25436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79918A-D711-4CBA-A8F8-2045BA00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02" y="1346209"/>
              <a:ext cx="2769841" cy="2769841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48D096EC-CC5A-4B7B-B4E6-F194236A8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1948" y="3925898"/>
            <a:ext cx="1555294" cy="15662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2FDF27-5C87-4EEC-8415-F64455948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6818" y="3981259"/>
            <a:ext cx="284952" cy="14517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806F3A5-D9F8-4C44-9D5C-4BC50E9D27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297" y="3981259"/>
            <a:ext cx="284952" cy="145175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6D6232-01C1-462B-AD0C-B2F503FC9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892" y="3981259"/>
            <a:ext cx="284952" cy="145175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FF748-5450-41EC-8E9E-2F673DB7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8171" y="3997865"/>
            <a:ext cx="284952" cy="145175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C1A6589-2A1F-48A6-B269-38F84F4F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9018" y="5137751"/>
            <a:ext cx="199552" cy="1913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19C1B2-06EF-4C69-B8AC-E123880190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638" y="3940620"/>
            <a:ext cx="1555294" cy="1566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613C25-6B2E-4BB5-9431-7F80645B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2196" y="3925899"/>
            <a:ext cx="1555294" cy="15662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F7197-8CD6-4429-A533-8B9E0F248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617" y="3925897"/>
            <a:ext cx="1555294" cy="1566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0A17AF-DEA5-463A-8F97-49E5BFCFE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1884" y="3925896"/>
            <a:ext cx="1555294" cy="1566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3D81-7F37-4725-AC00-91F204403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447" y="3981258"/>
            <a:ext cx="284952" cy="1451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8D0A18-3305-4EA3-B9E8-CF455AD52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29" b="95143" l="10000" r="90000">
                        <a14:foregroundMark x1="42500" y1="6857" x2="42500" y2="6857"/>
                        <a14:foregroundMark x1="42500" y1="3429" x2="42500" y2="3429"/>
                        <a14:foregroundMark x1="47500" y1="89714" x2="47500" y2="89714"/>
                        <a14:foregroundMark x1="47500" y1="89714" x2="47500" y2="89714"/>
                        <a14:foregroundMark x1="46250" y1="95143" x2="46250" y2="95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4723" y="3964651"/>
            <a:ext cx="284952" cy="14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5159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2147" y="637574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59054"/>
            <a:ext cx="1755118" cy="746812"/>
            <a:chOff x="1693121" y="141973"/>
            <a:chExt cx="173934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03061" y="141973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B9D673-AADA-4494-B606-4BA2D60C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28" y="1835475"/>
            <a:ext cx="3951830" cy="290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905A7-C472-4F26-8F1F-1228AA615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446" y="1814261"/>
            <a:ext cx="6320895" cy="270895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2159613" y="3892794"/>
            <a:ext cx="964095" cy="630422"/>
            <a:chOff x="28867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67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7811452" y="3810441"/>
            <a:ext cx="964095" cy="630422"/>
            <a:chOff x="28994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994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2" y="235741"/>
            <a:ext cx="7892457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4128648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6" y="3968924"/>
            <a:ext cx="412864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723205" y="5183819"/>
            <a:ext cx="4210797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513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125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640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800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223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705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30013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5872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43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7656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597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7 0.51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03737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22CD8-019C-4005-AB62-BB7AA32A6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LÍNH CỨU HỎA</a:t>
            </a:r>
            <a:endParaRPr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265011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E7DFC21-E0F7-436C-B641-6AE9B0FEB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52" y="3940833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506" y="4082547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10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1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5" action="ppaction://hlinksldjump"/>
          </p:cNvPr>
          <p:cNvSpPr/>
          <p:nvPr/>
        </p:nvSpPr>
        <p:spPr>
          <a:xfrm>
            <a:off x="96583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68" name="Google Shape;1868;p21">
            <a:hlinkClick r:id="rId16" action="ppaction://hlinksldjump"/>
          </p:cNvPr>
          <p:cNvSpPr/>
          <p:nvPr/>
        </p:nvSpPr>
        <p:spPr>
          <a:xfrm>
            <a:off x="1983593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7" action="ppaction://hlinksldjump"/>
          </p:cNvPr>
          <p:cNvSpPr/>
          <p:nvPr/>
        </p:nvSpPr>
        <p:spPr>
          <a:xfrm>
            <a:off x="2928675" y="108566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sp>
        <p:nvSpPr>
          <p:cNvPr id="1875" name="Google Shape;1875;p21">
            <a:hlinkClick r:id="rId18" action="ppaction://hlinksldjump"/>
          </p:cNvPr>
          <p:cNvSpPr/>
          <p:nvPr/>
        </p:nvSpPr>
        <p:spPr>
          <a:xfrm>
            <a:off x="3960751" y="10419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20" action="ppaction://hlinksldjump"/>
          </p:cNvPr>
          <p:cNvSpPr/>
          <p:nvPr/>
        </p:nvSpPr>
        <p:spPr>
          <a:xfrm>
            <a:off x="34803" y="100702"/>
            <a:ext cx="644779" cy="574234"/>
          </a:xfrm>
          <a:prstGeom prst="star7">
            <a:avLst/>
          </a:prstGeom>
          <a:solidFill>
            <a:srgbClr val="0099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H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H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1"/>
          <a:srcRect l="24399" t="9721" r="39496" b="13306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0116" t="6588" r="30241" b="8594"/>
          <a:stretch/>
        </p:blipFill>
        <p:spPr>
          <a:xfrm flipH="1">
            <a:off x="5262177" y="5130556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5557456" y="3508723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166" t="15995" r="50000" b="15972"/>
          <a:stretch/>
        </p:blipFill>
        <p:spPr>
          <a:xfrm>
            <a:off x="6665102" y="5329525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0004"/>
          <a:stretch/>
        </p:blipFill>
        <p:spPr>
          <a:xfrm flipH="1">
            <a:off x="5259755" y="4177951"/>
            <a:ext cx="1572952" cy="2449838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3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4"/>
          <a:srcRect l="8825" r="8825"/>
          <a:stretch/>
        </p:blipFill>
        <p:spPr>
          <a:xfrm>
            <a:off x="4062521" y="4127631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3"/>
          <a:srcRect l="17589" r="17589"/>
          <a:stretch/>
        </p:blipFill>
        <p:spPr>
          <a:xfrm>
            <a:off x="5106264" y="4712313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74951" y="3581938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6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5"/>
          <a:srcRect l="-5191" t="-2627" r="57121" b="2627"/>
          <a:stretch/>
        </p:blipFill>
        <p:spPr>
          <a:xfrm>
            <a:off x="4381170" y="4430249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6"/>
          <a:srcRect l="16154" t="-2087" r="-11269"/>
          <a:stretch/>
        </p:blipFill>
        <p:spPr>
          <a:xfrm>
            <a:off x="5152436" y="5303982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4450528" y="3581382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7466487" y="4303996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5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359853" y="4065990"/>
            <a:ext cx="122295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5"/>
          <a:srcRect l="17658" r="17658"/>
          <a:stretch/>
        </p:blipFill>
        <p:spPr>
          <a:xfrm>
            <a:off x="5135647" y="4855110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ction Button: Go to End 1">
            <a:hlinkClick r:id="rId27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373146" y="5799111"/>
            <a:ext cx="662474" cy="541021"/>
          </a:xfrm>
          <a:prstGeom prst="actionButtonEn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3281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0.47669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49662 0.029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65247 0.024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17" y="1204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6306 0.0328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63281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6306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8B2BEA-63C2-4675-8FC3-5F2C23294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7390" y="249990"/>
            <a:ext cx="10187789" cy="196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22"/>
          <p:cNvSpPr/>
          <p:nvPr/>
        </p:nvSpPr>
        <p:spPr>
          <a:xfrm>
            <a:off x="3182725" y="2816723"/>
            <a:ext cx="582654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Bốn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linh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88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87406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319471" y="854787"/>
            <a:ext cx="3553057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405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56B175-34CC-4196-8FF8-EEA500806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847" y="275302"/>
            <a:ext cx="10273990" cy="2025559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23"/>
          <p:cNvSpPr/>
          <p:nvPr/>
        </p:nvSpPr>
        <p:spPr>
          <a:xfrm>
            <a:off x="4360261" y="912614"/>
            <a:ext cx="487223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721</a:t>
            </a:r>
          </a:p>
        </p:txBody>
      </p:sp>
      <p:pic>
        <p:nvPicPr>
          <p:cNvPr id="1899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1020" y="381724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37C4AC25-45C9-4630-8FB7-48698A25FCEF}"/>
              </a:ext>
            </a:extLst>
          </p:cNvPr>
          <p:cNvSpPr/>
          <p:nvPr/>
        </p:nvSpPr>
        <p:spPr>
          <a:xfrm>
            <a:off x="2820404" y="2855649"/>
            <a:ext cx="6316875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Bảy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mốt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0417A8-89AA-4B8D-A7AD-E56543302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04" name="Google Shape;190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83776" y="3964061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7" name="Google Shape;1907;p24"/>
          <p:cNvSpPr/>
          <p:nvPr/>
        </p:nvSpPr>
        <p:spPr>
          <a:xfrm>
            <a:off x="4453082" y="878797"/>
            <a:ext cx="5703641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: 254</a:t>
            </a:r>
          </a:p>
        </p:txBody>
      </p:sp>
      <p:sp>
        <p:nvSpPr>
          <p:cNvPr id="8" name="Google Shape;1885;p22">
            <a:extLst>
              <a:ext uri="{FF2B5EF4-FFF2-40B4-BE49-F238E27FC236}">
                <a16:creationId xmlns:a16="http://schemas.microsoft.com/office/drawing/2014/main" id="{8CD8D8F1-AF81-4728-B097-2AA3F7C6AA92}"/>
              </a:ext>
            </a:extLst>
          </p:cNvPr>
          <p:cNvSpPr/>
          <p:nvPr/>
        </p:nvSpPr>
        <p:spPr>
          <a:xfrm>
            <a:off x="3301469" y="2875724"/>
            <a:ext cx="5674679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Hai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trăm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mươi</a:t>
            </a: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3600" b="1" i="0" u="none" strike="noStrike" cap="none" dirty="0" err="1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tư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6AD0A2-76DD-4B89-BC71-BBB0A1880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5"/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1919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8279" y="3755293"/>
            <a:ext cx="2847170" cy="264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A6637-0DE0-4B74-A40F-3C422CE06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3406" y="853370"/>
            <a:ext cx="4483510" cy="1585029"/>
          </a:xfrm>
          <a:prstGeom prst="rect">
            <a:avLst/>
          </a:prstGeom>
        </p:spPr>
      </p:pic>
      <p:sp>
        <p:nvSpPr>
          <p:cNvPr id="10" name="Google Shape;1885;p22">
            <a:extLst>
              <a:ext uri="{FF2B5EF4-FFF2-40B4-BE49-F238E27FC236}">
                <a16:creationId xmlns:a16="http://schemas.microsoft.com/office/drawing/2014/main" id="{B67E225C-6618-482E-B7B6-B2F1249B6C8A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630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ED860D-0593-4859-ACA0-73726BACDE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-6387" y="0"/>
            <a:ext cx="12204774" cy="6473952"/>
          </a:xfrm>
          <a:prstGeom prst="rect">
            <a:avLst/>
          </a:prstGeom>
        </p:spPr>
      </p:pic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5" name="Google Shape;1935;p26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099784" y="3915301"/>
            <a:ext cx="2714530" cy="25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14;p25">
            <a:extLst>
              <a:ext uri="{FF2B5EF4-FFF2-40B4-BE49-F238E27FC236}">
                <a16:creationId xmlns:a16="http://schemas.microsoft.com/office/drawing/2014/main" id="{5EF9DBFD-4350-4B3C-90DC-15902013D6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4102" y="456571"/>
            <a:ext cx="7413523" cy="26012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916;p25">
            <a:extLst>
              <a:ext uri="{FF2B5EF4-FFF2-40B4-BE49-F238E27FC236}">
                <a16:creationId xmlns:a16="http://schemas.microsoft.com/office/drawing/2014/main" id="{237CCA0F-84FA-4E8F-BFAC-A0FEE26A53BD}"/>
              </a:ext>
            </a:extLst>
          </p:cNvPr>
          <p:cNvSpPr/>
          <p:nvPr/>
        </p:nvSpPr>
        <p:spPr>
          <a:xfrm>
            <a:off x="2989565" y="1233031"/>
            <a:ext cx="1150055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3200" b="1" dirty="0">
              <a:solidFill>
                <a:srgbClr val="FF0000"/>
              </a:solidFill>
              <a:latin typeface="UTM Avo" panose="02040603050506020204" pitchFamily="18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7" name="Google Shape;1885;p22">
            <a:extLst>
              <a:ext uri="{FF2B5EF4-FFF2-40B4-BE49-F238E27FC236}">
                <a16:creationId xmlns:a16="http://schemas.microsoft.com/office/drawing/2014/main" id="{586FBDCF-877D-48D3-BA11-2BB012F2851C}"/>
              </a:ext>
            </a:extLst>
          </p:cNvPr>
          <p:cNvSpPr/>
          <p:nvPr/>
        </p:nvSpPr>
        <p:spPr>
          <a:xfrm>
            <a:off x="4074008" y="3612883"/>
            <a:ext cx="4043983" cy="1531757"/>
          </a:xfrm>
          <a:prstGeom prst="roundRect">
            <a:avLst>
              <a:gd name="adj" fmla="val 11805"/>
            </a:avLst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UTM Avo" panose="02040603050506020204" pitchFamily="18" charset="0"/>
                <a:ea typeface="Times New Roman"/>
                <a:cs typeface="Arial" panose="020B0604020202020204" pitchFamily="34" charset="0"/>
                <a:sym typeface="Times New Roman"/>
              </a:rPr>
              <a:t>   463</a:t>
            </a:r>
            <a:endParaRPr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25FAE-DC1C-410E-9283-CC0131F7D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904" y="839096"/>
            <a:ext cx="4637254" cy="1734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4265" y="3487724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5267" y="3429000"/>
            <a:ext cx="73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2027" y="2595427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66665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40075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091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036"/>
            <a:ext cx="12192000" cy="6453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360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0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linh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</a:t>
              </a:r>
              <a:endParaRPr lang="en-US" sz="36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C.130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A.103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4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9091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606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mươi</a:t>
              </a:r>
              <a:endParaRPr lang="en-US" sz="32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B. 108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A. 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C. 180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81410"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545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545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155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545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5152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54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545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Điền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endParaRPr lang="en-US" sz="24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5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51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6667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075800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323</Words>
  <Application>Microsoft Office PowerPoint</Application>
  <PresentationFormat>Widescreen</PresentationFormat>
  <Paragraphs>99</Paragraphs>
  <Slides>28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Microsoft YaHei</vt:lpstr>
      <vt:lpstr>Yu Gothic</vt:lpstr>
      <vt:lpstr>.VnVogueH</vt:lpstr>
      <vt:lpstr>Arial</vt:lpstr>
      <vt:lpstr>Calibri</vt:lpstr>
      <vt:lpstr>Calibri Light</vt:lpstr>
      <vt:lpstr>HP001 4 hàng</vt:lpstr>
      <vt:lpstr>Times New Roman</vt:lpstr>
      <vt:lpstr>UTM American Sans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403</cp:revision>
  <dcterms:created xsi:type="dcterms:W3CDTF">2021-07-12T03:44:38Z</dcterms:created>
  <dcterms:modified xsi:type="dcterms:W3CDTF">2025-05-04T14:02:34Z</dcterms:modified>
</cp:coreProperties>
</file>