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6" r:id="rId4"/>
    <p:sldId id="258" r:id="rId5"/>
    <p:sldId id="262" r:id="rId6"/>
    <p:sldId id="263" r:id="rId7"/>
    <p:sldId id="267" r:id="rId8"/>
    <p:sldId id="264" r:id="rId9"/>
    <p:sldId id="268" r:id="rId10"/>
    <p:sldId id="265" r:id="rId11"/>
    <p:sldId id="271" r:id="rId12"/>
    <p:sldId id="260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4BD7-3694-4C28-8B7F-20155507F186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CED9-1FAE-4CC2-8B01-DD19A1B81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526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 CÁO CHUYÊN ĐỀ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 SỐ BIỆN PHÁP DẠY HỌC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HUY TÍNH TÍCH CỰC CỦA HỌC SINH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DẠY HỌC MÔN HÓA HỌC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7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 GIÁO DỤC VÀ ĐÀO TẠO HÀ NỘI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CHÚC ĐỘNG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BIỆN PHÁP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0" y="1371600"/>
            <a:ext cx="7086600" cy="7620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4. CHIA BÀI HỌC THÀNH NHIỀU </a:t>
            </a:r>
            <a:r>
              <a:rPr lang="en-US" sz="2400" b="1" smtClean="0">
                <a:solidFill>
                  <a:srgbClr val="7030A0"/>
                </a:solidFill>
              </a:rPr>
              <a:t>DỰ ÁN </a:t>
            </a:r>
            <a:r>
              <a:rPr lang="en-US" sz="2400" b="1" smtClean="0">
                <a:solidFill>
                  <a:srgbClr val="FF0000"/>
                </a:solidFill>
              </a:rPr>
              <a:t>(CHUYÊN ĐỀ</a:t>
            </a:r>
            <a:r>
              <a:rPr lang="en-US" sz="2400" b="1" smtClean="0">
                <a:solidFill>
                  <a:srgbClr val="7030A0"/>
                </a:solidFill>
              </a:rPr>
              <a:t>)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182938"/>
            <a:ext cx="4411663" cy="2847975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8963"/>
            <a:ext cx="4325938" cy="1384300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05038"/>
            <a:ext cx="4294188" cy="1416050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0588" y="1447800"/>
            <a:ext cx="4021137" cy="2174875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2488" y="352425"/>
            <a:ext cx="4318000" cy="3270250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188" y="3182938"/>
            <a:ext cx="4670425" cy="3316287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675" y="3136900"/>
            <a:ext cx="4833938" cy="1760538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378075"/>
            <a:ext cx="4941888" cy="1439863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63" y="1290638"/>
            <a:ext cx="4106862" cy="2330450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31925" y="390525"/>
            <a:ext cx="3848100" cy="3230563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9850" y="2816225"/>
            <a:ext cx="2103438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1"/>
            <a:ext cx="3200400" cy="2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40084"/>
            <a:ext cx="3200400" cy="231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0"/>
            <a:ext cx="3962400" cy="31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276600"/>
            <a:ext cx="3962400" cy="34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BIỆN PHÁP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295400"/>
            <a:ext cx="7848600" cy="7620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5. THỰC HIỆN KIỂM TRA TRÊN </a:t>
            </a:r>
            <a:r>
              <a:rPr lang="en-US" sz="2400" b="1" smtClean="0">
                <a:solidFill>
                  <a:srgbClr val="7030A0"/>
                </a:solidFill>
              </a:rPr>
              <a:t>MÁY TÍNH </a:t>
            </a:r>
            <a:r>
              <a:rPr lang="en-US" sz="2400" b="1" smtClean="0">
                <a:solidFill>
                  <a:srgbClr val="FF0000"/>
                </a:solidFill>
              </a:rPr>
              <a:t>(ỨNG DỤNG CNTT TRONG KIỂM TRA, ĐÁNH GIÁ)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quangthoi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63" y="0"/>
            <a:ext cx="915966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XIN CHÂN THÀNH 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 ƠN!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53000" y="2133600"/>
            <a:ext cx="28956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2133600"/>
            <a:ext cx="29718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LÝ DO CHỌN CHUYÊN ĐỀ</a:t>
            </a:r>
          </a:p>
          <a:p>
            <a:pPr algn="ctr"/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0"/>
            <a:ext cx="1447800" cy="13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07" y="2962275"/>
            <a:ext cx="154789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2249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LỚP HỌC TRUYỀN THỐNG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THẦY LÀ TRUNG TÂM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28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LỚP HỌC HIỆN ĐẠI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TRÒ LÀ TRUNG TÂM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67200" y="3200400"/>
            <a:ext cx="685800" cy="762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/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BIỆN PHÁP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1143000"/>
            <a:ext cx="7924800" cy="7620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1. TĂNG CƯỜNG LIÊN HỆ THỰC TIỄN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052" name="AutoShape 4" descr="Kết quả hình ảnh cho nước s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4400" y="2438400"/>
            <a:ext cx="34290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2438400"/>
            <a:ext cx="3429000" cy="3505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4572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Ví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dụ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khi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dạy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Clo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quangthoi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199"/>
            <a:ext cx="2347291" cy="1718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052" name="AutoShape 4" descr="Kết quả hình ảnh cho nước s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quangthoi\Desktop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3730" y="1981200"/>
            <a:ext cx="2472070" cy="1718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5" name="Right Arrow 14"/>
          <p:cNvSpPr/>
          <p:nvPr/>
        </p:nvSpPr>
        <p:spPr>
          <a:xfrm>
            <a:off x="4038600" y="2590800"/>
            <a:ext cx="1371600" cy="304800"/>
          </a:xfrm>
          <a:prstGeom prst="rightArrow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374398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Vũ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hóa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học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12192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sạch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2054" name="Picture 6" descr="5 vu khi hoa hoc khien nhan loai kinh hoang hinh anh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191000"/>
            <a:ext cx="333022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BIỆN PHÁP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1371600"/>
            <a:ext cx="7315200" cy="7620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2. TĂNG CƯỜNG SỬ DỤNG THÍ NGHIỆM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590800"/>
            <a:ext cx="2209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2590800"/>
            <a:ext cx="22860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4343400"/>
            <a:ext cx="22860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4343400"/>
            <a:ext cx="2209800" cy="1752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quangthoi\Desktop\20180205_143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786563" cy="5091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LÀM THÍ NGHIỆM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MINH OXI DUY TRÌ SỰ CHÁY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LÀM THÍ NGHIỆM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MINH OXI DUY TRÌ SỰ SỐNG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quangthoi\Desktop\20180205_163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010400" cy="526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BIỆN PHÁP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4274" y="1726019"/>
            <a:ext cx="7696200" cy="7620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3. TĂNG CƯỜNG SỬ DỤNG </a:t>
            </a:r>
            <a:r>
              <a:rPr lang="en-US" sz="2400" b="1" smtClean="0">
                <a:solidFill>
                  <a:srgbClr val="7030A0"/>
                </a:solidFill>
              </a:rPr>
              <a:t>MÔ HÌNH </a:t>
            </a:r>
            <a:r>
              <a:rPr lang="en-US" sz="2400" b="1" smtClean="0">
                <a:solidFill>
                  <a:srgbClr val="FF0000"/>
                </a:solidFill>
              </a:rPr>
              <a:t>(ĐỒ DÙNG DẠY HỌC)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352800"/>
            <a:ext cx="2667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3352800"/>
            <a:ext cx="2667000" cy="190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267200" y="4191000"/>
            <a:ext cx="4953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495675" cy="490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3909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19400" y="381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MỘT SỐ MÔ HÌNH CỦA GIÁO VIÊN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895600"/>
            <a:ext cx="26574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250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quangthoi</dc:creator>
  <cp:lastModifiedBy>HuongTV</cp:lastModifiedBy>
  <cp:revision>27</cp:revision>
  <dcterms:created xsi:type="dcterms:W3CDTF">2018-02-06T16:09:25Z</dcterms:created>
  <dcterms:modified xsi:type="dcterms:W3CDTF">2018-02-09T01:53:23Z</dcterms:modified>
</cp:coreProperties>
</file>