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9" r:id="rId4"/>
    <p:sldId id="267" r:id="rId5"/>
    <p:sldId id="26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  <a:srgbClr val="008080"/>
    <a:srgbClr val="FF0000"/>
    <a:srgbClr val="FFFF00"/>
    <a:srgbClr val="33CC33"/>
    <a:srgbClr val="FF7C80"/>
    <a:srgbClr val="666699"/>
    <a:srgbClr val="0099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5" d="100"/>
          <a:sy n="55" d="100"/>
        </p:scale>
        <p:origin x="-130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9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4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4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5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1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1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5856D-D2AC-4DE2-A63A-9EE0F8A99E0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484F4-E15A-41FF-83D6-50799191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196981" y="1120188"/>
            <a:ext cx="58338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ln w="12700" cmpd="sng">
                  <a:noFill/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r>
              <a:rPr lang="en-US" sz="2800" b="1" dirty="0" err="1" smtClean="0">
                <a:solidFill>
                  <a:srgbClr val="66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66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11A8</a:t>
            </a:r>
          </a:p>
          <a:p>
            <a:endParaRPr lang="en-US" dirty="0"/>
          </a:p>
        </p:txBody>
      </p:sp>
      <p:grpSp>
        <p:nvGrpSpPr>
          <p:cNvPr id="133" name="Group 132"/>
          <p:cNvGrpSpPr/>
          <p:nvPr/>
        </p:nvGrpSpPr>
        <p:grpSpPr>
          <a:xfrm>
            <a:off x="5879464" y="602543"/>
            <a:ext cx="6570051" cy="5449386"/>
            <a:chOff x="4112469" y="1237474"/>
            <a:chExt cx="5396298" cy="4449500"/>
          </a:xfrm>
          <a:blipFill>
            <a:blip r:embed="rId2"/>
            <a:stretch>
              <a:fillRect/>
            </a:stretch>
          </a:blipFill>
        </p:grpSpPr>
        <p:grpSp>
          <p:nvGrpSpPr>
            <p:cNvPr id="92" name="Group 91"/>
            <p:cNvGrpSpPr/>
            <p:nvPr/>
          </p:nvGrpSpPr>
          <p:grpSpPr>
            <a:xfrm rot="1752643">
              <a:off x="4112469" y="2623387"/>
              <a:ext cx="1345107" cy="809108"/>
              <a:chOff x="4066227" y="1640541"/>
              <a:chExt cx="1443318" cy="923365"/>
            </a:xfrm>
            <a:grpFill/>
          </p:grpSpPr>
          <p:sp>
            <p:nvSpPr>
              <p:cNvPr id="93" name="Freeform 92"/>
              <p:cNvSpPr/>
              <p:nvPr/>
            </p:nvSpPr>
            <p:spPr>
              <a:xfrm rot="20898797">
                <a:off x="4066227" y="1640541"/>
                <a:ext cx="1443318" cy="923365"/>
              </a:xfrm>
              <a:custGeom>
                <a:avLst/>
                <a:gdLst>
                  <a:gd name="connsiteX0" fmla="*/ 179294 w 745871"/>
                  <a:gd name="connsiteY0" fmla="*/ 171058 h 538611"/>
                  <a:gd name="connsiteX1" fmla="*/ 233082 w 745871"/>
                  <a:gd name="connsiteY1" fmla="*/ 36587 h 538611"/>
                  <a:gd name="connsiteX2" fmla="*/ 242047 w 745871"/>
                  <a:gd name="connsiteY2" fmla="*/ 63481 h 538611"/>
                  <a:gd name="connsiteX3" fmla="*/ 251012 w 745871"/>
                  <a:gd name="connsiteY3" fmla="*/ 144163 h 538611"/>
                  <a:gd name="connsiteX4" fmla="*/ 259977 w 745871"/>
                  <a:gd name="connsiteY4" fmla="*/ 728 h 538611"/>
                  <a:gd name="connsiteX5" fmla="*/ 286871 w 745871"/>
                  <a:gd name="connsiteY5" fmla="*/ 90375 h 538611"/>
                  <a:gd name="connsiteX6" fmla="*/ 313765 w 745871"/>
                  <a:gd name="connsiteY6" fmla="*/ 72446 h 538611"/>
                  <a:gd name="connsiteX7" fmla="*/ 340659 w 745871"/>
                  <a:gd name="connsiteY7" fmla="*/ 63481 h 538611"/>
                  <a:gd name="connsiteX8" fmla="*/ 349624 w 745871"/>
                  <a:gd name="connsiteY8" fmla="*/ 117269 h 538611"/>
                  <a:gd name="connsiteX9" fmla="*/ 385482 w 745871"/>
                  <a:gd name="connsiteY9" fmla="*/ 63481 h 538611"/>
                  <a:gd name="connsiteX10" fmla="*/ 412377 w 745871"/>
                  <a:gd name="connsiteY10" fmla="*/ 72446 h 538611"/>
                  <a:gd name="connsiteX11" fmla="*/ 439271 w 745871"/>
                  <a:gd name="connsiteY11" fmla="*/ 54516 h 538611"/>
                  <a:gd name="connsiteX12" fmla="*/ 448235 w 745871"/>
                  <a:gd name="connsiteY12" fmla="*/ 81411 h 538611"/>
                  <a:gd name="connsiteX13" fmla="*/ 457200 w 745871"/>
                  <a:gd name="connsiteY13" fmla="*/ 117269 h 538611"/>
                  <a:gd name="connsiteX14" fmla="*/ 475129 w 745871"/>
                  <a:gd name="connsiteY14" fmla="*/ 90375 h 538611"/>
                  <a:gd name="connsiteX15" fmla="*/ 502024 w 745871"/>
                  <a:gd name="connsiteY15" fmla="*/ 81411 h 538611"/>
                  <a:gd name="connsiteX16" fmla="*/ 493059 w 745871"/>
                  <a:gd name="connsiteY16" fmla="*/ 135199 h 538611"/>
                  <a:gd name="connsiteX17" fmla="*/ 475129 w 745871"/>
                  <a:gd name="connsiteY17" fmla="*/ 162093 h 538611"/>
                  <a:gd name="connsiteX18" fmla="*/ 493059 w 745871"/>
                  <a:gd name="connsiteY18" fmla="*/ 144163 h 538611"/>
                  <a:gd name="connsiteX19" fmla="*/ 546847 w 745871"/>
                  <a:gd name="connsiteY19" fmla="*/ 126234 h 538611"/>
                  <a:gd name="connsiteX20" fmla="*/ 537882 w 745871"/>
                  <a:gd name="connsiteY20" fmla="*/ 162093 h 538611"/>
                  <a:gd name="connsiteX21" fmla="*/ 519953 w 745871"/>
                  <a:gd name="connsiteY21" fmla="*/ 188987 h 538611"/>
                  <a:gd name="connsiteX22" fmla="*/ 546847 w 745871"/>
                  <a:gd name="connsiteY22" fmla="*/ 162093 h 538611"/>
                  <a:gd name="connsiteX23" fmla="*/ 609600 w 745871"/>
                  <a:gd name="connsiteY23" fmla="*/ 153128 h 538611"/>
                  <a:gd name="connsiteX24" fmla="*/ 618565 w 745871"/>
                  <a:gd name="connsiteY24" fmla="*/ 180022 h 538611"/>
                  <a:gd name="connsiteX25" fmla="*/ 609600 w 745871"/>
                  <a:gd name="connsiteY25" fmla="*/ 206916 h 538611"/>
                  <a:gd name="connsiteX26" fmla="*/ 636494 w 745871"/>
                  <a:gd name="connsiteY26" fmla="*/ 188987 h 538611"/>
                  <a:gd name="connsiteX27" fmla="*/ 663388 w 745871"/>
                  <a:gd name="connsiteY27" fmla="*/ 180022 h 538611"/>
                  <a:gd name="connsiteX28" fmla="*/ 645459 w 745871"/>
                  <a:gd name="connsiteY28" fmla="*/ 197952 h 538611"/>
                  <a:gd name="connsiteX29" fmla="*/ 627529 w 745871"/>
                  <a:gd name="connsiteY29" fmla="*/ 215881 h 538611"/>
                  <a:gd name="connsiteX30" fmla="*/ 708212 w 745871"/>
                  <a:gd name="connsiteY30" fmla="*/ 224846 h 538611"/>
                  <a:gd name="connsiteX31" fmla="*/ 699247 w 745871"/>
                  <a:gd name="connsiteY31" fmla="*/ 251740 h 538611"/>
                  <a:gd name="connsiteX32" fmla="*/ 672353 w 745871"/>
                  <a:gd name="connsiteY32" fmla="*/ 305528 h 538611"/>
                  <a:gd name="connsiteX33" fmla="*/ 654424 w 745871"/>
                  <a:gd name="connsiteY33" fmla="*/ 332422 h 538611"/>
                  <a:gd name="connsiteX34" fmla="*/ 681318 w 745871"/>
                  <a:gd name="connsiteY34" fmla="*/ 341387 h 538611"/>
                  <a:gd name="connsiteX35" fmla="*/ 744071 w 745871"/>
                  <a:gd name="connsiteY35" fmla="*/ 350352 h 538611"/>
                  <a:gd name="connsiteX36" fmla="*/ 654424 w 745871"/>
                  <a:gd name="connsiteY36" fmla="*/ 377246 h 538611"/>
                  <a:gd name="connsiteX37" fmla="*/ 726141 w 745871"/>
                  <a:gd name="connsiteY37" fmla="*/ 386211 h 538611"/>
                  <a:gd name="connsiteX38" fmla="*/ 708212 w 745871"/>
                  <a:gd name="connsiteY38" fmla="*/ 422069 h 538611"/>
                  <a:gd name="connsiteX39" fmla="*/ 672353 w 745871"/>
                  <a:gd name="connsiteY39" fmla="*/ 431034 h 538611"/>
                  <a:gd name="connsiteX40" fmla="*/ 744071 w 745871"/>
                  <a:gd name="connsiteY40" fmla="*/ 439999 h 538611"/>
                  <a:gd name="connsiteX41" fmla="*/ 726141 w 745871"/>
                  <a:gd name="connsiteY41" fmla="*/ 457928 h 538611"/>
                  <a:gd name="connsiteX42" fmla="*/ 699247 w 745871"/>
                  <a:gd name="connsiteY42" fmla="*/ 466893 h 538611"/>
                  <a:gd name="connsiteX43" fmla="*/ 654424 w 745871"/>
                  <a:gd name="connsiteY43" fmla="*/ 484822 h 538611"/>
                  <a:gd name="connsiteX44" fmla="*/ 636494 w 745871"/>
                  <a:gd name="connsiteY44" fmla="*/ 502752 h 538611"/>
                  <a:gd name="connsiteX45" fmla="*/ 618565 w 745871"/>
                  <a:gd name="connsiteY45" fmla="*/ 529646 h 538611"/>
                  <a:gd name="connsiteX46" fmla="*/ 573741 w 745871"/>
                  <a:gd name="connsiteY46" fmla="*/ 520681 h 538611"/>
                  <a:gd name="connsiteX47" fmla="*/ 555812 w 745871"/>
                  <a:gd name="connsiteY47" fmla="*/ 493787 h 538611"/>
                  <a:gd name="connsiteX48" fmla="*/ 528918 w 745871"/>
                  <a:gd name="connsiteY48" fmla="*/ 493787 h 538611"/>
                  <a:gd name="connsiteX49" fmla="*/ 510988 w 745871"/>
                  <a:gd name="connsiteY49" fmla="*/ 520681 h 538611"/>
                  <a:gd name="connsiteX50" fmla="*/ 484094 w 745871"/>
                  <a:gd name="connsiteY50" fmla="*/ 457928 h 538611"/>
                  <a:gd name="connsiteX51" fmla="*/ 430306 w 745871"/>
                  <a:gd name="connsiteY51" fmla="*/ 520681 h 538611"/>
                  <a:gd name="connsiteX52" fmla="*/ 394447 w 745871"/>
                  <a:gd name="connsiteY52" fmla="*/ 466893 h 538611"/>
                  <a:gd name="connsiteX53" fmla="*/ 385482 w 745871"/>
                  <a:gd name="connsiteY53" fmla="*/ 493787 h 538611"/>
                  <a:gd name="connsiteX54" fmla="*/ 367553 w 745871"/>
                  <a:gd name="connsiteY54" fmla="*/ 529646 h 538611"/>
                  <a:gd name="connsiteX55" fmla="*/ 358588 w 745871"/>
                  <a:gd name="connsiteY55" fmla="*/ 466893 h 538611"/>
                  <a:gd name="connsiteX56" fmla="*/ 286871 w 745871"/>
                  <a:gd name="connsiteY56" fmla="*/ 538611 h 538611"/>
                  <a:gd name="connsiteX57" fmla="*/ 259977 w 745871"/>
                  <a:gd name="connsiteY57" fmla="*/ 529646 h 538611"/>
                  <a:gd name="connsiteX58" fmla="*/ 233082 w 745871"/>
                  <a:gd name="connsiteY58" fmla="*/ 493787 h 538611"/>
                  <a:gd name="connsiteX59" fmla="*/ 215153 w 745871"/>
                  <a:gd name="connsiteY59" fmla="*/ 448963 h 538611"/>
                  <a:gd name="connsiteX60" fmla="*/ 242047 w 745871"/>
                  <a:gd name="connsiteY60" fmla="*/ 422069 h 538611"/>
                  <a:gd name="connsiteX61" fmla="*/ 206188 w 745871"/>
                  <a:gd name="connsiteY61" fmla="*/ 448963 h 538611"/>
                  <a:gd name="connsiteX62" fmla="*/ 179294 w 745871"/>
                  <a:gd name="connsiteY62" fmla="*/ 457928 h 538611"/>
                  <a:gd name="connsiteX63" fmla="*/ 170329 w 745871"/>
                  <a:gd name="connsiteY63" fmla="*/ 431034 h 538611"/>
                  <a:gd name="connsiteX64" fmla="*/ 206188 w 745871"/>
                  <a:gd name="connsiteY64" fmla="*/ 413105 h 538611"/>
                  <a:gd name="connsiteX65" fmla="*/ 116541 w 745871"/>
                  <a:gd name="connsiteY65" fmla="*/ 457928 h 538611"/>
                  <a:gd name="connsiteX66" fmla="*/ 107577 w 745871"/>
                  <a:gd name="connsiteY66" fmla="*/ 431034 h 538611"/>
                  <a:gd name="connsiteX67" fmla="*/ 188259 w 745871"/>
                  <a:gd name="connsiteY67" fmla="*/ 395175 h 538611"/>
                  <a:gd name="connsiteX68" fmla="*/ 98612 w 745871"/>
                  <a:gd name="connsiteY68" fmla="*/ 368281 h 538611"/>
                  <a:gd name="connsiteX69" fmla="*/ 107577 w 745871"/>
                  <a:gd name="connsiteY69" fmla="*/ 341387 h 538611"/>
                  <a:gd name="connsiteX70" fmla="*/ 161365 w 745871"/>
                  <a:gd name="connsiteY70" fmla="*/ 323458 h 538611"/>
                  <a:gd name="connsiteX71" fmla="*/ 80682 w 745871"/>
                  <a:gd name="connsiteY71" fmla="*/ 296563 h 538611"/>
                  <a:gd name="connsiteX72" fmla="*/ 44824 w 745871"/>
                  <a:gd name="connsiteY72" fmla="*/ 278634 h 538611"/>
                  <a:gd name="connsiteX73" fmla="*/ 0 w 745871"/>
                  <a:gd name="connsiteY73" fmla="*/ 260705 h 538611"/>
                  <a:gd name="connsiteX74" fmla="*/ 116541 w 745871"/>
                  <a:gd name="connsiteY74" fmla="*/ 251740 h 538611"/>
                  <a:gd name="connsiteX75" fmla="*/ 89647 w 745871"/>
                  <a:gd name="connsiteY75" fmla="*/ 242775 h 538611"/>
                  <a:gd name="connsiteX76" fmla="*/ 188259 w 745871"/>
                  <a:gd name="connsiteY76" fmla="*/ 233811 h 538611"/>
                  <a:gd name="connsiteX77" fmla="*/ 152400 w 745871"/>
                  <a:gd name="connsiteY77" fmla="*/ 242775 h 538611"/>
                  <a:gd name="connsiteX78" fmla="*/ 80682 w 745871"/>
                  <a:gd name="connsiteY78" fmla="*/ 206916 h 538611"/>
                  <a:gd name="connsiteX79" fmla="*/ 89647 w 745871"/>
                  <a:gd name="connsiteY79" fmla="*/ 171058 h 538611"/>
                  <a:gd name="connsiteX80" fmla="*/ 71718 w 745871"/>
                  <a:gd name="connsiteY80" fmla="*/ 153128 h 538611"/>
                  <a:gd name="connsiteX81" fmla="*/ 215153 w 745871"/>
                  <a:gd name="connsiteY81" fmla="*/ 162093 h 538611"/>
                  <a:gd name="connsiteX82" fmla="*/ 251012 w 745871"/>
                  <a:gd name="connsiteY82" fmla="*/ 224846 h 538611"/>
                  <a:gd name="connsiteX83" fmla="*/ 233082 w 745871"/>
                  <a:gd name="connsiteY83" fmla="*/ 197952 h 538611"/>
                  <a:gd name="connsiteX84" fmla="*/ 179294 w 745871"/>
                  <a:gd name="connsiteY84" fmla="*/ 171058 h 538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45871" h="538611">
                    <a:moveTo>
                      <a:pt x="179294" y="171058"/>
                    </a:moveTo>
                    <a:cubicBezTo>
                      <a:pt x="179294" y="144164"/>
                      <a:pt x="208757" y="78287"/>
                      <a:pt x="233082" y="36587"/>
                    </a:cubicBezTo>
                    <a:cubicBezTo>
                      <a:pt x="237843" y="28425"/>
                      <a:pt x="240493" y="54160"/>
                      <a:pt x="242047" y="63481"/>
                    </a:cubicBezTo>
                    <a:cubicBezTo>
                      <a:pt x="246496" y="90172"/>
                      <a:pt x="248024" y="117269"/>
                      <a:pt x="251012" y="144163"/>
                    </a:cubicBezTo>
                    <a:cubicBezTo>
                      <a:pt x="254000" y="96351"/>
                      <a:pt x="246212" y="46613"/>
                      <a:pt x="259977" y="728"/>
                    </a:cubicBezTo>
                    <a:cubicBezTo>
                      <a:pt x="262953" y="-9191"/>
                      <a:pt x="285611" y="85334"/>
                      <a:pt x="286871" y="90375"/>
                    </a:cubicBezTo>
                    <a:cubicBezTo>
                      <a:pt x="295836" y="84399"/>
                      <a:pt x="304128" y="77264"/>
                      <a:pt x="313765" y="72446"/>
                    </a:cubicBezTo>
                    <a:cubicBezTo>
                      <a:pt x="322217" y="68220"/>
                      <a:pt x="334756" y="56102"/>
                      <a:pt x="340659" y="63481"/>
                    </a:cubicBezTo>
                    <a:cubicBezTo>
                      <a:pt x="352014" y="77674"/>
                      <a:pt x="346636" y="99340"/>
                      <a:pt x="349624" y="117269"/>
                    </a:cubicBezTo>
                    <a:cubicBezTo>
                      <a:pt x="356341" y="97117"/>
                      <a:pt x="360300" y="71875"/>
                      <a:pt x="385482" y="63481"/>
                    </a:cubicBezTo>
                    <a:lnTo>
                      <a:pt x="412377" y="72446"/>
                    </a:lnTo>
                    <a:cubicBezTo>
                      <a:pt x="421342" y="66469"/>
                      <a:pt x="428818" y="51903"/>
                      <a:pt x="439271" y="54516"/>
                    </a:cubicBezTo>
                    <a:cubicBezTo>
                      <a:pt x="448439" y="56808"/>
                      <a:pt x="445639" y="72325"/>
                      <a:pt x="448235" y="81411"/>
                    </a:cubicBezTo>
                    <a:cubicBezTo>
                      <a:pt x="451620" y="93258"/>
                      <a:pt x="454212" y="105316"/>
                      <a:pt x="457200" y="117269"/>
                    </a:cubicBezTo>
                    <a:cubicBezTo>
                      <a:pt x="463176" y="108304"/>
                      <a:pt x="466716" y="97105"/>
                      <a:pt x="475129" y="90375"/>
                    </a:cubicBezTo>
                    <a:cubicBezTo>
                      <a:pt x="482508" y="84472"/>
                      <a:pt x="498514" y="72637"/>
                      <a:pt x="502024" y="81411"/>
                    </a:cubicBezTo>
                    <a:cubicBezTo>
                      <a:pt x="508775" y="98288"/>
                      <a:pt x="498807" y="117955"/>
                      <a:pt x="493059" y="135199"/>
                    </a:cubicBezTo>
                    <a:cubicBezTo>
                      <a:pt x="489652" y="145420"/>
                      <a:pt x="475129" y="151319"/>
                      <a:pt x="475129" y="162093"/>
                    </a:cubicBezTo>
                    <a:cubicBezTo>
                      <a:pt x="475129" y="170545"/>
                      <a:pt x="485499" y="147943"/>
                      <a:pt x="493059" y="144163"/>
                    </a:cubicBezTo>
                    <a:cubicBezTo>
                      <a:pt x="509963" y="135711"/>
                      <a:pt x="528918" y="132210"/>
                      <a:pt x="546847" y="126234"/>
                    </a:cubicBezTo>
                    <a:cubicBezTo>
                      <a:pt x="543859" y="138187"/>
                      <a:pt x="542735" y="150768"/>
                      <a:pt x="537882" y="162093"/>
                    </a:cubicBezTo>
                    <a:cubicBezTo>
                      <a:pt x="533638" y="171996"/>
                      <a:pt x="509179" y="188987"/>
                      <a:pt x="519953" y="188987"/>
                    </a:cubicBezTo>
                    <a:cubicBezTo>
                      <a:pt x="532631" y="188987"/>
                      <a:pt x="535076" y="166801"/>
                      <a:pt x="546847" y="162093"/>
                    </a:cubicBezTo>
                    <a:cubicBezTo>
                      <a:pt x="566466" y="154245"/>
                      <a:pt x="588682" y="156116"/>
                      <a:pt x="609600" y="153128"/>
                    </a:cubicBezTo>
                    <a:cubicBezTo>
                      <a:pt x="612588" y="162093"/>
                      <a:pt x="618565" y="170572"/>
                      <a:pt x="618565" y="180022"/>
                    </a:cubicBezTo>
                    <a:cubicBezTo>
                      <a:pt x="618565" y="189472"/>
                      <a:pt x="601148" y="202690"/>
                      <a:pt x="609600" y="206916"/>
                    </a:cubicBezTo>
                    <a:cubicBezTo>
                      <a:pt x="619237" y="211735"/>
                      <a:pt x="626857" y="193805"/>
                      <a:pt x="636494" y="188987"/>
                    </a:cubicBezTo>
                    <a:cubicBezTo>
                      <a:pt x="644946" y="184761"/>
                      <a:pt x="654423" y="183010"/>
                      <a:pt x="663388" y="180022"/>
                    </a:cubicBezTo>
                    <a:cubicBezTo>
                      <a:pt x="657412" y="185999"/>
                      <a:pt x="652221" y="192881"/>
                      <a:pt x="645459" y="197952"/>
                    </a:cubicBezTo>
                    <a:cubicBezTo>
                      <a:pt x="602191" y="230403"/>
                      <a:pt x="558978" y="250159"/>
                      <a:pt x="627529" y="215881"/>
                    </a:cubicBezTo>
                    <a:cubicBezTo>
                      <a:pt x="654423" y="218869"/>
                      <a:pt x="684009" y="212744"/>
                      <a:pt x="708212" y="224846"/>
                    </a:cubicBezTo>
                    <a:cubicBezTo>
                      <a:pt x="716664" y="229072"/>
                      <a:pt x="705150" y="244361"/>
                      <a:pt x="699247" y="251740"/>
                    </a:cubicBezTo>
                    <a:cubicBezTo>
                      <a:pt x="645648" y="318739"/>
                      <a:pt x="600354" y="323528"/>
                      <a:pt x="672353" y="305528"/>
                    </a:cubicBezTo>
                    <a:cubicBezTo>
                      <a:pt x="716625" y="349802"/>
                      <a:pt x="672781" y="295706"/>
                      <a:pt x="654424" y="332422"/>
                    </a:cubicBezTo>
                    <a:cubicBezTo>
                      <a:pt x="650198" y="340874"/>
                      <a:pt x="672052" y="339534"/>
                      <a:pt x="681318" y="341387"/>
                    </a:cubicBezTo>
                    <a:cubicBezTo>
                      <a:pt x="702038" y="345531"/>
                      <a:pt x="723153" y="347364"/>
                      <a:pt x="744071" y="350352"/>
                    </a:cubicBezTo>
                    <a:cubicBezTo>
                      <a:pt x="678594" y="372177"/>
                      <a:pt x="708617" y="363697"/>
                      <a:pt x="654424" y="377246"/>
                    </a:cubicBezTo>
                    <a:lnTo>
                      <a:pt x="726141" y="386211"/>
                    </a:lnTo>
                    <a:cubicBezTo>
                      <a:pt x="736407" y="394766"/>
                      <a:pt x="718478" y="413514"/>
                      <a:pt x="708212" y="422069"/>
                    </a:cubicBezTo>
                    <a:cubicBezTo>
                      <a:pt x="698747" y="429957"/>
                      <a:pt x="684306" y="428046"/>
                      <a:pt x="672353" y="431034"/>
                    </a:cubicBezTo>
                    <a:cubicBezTo>
                      <a:pt x="696259" y="434022"/>
                      <a:pt x="722522" y="429225"/>
                      <a:pt x="744071" y="439999"/>
                    </a:cubicBezTo>
                    <a:cubicBezTo>
                      <a:pt x="751631" y="443779"/>
                      <a:pt x="733389" y="453580"/>
                      <a:pt x="726141" y="457928"/>
                    </a:cubicBezTo>
                    <a:cubicBezTo>
                      <a:pt x="718038" y="462790"/>
                      <a:pt x="708095" y="463575"/>
                      <a:pt x="699247" y="466893"/>
                    </a:cubicBezTo>
                    <a:cubicBezTo>
                      <a:pt x="684180" y="472543"/>
                      <a:pt x="669365" y="478846"/>
                      <a:pt x="654424" y="484822"/>
                    </a:cubicBezTo>
                    <a:cubicBezTo>
                      <a:pt x="648447" y="490799"/>
                      <a:pt x="641774" y="496152"/>
                      <a:pt x="636494" y="502752"/>
                    </a:cubicBezTo>
                    <a:cubicBezTo>
                      <a:pt x="629763" y="511165"/>
                      <a:pt x="628925" y="526686"/>
                      <a:pt x="618565" y="529646"/>
                    </a:cubicBezTo>
                    <a:cubicBezTo>
                      <a:pt x="603914" y="533832"/>
                      <a:pt x="588682" y="523669"/>
                      <a:pt x="573741" y="520681"/>
                    </a:cubicBezTo>
                    <a:cubicBezTo>
                      <a:pt x="567765" y="511716"/>
                      <a:pt x="566586" y="493787"/>
                      <a:pt x="555812" y="493787"/>
                    </a:cubicBezTo>
                    <a:cubicBezTo>
                      <a:pt x="521056" y="493787"/>
                      <a:pt x="551449" y="561385"/>
                      <a:pt x="528918" y="493787"/>
                    </a:cubicBezTo>
                    <a:cubicBezTo>
                      <a:pt x="522941" y="502752"/>
                      <a:pt x="521762" y="520681"/>
                      <a:pt x="510988" y="520681"/>
                    </a:cubicBezTo>
                    <a:cubicBezTo>
                      <a:pt x="495511" y="520681"/>
                      <a:pt x="485052" y="461761"/>
                      <a:pt x="484094" y="457928"/>
                    </a:cubicBezTo>
                    <a:cubicBezTo>
                      <a:pt x="440617" y="501405"/>
                      <a:pt x="457612" y="479722"/>
                      <a:pt x="430306" y="520681"/>
                    </a:cubicBezTo>
                    <a:cubicBezTo>
                      <a:pt x="348699" y="493478"/>
                      <a:pt x="470179" y="542621"/>
                      <a:pt x="394447" y="466893"/>
                    </a:cubicBezTo>
                    <a:cubicBezTo>
                      <a:pt x="387765" y="460211"/>
                      <a:pt x="389204" y="485101"/>
                      <a:pt x="385482" y="493787"/>
                    </a:cubicBezTo>
                    <a:cubicBezTo>
                      <a:pt x="380218" y="506070"/>
                      <a:pt x="373529" y="517693"/>
                      <a:pt x="367553" y="529646"/>
                    </a:cubicBezTo>
                    <a:cubicBezTo>
                      <a:pt x="364565" y="508728"/>
                      <a:pt x="379589" y="464559"/>
                      <a:pt x="358588" y="466893"/>
                    </a:cubicBezTo>
                    <a:cubicBezTo>
                      <a:pt x="324987" y="470627"/>
                      <a:pt x="286871" y="538611"/>
                      <a:pt x="286871" y="538611"/>
                    </a:cubicBezTo>
                    <a:cubicBezTo>
                      <a:pt x="277906" y="535623"/>
                      <a:pt x="264665" y="537851"/>
                      <a:pt x="259977" y="529646"/>
                    </a:cubicBezTo>
                    <a:cubicBezTo>
                      <a:pt x="233620" y="483522"/>
                      <a:pt x="271306" y="455565"/>
                      <a:pt x="233082" y="493787"/>
                    </a:cubicBezTo>
                    <a:cubicBezTo>
                      <a:pt x="203823" y="484034"/>
                      <a:pt x="191739" y="489937"/>
                      <a:pt x="215153" y="448963"/>
                    </a:cubicBezTo>
                    <a:cubicBezTo>
                      <a:pt x="221443" y="437955"/>
                      <a:pt x="254725" y="422069"/>
                      <a:pt x="242047" y="422069"/>
                    </a:cubicBezTo>
                    <a:cubicBezTo>
                      <a:pt x="227106" y="422069"/>
                      <a:pt x="219161" y="441550"/>
                      <a:pt x="206188" y="448963"/>
                    </a:cubicBezTo>
                    <a:cubicBezTo>
                      <a:pt x="197983" y="453651"/>
                      <a:pt x="188259" y="454940"/>
                      <a:pt x="179294" y="457928"/>
                    </a:cubicBezTo>
                    <a:cubicBezTo>
                      <a:pt x="176306" y="448963"/>
                      <a:pt x="165467" y="439137"/>
                      <a:pt x="170329" y="431034"/>
                    </a:cubicBezTo>
                    <a:cubicBezTo>
                      <a:pt x="177205" y="419575"/>
                      <a:pt x="206188" y="399741"/>
                      <a:pt x="206188" y="413105"/>
                    </a:cubicBezTo>
                    <a:cubicBezTo>
                      <a:pt x="206188" y="434346"/>
                      <a:pt x="120021" y="456768"/>
                      <a:pt x="116541" y="457928"/>
                    </a:cubicBezTo>
                    <a:cubicBezTo>
                      <a:pt x="113553" y="448963"/>
                      <a:pt x="104589" y="439999"/>
                      <a:pt x="107577" y="431034"/>
                    </a:cubicBezTo>
                    <a:cubicBezTo>
                      <a:pt x="119268" y="395963"/>
                      <a:pt x="162190" y="399520"/>
                      <a:pt x="188259" y="395175"/>
                    </a:cubicBezTo>
                    <a:cubicBezTo>
                      <a:pt x="182679" y="394378"/>
                      <a:pt x="108496" y="392991"/>
                      <a:pt x="98612" y="368281"/>
                    </a:cubicBezTo>
                    <a:cubicBezTo>
                      <a:pt x="95103" y="359507"/>
                      <a:pt x="99887" y="346879"/>
                      <a:pt x="107577" y="341387"/>
                    </a:cubicBezTo>
                    <a:cubicBezTo>
                      <a:pt x="122956" y="330402"/>
                      <a:pt x="161365" y="323458"/>
                      <a:pt x="161365" y="323458"/>
                    </a:cubicBezTo>
                    <a:cubicBezTo>
                      <a:pt x="123414" y="285507"/>
                      <a:pt x="164502" y="319423"/>
                      <a:pt x="80682" y="296563"/>
                    </a:cubicBezTo>
                    <a:cubicBezTo>
                      <a:pt x="67789" y="293047"/>
                      <a:pt x="57036" y="284061"/>
                      <a:pt x="44824" y="278634"/>
                    </a:cubicBezTo>
                    <a:cubicBezTo>
                      <a:pt x="30119" y="272098"/>
                      <a:pt x="14941" y="266681"/>
                      <a:pt x="0" y="260705"/>
                    </a:cubicBezTo>
                    <a:cubicBezTo>
                      <a:pt x="38847" y="257717"/>
                      <a:pt x="78336" y="259381"/>
                      <a:pt x="116541" y="251740"/>
                    </a:cubicBezTo>
                    <a:cubicBezTo>
                      <a:pt x="125807" y="249887"/>
                      <a:pt x="80480" y="245067"/>
                      <a:pt x="89647" y="242775"/>
                    </a:cubicBezTo>
                    <a:cubicBezTo>
                      <a:pt x="121668" y="234770"/>
                      <a:pt x="155388" y="236799"/>
                      <a:pt x="188259" y="233811"/>
                    </a:cubicBezTo>
                    <a:cubicBezTo>
                      <a:pt x="176306" y="236799"/>
                      <a:pt x="164353" y="245763"/>
                      <a:pt x="152400" y="242775"/>
                    </a:cubicBezTo>
                    <a:cubicBezTo>
                      <a:pt x="126470" y="236292"/>
                      <a:pt x="80682" y="206916"/>
                      <a:pt x="80682" y="206916"/>
                    </a:cubicBezTo>
                    <a:cubicBezTo>
                      <a:pt x="32434" y="134543"/>
                      <a:pt x="74526" y="216420"/>
                      <a:pt x="89647" y="171058"/>
                    </a:cubicBezTo>
                    <a:cubicBezTo>
                      <a:pt x="92320" y="163040"/>
                      <a:pt x="63287" y="153730"/>
                      <a:pt x="71718" y="153128"/>
                    </a:cubicBezTo>
                    <a:lnTo>
                      <a:pt x="215153" y="162093"/>
                    </a:lnTo>
                    <a:cubicBezTo>
                      <a:pt x="225411" y="192866"/>
                      <a:pt x="223875" y="197706"/>
                      <a:pt x="251012" y="224846"/>
                    </a:cubicBezTo>
                    <a:cubicBezTo>
                      <a:pt x="258630" y="232465"/>
                      <a:pt x="239547" y="206571"/>
                      <a:pt x="233082" y="197952"/>
                    </a:cubicBezTo>
                    <a:cubicBezTo>
                      <a:pt x="230546" y="194571"/>
                      <a:pt x="179294" y="197952"/>
                      <a:pt x="179294" y="1710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4310234" y="1967752"/>
                <a:ext cx="360377" cy="264459"/>
              </a:xfrm>
              <a:custGeom>
                <a:avLst/>
                <a:gdLst>
                  <a:gd name="connsiteX0" fmla="*/ 154189 w 157470"/>
                  <a:gd name="connsiteY0" fmla="*/ 53788 h 134470"/>
                  <a:gd name="connsiteX1" fmla="*/ 82471 w 157470"/>
                  <a:gd name="connsiteY1" fmla="*/ 8964 h 134470"/>
                  <a:gd name="connsiteX2" fmla="*/ 55577 w 157470"/>
                  <a:gd name="connsiteY2" fmla="*/ 0 h 134470"/>
                  <a:gd name="connsiteX3" fmla="*/ 19718 w 157470"/>
                  <a:gd name="connsiteY3" fmla="*/ 8964 h 134470"/>
                  <a:gd name="connsiteX4" fmla="*/ 1789 w 157470"/>
                  <a:gd name="connsiteY4" fmla="*/ 26894 h 134470"/>
                  <a:gd name="connsiteX5" fmla="*/ 28683 w 157470"/>
                  <a:gd name="connsiteY5" fmla="*/ 125506 h 134470"/>
                  <a:gd name="connsiteX6" fmla="*/ 55577 w 157470"/>
                  <a:gd name="connsiteY6" fmla="*/ 134470 h 134470"/>
                  <a:gd name="connsiteX7" fmla="*/ 145224 w 157470"/>
                  <a:gd name="connsiteY7" fmla="*/ 98612 h 134470"/>
                  <a:gd name="connsiteX8" fmla="*/ 154189 w 157470"/>
                  <a:gd name="connsiteY8" fmla="*/ 53788 h 134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470" h="134470">
                    <a:moveTo>
                      <a:pt x="154189" y="53788"/>
                    </a:moveTo>
                    <a:cubicBezTo>
                      <a:pt x="143730" y="38847"/>
                      <a:pt x="107220" y="22463"/>
                      <a:pt x="82471" y="8964"/>
                    </a:cubicBezTo>
                    <a:cubicBezTo>
                      <a:pt x="74175" y="4439"/>
                      <a:pt x="65027" y="0"/>
                      <a:pt x="55577" y="0"/>
                    </a:cubicBezTo>
                    <a:cubicBezTo>
                      <a:pt x="43256" y="0"/>
                      <a:pt x="31671" y="5976"/>
                      <a:pt x="19718" y="8964"/>
                    </a:cubicBezTo>
                    <a:cubicBezTo>
                      <a:pt x="13742" y="14941"/>
                      <a:pt x="2554" y="18477"/>
                      <a:pt x="1789" y="26894"/>
                    </a:cubicBezTo>
                    <a:cubicBezTo>
                      <a:pt x="-1287" y="60728"/>
                      <a:pt x="-4329" y="105699"/>
                      <a:pt x="28683" y="125506"/>
                    </a:cubicBezTo>
                    <a:cubicBezTo>
                      <a:pt x="36786" y="130368"/>
                      <a:pt x="46612" y="131482"/>
                      <a:pt x="55577" y="134470"/>
                    </a:cubicBezTo>
                    <a:cubicBezTo>
                      <a:pt x="116516" y="127699"/>
                      <a:pt x="137876" y="150046"/>
                      <a:pt x="145224" y="98612"/>
                    </a:cubicBezTo>
                    <a:cubicBezTo>
                      <a:pt x="146914" y="86779"/>
                      <a:pt x="164648" y="68729"/>
                      <a:pt x="154189" y="537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588038" y="1237474"/>
              <a:ext cx="4920729" cy="4449500"/>
              <a:chOff x="4588038" y="1237474"/>
              <a:chExt cx="4920729" cy="4449500"/>
            </a:xfrm>
            <a:grpFill/>
          </p:grpSpPr>
          <p:sp>
            <p:nvSpPr>
              <p:cNvPr id="16" name="Freeform 15"/>
              <p:cNvSpPr/>
              <p:nvPr/>
            </p:nvSpPr>
            <p:spPr>
              <a:xfrm>
                <a:off x="6148206" y="2160179"/>
                <a:ext cx="1007328" cy="744380"/>
              </a:xfrm>
              <a:custGeom>
                <a:avLst/>
                <a:gdLst>
                  <a:gd name="connsiteX0" fmla="*/ 136286 w 1007328"/>
                  <a:gd name="connsiteY0" fmla="*/ 403412 h 744380"/>
                  <a:gd name="connsiteX1" fmla="*/ 118356 w 1007328"/>
                  <a:gd name="connsiteY1" fmla="*/ 331694 h 744380"/>
                  <a:gd name="connsiteX2" fmla="*/ 100427 w 1007328"/>
                  <a:gd name="connsiteY2" fmla="*/ 304800 h 744380"/>
                  <a:gd name="connsiteX3" fmla="*/ 82497 w 1007328"/>
                  <a:gd name="connsiteY3" fmla="*/ 233082 h 744380"/>
                  <a:gd name="connsiteX4" fmla="*/ 46639 w 1007328"/>
                  <a:gd name="connsiteY4" fmla="*/ 134470 h 744380"/>
                  <a:gd name="connsiteX5" fmla="*/ 73533 w 1007328"/>
                  <a:gd name="connsiteY5" fmla="*/ 116541 h 744380"/>
                  <a:gd name="connsiteX6" fmla="*/ 82497 w 1007328"/>
                  <a:gd name="connsiteY6" fmla="*/ 152400 h 744380"/>
                  <a:gd name="connsiteX7" fmla="*/ 100427 w 1007328"/>
                  <a:gd name="connsiteY7" fmla="*/ 188259 h 744380"/>
                  <a:gd name="connsiteX8" fmla="*/ 109392 w 1007328"/>
                  <a:gd name="connsiteY8" fmla="*/ 215153 h 744380"/>
                  <a:gd name="connsiteX9" fmla="*/ 136286 w 1007328"/>
                  <a:gd name="connsiteY9" fmla="*/ 35859 h 744380"/>
                  <a:gd name="connsiteX10" fmla="*/ 154215 w 1007328"/>
                  <a:gd name="connsiteY10" fmla="*/ 89647 h 744380"/>
                  <a:gd name="connsiteX11" fmla="*/ 199039 w 1007328"/>
                  <a:gd name="connsiteY11" fmla="*/ 197223 h 744380"/>
                  <a:gd name="connsiteX12" fmla="*/ 225933 w 1007328"/>
                  <a:gd name="connsiteY12" fmla="*/ 17929 h 744380"/>
                  <a:gd name="connsiteX13" fmla="*/ 252827 w 1007328"/>
                  <a:gd name="connsiteY13" fmla="*/ 0 h 744380"/>
                  <a:gd name="connsiteX14" fmla="*/ 270756 w 1007328"/>
                  <a:gd name="connsiteY14" fmla="*/ 71717 h 744380"/>
                  <a:gd name="connsiteX15" fmla="*/ 297650 w 1007328"/>
                  <a:gd name="connsiteY15" fmla="*/ 143435 h 744380"/>
                  <a:gd name="connsiteX16" fmla="*/ 333509 w 1007328"/>
                  <a:gd name="connsiteY16" fmla="*/ 80682 h 744380"/>
                  <a:gd name="connsiteX17" fmla="*/ 405227 w 1007328"/>
                  <a:gd name="connsiteY17" fmla="*/ 8965 h 744380"/>
                  <a:gd name="connsiteX18" fmla="*/ 414192 w 1007328"/>
                  <a:gd name="connsiteY18" fmla="*/ 134470 h 744380"/>
                  <a:gd name="connsiteX19" fmla="*/ 494874 w 1007328"/>
                  <a:gd name="connsiteY19" fmla="*/ 80682 h 744380"/>
                  <a:gd name="connsiteX20" fmla="*/ 575556 w 1007328"/>
                  <a:gd name="connsiteY20" fmla="*/ 44823 h 744380"/>
                  <a:gd name="connsiteX21" fmla="*/ 638309 w 1007328"/>
                  <a:gd name="connsiteY21" fmla="*/ 26894 h 744380"/>
                  <a:gd name="connsiteX22" fmla="*/ 647274 w 1007328"/>
                  <a:gd name="connsiteY22" fmla="*/ 53788 h 744380"/>
                  <a:gd name="connsiteX23" fmla="*/ 674168 w 1007328"/>
                  <a:gd name="connsiteY23" fmla="*/ 80682 h 744380"/>
                  <a:gd name="connsiteX24" fmla="*/ 701062 w 1007328"/>
                  <a:gd name="connsiteY24" fmla="*/ 89647 h 744380"/>
                  <a:gd name="connsiteX25" fmla="*/ 710027 w 1007328"/>
                  <a:gd name="connsiteY25" fmla="*/ 134470 h 744380"/>
                  <a:gd name="connsiteX26" fmla="*/ 754850 w 1007328"/>
                  <a:gd name="connsiteY26" fmla="*/ 125506 h 744380"/>
                  <a:gd name="connsiteX27" fmla="*/ 844497 w 1007328"/>
                  <a:gd name="connsiteY27" fmla="*/ 134470 h 744380"/>
                  <a:gd name="connsiteX28" fmla="*/ 817603 w 1007328"/>
                  <a:gd name="connsiteY28" fmla="*/ 161365 h 744380"/>
                  <a:gd name="connsiteX29" fmla="*/ 790709 w 1007328"/>
                  <a:gd name="connsiteY29" fmla="*/ 206188 h 744380"/>
                  <a:gd name="connsiteX30" fmla="*/ 871392 w 1007328"/>
                  <a:gd name="connsiteY30" fmla="*/ 188259 h 744380"/>
                  <a:gd name="connsiteX31" fmla="*/ 943109 w 1007328"/>
                  <a:gd name="connsiteY31" fmla="*/ 197223 h 744380"/>
                  <a:gd name="connsiteX32" fmla="*/ 925180 w 1007328"/>
                  <a:gd name="connsiteY32" fmla="*/ 224117 h 744380"/>
                  <a:gd name="connsiteX33" fmla="*/ 898286 w 1007328"/>
                  <a:gd name="connsiteY33" fmla="*/ 242047 h 744380"/>
                  <a:gd name="connsiteX34" fmla="*/ 952074 w 1007328"/>
                  <a:gd name="connsiteY34" fmla="*/ 251012 h 744380"/>
                  <a:gd name="connsiteX35" fmla="*/ 934145 w 1007328"/>
                  <a:gd name="connsiteY35" fmla="*/ 277906 h 744380"/>
                  <a:gd name="connsiteX36" fmla="*/ 907250 w 1007328"/>
                  <a:gd name="connsiteY36" fmla="*/ 295835 h 744380"/>
                  <a:gd name="connsiteX37" fmla="*/ 961039 w 1007328"/>
                  <a:gd name="connsiteY37" fmla="*/ 304800 h 744380"/>
                  <a:gd name="connsiteX38" fmla="*/ 952074 w 1007328"/>
                  <a:gd name="connsiteY38" fmla="*/ 331694 h 744380"/>
                  <a:gd name="connsiteX39" fmla="*/ 907250 w 1007328"/>
                  <a:gd name="connsiteY39" fmla="*/ 340659 h 744380"/>
                  <a:gd name="connsiteX40" fmla="*/ 970003 w 1007328"/>
                  <a:gd name="connsiteY40" fmla="*/ 349623 h 744380"/>
                  <a:gd name="connsiteX41" fmla="*/ 1005862 w 1007328"/>
                  <a:gd name="connsiteY41" fmla="*/ 358588 h 744380"/>
                  <a:gd name="connsiteX42" fmla="*/ 952074 w 1007328"/>
                  <a:gd name="connsiteY42" fmla="*/ 367553 h 744380"/>
                  <a:gd name="connsiteX43" fmla="*/ 889321 w 1007328"/>
                  <a:gd name="connsiteY43" fmla="*/ 376517 h 744380"/>
                  <a:gd name="connsiteX44" fmla="*/ 916215 w 1007328"/>
                  <a:gd name="connsiteY44" fmla="*/ 403412 h 744380"/>
                  <a:gd name="connsiteX45" fmla="*/ 943109 w 1007328"/>
                  <a:gd name="connsiteY45" fmla="*/ 421341 h 744380"/>
                  <a:gd name="connsiteX46" fmla="*/ 961039 w 1007328"/>
                  <a:gd name="connsiteY46" fmla="*/ 448235 h 744380"/>
                  <a:gd name="connsiteX47" fmla="*/ 978968 w 1007328"/>
                  <a:gd name="connsiteY47" fmla="*/ 466165 h 744380"/>
                  <a:gd name="connsiteX48" fmla="*/ 996897 w 1007328"/>
                  <a:gd name="connsiteY48" fmla="*/ 493059 h 744380"/>
                  <a:gd name="connsiteX49" fmla="*/ 943109 w 1007328"/>
                  <a:gd name="connsiteY49" fmla="*/ 475129 h 744380"/>
                  <a:gd name="connsiteX50" fmla="*/ 898286 w 1007328"/>
                  <a:gd name="connsiteY50" fmla="*/ 466165 h 744380"/>
                  <a:gd name="connsiteX51" fmla="*/ 889321 w 1007328"/>
                  <a:gd name="connsiteY51" fmla="*/ 493059 h 744380"/>
                  <a:gd name="connsiteX52" fmla="*/ 862427 w 1007328"/>
                  <a:gd name="connsiteY52" fmla="*/ 510988 h 744380"/>
                  <a:gd name="connsiteX53" fmla="*/ 898286 w 1007328"/>
                  <a:gd name="connsiteY53" fmla="*/ 582706 h 744380"/>
                  <a:gd name="connsiteX54" fmla="*/ 880356 w 1007328"/>
                  <a:gd name="connsiteY54" fmla="*/ 645459 h 744380"/>
                  <a:gd name="connsiteX55" fmla="*/ 862427 w 1007328"/>
                  <a:gd name="connsiteY55" fmla="*/ 618565 h 744380"/>
                  <a:gd name="connsiteX56" fmla="*/ 817603 w 1007328"/>
                  <a:gd name="connsiteY56" fmla="*/ 564776 h 744380"/>
                  <a:gd name="connsiteX57" fmla="*/ 808639 w 1007328"/>
                  <a:gd name="connsiteY57" fmla="*/ 681317 h 744380"/>
                  <a:gd name="connsiteX58" fmla="*/ 772780 w 1007328"/>
                  <a:gd name="connsiteY58" fmla="*/ 627529 h 744380"/>
                  <a:gd name="connsiteX59" fmla="*/ 763815 w 1007328"/>
                  <a:gd name="connsiteY59" fmla="*/ 654423 h 744380"/>
                  <a:gd name="connsiteX60" fmla="*/ 736921 w 1007328"/>
                  <a:gd name="connsiteY60" fmla="*/ 708212 h 744380"/>
                  <a:gd name="connsiteX61" fmla="*/ 727956 w 1007328"/>
                  <a:gd name="connsiteY61" fmla="*/ 681317 h 744380"/>
                  <a:gd name="connsiteX62" fmla="*/ 710027 w 1007328"/>
                  <a:gd name="connsiteY62" fmla="*/ 726141 h 744380"/>
                  <a:gd name="connsiteX63" fmla="*/ 665203 w 1007328"/>
                  <a:gd name="connsiteY63" fmla="*/ 708212 h 744380"/>
                  <a:gd name="connsiteX64" fmla="*/ 611415 w 1007328"/>
                  <a:gd name="connsiteY64" fmla="*/ 654423 h 744380"/>
                  <a:gd name="connsiteX65" fmla="*/ 584521 w 1007328"/>
                  <a:gd name="connsiteY65" fmla="*/ 708212 h 744380"/>
                  <a:gd name="connsiteX66" fmla="*/ 548662 w 1007328"/>
                  <a:gd name="connsiteY66" fmla="*/ 699247 h 744380"/>
                  <a:gd name="connsiteX67" fmla="*/ 503839 w 1007328"/>
                  <a:gd name="connsiteY67" fmla="*/ 690282 h 744380"/>
                  <a:gd name="connsiteX68" fmla="*/ 476945 w 1007328"/>
                  <a:gd name="connsiteY68" fmla="*/ 681317 h 744380"/>
                  <a:gd name="connsiteX69" fmla="*/ 467980 w 1007328"/>
                  <a:gd name="connsiteY69" fmla="*/ 708212 h 744380"/>
                  <a:gd name="connsiteX70" fmla="*/ 441086 w 1007328"/>
                  <a:gd name="connsiteY70" fmla="*/ 717176 h 744380"/>
                  <a:gd name="connsiteX71" fmla="*/ 432121 w 1007328"/>
                  <a:gd name="connsiteY71" fmla="*/ 663388 h 744380"/>
                  <a:gd name="connsiteX72" fmla="*/ 360403 w 1007328"/>
                  <a:gd name="connsiteY72" fmla="*/ 735106 h 744380"/>
                  <a:gd name="connsiteX73" fmla="*/ 324545 w 1007328"/>
                  <a:gd name="connsiteY73" fmla="*/ 726141 h 744380"/>
                  <a:gd name="connsiteX74" fmla="*/ 306615 w 1007328"/>
                  <a:gd name="connsiteY74" fmla="*/ 699247 h 744380"/>
                  <a:gd name="connsiteX75" fmla="*/ 252827 w 1007328"/>
                  <a:gd name="connsiteY75" fmla="*/ 690282 h 744380"/>
                  <a:gd name="connsiteX76" fmla="*/ 261792 w 1007328"/>
                  <a:gd name="connsiteY76" fmla="*/ 654423 h 744380"/>
                  <a:gd name="connsiteX77" fmla="*/ 225933 w 1007328"/>
                  <a:gd name="connsiteY77" fmla="*/ 681317 h 744380"/>
                  <a:gd name="connsiteX78" fmla="*/ 181109 w 1007328"/>
                  <a:gd name="connsiteY78" fmla="*/ 690282 h 744380"/>
                  <a:gd name="connsiteX79" fmla="*/ 208003 w 1007328"/>
                  <a:gd name="connsiteY79" fmla="*/ 681317 h 744380"/>
                  <a:gd name="connsiteX80" fmla="*/ 243862 w 1007328"/>
                  <a:gd name="connsiteY80" fmla="*/ 672353 h 744380"/>
                  <a:gd name="connsiteX81" fmla="*/ 127321 w 1007328"/>
                  <a:gd name="connsiteY81" fmla="*/ 663388 h 744380"/>
                  <a:gd name="connsiteX82" fmla="*/ 154215 w 1007328"/>
                  <a:gd name="connsiteY82" fmla="*/ 654423 h 744380"/>
                  <a:gd name="connsiteX83" fmla="*/ 216968 w 1007328"/>
                  <a:gd name="connsiteY83" fmla="*/ 645459 h 744380"/>
                  <a:gd name="connsiteX84" fmla="*/ 154215 w 1007328"/>
                  <a:gd name="connsiteY84" fmla="*/ 636494 h 744380"/>
                  <a:gd name="connsiteX85" fmla="*/ 1815 w 1007328"/>
                  <a:gd name="connsiteY85" fmla="*/ 618565 h 744380"/>
                  <a:gd name="connsiteX86" fmla="*/ 136286 w 1007328"/>
                  <a:gd name="connsiteY86" fmla="*/ 591670 h 744380"/>
                  <a:gd name="connsiteX87" fmla="*/ 190074 w 1007328"/>
                  <a:gd name="connsiteY87" fmla="*/ 582706 h 744380"/>
                  <a:gd name="connsiteX88" fmla="*/ 55603 w 1007328"/>
                  <a:gd name="connsiteY88" fmla="*/ 546847 h 744380"/>
                  <a:gd name="connsiteX89" fmla="*/ 28709 w 1007328"/>
                  <a:gd name="connsiteY89" fmla="*/ 537882 h 744380"/>
                  <a:gd name="connsiteX90" fmla="*/ 64568 w 1007328"/>
                  <a:gd name="connsiteY90" fmla="*/ 519953 h 744380"/>
                  <a:gd name="connsiteX91" fmla="*/ 109392 w 1007328"/>
                  <a:gd name="connsiteY91" fmla="*/ 510988 h 744380"/>
                  <a:gd name="connsiteX92" fmla="*/ 136286 w 1007328"/>
                  <a:gd name="connsiteY92" fmla="*/ 502023 h 744380"/>
                  <a:gd name="connsiteX93" fmla="*/ 91462 w 1007328"/>
                  <a:gd name="connsiteY93" fmla="*/ 484094 h 744380"/>
                  <a:gd name="connsiteX94" fmla="*/ 127321 w 1007328"/>
                  <a:gd name="connsiteY94" fmla="*/ 448235 h 744380"/>
                  <a:gd name="connsiteX95" fmla="*/ 73533 w 1007328"/>
                  <a:gd name="connsiteY95" fmla="*/ 439270 h 744380"/>
                  <a:gd name="connsiteX96" fmla="*/ 55603 w 1007328"/>
                  <a:gd name="connsiteY96" fmla="*/ 421341 h 744380"/>
                  <a:gd name="connsiteX97" fmla="*/ 118356 w 1007328"/>
                  <a:gd name="connsiteY97" fmla="*/ 412376 h 744380"/>
                  <a:gd name="connsiteX98" fmla="*/ 91462 w 1007328"/>
                  <a:gd name="connsiteY98" fmla="*/ 403412 h 744380"/>
                  <a:gd name="connsiteX99" fmla="*/ 55603 w 1007328"/>
                  <a:gd name="connsiteY99" fmla="*/ 394447 h 744380"/>
                  <a:gd name="connsiteX100" fmla="*/ 28709 w 1007328"/>
                  <a:gd name="connsiteY100" fmla="*/ 376517 h 744380"/>
                  <a:gd name="connsiteX101" fmla="*/ 100427 w 1007328"/>
                  <a:gd name="connsiteY101" fmla="*/ 349623 h 744380"/>
                  <a:gd name="connsiteX102" fmla="*/ 136286 w 1007328"/>
                  <a:gd name="connsiteY102" fmla="*/ 331694 h 74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007328" h="744380">
                    <a:moveTo>
                      <a:pt x="136286" y="403412"/>
                    </a:moveTo>
                    <a:cubicBezTo>
                      <a:pt x="132876" y="386361"/>
                      <a:pt x="127545" y="350073"/>
                      <a:pt x="118356" y="331694"/>
                    </a:cubicBezTo>
                    <a:cubicBezTo>
                      <a:pt x="113538" y="322057"/>
                      <a:pt x="105245" y="314437"/>
                      <a:pt x="100427" y="304800"/>
                    </a:cubicBezTo>
                    <a:cubicBezTo>
                      <a:pt x="87008" y="277962"/>
                      <a:pt x="92727" y="263773"/>
                      <a:pt x="82497" y="233082"/>
                    </a:cubicBezTo>
                    <a:cubicBezTo>
                      <a:pt x="29592" y="74368"/>
                      <a:pt x="72577" y="238229"/>
                      <a:pt x="46639" y="134470"/>
                    </a:cubicBezTo>
                    <a:cubicBezTo>
                      <a:pt x="55604" y="128494"/>
                      <a:pt x="63896" y="111722"/>
                      <a:pt x="73533" y="116541"/>
                    </a:cubicBezTo>
                    <a:cubicBezTo>
                      <a:pt x="84553" y="122051"/>
                      <a:pt x="78171" y="140864"/>
                      <a:pt x="82497" y="152400"/>
                    </a:cubicBezTo>
                    <a:cubicBezTo>
                      <a:pt x="87189" y="164913"/>
                      <a:pt x="95163" y="175976"/>
                      <a:pt x="100427" y="188259"/>
                    </a:cubicBezTo>
                    <a:cubicBezTo>
                      <a:pt x="104149" y="196945"/>
                      <a:pt x="106404" y="206188"/>
                      <a:pt x="109392" y="215153"/>
                    </a:cubicBezTo>
                    <a:cubicBezTo>
                      <a:pt x="172319" y="152222"/>
                      <a:pt x="82829" y="249688"/>
                      <a:pt x="136286" y="35859"/>
                    </a:cubicBezTo>
                    <a:cubicBezTo>
                      <a:pt x="140870" y="17524"/>
                      <a:pt x="148239" y="71718"/>
                      <a:pt x="154215" y="89647"/>
                    </a:cubicBezTo>
                    <a:cubicBezTo>
                      <a:pt x="178482" y="162448"/>
                      <a:pt x="163695" y="126535"/>
                      <a:pt x="199039" y="197223"/>
                    </a:cubicBezTo>
                    <a:cubicBezTo>
                      <a:pt x="252854" y="116499"/>
                      <a:pt x="180160" y="235348"/>
                      <a:pt x="225933" y="17929"/>
                    </a:cubicBezTo>
                    <a:cubicBezTo>
                      <a:pt x="228153" y="7386"/>
                      <a:pt x="243862" y="5976"/>
                      <a:pt x="252827" y="0"/>
                    </a:cubicBezTo>
                    <a:cubicBezTo>
                      <a:pt x="273319" y="61474"/>
                      <a:pt x="249122" y="-14822"/>
                      <a:pt x="270756" y="71717"/>
                    </a:cubicBezTo>
                    <a:cubicBezTo>
                      <a:pt x="275440" y="90454"/>
                      <a:pt x="292167" y="129726"/>
                      <a:pt x="297650" y="143435"/>
                    </a:cubicBezTo>
                    <a:cubicBezTo>
                      <a:pt x="308724" y="110213"/>
                      <a:pt x="305081" y="111694"/>
                      <a:pt x="333509" y="80682"/>
                    </a:cubicBezTo>
                    <a:cubicBezTo>
                      <a:pt x="356354" y="55760"/>
                      <a:pt x="405227" y="8965"/>
                      <a:pt x="405227" y="8965"/>
                    </a:cubicBezTo>
                    <a:cubicBezTo>
                      <a:pt x="408215" y="50800"/>
                      <a:pt x="381441" y="108269"/>
                      <a:pt x="414192" y="134470"/>
                    </a:cubicBezTo>
                    <a:cubicBezTo>
                      <a:pt x="439432" y="154662"/>
                      <a:pt x="465337" y="93810"/>
                      <a:pt x="494874" y="80682"/>
                    </a:cubicBezTo>
                    <a:cubicBezTo>
                      <a:pt x="521768" y="68729"/>
                      <a:pt x="548389" y="56142"/>
                      <a:pt x="575556" y="44823"/>
                    </a:cubicBezTo>
                    <a:cubicBezTo>
                      <a:pt x="594841" y="36788"/>
                      <a:pt x="618444" y="31860"/>
                      <a:pt x="638309" y="26894"/>
                    </a:cubicBezTo>
                    <a:cubicBezTo>
                      <a:pt x="641297" y="35859"/>
                      <a:pt x="649870" y="44702"/>
                      <a:pt x="647274" y="53788"/>
                    </a:cubicBezTo>
                    <a:cubicBezTo>
                      <a:pt x="634044" y="100093"/>
                      <a:pt x="575751" y="97085"/>
                      <a:pt x="674168" y="80682"/>
                    </a:cubicBezTo>
                    <a:cubicBezTo>
                      <a:pt x="683133" y="83670"/>
                      <a:pt x="695820" y="81784"/>
                      <a:pt x="701062" y="89647"/>
                    </a:cubicBezTo>
                    <a:cubicBezTo>
                      <a:pt x="709514" y="102325"/>
                      <a:pt x="697349" y="126018"/>
                      <a:pt x="710027" y="134470"/>
                    </a:cubicBezTo>
                    <a:cubicBezTo>
                      <a:pt x="722705" y="142922"/>
                      <a:pt x="739909" y="128494"/>
                      <a:pt x="754850" y="125506"/>
                    </a:cubicBezTo>
                    <a:lnTo>
                      <a:pt x="844497" y="134470"/>
                    </a:lnTo>
                    <a:cubicBezTo>
                      <a:pt x="855505" y="140760"/>
                      <a:pt x="825210" y="151222"/>
                      <a:pt x="817603" y="161365"/>
                    </a:cubicBezTo>
                    <a:cubicBezTo>
                      <a:pt x="807149" y="175304"/>
                      <a:pt x="782916" y="190604"/>
                      <a:pt x="790709" y="206188"/>
                    </a:cubicBezTo>
                    <a:cubicBezTo>
                      <a:pt x="791973" y="208716"/>
                      <a:pt x="865742" y="189671"/>
                      <a:pt x="871392" y="188259"/>
                    </a:cubicBezTo>
                    <a:cubicBezTo>
                      <a:pt x="895298" y="191247"/>
                      <a:pt x="923063" y="183860"/>
                      <a:pt x="943109" y="197223"/>
                    </a:cubicBezTo>
                    <a:cubicBezTo>
                      <a:pt x="952074" y="203199"/>
                      <a:pt x="932798" y="216498"/>
                      <a:pt x="925180" y="224117"/>
                    </a:cubicBezTo>
                    <a:cubicBezTo>
                      <a:pt x="917561" y="231736"/>
                      <a:pt x="907251" y="236070"/>
                      <a:pt x="898286" y="242047"/>
                    </a:cubicBezTo>
                    <a:cubicBezTo>
                      <a:pt x="916215" y="245035"/>
                      <a:pt x="939221" y="238159"/>
                      <a:pt x="952074" y="251012"/>
                    </a:cubicBezTo>
                    <a:cubicBezTo>
                      <a:pt x="959692" y="258630"/>
                      <a:pt x="941764" y="270288"/>
                      <a:pt x="934145" y="277906"/>
                    </a:cubicBezTo>
                    <a:cubicBezTo>
                      <a:pt x="926526" y="285525"/>
                      <a:pt x="916215" y="289859"/>
                      <a:pt x="907250" y="295835"/>
                    </a:cubicBezTo>
                    <a:cubicBezTo>
                      <a:pt x="925180" y="298823"/>
                      <a:pt x="946845" y="293445"/>
                      <a:pt x="961039" y="304800"/>
                    </a:cubicBezTo>
                    <a:cubicBezTo>
                      <a:pt x="968418" y="310703"/>
                      <a:pt x="959937" y="326452"/>
                      <a:pt x="952074" y="331694"/>
                    </a:cubicBezTo>
                    <a:cubicBezTo>
                      <a:pt x="939396" y="340146"/>
                      <a:pt x="922191" y="337671"/>
                      <a:pt x="907250" y="340659"/>
                    </a:cubicBezTo>
                    <a:cubicBezTo>
                      <a:pt x="928168" y="343647"/>
                      <a:pt x="949214" y="345843"/>
                      <a:pt x="970003" y="349623"/>
                    </a:cubicBezTo>
                    <a:cubicBezTo>
                      <a:pt x="982125" y="351827"/>
                      <a:pt x="1014574" y="349876"/>
                      <a:pt x="1005862" y="358588"/>
                    </a:cubicBezTo>
                    <a:cubicBezTo>
                      <a:pt x="993010" y="371441"/>
                      <a:pt x="970039" y="364789"/>
                      <a:pt x="952074" y="367553"/>
                    </a:cubicBezTo>
                    <a:cubicBezTo>
                      <a:pt x="931190" y="370766"/>
                      <a:pt x="910239" y="373529"/>
                      <a:pt x="889321" y="376517"/>
                    </a:cubicBezTo>
                    <a:cubicBezTo>
                      <a:pt x="898286" y="385482"/>
                      <a:pt x="906475" y="395296"/>
                      <a:pt x="916215" y="403412"/>
                    </a:cubicBezTo>
                    <a:cubicBezTo>
                      <a:pt x="924492" y="410309"/>
                      <a:pt x="935490" y="413723"/>
                      <a:pt x="943109" y="421341"/>
                    </a:cubicBezTo>
                    <a:cubicBezTo>
                      <a:pt x="950728" y="428960"/>
                      <a:pt x="954308" y="439822"/>
                      <a:pt x="961039" y="448235"/>
                    </a:cubicBezTo>
                    <a:cubicBezTo>
                      <a:pt x="966319" y="454835"/>
                      <a:pt x="973688" y="459565"/>
                      <a:pt x="978968" y="466165"/>
                    </a:cubicBezTo>
                    <a:cubicBezTo>
                      <a:pt x="985698" y="474578"/>
                      <a:pt x="1007349" y="490446"/>
                      <a:pt x="996897" y="493059"/>
                    </a:cubicBezTo>
                    <a:cubicBezTo>
                      <a:pt x="978562" y="497642"/>
                      <a:pt x="961641" y="478835"/>
                      <a:pt x="943109" y="475129"/>
                    </a:cubicBezTo>
                    <a:lnTo>
                      <a:pt x="898286" y="466165"/>
                    </a:lnTo>
                    <a:cubicBezTo>
                      <a:pt x="895298" y="475130"/>
                      <a:pt x="895224" y="485680"/>
                      <a:pt x="889321" y="493059"/>
                    </a:cubicBezTo>
                    <a:cubicBezTo>
                      <a:pt x="882590" y="501472"/>
                      <a:pt x="863763" y="500297"/>
                      <a:pt x="862427" y="510988"/>
                    </a:cubicBezTo>
                    <a:cubicBezTo>
                      <a:pt x="857849" y="547614"/>
                      <a:pt x="878254" y="562674"/>
                      <a:pt x="898286" y="582706"/>
                    </a:cubicBezTo>
                    <a:cubicBezTo>
                      <a:pt x="875344" y="513882"/>
                      <a:pt x="904500" y="589123"/>
                      <a:pt x="880356" y="645459"/>
                    </a:cubicBezTo>
                    <a:cubicBezTo>
                      <a:pt x="876112" y="655362"/>
                      <a:pt x="868689" y="627332"/>
                      <a:pt x="862427" y="618565"/>
                    </a:cubicBezTo>
                    <a:cubicBezTo>
                      <a:pt x="835789" y="581272"/>
                      <a:pt x="843084" y="590257"/>
                      <a:pt x="817603" y="564776"/>
                    </a:cubicBezTo>
                    <a:cubicBezTo>
                      <a:pt x="814615" y="603623"/>
                      <a:pt x="831285" y="649612"/>
                      <a:pt x="808639" y="681317"/>
                    </a:cubicBezTo>
                    <a:cubicBezTo>
                      <a:pt x="796114" y="698852"/>
                      <a:pt x="772780" y="627529"/>
                      <a:pt x="772780" y="627529"/>
                    </a:cubicBezTo>
                    <a:cubicBezTo>
                      <a:pt x="769792" y="636494"/>
                      <a:pt x="765252" y="645083"/>
                      <a:pt x="763815" y="654423"/>
                    </a:cubicBezTo>
                    <a:cubicBezTo>
                      <a:pt x="752101" y="730563"/>
                      <a:pt x="768912" y="782858"/>
                      <a:pt x="736921" y="708212"/>
                    </a:cubicBezTo>
                    <a:cubicBezTo>
                      <a:pt x="733199" y="699526"/>
                      <a:pt x="730944" y="690282"/>
                      <a:pt x="727956" y="681317"/>
                    </a:cubicBezTo>
                    <a:cubicBezTo>
                      <a:pt x="721980" y="696258"/>
                      <a:pt x="724818" y="719802"/>
                      <a:pt x="710027" y="726141"/>
                    </a:cubicBezTo>
                    <a:cubicBezTo>
                      <a:pt x="695236" y="732480"/>
                      <a:pt x="678217" y="717677"/>
                      <a:pt x="665203" y="708212"/>
                    </a:cubicBezTo>
                    <a:cubicBezTo>
                      <a:pt x="644697" y="693298"/>
                      <a:pt x="611415" y="654423"/>
                      <a:pt x="611415" y="654423"/>
                    </a:cubicBezTo>
                    <a:cubicBezTo>
                      <a:pt x="607934" y="664865"/>
                      <a:pt x="597553" y="703868"/>
                      <a:pt x="584521" y="708212"/>
                    </a:cubicBezTo>
                    <a:cubicBezTo>
                      <a:pt x="572832" y="712108"/>
                      <a:pt x="560615" y="702235"/>
                      <a:pt x="548662" y="699247"/>
                    </a:cubicBezTo>
                    <a:cubicBezTo>
                      <a:pt x="501394" y="730759"/>
                      <a:pt x="539154" y="718534"/>
                      <a:pt x="503839" y="690282"/>
                    </a:cubicBezTo>
                    <a:cubicBezTo>
                      <a:pt x="496460" y="684379"/>
                      <a:pt x="485910" y="684305"/>
                      <a:pt x="476945" y="681317"/>
                    </a:cubicBezTo>
                    <a:cubicBezTo>
                      <a:pt x="473957" y="690282"/>
                      <a:pt x="474662" y="701530"/>
                      <a:pt x="467980" y="708212"/>
                    </a:cubicBezTo>
                    <a:cubicBezTo>
                      <a:pt x="461298" y="714894"/>
                      <a:pt x="446989" y="724555"/>
                      <a:pt x="441086" y="717176"/>
                    </a:cubicBezTo>
                    <a:cubicBezTo>
                      <a:pt x="429731" y="702982"/>
                      <a:pt x="435109" y="681317"/>
                      <a:pt x="432121" y="663388"/>
                    </a:cubicBezTo>
                    <a:cubicBezTo>
                      <a:pt x="412533" y="692771"/>
                      <a:pt x="398020" y="720059"/>
                      <a:pt x="360403" y="735106"/>
                    </a:cubicBezTo>
                    <a:cubicBezTo>
                      <a:pt x="348964" y="739682"/>
                      <a:pt x="336498" y="729129"/>
                      <a:pt x="324545" y="726141"/>
                    </a:cubicBezTo>
                    <a:cubicBezTo>
                      <a:pt x="318568" y="717176"/>
                      <a:pt x="316252" y="704065"/>
                      <a:pt x="306615" y="699247"/>
                    </a:cubicBezTo>
                    <a:cubicBezTo>
                      <a:pt x="290357" y="691118"/>
                      <a:pt x="265680" y="703135"/>
                      <a:pt x="252827" y="690282"/>
                    </a:cubicBezTo>
                    <a:cubicBezTo>
                      <a:pt x="244115" y="681570"/>
                      <a:pt x="273481" y="658319"/>
                      <a:pt x="261792" y="654423"/>
                    </a:cubicBezTo>
                    <a:cubicBezTo>
                      <a:pt x="247618" y="649698"/>
                      <a:pt x="239586" y="675249"/>
                      <a:pt x="225933" y="681317"/>
                    </a:cubicBezTo>
                    <a:cubicBezTo>
                      <a:pt x="212009" y="687505"/>
                      <a:pt x="196346" y="690282"/>
                      <a:pt x="181109" y="690282"/>
                    </a:cubicBezTo>
                    <a:cubicBezTo>
                      <a:pt x="171659" y="690282"/>
                      <a:pt x="198917" y="683913"/>
                      <a:pt x="208003" y="681317"/>
                    </a:cubicBezTo>
                    <a:cubicBezTo>
                      <a:pt x="219850" y="677932"/>
                      <a:pt x="243862" y="672353"/>
                      <a:pt x="243862" y="672353"/>
                    </a:cubicBezTo>
                    <a:cubicBezTo>
                      <a:pt x="205015" y="669365"/>
                      <a:pt x="165526" y="671029"/>
                      <a:pt x="127321" y="663388"/>
                    </a:cubicBezTo>
                    <a:cubicBezTo>
                      <a:pt x="118055" y="661535"/>
                      <a:pt x="144949" y="656276"/>
                      <a:pt x="154215" y="654423"/>
                    </a:cubicBezTo>
                    <a:cubicBezTo>
                      <a:pt x="174935" y="650279"/>
                      <a:pt x="196050" y="648447"/>
                      <a:pt x="216968" y="645459"/>
                    </a:cubicBezTo>
                    <a:lnTo>
                      <a:pt x="154215" y="636494"/>
                    </a:lnTo>
                    <a:cubicBezTo>
                      <a:pt x="103460" y="630150"/>
                      <a:pt x="20811" y="666057"/>
                      <a:pt x="1815" y="618565"/>
                    </a:cubicBezTo>
                    <a:cubicBezTo>
                      <a:pt x="-15161" y="576123"/>
                      <a:pt x="91382" y="600223"/>
                      <a:pt x="136286" y="591670"/>
                    </a:cubicBezTo>
                    <a:cubicBezTo>
                      <a:pt x="154142" y="588269"/>
                      <a:pt x="172145" y="585694"/>
                      <a:pt x="190074" y="582706"/>
                    </a:cubicBezTo>
                    <a:cubicBezTo>
                      <a:pt x="120653" y="559565"/>
                      <a:pt x="201533" y="585762"/>
                      <a:pt x="55603" y="546847"/>
                    </a:cubicBezTo>
                    <a:cubicBezTo>
                      <a:pt x="46472" y="544412"/>
                      <a:pt x="37674" y="540870"/>
                      <a:pt x="28709" y="537882"/>
                    </a:cubicBezTo>
                    <a:cubicBezTo>
                      <a:pt x="40662" y="531906"/>
                      <a:pt x="51890" y="524179"/>
                      <a:pt x="64568" y="519953"/>
                    </a:cubicBezTo>
                    <a:cubicBezTo>
                      <a:pt x="79023" y="515135"/>
                      <a:pt x="94610" y="514684"/>
                      <a:pt x="109392" y="510988"/>
                    </a:cubicBezTo>
                    <a:cubicBezTo>
                      <a:pt x="118559" y="508696"/>
                      <a:pt x="127321" y="505011"/>
                      <a:pt x="136286" y="502023"/>
                    </a:cubicBezTo>
                    <a:cubicBezTo>
                      <a:pt x="121345" y="496047"/>
                      <a:pt x="94108" y="499967"/>
                      <a:pt x="91462" y="484094"/>
                    </a:cubicBezTo>
                    <a:cubicBezTo>
                      <a:pt x="88683" y="467420"/>
                      <a:pt x="127321" y="448235"/>
                      <a:pt x="127321" y="448235"/>
                    </a:cubicBezTo>
                    <a:cubicBezTo>
                      <a:pt x="109392" y="445247"/>
                      <a:pt x="90552" y="445652"/>
                      <a:pt x="73533" y="439270"/>
                    </a:cubicBezTo>
                    <a:cubicBezTo>
                      <a:pt x="65619" y="436302"/>
                      <a:pt x="48355" y="425690"/>
                      <a:pt x="55603" y="421341"/>
                    </a:cubicBezTo>
                    <a:cubicBezTo>
                      <a:pt x="73722" y="410470"/>
                      <a:pt x="97438" y="415364"/>
                      <a:pt x="118356" y="412376"/>
                    </a:cubicBezTo>
                    <a:cubicBezTo>
                      <a:pt x="109391" y="409388"/>
                      <a:pt x="100548" y="406008"/>
                      <a:pt x="91462" y="403412"/>
                    </a:cubicBezTo>
                    <a:cubicBezTo>
                      <a:pt x="79615" y="400027"/>
                      <a:pt x="66928" y="399301"/>
                      <a:pt x="55603" y="394447"/>
                    </a:cubicBezTo>
                    <a:cubicBezTo>
                      <a:pt x="45700" y="390203"/>
                      <a:pt x="37674" y="382494"/>
                      <a:pt x="28709" y="376517"/>
                    </a:cubicBezTo>
                    <a:cubicBezTo>
                      <a:pt x="91780" y="334471"/>
                      <a:pt x="11805" y="382856"/>
                      <a:pt x="100427" y="349623"/>
                    </a:cubicBezTo>
                    <a:cubicBezTo>
                      <a:pt x="152658" y="330036"/>
                      <a:pt x="110209" y="331694"/>
                      <a:pt x="136286" y="33169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5590467" y="2263237"/>
                <a:ext cx="1456720" cy="968533"/>
                <a:chOff x="4310234" y="1967752"/>
                <a:chExt cx="1456720" cy="968533"/>
              </a:xfrm>
              <a:grpFill/>
            </p:grpSpPr>
            <p:sp>
              <p:nvSpPr>
                <p:cNvPr id="17" name="Freeform 16"/>
                <p:cNvSpPr/>
                <p:nvPr/>
              </p:nvSpPr>
              <p:spPr>
                <a:xfrm rot="20898797">
                  <a:off x="4323636" y="2012920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4962698" y="2756956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22" name="Freeform 21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7202419" y="2605397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25" name="Freeform 24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6644753" y="1833003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28" name="Freeform 27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632761" y="2348756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31" name="Freeform 30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5563267" y="2442984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34" name="Freeform 33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 35"/>
              <p:cNvSpPr/>
              <p:nvPr/>
            </p:nvSpPr>
            <p:spPr>
              <a:xfrm>
                <a:off x="7126920" y="2476890"/>
                <a:ext cx="1007328" cy="744380"/>
              </a:xfrm>
              <a:custGeom>
                <a:avLst/>
                <a:gdLst>
                  <a:gd name="connsiteX0" fmla="*/ 136286 w 1007328"/>
                  <a:gd name="connsiteY0" fmla="*/ 403412 h 744380"/>
                  <a:gd name="connsiteX1" fmla="*/ 118356 w 1007328"/>
                  <a:gd name="connsiteY1" fmla="*/ 331694 h 744380"/>
                  <a:gd name="connsiteX2" fmla="*/ 100427 w 1007328"/>
                  <a:gd name="connsiteY2" fmla="*/ 304800 h 744380"/>
                  <a:gd name="connsiteX3" fmla="*/ 82497 w 1007328"/>
                  <a:gd name="connsiteY3" fmla="*/ 233082 h 744380"/>
                  <a:gd name="connsiteX4" fmla="*/ 46639 w 1007328"/>
                  <a:gd name="connsiteY4" fmla="*/ 134470 h 744380"/>
                  <a:gd name="connsiteX5" fmla="*/ 73533 w 1007328"/>
                  <a:gd name="connsiteY5" fmla="*/ 116541 h 744380"/>
                  <a:gd name="connsiteX6" fmla="*/ 82497 w 1007328"/>
                  <a:gd name="connsiteY6" fmla="*/ 152400 h 744380"/>
                  <a:gd name="connsiteX7" fmla="*/ 100427 w 1007328"/>
                  <a:gd name="connsiteY7" fmla="*/ 188259 h 744380"/>
                  <a:gd name="connsiteX8" fmla="*/ 109392 w 1007328"/>
                  <a:gd name="connsiteY8" fmla="*/ 215153 h 744380"/>
                  <a:gd name="connsiteX9" fmla="*/ 136286 w 1007328"/>
                  <a:gd name="connsiteY9" fmla="*/ 35859 h 744380"/>
                  <a:gd name="connsiteX10" fmla="*/ 154215 w 1007328"/>
                  <a:gd name="connsiteY10" fmla="*/ 89647 h 744380"/>
                  <a:gd name="connsiteX11" fmla="*/ 199039 w 1007328"/>
                  <a:gd name="connsiteY11" fmla="*/ 197223 h 744380"/>
                  <a:gd name="connsiteX12" fmla="*/ 225933 w 1007328"/>
                  <a:gd name="connsiteY12" fmla="*/ 17929 h 744380"/>
                  <a:gd name="connsiteX13" fmla="*/ 252827 w 1007328"/>
                  <a:gd name="connsiteY13" fmla="*/ 0 h 744380"/>
                  <a:gd name="connsiteX14" fmla="*/ 270756 w 1007328"/>
                  <a:gd name="connsiteY14" fmla="*/ 71717 h 744380"/>
                  <a:gd name="connsiteX15" fmla="*/ 297650 w 1007328"/>
                  <a:gd name="connsiteY15" fmla="*/ 143435 h 744380"/>
                  <a:gd name="connsiteX16" fmla="*/ 333509 w 1007328"/>
                  <a:gd name="connsiteY16" fmla="*/ 80682 h 744380"/>
                  <a:gd name="connsiteX17" fmla="*/ 405227 w 1007328"/>
                  <a:gd name="connsiteY17" fmla="*/ 8965 h 744380"/>
                  <a:gd name="connsiteX18" fmla="*/ 414192 w 1007328"/>
                  <a:gd name="connsiteY18" fmla="*/ 134470 h 744380"/>
                  <a:gd name="connsiteX19" fmla="*/ 494874 w 1007328"/>
                  <a:gd name="connsiteY19" fmla="*/ 80682 h 744380"/>
                  <a:gd name="connsiteX20" fmla="*/ 575556 w 1007328"/>
                  <a:gd name="connsiteY20" fmla="*/ 44823 h 744380"/>
                  <a:gd name="connsiteX21" fmla="*/ 638309 w 1007328"/>
                  <a:gd name="connsiteY21" fmla="*/ 26894 h 744380"/>
                  <a:gd name="connsiteX22" fmla="*/ 647274 w 1007328"/>
                  <a:gd name="connsiteY22" fmla="*/ 53788 h 744380"/>
                  <a:gd name="connsiteX23" fmla="*/ 674168 w 1007328"/>
                  <a:gd name="connsiteY23" fmla="*/ 80682 h 744380"/>
                  <a:gd name="connsiteX24" fmla="*/ 701062 w 1007328"/>
                  <a:gd name="connsiteY24" fmla="*/ 89647 h 744380"/>
                  <a:gd name="connsiteX25" fmla="*/ 710027 w 1007328"/>
                  <a:gd name="connsiteY25" fmla="*/ 134470 h 744380"/>
                  <a:gd name="connsiteX26" fmla="*/ 754850 w 1007328"/>
                  <a:gd name="connsiteY26" fmla="*/ 125506 h 744380"/>
                  <a:gd name="connsiteX27" fmla="*/ 844497 w 1007328"/>
                  <a:gd name="connsiteY27" fmla="*/ 134470 h 744380"/>
                  <a:gd name="connsiteX28" fmla="*/ 817603 w 1007328"/>
                  <a:gd name="connsiteY28" fmla="*/ 161365 h 744380"/>
                  <a:gd name="connsiteX29" fmla="*/ 790709 w 1007328"/>
                  <a:gd name="connsiteY29" fmla="*/ 206188 h 744380"/>
                  <a:gd name="connsiteX30" fmla="*/ 871392 w 1007328"/>
                  <a:gd name="connsiteY30" fmla="*/ 188259 h 744380"/>
                  <a:gd name="connsiteX31" fmla="*/ 943109 w 1007328"/>
                  <a:gd name="connsiteY31" fmla="*/ 197223 h 744380"/>
                  <a:gd name="connsiteX32" fmla="*/ 925180 w 1007328"/>
                  <a:gd name="connsiteY32" fmla="*/ 224117 h 744380"/>
                  <a:gd name="connsiteX33" fmla="*/ 898286 w 1007328"/>
                  <a:gd name="connsiteY33" fmla="*/ 242047 h 744380"/>
                  <a:gd name="connsiteX34" fmla="*/ 952074 w 1007328"/>
                  <a:gd name="connsiteY34" fmla="*/ 251012 h 744380"/>
                  <a:gd name="connsiteX35" fmla="*/ 934145 w 1007328"/>
                  <a:gd name="connsiteY35" fmla="*/ 277906 h 744380"/>
                  <a:gd name="connsiteX36" fmla="*/ 907250 w 1007328"/>
                  <a:gd name="connsiteY36" fmla="*/ 295835 h 744380"/>
                  <a:gd name="connsiteX37" fmla="*/ 961039 w 1007328"/>
                  <a:gd name="connsiteY37" fmla="*/ 304800 h 744380"/>
                  <a:gd name="connsiteX38" fmla="*/ 952074 w 1007328"/>
                  <a:gd name="connsiteY38" fmla="*/ 331694 h 744380"/>
                  <a:gd name="connsiteX39" fmla="*/ 907250 w 1007328"/>
                  <a:gd name="connsiteY39" fmla="*/ 340659 h 744380"/>
                  <a:gd name="connsiteX40" fmla="*/ 970003 w 1007328"/>
                  <a:gd name="connsiteY40" fmla="*/ 349623 h 744380"/>
                  <a:gd name="connsiteX41" fmla="*/ 1005862 w 1007328"/>
                  <a:gd name="connsiteY41" fmla="*/ 358588 h 744380"/>
                  <a:gd name="connsiteX42" fmla="*/ 952074 w 1007328"/>
                  <a:gd name="connsiteY42" fmla="*/ 367553 h 744380"/>
                  <a:gd name="connsiteX43" fmla="*/ 889321 w 1007328"/>
                  <a:gd name="connsiteY43" fmla="*/ 376517 h 744380"/>
                  <a:gd name="connsiteX44" fmla="*/ 916215 w 1007328"/>
                  <a:gd name="connsiteY44" fmla="*/ 403412 h 744380"/>
                  <a:gd name="connsiteX45" fmla="*/ 943109 w 1007328"/>
                  <a:gd name="connsiteY45" fmla="*/ 421341 h 744380"/>
                  <a:gd name="connsiteX46" fmla="*/ 961039 w 1007328"/>
                  <a:gd name="connsiteY46" fmla="*/ 448235 h 744380"/>
                  <a:gd name="connsiteX47" fmla="*/ 978968 w 1007328"/>
                  <a:gd name="connsiteY47" fmla="*/ 466165 h 744380"/>
                  <a:gd name="connsiteX48" fmla="*/ 996897 w 1007328"/>
                  <a:gd name="connsiteY48" fmla="*/ 493059 h 744380"/>
                  <a:gd name="connsiteX49" fmla="*/ 943109 w 1007328"/>
                  <a:gd name="connsiteY49" fmla="*/ 475129 h 744380"/>
                  <a:gd name="connsiteX50" fmla="*/ 898286 w 1007328"/>
                  <a:gd name="connsiteY50" fmla="*/ 466165 h 744380"/>
                  <a:gd name="connsiteX51" fmla="*/ 889321 w 1007328"/>
                  <a:gd name="connsiteY51" fmla="*/ 493059 h 744380"/>
                  <a:gd name="connsiteX52" fmla="*/ 862427 w 1007328"/>
                  <a:gd name="connsiteY52" fmla="*/ 510988 h 744380"/>
                  <a:gd name="connsiteX53" fmla="*/ 898286 w 1007328"/>
                  <a:gd name="connsiteY53" fmla="*/ 582706 h 744380"/>
                  <a:gd name="connsiteX54" fmla="*/ 880356 w 1007328"/>
                  <a:gd name="connsiteY54" fmla="*/ 645459 h 744380"/>
                  <a:gd name="connsiteX55" fmla="*/ 862427 w 1007328"/>
                  <a:gd name="connsiteY55" fmla="*/ 618565 h 744380"/>
                  <a:gd name="connsiteX56" fmla="*/ 817603 w 1007328"/>
                  <a:gd name="connsiteY56" fmla="*/ 564776 h 744380"/>
                  <a:gd name="connsiteX57" fmla="*/ 808639 w 1007328"/>
                  <a:gd name="connsiteY57" fmla="*/ 681317 h 744380"/>
                  <a:gd name="connsiteX58" fmla="*/ 772780 w 1007328"/>
                  <a:gd name="connsiteY58" fmla="*/ 627529 h 744380"/>
                  <a:gd name="connsiteX59" fmla="*/ 763815 w 1007328"/>
                  <a:gd name="connsiteY59" fmla="*/ 654423 h 744380"/>
                  <a:gd name="connsiteX60" fmla="*/ 736921 w 1007328"/>
                  <a:gd name="connsiteY60" fmla="*/ 708212 h 744380"/>
                  <a:gd name="connsiteX61" fmla="*/ 727956 w 1007328"/>
                  <a:gd name="connsiteY61" fmla="*/ 681317 h 744380"/>
                  <a:gd name="connsiteX62" fmla="*/ 710027 w 1007328"/>
                  <a:gd name="connsiteY62" fmla="*/ 726141 h 744380"/>
                  <a:gd name="connsiteX63" fmla="*/ 665203 w 1007328"/>
                  <a:gd name="connsiteY63" fmla="*/ 708212 h 744380"/>
                  <a:gd name="connsiteX64" fmla="*/ 611415 w 1007328"/>
                  <a:gd name="connsiteY64" fmla="*/ 654423 h 744380"/>
                  <a:gd name="connsiteX65" fmla="*/ 584521 w 1007328"/>
                  <a:gd name="connsiteY65" fmla="*/ 708212 h 744380"/>
                  <a:gd name="connsiteX66" fmla="*/ 548662 w 1007328"/>
                  <a:gd name="connsiteY66" fmla="*/ 699247 h 744380"/>
                  <a:gd name="connsiteX67" fmla="*/ 503839 w 1007328"/>
                  <a:gd name="connsiteY67" fmla="*/ 690282 h 744380"/>
                  <a:gd name="connsiteX68" fmla="*/ 476945 w 1007328"/>
                  <a:gd name="connsiteY68" fmla="*/ 681317 h 744380"/>
                  <a:gd name="connsiteX69" fmla="*/ 467980 w 1007328"/>
                  <a:gd name="connsiteY69" fmla="*/ 708212 h 744380"/>
                  <a:gd name="connsiteX70" fmla="*/ 441086 w 1007328"/>
                  <a:gd name="connsiteY70" fmla="*/ 717176 h 744380"/>
                  <a:gd name="connsiteX71" fmla="*/ 432121 w 1007328"/>
                  <a:gd name="connsiteY71" fmla="*/ 663388 h 744380"/>
                  <a:gd name="connsiteX72" fmla="*/ 360403 w 1007328"/>
                  <a:gd name="connsiteY72" fmla="*/ 735106 h 744380"/>
                  <a:gd name="connsiteX73" fmla="*/ 324545 w 1007328"/>
                  <a:gd name="connsiteY73" fmla="*/ 726141 h 744380"/>
                  <a:gd name="connsiteX74" fmla="*/ 306615 w 1007328"/>
                  <a:gd name="connsiteY74" fmla="*/ 699247 h 744380"/>
                  <a:gd name="connsiteX75" fmla="*/ 252827 w 1007328"/>
                  <a:gd name="connsiteY75" fmla="*/ 690282 h 744380"/>
                  <a:gd name="connsiteX76" fmla="*/ 261792 w 1007328"/>
                  <a:gd name="connsiteY76" fmla="*/ 654423 h 744380"/>
                  <a:gd name="connsiteX77" fmla="*/ 225933 w 1007328"/>
                  <a:gd name="connsiteY77" fmla="*/ 681317 h 744380"/>
                  <a:gd name="connsiteX78" fmla="*/ 181109 w 1007328"/>
                  <a:gd name="connsiteY78" fmla="*/ 690282 h 744380"/>
                  <a:gd name="connsiteX79" fmla="*/ 208003 w 1007328"/>
                  <a:gd name="connsiteY79" fmla="*/ 681317 h 744380"/>
                  <a:gd name="connsiteX80" fmla="*/ 243862 w 1007328"/>
                  <a:gd name="connsiteY80" fmla="*/ 672353 h 744380"/>
                  <a:gd name="connsiteX81" fmla="*/ 127321 w 1007328"/>
                  <a:gd name="connsiteY81" fmla="*/ 663388 h 744380"/>
                  <a:gd name="connsiteX82" fmla="*/ 154215 w 1007328"/>
                  <a:gd name="connsiteY82" fmla="*/ 654423 h 744380"/>
                  <a:gd name="connsiteX83" fmla="*/ 216968 w 1007328"/>
                  <a:gd name="connsiteY83" fmla="*/ 645459 h 744380"/>
                  <a:gd name="connsiteX84" fmla="*/ 154215 w 1007328"/>
                  <a:gd name="connsiteY84" fmla="*/ 636494 h 744380"/>
                  <a:gd name="connsiteX85" fmla="*/ 1815 w 1007328"/>
                  <a:gd name="connsiteY85" fmla="*/ 618565 h 744380"/>
                  <a:gd name="connsiteX86" fmla="*/ 136286 w 1007328"/>
                  <a:gd name="connsiteY86" fmla="*/ 591670 h 744380"/>
                  <a:gd name="connsiteX87" fmla="*/ 190074 w 1007328"/>
                  <a:gd name="connsiteY87" fmla="*/ 582706 h 744380"/>
                  <a:gd name="connsiteX88" fmla="*/ 55603 w 1007328"/>
                  <a:gd name="connsiteY88" fmla="*/ 546847 h 744380"/>
                  <a:gd name="connsiteX89" fmla="*/ 28709 w 1007328"/>
                  <a:gd name="connsiteY89" fmla="*/ 537882 h 744380"/>
                  <a:gd name="connsiteX90" fmla="*/ 64568 w 1007328"/>
                  <a:gd name="connsiteY90" fmla="*/ 519953 h 744380"/>
                  <a:gd name="connsiteX91" fmla="*/ 109392 w 1007328"/>
                  <a:gd name="connsiteY91" fmla="*/ 510988 h 744380"/>
                  <a:gd name="connsiteX92" fmla="*/ 136286 w 1007328"/>
                  <a:gd name="connsiteY92" fmla="*/ 502023 h 744380"/>
                  <a:gd name="connsiteX93" fmla="*/ 91462 w 1007328"/>
                  <a:gd name="connsiteY93" fmla="*/ 484094 h 744380"/>
                  <a:gd name="connsiteX94" fmla="*/ 127321 w 1007328"/>
                  <a:gd name="connsiteY94" fmla="*/ 448235 h 744380"/>
                  <a:gd name="connsiteX95" fmla="*/ 73533 w 1007328"/>
                  <a:gd name="connsiteY95" fmla="*/ 439270 h 744380"/>
                  <a:gd name="connsiteX96" fmla="*/ 55603 w 1007328"/>
                  <a:gd name="connsiteY96" fmla="*/ 421341 h 744380"/>
                  <a:gd name="connsiteX97" fmla="*/ 118356 w 1007328"/>
                  <a:gd name="connsiteY97" fmla="*/ 412376 h 744380"/>
                  <a:gd name="connsiteX98" fmla="*/ 91462 w 1007328"/>
                  <a:gd name="connsiteY98" fmla="*/ 403412 h 744380"/>
                  <a:gd name="connsiteX99" fmla="*/ 55603 w 1007328"/>
                  <a:gd name="connsiteY99" fmla="*/ 394447 h 744380"/>
                  <a:gd name="connsiteX100" fmla="*/ 28709 w 1007328"/>
                  <a:gd name="connsiteY100" fmla="*/ 376517 h 744380"/>
                  <a:gd name="connsiteX101" fmla="*/ 100427 w 1007328"/>
                  <a:gd name="connsiteY101" fmla="*/ 349623 h 744380"/>
                  <a:gd name="connsiteX102" fmla="*/ 136286 w 1007328"/>
                  <a:gd name="connsiteY102" fmla="*/ 331694 h 74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007328" h="744380">
                    <a:moveTo>
                      <a:pt x="136286" y="403412"/>
                    </a:moveTo>
                    <a:cubicBezTo>
                      <a:pt x="132876" y="386361"/>
                      <a:pt x="127545" y="350073"/>
                      <a:pt x="118356" y="331694"/>
                    </a:cubicBezTo>
                    <a:cubicBezTo>
                      <a:pt x="113538" y="322057"/>
                      <a:pt x="105245" y="314437"/>
                      <a:pt x="100427" y="304800"/>
                    </a:cubicBezTo>
                    <a:cubicBezTo>
                      <a:pt x="87008" y="277962"/>
                      <a:pt x="92727" y="263773"/>
                      <a:pt x="82497" y="233082"/>
                    </a:cubicBezTo>
                    <a:cubicBezTo>
                      <a:pt x="29592" y="74368"/>
                      <a:pt x="72577" y="238229"/>
                      <a:pt x="46639" y="134470"/>
                    </a:cubicBezTo>
                    <a:cubicBezTo>
                      <a:pt x="55604" y="128494"/>
                      <a:pt x="63896" y="111722"/>
                      <a:pt x="73533" y="116541"/>
                    </a:cubicBezTo>
                    <a:cubicBezTo>
                      <a:pt x="84553" y="122051"/>
                      <a:pt x="78171" y="140864"/>
                      <a:pt x="82497" y="152400"/>
                    </a:cubicBezTo>
                    <a:cubicBezTo>
                      <a:pt x="87189" y="164913"/>
                      <a:pt x="95163" y="175976"/>
                      <a:pt x="100427" y="188259"/>
                    </a:cubicBezTo>
                    <a:cubicBezTo>
                      <a:pt x="104149" y="196945"/>
                      <a:pt x="106404" y="206188"/>
                      <a:pt x="109392" y="215153"/>
                    </a:cubicBezTo>
                    <a:cubicBezTo>
                      <a:pt x="172319" y="152222"/>
                      <a:pt x="82829" y="249688"/>
                      <a:pt x="136286" y="35859"/>
                    </a:cubicBezTo>
                    <a:cubicBezTo>
                      <a:pt x="140870" y="17524"/>
                      <a:pt x="148239" y="71718"/>
                      <a:pt x="154215" y="89647"/>
                    </a:cubicBezTo>
                    <a:cubicBezTo>
                      <a:pt x="178482" y="162448"/>
                      <a:pt x="163695" y="126535"/>
                      <a:pt x="199039" y="197223"/>
                    </a:cubicBezTo>
                    <a:cubicBezTo>
                      <a:pt x="252854" y="116499"/>
                      <a:pt x="180160" y="235348"/>
                      <a:pt x="225933" y="17929"/>
                    </a:cubicBezTo>
                    <a:cubicBezTo>
                      <a:pt x="228153" y="7386"/>
                      <a:pt x="243862" y="5976"/>
                      <a:pt x="252827" y="0"/>
                    </a:cubicBezTo>
                    <a:cubicBezTo>
                      <a:pt x="273319" y="61474"/>
                      <a:pt x="249122" y="-14822"/>
                      <a:pt x="270756" y="71717"/>
                    </a:cubicBezTo>
                    <a:cubicBezTo>
                      <a:pt x="275440" y="90454"/>
                      <a:pt x="292167" y="129726"/>
                      <a:pt x="297650" y="143435"/>
                    </a:cubicBezTo>
                    <a:cubicBezTo>
                      <a:pt x="308724" y="110213"/>
                      <a:pt x="305081" y="111694"/>
                      <a:pt x="333509" y="80682"/>
                    </a:cubicBezTo>
                    <a:cubicBezTo>
                      <a:pt x="356354" y="55760"/>
                      <a:pt x="405227" y="8965"/>
                      <a:pt x="405227" y="8965"/>
                    </a:cubicBezTo>
                    <a:cubicBezTo>
                      <a:pt x="408215" y="50800"/>
                      <a:pt x="381441" y="108269"/>
                      <a:pt x="414192" y="134470"/>
                    </a:cubicBezTo>
                    <a:cubicBezTo>
                      <a:pt x="439432" y="154662"/>
                      <a:pt x="465337" y="93810"/>
                      <a:pt x="494874" y="80682"/>
                    </a:cubicBezTo>
                    <a:cubicBezTo>
                      <a:pt x="521768" y="68729"/>
                      <a:pt x="548389" y="56142"/>
                      <a:pt x="575556" y="44823"/>
                    </a:cubicBezTo>
                    <a:cubicBezTo>
                      <a:pt x="594841" y="36788"/>
                      <a:pt x="618444" y="31860"/>
                      <a:pt x="638309" y="26894"/>
                    </a:cubicBezTo>
                    <a:cubicBezTo>
                      <a:pt x="641297" y="35859"/>
                      <a:pt x="649870" y="44702"/>
                      <a:pt x="647274" y="53788"/>
                    </a:cubicBezTo>
                    <a:cubicBezTo>
                      <a:pt x="634044" y="100093"/>
                      <a:pt x="575751" y="97085"/>
                      <a:pt x="674168" y="80682"/>
                    </a:cubicBezTo>
                    <a:cubicBezTo>
                      <a:pt x="683133" y="83670"/>
                      <a:pt x="695820" y="81784"/>
                      <a:pt x="701062" y="89647"/>
                    </a:cubicBezTo>
                    <a:cubicBezTo>
                      <a:pt x="709514" y="102325"/>
                      <a:pt x="697349" y="126018"/>
                      <a:pt x="710027" y="134470"/>
                    </a:cubicBezTo>
                    <a:cubicBezTo>
                      <a:pt x="722705" y="142922"/>
                      <a:pt x="739909" y="128494"/>
                      <a:pt x="754850" y="125506"/>
                    </a:cubicBezTo>
                    <a:lnTo>
                      <a:pt x="844497" y="134470"/>
                    </a:lnTo>
                    <a:cubicBezTo>
                      <a:pt x="855505" y="140760"/>
                      <a:pt x="825210" y="151222"/>
                      <a:pt x="817603" y="161365"/>
                    </a:cubicBezTo>
                    <a:cubicBezTo>
                      <a:pt x="807149" y="175304"/>
                      <a:pt x="782916" y="190604"/>
                      <a:pt x="790709" y="206188"/>
                    </a:cubicBezTo>
                    <a:cubicBezTo>
                      <a:pt x="791973" y="208716"/>
                      <a:pt x="865742" y="189671"/>
                      <a:pt x="871392" y="188259"/>
                    </a:cubicBezTo>
                    <a:cubicBezTo>
                      <a:pt x="895298" y="191247"/>
                      <a:pt x="923063" y="183860"/>
                      <a:pt x="943109" y="197223"/>
                    </a:cubicBezTo>
                    <a:cubicBezTo>
                      <a:pt x="952074" y="203199"/>
                      <a:pt x="932798" y="216498"/>
                      <a:pt x="925180" y="224117"/>
                    </a:cubicBezTo>
                    <a:cubicBezTo>
                      <a:pt x="917561" y="231736"/>
                      <a:pt x="907251" y="236070"/>
                      <a:pt x="898286" y="242047"/>
                    </a:cubicBezTo>
                    <a:cubicBezTo>
                      <a:pt x="916215" y="245035"/>
                      <a:pt x="939221" y="238159"/>
                      <a:pt x="952074" y="251012"/>
                    </a:cubicBezTo>
                    <a:cubicBezTo>
                      <a:pt x="959692" y="258630"/>
                      <a:pt x="941764" y="270288"/>
                      <a:pt x="934145" y="277906"/>
                    </a:cubicBezTo>
                    <a:cubicBezTo>
                      <a:pt x="926526" y="285525"/>
                      <a:pt x="916215" y="289859"/>
                      <a:pt x="907250" y="295835"/>
                    </a:cubicBezTo>
                    <a:cubicBezTo>
                      <a:pt x="925180" y="298823"/>
                      <a:pt x="946845" y="293445"/>
                      <a:pt x="961039" y="304800"/>
                    </a:cubicBezTo>
                    <a:cubicBezTo>
                      <a:pt x="968418" y="310703"/>
                      <a:pt x="959937" y="326452"/>
                      <a:pt x="952074" y="331694"/>
                    </a:cubicBezTo>
                    <a:cubicBezTo>
                      <a:pt x="939396" y="340146"/>
                      <a:pt x="922191" y="337671"/>
                      <a:pt x="907250" y="340659"/>
                    </a:cubicBezTo>
                    <a:cubicBezTo>
                      <a:pt x="928168" y="343647"/>
                      <a:pt x="949214" y="345843"/>
                      <a:pt x="970003" y="349623"/>
                    </a:cubicBezTo>
                    <a:cubicBezTo>
                      <a:pt x="982125" y="351827"/>
                      <a:pt x="1014574" y="349876"/>
                      <a:pt x="1005862" y="358588"/>
                    </a:cubicBezTo>
                    <a:cubicBezTo>
                      <a:pt x="993010" y="371441"/>
                      <a:pt x="970039" y="364789"/>
                      <a:pt x="952074" y="367553"/>
                    </a:cubicBezTo>
                    <a:cubicBezTo>
                      <a:pt x="931190" y="370766"/>
                      <a:pt x="910239" y="373529"/>
                      <a:pt x="889321" y="376517"/>
                    </a:cubicBezTo>
                    <a:cubicBezTo>
                      <a:pt x="898286" y="385482"/>
                      <a:pt x="906475" y="395296"/>
                      <a:pt x="916215" y="403412"/>
                    </a:cubicBezTo>
                    <a:cubicBezTo>
                      <a:pt x="924492" y="410309"/>
                      <a:pt x="935490" y="413723"/>
                      <a:pt x="943109" y="421341"/>
                    </a:cubicBezTo>
                    <a:cubicBezTo>
                      <a:pt x="950728" y="428960"/>
                      <a:pt x="954308" y="439822"/>
                      <a:pt x="961039" y="448235"/>
                    </a:cubicBezTo>
                    <a:cubicBezTo>
                      <a:pt x="966319" y="454835"/>
                      <a:pt x="973688" y="459565"/>
                      <a:pt x="978968" y="466165"/>
                    </a:cubicBezTo>
                    <a:cubicBezTo>
                      <a:pt x="985698" y="474578"/>
                      <a:pt x="1007349" y="490446"/>
                      <a:pt x="996897" y="493059"/>
                    </a:cubicBezTo>
                    <a:cubicBezTo>
                      <a:pt x="978562" y="497642"/>
                      <a:pt x="961641" y="478835"/>
                      <a:pt x="943109" y="475129"/>
                    </a:cubicBezTo>
                    <a:lnTo>
                      <a:pt x="898286" y="466165"/>
                    </a:lnTo>
                    <a:cubicBezTo>
                      <a:pt x="895298" y="475130"/>
                      <a:pt x="895224" y="485680"/>
                      <a:pt x="889321" y="493059"/>
                    </a:cubicBezTo>
                    <a:cubicBezTo>
                      <a:pt x="882590" y="501472"/>
                      <a:pt x="863763" y="500297"/>
                      <a:pt x="862427" y="510988"/>
                    </a:cubicBezTo>
                    <a:cubicBezTo>
                      <a:pt x="857849" y="547614"/>
                      <a:pt x="878254" y="562674"/>
                      <a:pt x="898286" y="582706"/>
                    </a:cubicBezTo>
                    <a:cubicBezTo>
                      <a:pt x="875344" y="513882"/>
                      <a:pt x="904500" y="589123"/>
                      <a:pt x="880356" y="645459"/>
                    </a:cubicBezTo>
                    <a:cubicBezTo>
                      <a:pt x="876112" y="655362"/>
                      <a:pt x="868689" y="627332"/>
                      <a:pt x="862427" y="618565"/>
                    </a:cubicBezTo>
                    <a:cubicBezTo>
                      <a:pt x="835789" y="581272"/>
                      <a:pt x="843084" y="590257"/>
                      <a:pt x="817603" y="564776"/>
                    </a:cubicBezTo>
                    <a:cubicBezTo>
                      <a:pt x="814615" y="603623"/>
                      <a:pt x="831285" y="649612"/>
                      <a:pt x="808639" y="681317"/>
                    </a:cubicBezTo>
                    <a:cubicBezTo>
                      <a:pt x="796114" y="698852"/>
                      <a:pt x="772780" y="627529"/>
                      <a:pt x="772780" y="627529"/>
                    </a:cubicBezTo>
                    <a:cubicBezTo>
                      <a:pt x="769792" y="636494"/>
                      <a:pt x="765252" y="645083"/>
                      <a:pt x="763815" y="654423"/>
                    </a:cubicBezTo>
                    <a:cubicBezTo>
                      <a:pt x="752101" y="730563"/>
                      <a:pt x="768912" y="782858"/>
                      <a:pt x="736921" y="708212"/>
                    </a:cubicBezTo>
                    <a:cubicBezTo>
                      <a:pt x="733199" y="699526"/>
                      <a:pt x="730944" y="690282"/>
                      <a:pt x="727956" y="681317"/>
                    </a:cubicBezTo>
                    <a:cubicBezTo>
                      <a:pt x="721980" y="696258"/>
                      <a:pt x="724818" y="719802"/>
                      <a:pt x="710027" y="726141"/>
                    </a:cubicBezTo>
                    <a:cubicBezTo>
                      <a:pt x="695236" y="732480"/>
                      <a:pt x="678217" y="717677"/>
                      <a:pt x="665203" y="708212"/>
                    </a:cubicBezTo>
                    <a:cubicBezTo>
                      <a:pt x="644697" y="693298"/>
                      <a:pt x="611415" y="654423"/>
                      <a:pt x="611415" y="654423"/>
                    </a:cubicBezTo>
                    <a:cubicBezTo>
                      <a:pt x="607934" y="664865"/>
                      <a:pt x="597553" y="703868"/>
                      <a:pt x="584521" y="708212"/>
                    </a:cubicBezTo>
                    <a:cubicBezTo>
                      <a:pt x="572832" y="712108"/>
                      <a:pt x="560615" y="702235"/>
                      <a:pt x="548662" y="699247"/>
                    </a:cubicBezTo>
                    <a:cubicBezTo>
                      <a:pt x="501394" y="730759"/>
                      <a:pt x="539154" y="718534"/>
                      <a:pt x="503839" y="690282"/>
                    </a:cubicBezTo>
                    <a:cubicBezTo>
                      <a:pt x="496460" y="684379"/>
                      <a:pt x="485910" y="684305"/>
                      <a:pt x="476945" y="681317"/>
                    </a:cubicBezTo>
                    <a:cubicBezTo>
                      <a:pt x="473957" y="690282"/>
                      <a:pt x="474662" y="701530"/>
                      <a:pt x="467980" y="708212"/>
                    </a:cubicBezTo>
                    <a:cubicBezTo>
                      <a:pt x="461298" y="714894"/>
                      <a:pt x="446989" y="724555"/>
                      <a:pt x="441086" y="717176"/>
                    </a:cubicBezTo>
                    <a:cubicBezTo>
                      <a:pt x="429731" y="702982"/>
                      <a:pt x="435109" y="681317"/>
                      <a:pt x="432121" y="663388"/>
                    </a:cubicBezTo>
                    <a:cubicBezTo>
                      <a:pt x="412533" y="692771"/>
                      <a:pt x="398020" y="720059"/>
                      <a:pt x="360403" y="735106"/>
                    </a:cubicBezTo>
                    <a:cubicBezTo>
                      <a:pt x="348964" y="739682"/>
                      <a:pt x="336498" y="729129"/>
                      <a:pt x="324545" y="726141"/>
                    </a:cubicBezTo>
                    <a:cubicBezTo>
                      <a:pt x="318568" y="717176"/>
                      <a:pt x="316252" y="704065"/>
                      <a:pt x="306615" y="699247"/>
                    </a:cubicBezTo>
                    <a:cubicBezTo>
                      <a:pt x="290357" y="691118"/>
                      <a:pt x="265680" y="703135"/>
                      <a:pt x="252827" y="690282"/>
                    </a:cubicBezTo>
                    <a:cubicBezTo>
                      <a:pt x="244115" y="681570"/>
                      <a:pt x="273481" y="658319"/>
                      <a:pt x="261792" y="654423"/>
                    </a:cubicBezTo>
                    <a:cubicBezTo>
                      <a:pt x="247618" y="649698"/>
                      <a:pt x="239586" y="675249"/>
                      <a:pt x="225933" y="681317"/>
                    </a:cubicBezTo>
                    <a:cubicBezTo>
                      <a:pt x="212009" y="687505"/>
                      <a:pt x="196346" y="690282"/>
                      <a:pt x="181109" y="690282"/>
                    </a:cubicBezTo>
                    <a:cubicBezTo>
                      <a:pt x="171659" y="690282"/>
                      <a:pt x="198917" y="683913"/>
                      <a:pt x="208003" y="681317"/>
                    </a:cubicBezTo>
                    <a:cubicBezTo>
                      <a:pt x="219850" y="677932"/>
                      <a:pt x="243862" y="672353"/>
                      <a:pt x="243862" y="672353"/>
                    </a:cubicBezTo>
                    <a:cubicBezTo>
                      <a:pt x="205015" y="669365"/>
                      <a:pt x="165526" y="671029"/>
                      <a:pt x="127321" y="663388"/>
                    </a:cubicBezTo>
                    <a:cubicBezTo>
                      <a:pt x="118055" y="661535"/>
                      <a:pt x="144949" y="656276"/>
                      <a:pt x="154215" y="654423"/>
                    </a:cubicBezTo>
                    <a:cubicBezTo>
                      <a:pt x="174935" y="650279"/>
                      <a:pt x="196050" y="648447"/>
                      <a:pt x="216968" y="645459"/>
                    </a:cubicBezTo>
                    <a:lnTo>
                      <a:pt x="154215" y="636494"/>
                    </a:lnTo>
                    <a:cubicBezTo>
                      <a:pt x="103460" y="630150"/>
                      <a:pt x="20811" y="666057"/>
                      <a:pt x="1815" y="618565"/>
                    </a:cubicBezTo>
                    <a:cubicBezTo>
                      <a:pt x="-15161" y="576123"/>
                      <a:pt x="91382" y="600223"/>
                      <a:pt x="136286" y="591670"/>
                    </a:cubicBezTo>
                    <a:cubicBezTo>
                      <a:pt x="154142" y="588269"/>
                      <a:pt x="172145" y="585694"/>
                      <a:pt x="190074" y="582706"/>
                    </a:cubicBezTo>
                    <a:cubicBezTo>
                      <a:pt x="120653" y="559565"/>
                      <a:pt x="201533" y="585762"/>
                      <a:pt x="55603" y="546847"/>
                    </a:cubicBezTo>
                    <a:cubicBezTo>
                      <a:pt x="46472" y="544412"/>
                      <a:pt x="37674" y="540870"/>
                      <a:pt x="28709" y="537882"/>
                    </a:cubicBezTo>
                    <a:cubicBezTo>
                      <a:pt x="40662" y="531906"/>
                      <a:pt x="51890" y="524179"/>
                      <a:pt x="64568" y="519953"/>
                    </a:cubicBezTo>
                    <a:cubicBezTo>
                      <a:pt x="79023" y="515135"/>
                      <a:pt x="94610" y="514684"/>
                      <a:pt x="109392" y="510988"/>
                    </a:cubicBezTo>
                    <a:cubicBezTo>
                      <a:pt x="118559" y="508696"/>
                      <a:pt x="127321" y="505011"/>
                      <a:pt x="136286" y="502023"/>
                    </a:cubicBezTo>
                    <a:cubicBezTo>
                      <a:pt x="121345" y="496047"/>
                      <a:pt x="94108" y="499967"/>
                      <a:pt x="91462" y="484094"/>
                    </a:cubicBezTo>
                    <a:cubicBezTo>
                      <a:pt x="88683" y="467420"/>
                      <a:pt x="127321" y="448235"/>
                      <a:pt x="127321" y="448235"/>
                    </a:cubicBezTo>
                    <a:cubicBezTo>
                      <a:pt x="109392" y="445247"/>
                      <a:pt x="90552" y="445652"/>
                      <a:pt x="73533" y="439270"/>
                    </a:cubicBezTo>
                    <a:cubicBezTo>
                      <a:pt x="65619" y="436302"/>
                      <a:pt x="48355" y="425690"/>
                      <a:pt x="55603" y="421341"/>
                    </a:cubicBezTo>
                    <a:cubicBezTo>
                      <a:pt x="73722" y="410470"/>
                      <a:pt x="97438" y="415364"/>
                      <a:pt x="118356" y="412376"/>
                    </a:cubicBezTo>
                    <a:cubicBezTo>
                      <a:pt x="109391" y="409388"/>
                      <a:pt x="100548" y="406008"/>
                      <a:pt x="91462" y="403412"/>
                    </a:cubicBezTo>
                    <a:cubicBezTo>
                      <a:pt x="79615" y="400027"/>
                      <a:pt x="66928" y="399301"/>
                      <a:pt x="55603" y="394447"/>
                    </a:cubicBezTo>
                    <a:cubicBezTo>
                      <a:pt x="45700" y="390203"/>
                      <a:pt x="37674" y="382494"/>
                      <a:pt x="28709" y="376517"/>
                    </a:cubicBezTo>
                    <a:cubicBezTo>
                      <a:pt x="91780" y="334471"/>
                      <a:pt x="11805" y="382856"/>
                      <a:pt x="100427" y="349623"/>
                    </a:cubicBezTo>
                    <a:cubicBezTo>
                      <a:pt x="152658" y="330036"/>
                      <a:pt x="110209" y="331694"/>
                      <a:pt x="136286" y="33169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441370" y="2614594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38" name="Freeform 37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5249430" y="3281807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41" name="Freeform 40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Freeform 42"/>
              <p:cNvSpPr/>
              <p:nvPr/>
            </p:nvSpPr>
            <p:spPr>
              <a:xfrm>
                <a:off x="7320179" y="3153951"/>
                <a:ext cx="1007328" cy="744380"/>
              </a:xfrm>
              <a:custGeom>
                <a:avLst/>
                <a:gdLst>
                  <a:gd name="connsiteX0" fmla="*/ 136286 w 1007328"/>
                  <a:gd name="connsiteY0" fmla="*/ 403412 h 744380"/>
                  <a:gd name="connsiteX1" fmla="*/ 118356 w 1007328"/>
                  <a:gd name="connsiteY1" fmla="*/ 331694 h 744380"/>
                  <a:gd name="connsiteX2" fmla="*/ 100427 w 1007328"/>
                  <a:gd name="connsiteY2" fmla="*/ 304800 h 744380"/>
                  <a:gd name="connsiteX3" fmla="*/ 82497 w 1007328"/>
                  <a:gd name="connsiteY3" fmla="*/ 233082 h 744380"/>
                  <a:gd name="connsiteX4" fmla="*/ 46639 w 1007328"/>
                  <a:gd name="connsiteY4" fmla="*/ 134470 h 744380"/>
                  <a:gd name="connsiteX5" fmla="*/ 73533 w 1007328"/>
                  <a:gd name="connsiteY5" fmla="*/ 116541 h 744380"/>
                  <a:gd name="connsiteX6" fmla="*/ 82497 w 1007328"/>
                  <a:gd name="connsiteY6" fmla="*/ 152400 h 744380"/>
                  <a:gd name="connsiteX7" fmla="*/ 100427 w 1007328"/>
                  <a:gd name="connsiteY7" fmla="*/ 188259 h 744380"/>
                  <a:gd name="connsiteX8" fmla="*/ 109392 w 1007328"/>
                  <a:gd name="connsiteY8" fmla="*/ 215153 h 744380"/>
                  <a:gd name="connsiteX9" fmla="*/ 136286 w 1007328"/>
                  <a:gd name="connsiteY9" fmla="*/ 35859 h 744380"/>
                  <a:gd name="connsiteX10" fmla="*/ 154215 w 1007328"/>
                  <a:gd name="connsiteY10" fmla="*/ 89647 h 744380"/>
                  <a:gd name="connsiteX11" fmla="*/ 199039 w 1007328"/>
                  <a:gd name="connsiteY11" fmla="*/ 197223 h 744380"/>
                  <a:gd name="connsiteX12" fmla="*/ 225933 w 1007328"/>
                  <a:gd name="connsiteY12" fmla="*/ 17929 h 744380"/>
                  <a:gd name="connsiteX13" fmla="*/ 252827 w 1007328"/>
                  <a:gd name="connsiteY13" fmla="*/ 0 h 744380"/>
                  <a:gd name="connsiteX14" fmla="*/ 270756 w 1007328"/>
                  <a:gd name="connsiteY14" fmla="*/ 71717 h 744380"/>
                  <a:gd name="connsiteX15" fmla="*/ 297650 w 1007328"/>
                  <a:gd name="connsiteY15" fmla="*/ 143435 h 744380"/>
                  <a:gd name="connsiteX16" fmla="*/ 333509 w 1007328"/>
                  <a:gd name="connsiteY16" fmla="*/ 80682 h 744380"/>
                  <a:gd name="connsiteX17" fmla="*/ 405227 w 1007328"/>
                  <a:gd name="connsiteY17" fmla="*/ 8965 h 744380"/>
                  <a:gd name="connsiteX18" fmla="*/ 414192 w 1007328"/>
                  <a:gd name="connsiteY18" fmla="*/ 134470 h 744380"/>
                  <a:gd name="connsiteX19" fmla="*/ 494874 w 1007328"/>
                  <a:gd name="connsiteY19" fmla="*/ 80682 h 744380"/>
                  <a:gd name="connsiteX20" fmla="*/ 575556 w 1007328"/>
                  <a:gd name="connsiteY20" fmla="*/ 44823 h 744380"/>
                  <a:gd name="connsiteX21" fmla="*/ 638309 w 1007328"/>
                  <a:gd name="connsiteY21" fmla="*/ 26894 h 744380"/>
                  <a:gd name="connsiteX22" fmla="*/ 647274 w 1007328"/>
                  <a:gd name="connsiteY22" fmla="*/ 53788 h 744380"/>
                  <a:gd name="connsiteX23" fmla="*/ 674168 w 1007328"/>
                  <a:gd name="connsiteY23" fmla="*/ 80682 h 744380"/>
                  <a:gd name="connsiteX24" fmla="*/ 701062 w 1007328"/>
                  <a:gd name="connsiteY24" fmla="*/ 89647 h 744380"/>
                  <a:gd name="connsiteX25" fmla="*/ 710027 w 1007328"/>
                  <a:gd name="connsiteY25" fmla="*/ 134470 h 744380"/>
                  <a:gd name="connsiteX26" fmla="*/ 754850 w 1007328"/>
                  <a:gd name="connsiteY26" fmla="*/ 125506 h 744380"/>
                  <a:gd name="connsiteX27" fmla="*/ 844497 w 1007328"/>
                  <a:gd name="connsiteY27" fmla="*/ 134470 h 744380"/>
                  <a:gd name="connsiteX28" fmla="*/ 817603 w 1007328"/>
                  <a:gd name="connsiteY28" fmla="*/ 161365 h 744380"/>
                  <a:gd name="connsiteX29" fmla="*/ 790709 w 1007328"/>
                  <a:gd name="connsiteY29" fmla="*/ 206188 h 744380"/>
                  <a:gd name="connsiteX30" fmla="*/ 871392 w 1007328"/>
                  <a:gd name="connsiteY30" fmla="*/ 188259 h 744380"/>
                  <a:gd name="connsiteX31" fmla="*/ 943109 w 1007328"/>
                  <a:gd name="connsiteY31" fmla="*/ 197223 h 744380"/>
                  <a:gd name="connsiteX32" fmla="*/ 925180 w 1007328"/>
                  <a:gd name="connsiteY32" fmla="*/ 224117 h 744380"/>
                  <a:gd name="connsiteX33" fmla="*/ 898286 w 1007328"/>
                  <a:gd name="connsiteY33" fmla="*/ 242047 h 744380"/>
                  <a:gd name="connsiteX34" fmla="*/ 952074 w 1007328"/>
                  <a:gd name="connsiteY34" fmla="*/ 251012 h 744380"/>
                  <a:gd name="connsiteX35" fmla="*/ 934145 w 1007328"/>
                  <a:gd name="connsiteY35" fmla="*/ 277906 h 744380"/>
                  <a:gd name="connsiteX36" fmla="*/ 907250 w 1007328"/>
                  <a:gd name="connsiteY36" fmla="*/ 295835 h 744380"/>
                  <a:gd name="connsiteX37" fmla="*/ 961039 w 1007328"/>
                  <a:gd name="connsiteY37" fmla="*/ 304800 h 744380"/>
                  <a:gd name="connsiteX38" fmla="*/ 952074 w 1007328"/>
                  <a:gd name="connsiteY38" fmla="*/ 331694 h 744380"/>
                  <a:gd name="connsiteX39" fmla="*/ 907250 w 1007328"/>
                  <a:gd name="connsiteY39" fmla="*/ 340659 h 744380"/>
                  <a:gd name="connsiteX40" fmla="*/ 970003 w 1007328"/>
                  <a:gd name="connsiteY40" fmla="*/ 349623 h 744380"/>
                  <a:gd name="connsiteX41" fmla="*/ 1005862 w 1007328"/>
                  <a:gd name="connsiteY41" fmla="*/ 358588 h 744380"/>
                  <a:gd name="connsiteX42" fmla="*/ 952074 w 1007328"/>
                  <a:gd name="connsiteY42" fmla="*/ 367553 h 744380"/>
                  <a:gd name="connsiteX43" fmla="*/ 889321 w 1007328"/>
                  <a:gd name="connsiteY43" fmla="*/ 376517 h 744380"/>
                  <a:gd name="connsiteX44" fmla="*/ 916215 w 1007328"/>
                  <a:gd name="connsiteY44" fmla="*/ 403412 h 744380"/>
                  <a:gd name="connsiteX45" fmla="*/ 943109 w 1007328"/>
                  <a:gd name="connsiteY45" fmla="*/ 421341 h 744380"/>
                  <a:gd name="connsiteX46" fmla="*/ 961039 w 1007328"/>
                  <a:gd name="connsiteY46" fmla="*/ 448235 h 744380"/>
                  <a:gd name="connsiteX47" fmla="*/ 978968 w 1007328"/>
                  <a:gd name="connsiteY47" fmla="*/ 466165 h 744380"/>
                  <a:gd name="connsiteX48" fmla="*/ 996897 w 1007328"/>
                  <a:gd name="connsiteY48" fmla="*/ 493059 h 744380"/>
                  <a:gd name="connsiteX49" fmla="*/ 943109 w 1007328"/>
                  <a:gd name="connsiteY49" fmla="*/ 475129 h 744380"/>
                  <a:gd name="connsiteX50" fmla="*/ 898286 w 1007328"/>
                  <a:gd name="connsiteY50" fmla="*/ 466165 h 744380"/>
                  <a:gd name="connsiteX51" fmla="*/ 889321 w 1007328"/>
                  <a:gd name="connsiteY51" fmla="*/ 493059 h 744380"/>
                  <a:gd name="connsiteX52" fmla="*/ 862427 w 1007328"/>
                  <a:gd name="connsiteY52" fmla="*/ 510988 h 744380"/>
                  <a:gd name="connsiteX53" fmla="*/ 898286 w 1007328"/>
                  <a:gd name="connsiteY53" fmla="*/ 582706 h 744380"/>
                  <a:gd name="connsiteX54" fmla="*/ 880356 w 1007328"/>
                  <a:gd name="connsiteY54" fmla="*/ 645459 h 744380"/>
                  <a:gd name="connsiteX55" fmla="*/ 862427 w 1007328"/>
                  <a:gd name="connsiteY55" fmla="*/ 618565 h 744380"/>
                  <a:gd name="connsiteX56" fmla="*/ 817603 w 1007328"/>
                  <a:gd name="connsiteY56" fmla="*/ 564776 h 744380"/>
                  <a:gd name="connsiteX57" fmla="*/ 808639 w 1007328"/>
                  <a:gd name="connsiteY57" fmla="*/ 681317 h 744380"/>
                  <a:gd name="connsiteX58" fmla="*/ 772780 w 1007328"/>
                  <a:gd name="connsiteY58" fmla="*/ 627529 h 744380"/>
                  <a:gd name="connsiteX59" fmla="*/ 763815 w 1007328"/>
                  <a:gd name="connsiteY59" fmla="*/ 654423 h 744380"/>
                  <a:gd name="connsiteX60" fmla="*/ 736921 w 1007328"/>
                  <a:gd name="connsiteY60" fmla="*/ 708212 h 744380"/>
                  <a:gd name="connsiteX61" fmla="*/ 727956 w 1007328"/>
                  <a:gd name="connsiteY61" fmla="*/ 681317 h 744380"/>
                  <a:gd name="connsiteX62" fmla="*/ 710027 w 1007328"/>
                  <a:gd name="connsiteY62" fmla="*/ 726141 h 744380"/>
                  <a:gd name="connsiteX63" fmla="*/ 665203 w 1007328"/>
                  <a:gd name="connsiteY63" fmla="*/ 708212 h 744380"/>
                  <a:gd name="connsiteX64" fmla="*/ 611415 w 1007328"/>
                  <a:gd name="connsiteY64" fmla="*/ 654423 h 744380"/>
                  <a:gd name="connsiteX65" fmla="*/ 584521 w 1007328"/>
                  <a:gd name="connsiteY65" fmla="*/ 708212 h 744380"/>
                  <a:gd name="connsiteX66" fmla="*/ 548662 w 1007328"/>
                  <a:gd name="connsiteY66" fmla="*/ 699247 h 744380"/>
                  <a:gd name="connsiteX67" fmla="*/ 503839 w 1007328"/>
                  <a:gd name="connsiteY67" fmla="*/ 690282 h 744380"/>
                  <a:gd name="connsiteX68" fmla="*/ 476945 w 1007328"/>
                  <a:gd name="connsiteY68" fmla="*/ 681317 h 744380"/>
                  <a:gd name="connsiteX69" fmla="*/ 467980 w 1007328"/>
                  <a:gd name="connsiteY69" fmla="*/ 708212 h 744380"/>
                  <a:gd name="connsiteX70" fmla="*/ 441086 w 1007328"/>
                  <a:gd name="connsiteY70" fmla="*/ 717176 h 744380"/>
                  <a:gd name="connsiteX71" fmla="*/ 432121 w 1007328"/>
                  <a:gd name="connsiteY71" fmla="*/ 663388 h 744380"/>
                  <a:gd name="connsiteX72" fmla="*/ 360403 w 1007328"/>
                  <a:gd name="connsiteY72" fmla="*/ 735106 h 744380"/>
                  <a:gd name="connsiteX73" fmla="*/ 324545 w 1007328"/>
                  <a:gd name="connsiteY73" fmla="*/ 726141 h 744380"/>
                  <a:gd name="connsiteX74" fmla="*/ 306615 w 1007328"/>
                  <a:gd name="connsiteY74" fmla="*/ 699247 h 744380"/>
                  <a:gd name="connsiteX75" fmla="*/ 252827 w 1007328"/>
                  <a:gd name="connsiteY75" fmla="*/ 690282 h 744380"/>
                  <a:gd name="connsiteX76" fmla="*/ 261792 w 1007328"/>
                  <a:gd name="connsiteY76" fmla="*/ 654423 h 744380"/>
                  <a:gd name="connsiteX77" fmla="*/ 225933 w 1007328"/>
                  <a:gd name="connsiteY77" fmla="*/ 681317 h 744380"/>
                  <a:gd name="connsiteX78" fmla="*/ 181109 w 1007328"/>
                  <a:gd name="connsiteY78" fmla="*/ 690282 h 744380"/>
                  <a:gd name="connsiteX79" fmla="*/ 208003 w 1007328"/>
                  <a:gd name="connsiteY79" fmla="*/ 681317 h 744380"/>
                  <a:gd name="connsiteX80" fmla="*/ 243862 w 1007328"/>
                  <a:gd name="connsiteY80" fmla="*/ 672353 h 744380"/>
                  <a:gd name="connsiteX81" fmla="*/ 127321 w 1007328"/>
                  <a:gd name="connsiteY81" fmla="*/ 663388 h 744380"/>
                  <a:gd name="connsiteX82" fmla="*/ 154215 w 1007328"/>
                  <a:gd name="connsiteY82" fmla="*/ 654423 h 744380"/>
                  <a:gd name="connsiteX83" fmla="*/ 216968 w 1007328"/>
                  <a:gd name="connsiteY83" fmla="*/ 645459 h 744380"/>
                  <a:gd name="connsiteX84" fmla="*/ 154215 w 1007328"/>
                  <a:gd name="connsiteY84" fmla="*/ 636494 h 744380"/>
                  <a:gd name="connsiteX85" fmla="*/ 1815 w 1007328"/>
                  <a:gd name="connsiteY85" fmla="*/ 618565 h 744380"/>
                  <a:gd name="connsiteX86" fmla="*/ 136286 w 1007328"/>
                  <a:gd name="connsiteY86" fmla="*/ 591670 h 744380"/>
                  <a:gd name="connsiteX87" fmla="*/ 190074 w 1007328"/>
                  <a:gd name="connsiteY87" fmla="*/ 582706 h 744380"/>
                  <a:gd name="connsiteX88" fmla="*/ 55603 w 1007328"/>
                  <a:gd name="connsiteY88" fmla="*/ 546847 h 744380"/>
                  <a:gd name="connsiteX89" fmla="*/ 28709 w 1007328"/>
                  <a:gd name="connsiteY89" fmla="*/ 537882 h 744380"/>
                  <a:gd name="connsiteX90" fmla="*/ 64568 w 1007328"/>
                  <a:gd name="connsiteY90" fmla="*/ 519953 h 744380"/>
                  <a:gd name="connsiteX91" fmla="*/ 109392 w 1007328"/>
                  <a:gd name="connsiteY91" fmla="*/ 510988 h 744380"/>
                  <a:gd name="connsiteX92" fmla="*/ 136286 w 1007328"/>
                  <a:gd name="connsiteY92" fmla="*/ 502023 h 744380"/>
                  <a:gd name="connsiteX93" fmla="*/ 91462 w 1007328"/>
                  <a:gd name="connsiteY93" fmla="*/ 484094 h 744380"/>
                  <a:gd name="connsiteX94" fmla="*/ 127321 w 1007328"/>
                  <a:gd name="connsiteY94" fmla="*/ 448235 h 744380"/>
                  <a:gd name="connsiteX95" fmla="*/ 73533 w 1007328"/>
                  <a:gd name="connsiteY95" fmla="*/ 439270 h 744380"/>
                  <a:gd name="connsiteX96" fmla="*/ 55603 w 1007328"/>
                  <a:gd name="connsiteY96" fmla="*/ 421341 h 744380"/>
                  <a:gd name="connsiteX97" fmla="*/ 118356 w 1007328"/>
                  <a:gd name="connsiteY97" fmla="*/ 412376 h 744380"/>
                  <a:gd name="connsiteX98" fmla="*/ 91462 w 1007328"/>
                  <a:gd name="connsiteY98" fmla="*/ 403412 h 744380"/>
                  <a:gd name="connsiteX99" fmla="*/ 55603 w 1007328"/>
                  <a:gd name="connsiteY99" fmla="*/ 394447 h 744380"/>
                  <a:gd name="connsiteX100" fmla="*/ 28709 w 1007328"/>
                  <a:gd name="connsiteY100" fmla="*/ 376517 h 744380"/>
                  <a:gd name="connsiteX101" fmla="*/ 100427 w 1007328"/>
                  <a:gd name="connsiteY101" fmla="*/ 349623 h 744380"/>
                  <a:gd name="connsiteX102" fmla="*/ 136286 w 1007328"/>
                  <a:gd name="connsiteY102" fmla="*/ 331694 h 74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007328" h="744380">
                    <a:moveTo>
                      <a:pt x="136286" y="403412"/>
                    </a:moveTo>
                    <a:cubicBezTo>
                      <a:pt x="132876" y="386361"/>
                      <a:pt x="127545" y="350073"/>
                      <a:pt x="118356" y="331694"/>
                    </a:cubicBezTo>
                    <a:cubicBezTo>
                      <a:pt x="113538" y="322057"/>
                      <a:pt x="105245" y="314437"/>
                      <a:pt x="100427" y="304800"/>
                    </a:cubicBezTo>
                    <a:cubicBezTo>
                      <a:pt x="87008" y="277962"/>
                      <a:pt x="92727" y="263773"/>
                      <a:pt x="82497" y="233082"/>
                    </a:cubicBezTo>
                    <a:cubicBezTo>
                      <a:pt x="29592" y="74368"/>
                      <a:pt x="72577" y="238229"/>
                      <a:pt x="46639" y="134470"/>
                    </a:cubicBezTo>
                    <a:cubicBezTo>
                      <a:pt x="55604" y="128494"/>
                      <a:pt x="63896" y="111722"/>
                      <a:pt x="73533" y="116541"/>
                    </a:cubicBezTo>
                    <a:cubicBezTo>
                      <a:pt x="84553" y="122051"/>
                      <a:pt x="78171" y="140864"/>
                      <a:pt x="82497" y="152400"/>
                    </a:cubicBezTo>
                    <a:cubicBezTo>
                      <a:pt x="87189" y="164913"/>
                      <a:pt x="95163" y="175976"/>
                      <a:pt x="100427" y="188259"/>
                    </a:cubicBezTo>
                    <a:cubicBezTo>
                      <a:pt x="104149" y="196945"/>
                      <a:pt x="106404" y="206188"/>
                      <a:pt x="109392" y="215153"/>
                    </a:cubicBezTo>
                    <a:cubicBezTo>
                      <a:pt x="172319" y="152222"/>
                      <a:pt x="82829" y="249688"/>
                      <a:pt x="136286" y="35859"/>
                    </a:cubicBezTo>
                    <a:cubicBezTo>
                      <a:pt x="140870" y="17524"/>
                      <a:pt x="148239" y="71718"/>
                      <a:pt x="154215" y="89647"/>
                    </a:cubicBezTo>
                    <a:cubicBezTo>
                      <a:pt x="178482" y="162448"/>
                      <a:pt x="163695" y="126535"/>
                      <a:pt x="199039" y="197223"/>
                    </a:cubicBezTo>
                    <a:cubicBezTo>
                      <a:pt x="252854" y="116499"/>
                      <a:pt x="180160" y="235348"/>
                      <a:pt x="225933" y="17929"/>
                    </a:cubicBezTo>
                    <a:cubicBezTo>
                      <a:pt x="228153" y="7386"/>
                      <a:pt x="243862" y="5976"/>
                      <a:pt x="252827" y="0"/>
                    </a:cubicBezTo>
                    <a:cubicBezTo>
                      <a:pt x="273319" y="61474"/>
                      <a:pt x="249122" y="-14822"/>
                      <a:pt x="270756" y="71717"/>
                    </a:cubicBezTo>
                    <a:cubicBezTo>
                      <a:pt x="275440" y="90454"/>
                      <a:pt x="292167" y="129726"/>
                      <a:pt x="297650" y="143435"/>
                    </a:cubicBezTo>
                    <a:cubicBezTo>
                      <a:pt x="308724" y="110213"/>
                      <a:pt x="305081" y="111694"/>
                      <a:pt x="333509" y="80682"/>
                    </a:cubicBezTo>
                    <a:cubicBezTo>
                      <a:pt x="356354" y="55760"/>
                      <a:pt x="405227" y="8965"/>
                      <a:pt x="405227" y="8965"/>
                    </a:cubicBezTo>
                    <a:cubicBezTo>
                      <a:pt x="408215" y="50800"/>
                      <a:pt x="381441" y="108269"/>
                      <a:pt x="414192" y="134470"/>
                    </a:cubicBezTo>
                    <a:cubicBezTo>
                      <a:pt x="439432" y="154662"/>
                      <a:pt x="465337" y="93810"/>
                      <a:pt x="494874" y="80682"/>
                    </a:cubicBezTo>
                    <a:cubicBezTo>
                      <a:pt x="521768" y="68729"/>
                      <a:pt x="548389" y="56142"/>
                      <a:pt x="575556" y="44823"/>
                    </a:cubicBezTo>
                    <a:cubicBezTo>
                      <a:pt x="594841" y="36788"/>
                      <a:pt x="618444" y="31860"/>
                      <a:pt x="638309" y="26894"/>
                    </a:cubicBezTo>
                    <a:cubicBezTo>
                      <a:pt x="641297" y="35859"/>
                      <a:pt x="649870" y="44702"/>
                      <a:pt x="647274" y="53788"/>
                    </a:cubicBezTo>
                    <a:cubicBezTo>
                      <a:pt x="634044" y="100093"/>
                      <a:pt x="575751" y="97085"/>
                      <a:pt x="674168" y="80682"/>
                    </a:cubicBezTo>
                    <a:cubicBezTo>
                      <a:pt x="683133" y="83670"/>
                      <a:pt x="695820" y="81784"/>
                      <a:pt x="701062" y="89647"/>
                    </a:cubicBezTo>
                    <a:cubicBezTo>
                      <a:pt x="709514" y="102325"/>
                      <a:pt x="697349" y="126018"/>
                      <a:pt x="710027" y="134470"/>
                    </a:cubicBezTo>
                    <a:cubicBezTo>
                      <a:pt x="722705" y="142922"/>
                      <a:pt x="739909" y="128494"/>
                      <a:pt x="754850" y="125506"/>
                    </a:cubicBezTo>
                    <a:lnTo>
                      <a:pt x="844497" y="134470"/>
                    </a:lnTo>
                    <a:cubicBezTo>
                      <a:pt x="855505" y="140760"/>
                      <a:pt x="825210" y="151222"/>
                      <a:pt x="817603" y="161365"/>
                    </a:cubicBezTo>
                    <a:cubicBezTo>
                      <a:pt x="807149" y="175304"/>
                      <a:pt x="782916" y="190604"/>
                      <a:pt x="790709" y="206188"/>
                    </a:cubicBezTo>
                    <a:cubicBezTo>
                      <a:pt x="791973" y="208716"/>
                      <a:pt x="865742" y="189671"/>
                      <a:pt x="871392" y="188259"/>
                    </a:cubicBezTo>
                    <a:cubicBezTo>
                      <a:pt x="895298" y="191247"/>
                      <a:pt x="923063" y="183860"/>
                      <a:pt x="943109" y="197223"/>
                    </a:cubicBezTo>
                    <a:cubicBezTo>
                      <a:pt x="952074" y="203199"/>
                      <a:pt x="932798" y="216498"/>
                      <a:pt x="925180" y="224117"/>
                    </a:cubicBezTo>
                    <a:cubicBezTo>
                      <a:pt x="917561" y="231736"/>
                      <a:pt x="907251" y="236070"/>
                      <a:pt x="898286" y="242047"/>
                    </a:cubicBezTo>
                    <a:cubicBezTo>
                      <a:pt x="916215" y="245035"/>
                      <a:pt x="939221" y="238159"/>
                      <a:pt x="952074" y="251012"/>
                    </a:cubicBezTo>
                    <a:cubicBezTo>
                      <a:pt x="959692" y="258630"/>
                      <a:pt x="941764" y="270288"/>
                      <a:pt x="934145" y="277906"/>
                    </a:cubicBezTo>
                    <a:cubicBezTo>
                      <a:pt x="926526" y="285525"/>
                      <a:pt x="916215" y="289859"/>
                      <a:pt x="907250" y="295835"/>
                    </a:cubicBezTo>
                    <a:cubicBezTo>
                      <a:pt x="925180" y="298823"/>
                      <a:pt x="946845" y="293445"/>
                      <a:pt x="961039" y="304800"/>
                    </a:cubicBezTo>
                    <a:cubicBezTo>
                      <a:pt x="968418" y="310703"/>
                      <a:pt x="959937" y="326452"/>
                      <a:pt x="952074" y="331694"/>
                    </a:cubicBezTo>
                    <a:cubicBezTo>
                      <a:pt x="939396" y="340146"/>
                      <a:pt x="922191" y="337671"/>
                      <a:pt x="907250" y="340659"/>
                    </a:cubicBezTo>
                    <a:cubicBezTo>
                      <a:pt x="928168" y="343647"/>
                      <a:pt x="949214" y="345843"/>
                      <a:pt x="970003" y="349623"/>
                    </a:cubicBezTo>
                    <a:cubicBezTo>
                      <a:pt x="982125" y="351827"/>
                      <a:pt x="1014574" y="349876"/>
                      <a:pt x="1005862" y="358588"/>
                    </a:cubicBezTo>
                    <a:cubicBezTo>
                      <a:pt x="993010" y="371441"/>
                      <a:pt x="970039" y="364789"/>
                      <a:pt x="952074" y="367553"/>
                    </a:cubicBezTo>
                    <a:cubicBezTo>
                      <a:pt x="931190" y="370766"/>
                      <a:pt x="910239" y="373529"/>
                      <a:pt x="889321" y="376517"/>
                    </a:cubicBezTo>
                    <a:cubicBezTo>
                      <a:pt x="898286" y="385482"/>
                      <a:pt x="906475" y="395296"/>
                      <a:pt x="916215" y="403412"/>
                    </a:cubicBezTo>
                    <a:cubicBezTo>
                      <a:pt x="924492" y="410309"/>
                      <a:pt x="935490" y="413723"/>
                      <a:pt x="943109" y="421341"/>
                    </a:cubicBezTo>
                    <a:cubicBezTo>
                      <a:pt x="950728" y="428960"/>
                      <a:pt x="954308" y="439822"/>
                      <a:pt x="961039" y="448235"/>
                    </a:cubicBezTo>
                    <a:cubicBezTo>
                      <a:pt x="966319" y="454835"/>
                      <a:pt x="973688" y="459565"/>
                      <a:pt x="978968" y="466165"/>
                    </a:cubicBezTo>
                    <a:cubicBezTo>
                      <a:pt x="985698" y="474578"/>
                      <a:pt x="1007349" y="490446"/>
                      <a:pt x="996897" y="493059"/>
                    </a:cubicBezTo>
                    <a:cubicBezTo>
                      <a:pt x="978562" y="497642"/>
                      <a:pt x="961641" y="478835"/>
                      <a:pt x="943109" y="475129"/>
                    </a:cubicBezTo>
                    <a:lnTo>
                      <a:pt x="898286" y="466165"/>
                    </a:lnTo>
                    <a:cubicBezTo>
                      <a:pt x="895298" y="475130"/>
                      <a:pt x="895224" y="485680"/>
                      <a:pt x="889321" y="493059"/>
                    </a:cubicBezTo>
                    <a:cubicBezTo>
                      <a:pt x="882590" y="501472"/>
                      <a:pt x="863763" y="500297"/>
                      <a:pt x="862427" y="510988"/>
                    </a:cubicBezTo>
                    <a:cubicBezTo>
                      <a:pt x="857849" y="547614"/>
                      <a:pt x="878254" y="562674"/>
                      <a:pt x="898286" y="582706"/>
                    </a:cubicBezTo>
                    <a:cubicBezTo>
                      <a:pt x="875344" y="513882"/>
                      <a:pt x="904500" y="589123"/>
                      <a:pt x="880356" y="645459"/>
                    </a:cubicBezTo>
                    <a:cubicBezTo>
                      <a:pt x="876112" y="655362"/>
                      <a:pt x="868689" y="627332"/>
                      <a:pt x="862427" y="618565"/>
                    </a:cubicBezTo>
                    <a:cubicBezTo>
                      <a:pt x="835789" y="581272"/>
                      <a:pt x="843084" y="590257"/>
                      <a:pt x="817603" y="564776"/>
                    </a:cubicBezTo>
                    <a:cubicBezTo>
                      <a:pt x="814615" y="603623"/>
                      <a:pt x="831285" y="649612"/>
                      <a:pt x="808639" y="681317"/>
                    </a:cubicBezTo>
                    <a:cubicBezTo>
                      <a:pt x="796114" y="698852"/>
                      <a:pt x="772780" y="627529"/>
                      <a:pt x="772780" y="627529"/>
                    </a:cubicBezTo>
                    <a:cubicBezTo>
                      <a:pt x="769792" y="636494"/>
                      <a:pt x="765252" y="645083"/>
                      <a:pt x="763815" y="654423"/>
                    </a:cubicBezTo>
                    <a:cubicBezTo>
                      <a:pt x="752101" y="730563"/>
                      <a:pt x="768912" y="782858"/>
                      <a:pt x="736921" y="708212"/>
                    </a:cubicBezTo>
                    <a:cubicBezTo>
                      <a:pt x="733199" y="699526"/>
                      <a:pt x="730944" y="690282"/>
                      <a:pt x="727956" y="681317"/>
                    </a:cubicBezTo>
                    <a:cubicBezTo>
                      <a:pt x="721980" y="696258"/>
                      <a:pt x="724818" y="719802"/>
                      <a:pt x="710027" y="726141"/>
                    </a:cubicBezTo>
                    <a:cubicBezTo>
                      <a:pt x="695236" y="732480"/>
                      <a:pt x="678217" y="717677"/>
                      <a:pt x="665203" y="708212"/>
                    </a:cubicBezTo>
                    <a:cubicBezTo>
                      <a:pt x="644697" y="693298"/>
                      <a:pt x="611415" y="654423"/>
                      <a:pt x="611415" y="654423"/>
                    </a:cubicBezTo>
                    <a:cubicBezTo>
                      <a:pt x="607934" y="664865"/>
                      <a:pt x="597553" y="703868"/>
                      <a:pt x="584521" y="708212"/>
                    </a:cubicBezTo>
                    <a:cubicBezTo>
                      <a:pt x="572832" y="712108"/>
                      <a:pt x="560615" y="702235"/>
                      <a:pt x="548662" y="699247"/>
                    </a:cubicBezTo>
                    <a:cubicBezTo>
                      <a:pt x="501394" y="730759"/>
                      <a:pt x="539154" y="718534"/>
                      <a:pt x="503839" y="690282"/>
                    </a:cubicBezTo>
                    <a:cubicBezTo>
                      <a:pt x="496460" y="684379"/>
                      <a:pt x="485910" y="684305"/>
                      <a:pt x="476945" y="681317"/>
                    </a:cubicBezTo>
                    <a:cubicBezTo>
                      <a:pt x="473957" y="690282"/>
                      <a:pt x="474662" y="701530"/>
                      <a:pt x="467980" y="708212"/>
                    </a:cubicBezTo>
                    <a:cubicBezTo>
                      <a:pt x="461298" y="714894"/>
                      <a:pt x="446989" y="724555"/>
                      <a:pt x="441086" y="717176"/>
                    </a:cubicBezTo>
                    <a:cubicBezTo>
                      <a:pt x="429731" y="702982"/>
                      <a:pt x="435109" y="681317"/>
                      <a:pt x="432121" y="663388"/>
                    </a:cubicBezTo>
                    <a:cubicBezTo>
                      <a:pt x="412533" y="692771"/>
                      <a:pt x="398020" y="720059"/>
                      <a:pt x="360403" y="735106"/>
                    </a:cubicBezTo>
                    <a:cubicBezTo>
                      <a:pt x="348964" y="739682"/>
                      <a:pt x="336498" y="729129"/>
                      <a:pt x="324545" y="726141"/>
                    </a:cubicBezTo>
                    <a:cubicBezTo>
                      <a:pt x="318568" y="717176"/>
                      <a:pt x="316252" y="704065"/>
                      <a:pt x="306615" y="699247"/>
                    </a:cubicBezTo>
                    <a:cubicBezTo>
                      <a:pt x="290357" y="691118"/>
                      <a:pt x="265680" y="703135"/>
                      <a:pt x="252827" y="690282"/>
                    </a:cubicBezTo>
                    <a:cubicBezTo>
                      <a:pt x="244115" y="681570"/>
                      <a:pt x="273481" y="658319"/>
                      <a:pt x="261792" y="654423"/>
                    </a:cubicBezTo>
                    <a:cubicBezTo>
                      <a:pt x="247618" y="649698"/>
                      <a:pt x="239586" y="675249"/>
                      <a:pt x="225933" y="681317"/>
                    </a:cubicBezTo>
                    <a:cubicBezTo>
                      <a:pt x="212009" y="687505"/>
                      <a:pt x="196346" y="690282"/>
                      <a:pt x="181109" y="690282"/>
                    </a:cubicBezTo>
                    <a:cubicBezTo>
                      <a:pt x="171659" y="690282"/>
                      <a:pt x="198917" y="683913"/>
                      <a:pt x="208003" y="681317"/>
                    </a:cubicBezTo>
                    <a:cubicBezTo>
                      <a:pt x="219850" y="677932"/>
                      <a:pt x="243862" y="672353"/>
                      <a:pt x="243862" y="672353"/>
                    </a:cubicBezTo>
                    <a:cubicBezTo>
                      <a:pt x="205015" y="669365"/>
                      <a:pt x="165526" y="671029"/>
                      <a:pt x="127321" y="663388"/>
                    </a:cubicBezTo>
                    <a:cubicBezTo>
                      <a:pt x="118055" y="661535"/>
                      <a:pt x="144949" y="656276"/>
                      <a:pt x="154215" y="654423"/>
                    </a:cubicBezTo>
                    <a:cubicBezTo>
                      <a:pt x="174935" y="650279"/>
                      <a:pt x="196050" y="648447"/>
                      <a:pt x="216968" y="645459"/>
                    </a:cubicBezTo>
                    <a:lnTo>
                      <a:pt x="154215" y="636494"/>
                    </a:lnTo>
                    <a:cubicBezTo>
                      <a:pt x="103460" y="630150"/>
                      <a:pt x="20811" y="666057"/>
                      <a:pt x="1815" y="618565"/>
                    </a:cubicBezTo>
                    <a:cubicBezTo>
                      <a:pt x="-15161" y="576123"/>
                      <a:pt x="91382" y="600223"/>
                      <a:pt x="136286" y="591670"/>
                    </a:cubicBezTo>
                    <a:cubicBezTo>
                      <a:pt x="154142" y="588269"/>
                      <a:pt x="172145" y="585694"/>
                      <a:pt x="190074" y="582706"/>
                    </a:cubicBezTo>
                    <a:cubicBezTo>
                      <a:pt x="120653" y="559565"/>
                      <a:pt x="201533" y="585762"/>
                      <a:pt x="55603" y="546847"/>
                    </a:cubicBezTo>
                    <a:cubicBezTo>
                      <a:pt x="46472" y="544412"/>
                      <a:pt x="37674" y="540870"/>
                      <a:pt x="28709" y="537882"/>
                    </a:cubicBezTo>
                    <a:cubicBezTo>
                      <a:pt x="40662" y="531906"/>
                      <a:pt x="51890" y="524179"/>
                      <a:pt x="64568" y="519953"/>
                    </a:cubicBezTo>
                    <a:cubicBezTo>
                      <a:pt x="79023" y="515135"/>
                      <a:pt x="94610" y="514684"/>
                      <a:pt x="109392" y="510988"/>
                    </a:cubicBezTo>
                    <a:cubicBezTo>
                      <a:pt x="118559" y="508696"/>
                      <a:pt x="127321" y="505011"/>
                      <a:pt x="136286" y="502023"/>
                    </a:cubicBezTo>
                    <a:cubicBezTo>
                      <a:pt x="121345" y="496047"/>
                      <a:pt x="94108" y="499967"/>
                      <a:pt x="91462" y="484094"/>
                    </a:cubicBezTo>
                    <a:cubicBezTo>
                      <a:pt x="88683" y="467420"/>
                      <a:pt x="127321" y="448235"/>
                      <a:pt x="127321" y="448235"/>
                    </a:cubicBezTo>
                    <a:cubicBezTo>
                      <a:pt x="109392" y="445247"/>
                      <a:pt x="90552" y="445652"/>
                      <a:pt x="73533" y="439270"/>
                    </a:cubicBezTo>
                    <a:cubicBezTo>
                      <a:pt x="65619" y="436302"/>
                      <a:pt x="48355" y="425690"/>
                      <a:pt x="55603" y="421341"/>
                    </a:cubicBezTo>
                    <a:cubicBezTo>
                      <a:pt x="73722" y="410470"/>
                      <a:pt x="97438" y="415364"/>
                      <a:pt x="118356" y="412376"/>
                    </a:cubicBezTo>
                    <a:cubicBezTo>
                      <a:pt x="109391" y="409388"/>
                      <a:pt x="100548" y="406008"/>
                      <a:pt x="91462" y="403412"/>
                    </a:cubicBezTo>
                    <a:cubicBezTo>
                      <a:pt x="79615" y="400027"/>
                      <a:pt x="66928" y="399301"/>
                      <a:pt x="55603" y="394447"/>
                    </a:cubicBezTo>
                    <a:cubicBezTo>
                      <a:pt x="45700" y="390203"/>
                      <a:pt x="37674" y="382494"/>
                      <a:pt x="28709" y="376517"/>
                    </a:cubicBezTo>
                    <a:cubicBezTo>
                      <a:pt x="91780" y="334471"/>
                      <a:pt x="11805" y="382856"/>
                      <a:pt x="100427" y="349623"/>
                    </a:cubicBezTo>
                    <a:cubicBezTo>
                      <a:pt x="152658" y="330036"/>
                      <a:pt x="110209" y="331694"/>
                      <a:pt x="136286" y="331694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6130618" y="3009492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45" name="Freeform 44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 45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6247893" y="3510864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48" name="Freeform 47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4588038" y="3279565"/>
                <a:ext cx="1262797" cy="732282"/>
                <a:chOff x="4066227" y="1640541"/>
                <a:chExt cx="1443318" cy="923365"/>
              </a:xfrm>
              <a:grpFill/>
            </p:grpSpPr>
            <p:sp>
              <p:nvSpPr>
                <p:cNvPr id="51" name="Freeform 50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7326980" y="3441942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54" name="Freeform 53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7352091" y="3047661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57" name="Freeform 56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5625240" y="1554797"/>
                <a:ext cx="3811391" cy="4132177"/>
                <a:chOff x="3184276" y="791741"/>
                <a:chExt cx="3811391" cy="4132177"/>
              </a:xfrm>
              <a:grpFill/>
            </p:grpSpPr>
            <p:sp>
              <p:nvSpPr>
                <p:cNvPr id="60" name="Freeform 59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 137"/>
                <p:cNvSpPr/>
                <p:nvPr/>
              </p:nvSpPr>
              <p:spPr>
                <a:xfrm rot="20898797">
                  <a:off x="4777399" y="1242032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 rot="20898797">
                  <a:off x="5514319" y="1768220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 rot="20898797">
                  <a:off x="5552349" y="2024868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Freeform 140"/>
                <p:cNvSpPr/>
                <p:nvPr/>
              </p:nvSpPr>
              <p:spPr>
                <a:xfrm rot="20898797">
                  <a:off x="4871001" y="7917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20898797">
                  <a:off x="4909031" y="1048390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20898797">
                  <a:off x="5211540" y="1176475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rot="20898797">
                  <a:off x="5249571" y="1433124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20898797">
                  <a:off x="5239626" y="3217883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20898797">
                  <a:off x="5277657" y="3474533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rot="20898797">
                  <a:off x="5277603" y="3551832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rot="20898797">
                  <a:off x="5315634" y="380848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20898797">
                  <a:off x="4367979" y="3743904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20898797">
                  <a:off x="4406010" y="4000553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rot="20898797">
                  <a:off x="3184276" y="367877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20898797">
                  <a:off x="3222308" y="393542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5905580" y="2870640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63" name="Freeform 62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reeform 63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5113956" y="3853094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66" name="Freeform 65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4845031" y="3619692"/>
                <a:ext cx="1443318" cy="791011"/>
                <a:chOff x="4066227" y="1640541"/>
                <a:chExt cx="1443318" cy="923365"/>
              </a:xfrm>
              <a:grpFill/>
            </p:grpSpPr>
            <p:sp>
              <p:nvSpPr>
                <p:cNvPr id="69" name="Freeform 68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reeform 69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5876077" y="3561599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72" name="Freeform 71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6817902" y="3867171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75" name="Freeform 74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6665336" y="3312600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78" name="Freeform 77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6549997" y="3142957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81" name="Freeform 80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5007782" y="2459778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84" name="Freeform 83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4908369" y="2388253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87" name="Freeform 86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4781937" y="2656782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90" name="Freeform 89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Freeform 90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8065449" y="3468932"/>
                <a:ext cx="1443318" cy="923365"/>
                <a:chOff x="4066227" y="1640541"/>
                <a:chExt cx="1443318" cy="923365"/>
              </a:xfrm>
              <a:grpFill/>
            </p:grpSpPr>
            <p:sp>
              <p:nvSpPr>
                <p:cNvPr id="96" name="Freeform 95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 rot="19433753">
                <a:off x="4914839" y="4435531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100" name="Freeform 99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101"/>
              <p:cNvGrpSpPr/>
              <p:nvPr/>
            </p:nvGrpSpPr>
            <p:grpSpPr>
              <a:xfrm rot="19433753">
                <a:off x="6042266" y="4322337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103" name="Freeform 102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 rot="16200000">
                <a:off x="6359503" y="3348980"/>
                <a:ext cx="1443318" cy="2835750"/>
                <a:chOff x="4066227" y="286846"/>
                <a:chExt cx="1443318" cy="2277060"/>
              </a:xfrm>
              <a:grpFill/>
            </p:grpSpPr>
            <p:sp>
              <p:nvSpPr>
                <p:cNvPr id="106" name="Freeform 105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>
                  <a:off x="4118162" y="1237339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>
                  <a:off x="4183294" y="286846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 rot="16200000">
                <a:off x="5564201" y="3942087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109" name="Freeform 108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reeform 109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 rot="16200000">
                <a:off x="6022886" y="3452404"/>
                <a:ext cx="1508450" cy="2333621"/>
                <a:chOff x="4066227" y="690047"/>
                <a:chExt cx="1508450" cy="1873859"/>
              </a:xfrm>
              <a:grpFill/>
            </p:grpSpPr>
            <p:sp>
              <p:nvSpPr>
                <p:cNvPr id="112" name="Freeform 111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 rot="20898797">
                  <a:off x="4131359" y="690047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 rot="16200000">
                <a:off x="6611869" y="1660713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115" name="Freeform 114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 rot="16200000">
                <a:off x="6045722" y="1785097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118" name="Freeform 117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 rot="16200000">
                <a:off x="5246212" y="3432946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121" name="Freeform 120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 rot="16200000">
                <a:off x="4680065" y="3557330"/>
                <a:ext cx="1443318" cy="1149918"/>
                <a:chOff x="4066227" y="1640541"/>
                <a:chExt cx="1443318" cy="923365"/>
              </a:xfrm>
              <a:grpFill/>
            </p:grpSpPr>
            <p:sp>
              <p:nvSpPr>
                <p:cNvPr id="124" name="Freeform 123"/>
                <p:cNvSpPr/>
                <p:nvPr/>
              </p:nvSpPr>
              <p:spPr>
                <a:xfrm rot="20898797">
                  <a:off x="4066227" y="1640541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6" name="Group 125"/>
              <p:cNvGrpSpPr/>
              <p:nvPr/>
            </p:nvGrpSpPr>
            <p:grpSpPr>
              <a:xfrm rot="16200000">
                <a:off x="6099767" y="1353561"/>
                <a:ext cx="1532817" cy="1300643"/>
                <a:chOff x="4310234" y="1967752"/>
                <a:chExt cx="1532817" cy="1044395"/>
              </a:xfrm>
              <a:grpFill/>
            </p:grpSpPr>
            <p:sp>
              <p:nvSpPr>
                <p:cNvPr id="127" name="Freeform 126"/>
                <p:cNvSpPr/>
                <p:nvPr/>
              </p:nvSpPr>
              <p:spPr>
                <a:xfrm rot="20898797">
                  <a:off x="4399733" y="2088782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 rot="16200000">
                <a:off x="5301953" y="2210134"/>
                <a:ext cx="1933007" cy="1594065"/>
                <a:chOff x="3231239" y="1824592"/>
                <a:chExt cx="1933007" cy="1280007"/>
              </a:xfrm>
              <a:grpFill/>
            </p:grpSpPr>
            <p:sp>
              <p:nvSpPr>
                <p:cNvPr id="130" name="Freeform 129"/>
                <p:cNvSpPr/>
                <p:nvPr/>
              </p:nvSpPr>
              <p:spPr>
                <a:xfrm rot="20898797">
                  <a:off x="3231239" y="2181234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>
                  <a:off x="4310234" y="1967752"/>
                  <a:ext cx="360377" cy="264459"/>
                </a:xfrm>
                <a:custGeom>
                  <a:avLst/>
                  <a:gdLst>
                    <a:gd name="connsiteX0" fmla="*/ 154189 w 157470"/>
                    <a:gd name="connsiteY0" fmla="*/ 53788 h 134470"/>
                    <a:gd name="connsiteX1" fmla="*/ 82471 w 157470"/>
                    <a:gd name="connsiteY1" fmla="*/ 8964 h 134470"/>
                    <a:gd name="connsiteX2" fmla="*/ 55577 w 157470"/>
                    <a:gd name="connsiteY2" fmla="*/ 0 h 134470"/>
                    <a:gd name="connsiteX3" fmla="*/ 19718 w 157470"/>
                    <a:gd name="connsiteY3" fmla="*/ 8964 h 134470"/>
                    <a:gd name="connsiteX4" fmla="*/ 1789 w 157470"/>
                    <a:gd name="connsiteY4" fmla="*/ 26894 h 134470"/>
                    <a:gd name="connsiteX5" fmla="*/ 28683 w 157470"/>
                    <a:gd name="connsiteY5" fmla="*/ 125506 h 134470"/>
                    <a:gd name="connsiteX6" fmla="*/ 55577 w 157470"/>
                    <a:gd name="connsiteY6" fmla="*/ 134470 h 134470"/>
                    <a:gd name="connsiteX7" fmla="*/ 145224 w 157470"/>
                    <a:gd name="connsiteY7" fmla="*/ 98612 h 134470"/>
                    <a:gd name="connsiteX8" fmla="*/ 154189 w 157470"/>
                    <a:gd name="connsiteY8" fmla="*/ 53788 h 134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7470" h="134470">
                      <a:moveTo>
                        <a:pt x="154189" y="53788"/>
                      </a:moveTo>
                      <a:cubicBezTo>
                        <a:pt x="143730" y="38847"/>
                        <a:pt x="107220" y="22463"/>
                        <a:pt x="82471" y="8964"/>
                      </a:cubicBezTo>
                      <a:cubicBezTo>
                        <a:pt x="74175" y="4439"/>
                        <a:pt x="65027" y="0"/>
                        <a:pt x="55577" y="0"/>
                      </a:cubicBezTo>
                      <a:cubicBezTo>
                        <a:pt x="43256" y="0"/>
                        <a:pt x="31671" y="5976"/>
                        <a:pt x="19718" y="8964"/>
                      </a:cubicBezTo>
                      <a:cubicBezTo>
                        <a:pt x="13742" y="14941"/>
                        <a:pt x="2554" y="18477"/>
                        <a:pt x="1789" y="26894"/>
                      </a:cubicBezTo>
                      <a:cubicBezTo>
                        <a:pt x="-1287" y="60728"/>
                        <a:pt x="-4329" y="105699"/>
                        <a:pt x="28683" y="125506"/>
                      </a:cubicBezTo>
                      <a:cubicBezTo>
                        <a:pt x="36786" y="130368"/>
                        <a:pt x="46612" y="131482"/>
                        <a:pt x="55577" y="134470"/>
                      </a:cubicBezTo>
                      <a:cubicBezTo>
                        <a:pt x="116516" y="127699"/>
                        <a:pt x="137876" y="150046"/>
                        <a:pt x="145224" y="98612"/>
                      </a:cubicBezTo>
                      <a:cubicBezTo>
                        <a:pt x="146914" y="86779"/>
                        <a:pt x="164648" y="68729"/>
                        <a:pt x="154189" y="53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Freeform 157"/>
                <p:cNvSpPr/>
                <p:nvPr/>
              </p:nvSpPr>
              <p:spPr>
                <a:xfrm rot="20898797">
                  <a:off x="3720928" y="1824592"/>
                  <a:ext cx="1443318" cy="923365"/>
                </a:xfrm>
                <a:custGeom>
                  <a:avLst/>
                  <a:gdLst>
                    <a:gd name="connsiteX0" fmla="*/ 179294 w 745871"/>
                    <a:gd name="connsiteY0" fmla="*/ 171058 h 538611"/>
                    <a:gd name="connsiteX1" fmla="*/ 233082 w 745871"/>
                    <a:gd name="connsiteY1" fmla="*/ 36587 h 538611"/>
                    <a:gd name="connsiteX2" fmla="*/ 242047 w 745871"/>
                    <a:gd name="connsiteY2" fmla="*/ 63481 h 538611"/>
                    <a:gd name="connsiteX3" fmla="*/ 251012 w 745871"/>
                    <a:gd name="connsiteY3" fmla="*/ 144163 h 538611"/>
                    <a:gd name="connsiteX4" fmla="*/ 259977 w 745871"/>
                    <a:gd name="connsiteY4" fmla="*/ 728 h 538611"/>
                    <a:gd name="connsiteX5" fmla="*/ 286871 w 745871"/>
                    <a:gd name="connsiteY5" fmla="*/ 90375 h 538611"/>
                    <a:gd name="connsiteX6" fmla="*/ 313765 w 745871"/>
                    <a:gd name="connsiteY6" fmla="*/ 72446 h 538611"/>
                    <a:gd name="connsiteX7" fmla="*/ 340659 w 745871"/>
                    <a:gd name="connsiteY7" fmla="*/ 63481 h 538611"/>
                    <a:gd name="connsiteX8" fmla="*/ 349624 w 745871"/>
                    <a:gd name="connsiteY8" fmla="*/ 117269 h 538611"/>
                    <a:gd name="connsiteX9" fmla="*/ 385482 w 745871"/>
                    <a:gd name="connsiteY9" fmla="*/ 63481 h 538611"/>
                    <a:gd name="connsiteX10" fmla="*/ 412377 w 745871"/>
                    <a:gd name="connsiteY10" fmla="*/ 72446 h 538611"/>
                    <a:gd name="connsiteX11" fmla="*/ 439271 w 745871"/>
                    <a:gd name="connsiteY11" fmla="*/ 54516 h 538611"/>
                    <a:gd name="connsiteX12" fmla="*/ 448235 w 745871"/>
                    <a:gd name="connsiteY12" fmla="*/ 81411 h 538611"/>
                    <a:gd name="connsiteX13" fmla="*/ 457200 w 745871"/>
                    <a:gd name="connsiteY13" fmla="*/ 117269 h 538611"/>
                    <a:gd name="connsiteX14" fmla="*/ 475129 w 745871"/>
                    <a:gd name="connsiteY14" fmla="*/ 90375 h 538611"/>
                    <a:gd name="connsiteX15" fmla="*/ 502024 w 745871"/>
                    <a:gd name="connsiteY15" fmla="*/ 81411 h 538611"/>
                    <a:gd name="connsiteX16" fmla="*/ 493059 w 745871"/>
                    <a:gd name="connsiteY16" fmla="*/ 135199 h 538611"/>
                    <a:gd name="connsiteX17" fmla="*/ 475129 w 745871"/>
                    <a:gd name="connsiteY17" fmla="*/ 162093 h 538611"/>
                    <a:gd name="connsiteX18" fmla="*/ 493059 w 745871"/>
                    <a:gd name="connsiteY18" fmla="*/ 144163 h 538611"/>
                    <a:gd name="connsiteX19" fmla="*/ 546847 w 745871"/>
                    <a:gd name="connsiteY19" fmla="*/ 126234 h 538611"/>
                    <a:gd name="connsiteX20" fmla="*/ 537882 w 745871"/>
                    <a:gd name="connsiteY20" fmla="*/ 162093 h 538611"/>
                    <a:gd name="connsiteX21" fmla="*/ 519953 w 745871"/>
                    <a:gd name="connsiteY21" fmla="*/ 188987 h 538611"/>
                    <a:gd name="connsiteX22" fmla="*/ 546847 w 745871"/>
                    <a:gd name="connsiteY22" fmla="*/ 162093 h 538611"/>
                    <a:gd name="connsiteX23" fmla="*/ 609600 w 745871"/>
                    <a:gd name="connsiteY23" fmla="*/ 153128 h 538611"/>
                    <a:gd name="connsiteX24" fmla="*/ 618565 w 745871"/>
                    <a:gd name="connsiteY24" fmla="*/ 180022 h 538611"/>
                    <a:gd name="connsiteX25" fmla="*/ 609600 w 745871"/>
                    <a:gd name="connsiteY25" fmla="*/ 206916 h 538611"/>
                    <a:gd name="connsiteX26" fmla="*/ 636494 w 745871"/>
                    <a:gd name="connsiteY26" fmla="*/ 188987 h 538611"/>
                    <a:gd name="connsiteX27" fmla="*/ 663388 w 745871"/>
                    <a:gd name="connsiteY27" fmla="*/ 180022 h 538611"/>
                    <a:gd name="connsiteX28" fmla="*/ 645459 w 745871"/>
                    <a:gd name="connsiteY28" fmla="*/ 197952 h 538611"/>
                    <a:gd name="connsiteX29" fmla="*/ 627529 w 745871"/>
                    <a:gd name="connsiteY29" fmla="*/ 215881 h 538611"/>
                    <a:gd name="connsiteX30" fmla="*/ 708212 w 745871"/>
                    <a:gd name="connsiteY30" fmla="*/ 224846 h 538611"/>
                    <a:gd name="connsiteX31" fmla="*/ 699247 w 745871"/>
                    <a:gd name="connsiteY31" fmla="*/ 251740 h 538611"/>
                    <a:gd name="connsiteX32" fmla="*/ 672353 w 745871"/>
                    <a:gd name="connsiteY32" fmla="*/ 305528 h 538611"/>
                    <a:gd name="connsiteX33" fmla="*/ 654424 w 745871"/>
                    <a:gd name="connsiteY33" fmla="*/ 332422 h 538611"/>
                    <a:gd name="connsiteX34" fmla="*/ 681318 w 745871"/>
                    <a:gd name="connsiteY34" fmla="*/ 341387 h 538611"/>
                    <a:gd name="connsiteX35" fmla="*/ 744071 w 745871"/>
                    <a:gd name="connsiteY35" fmla="*/ 350352 h 538611"/>
                    <a:gd name="connsiteX36" fmla="*/ 654424 w 745871"/>
                    <a:gd name="connsiteY36" fmla="*/ 377246 h 538611"/>
                    <a:gd name="connsiteX37" fmla="*/ 726141 w 745871"/>
                    <a:gd name="connsiteY37" fmla="*/ 386211 h 538611"/>
                    <a:gd name="connsiteX38" fmla="*/ 708212 w 745871"/>
                    <a:gd name="connsiteY38" fmla="*/ 422069 h 538611"/>
                    <a:gd name="connsiteX39" fmla="*/ 672353 w 745871"/>
                    <a:gd name="connsiteY39" fmla="*/ 431034 h 538611"/>
                    <a:gd name="connsiteX40" fmla="*/ 744071 w 745871"/>
                    <a:gd name="connsiteY40" fmla="*/ 439999 h 538611"/>
                    <a:gd name="connsiteX41" fmla="*/ 726141 w 745871"/>
                    <a:gd name="connsiteY41" fmla="*/ 457928 h 538611"/>
                    <a:gd name="connsiteX42" fmla="*/ 699247 w 745871"/>
                    <a:gd name="connsiteY42" fmla="*/ 466893 h 538611"/>
                    <a:gd name="connsiteX43" fmla="*/ 654424 w 745871"/>
                    <a:gd name="connsiteY43" fmla="*/ 484822 h 538611"/>
                    <a:gd name="connsiteX44" fmla="*/ 636494 w 745871"/>
                    <a:gd name="connsiteY44" fmla="*/ 502752 h 538611"/>
                    <a:gd name="connsiteX45" fmla="*/ 618565 w 745871"/>
                    <a:gd name="connsiteY45" fmla="*/ 529646 h 538611"/>
                    <a:gd name="connsiteX46" fmla="*/ 573741 w 745871"/>
                    <a:gd name="connsiteY46" fmla="*/ 520681 h 538611"/>
                    <a:gd name="connsiteX47" fmla="*/ 555812 w 745871"/>
                    <a:gd name="connsiteY47" fmla="*/ 493787 h 538611"/>
                    <a:gd name="connsiteX48" fmla="*/ 528918 w 745871"/>
                    <a:gd name="connsiteY48" fmla="*/ 493787 h 538611"/>
                    <a:gd name="connsiteX49" fmla="*/ 510988 w 745871"/>
                    <a:gd name="connsiteY49" fmla="*/ 520681 h 538611"/>
                    <a:gd name="connsiteX50" fmla="*/ 484094 w 745871"/>
                    <a:gd name="connsiteY50" fmla="*/ 457928 h 538611"/>
                    <a:gd name="connsiteX51" fmla="*/ 430306 w 745871"/>
                    <a:gd name="connsiteY51" fmla="*/ 520681 h 538611"/>
                    <a:gd name="connsiteX52" fmla="*/ 394447 w 745871"/>
                    <a:gd name="connsiteY52" fmla="*/ 466893 h 538611"/>
                    <a:gd name="connsiteX53" fmla="*/ 385482 w 745871"/>
                    <a:gd name="connsiteY53" fmla="*/ 493787 h 538611"/>
                    <a:gd name="connsiteX54" fmla="*/ 367553 w 745871"/>
                    <a:gd name="connsiteY54" fmla="*/ 529646 h 538611"/>
                    <a:gd name="connsiteX55" fmla="*/ 358588 w 745871"/>
                    <a:gd name="connsiteY55" fmla="*/ 466893 h 538611"/>
                    <a:gd name="connsiteX56" fmla="*/ 286871 w 745871"/>
                    <a:gd name="connsiteY56" fmla="*/ 538611 h 538611"/>
                    <a:gd name="connsiteX57" fmla="*/ 259977 w 745871"/>
                    <a:gd name="connsiteY57" fmla="*/ 529646 h 538611"/>
                    <a:gd name="connsiteX58" fmla="*/ 233082 w 745871"/>
                    <a:gd name="connsiteY58" fmla="*/ 493787 h 538611"/>
                    <a:gd name="connsiteX59" fmla="*/ 215153 w 745871"/>
                    <a:gd name="connsiteY59" fmla="*/ 448963 h 538611"/>
                    <a:gd name="connsiteX60" fmla="*/ 242047 w 745871"/>
                    <a:gd name="connsiteY60" fmla="*/ 422069 h 538611"/>
                    <a:gd name="connsiteX61" fmla="*/ 206188 w 745871"/>
                    <a:gd name="connsiteY61" fmla="*/ 448963 h 538611"/>
                    <a:gd name="connsiteX62" fmla="*/ 179294 w 745871"/>
                    <a:gd name="connsiteY62" fmla="*/ 457928 h 538611"/>
                    <a:gd name="connsiteX63" fmla="*/ 170329 w 745871"/>
                    <a:gd name="connsiteY63" fmla="*/ 431034 h 538611"/>
                    <a:gd name="connsiteX64" fmla="*/ 206188 w 745871"/>
                    <a:gd name="connsiteY64" fmla="*/ 413105 h 538611"/>
                    <a:gd name="connsiteX65" fmla="*/ 116541 w 745871"/>
                    <a:gd name="connsiteY65" fmla="*/ 457928 h 538611"/>
                    <a:gd name="connsiteX66" fmla="*/ 107577 w 745871"/>
                    <a:gd name="connsiteY66" fmla="*/ 431034 h 538611"/>
                    <a:gd name="connsiteX67" fmla="*/ 188259 w 745871"/>
                    <a:gd name="connsiteY67" fmla="*/ 395175 h 538611"/>
                    <a:gd name="connsiteX68" fmla="*/ 98612 w 745871"/>
                    <a:gd name="connsiteY68" fmla="*/ 368281 h 538611"/>
                    <a:gd name="connsiteX69" fmla="*/ 107577 w 745871"/>
                    <a:gd name="connsiteY69" fmla="*/ 341387 h 538611"/>
                    <a:gd name="connsiteX70" fmla="*/ 161365 w 745871"/>
                    <a:gd name="connsiteY70" fmla="*/ 323458 h 538611"/>
                    <a:gd name="connsiteX71" fmla="*/ 80682 w 745871"/>
                    <a:gd name="connsiteY71" fmla="*/ 296563 h 538611"/>
                    <a:gd name="connsiteX72" fmla="*/ 44824 w 745871"/>
                    <a:gd name="connsiteY72" fmla="*/ 278634 h 538611"/>
                    <a:gd name="connsiteX73" fmla="*/ 0 w 745871"/>
                    <a:gd name="connsiteY73" fmla="*/ 260705 h 538611"/>
                    <a:gd name="connsiteX74" fmla="*/ 116541 w 745871"/>
                    <a:gd name="connsiteY74" fmla="*/ 251740 h 538611"/>
                    <a:gd name="connsiteX75" fmla="*/ 89647 w 745871"/>
                    <a:gd name="connsiteY75" fmla="*/ 242775 h 538611"/>
                    <a:gd name="connsiteX76" fmla="*/ 188259 w 745871"/>
                    <a:gd name="connsiteY76" fmla="*/ 233811 h 538611"/>
                    <a:gd name="connsiteX77" fmla="*/ 152400 w 745871"/>
                    <a:gd name="connsiteY77" fmla="*/ 242775 h 538611"/>
                    <a:gd name="connsiteX78" fmla="*/ 80682 w 745871"/>
                    <a:gd name="connsiteY78" fmla="*/ 206916 h 538611"/>
                    <a:gd name="connsiteX79" fmla="*/ 89647 w 745871"/>
                    <a:gd name="connsiteY79" fmla="*/ 171058 h 538611"/>
                    <a:gd name="connsiteX80" fmla="*/ 71718 w 745871"/>
                    <a:gd name="connsiteY80" fmla="*/ 153128 h 538611"/>
                    <a:gd name="connsiteX81" fmla="*/ 215153 w 745871"/>
                    <a:gd name="connsiteY81" fmla="*/ 162093 h 538611"/>
                    <a:gd name="connsiteX82" fmla="*/ 251012 w 745871"/>
                    <a:gd name="connsiteY82" fmla="*/ 224846 h 538611"/>
                    <a:gd name="connsiteX83" fmla="*/ 233082 w 745871"/>
                    <a:gd name="connsiteY83" fmla="*/ 197952 h 538611"/>
                    <a:gd name="connsiteX84" fmla="*/ 179294 w 745871"/>
                    <a:gd name="connsiteY84" fmla="*/ 171058 h 53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45871" h="538611">
                      <a:moveTo>
                        <a:pt x="179294" y="171058"/>
                      </a:moveTo>
                      <a:cubicBezTo>
                        <a:pt x="179294" y="144164"/>
                        <a:pt x="208757" y="78287"/>
                        <a:pt x="233082" y="36587"/>
                      </a:cubicBezTo>
                      <a:cubicBezTo>
                        <a:pt x="237843" y="28425"/>
                        <a:pt x="240493" y="54160"/>
                        <a:pt x="242047" y="63481"/>
                      </a:cubicBezTo>
                      <a:cubicBezTo>
                        <a:pt x="246496" y="90172"/>
                        <a:pt x="248024" y="117269"/>
                        <a:pt x="251012" y="144163"/>
                      </a:cubicBezTo>
                      <a:cubicBezTo>
                        <a:pt x="254000" y="96351"/>
                        <a:pt x="246212" y="46613"/>
                        <a:pt x="259977" y="728"/>
                      </a:cubicBezTo>
                      <a:cubicBezTo>
                        <a:pt x="262953" y="-9191"/>
                        <a:pt x="285611" y="85334"/>
                        <a:pt x="286871" y="90375"/>
                      </a:cubicBezTo>
                      <a:cubicBezTo>
                        <a:pt x="295836" y="84399"/>
                        <a:pt x="304128" y="77264"/>
                        <a:pt x="313765" y="72446"/>
                      </a:cubicBezTo>
                      <a:cubicBezTo>
                        <a:pt x="322217" y="68220"/>
                        <a:pt x="334756" y="56102"/>
                        <a:pt x="340659" y="63481"/>
                      </a:cubicBezTo>
                      <a:cubicBezTo>
                        <a:pt x="352014" y="77674"/>
                        <a:pt x="346636" y="99340"/>
                        <a:pt x="349624" y="117269"/>
                      </a:cubicBezTo>
                      <a:cubicBezTo>
                        <a:pt x="356341" y="97117"/>
                        <a:pt x="360300" y="71875"/>
                        <a:pt x="385482" y="63481"/>
                      </a:cubicBezTo>
                      <a:lnTo>
                        <a:pt x="412377" y="72446"/>
                      </a:lnTo>
                      <a:cubicBezTo>
                        <a:pt x="421342" y="66469"/>
                        <a:pt x="428818" y="51903"/>
                        <a:pt x="439271" y="54516"/>
                      </a:cubicBezTo>
                      <a:cubicBezTo>
                        <a:pt x="448439" y="56808"/>
                        <a:pt x="445639" y="72325"/>
                        <a:pt x="448235" y="81411"/>
                      </a:cubicBezTo>
                      <a:cubicBezTo>
                        <a:pt x="451620" y="93258"/>
                        <a:pt x="454212" y="105316"/>
                        <a:pt x="457200" y="117269"/>
                      </a:cubicBezTo>
                      <a:cubicBezTo>
                        <a:pt x="463176" y="108304"/>
                        <a:pt x="466716" y="97105"/>
                        <a:pt x="475129" y="90375"/>
                      </a:cubicBezTo>
                      <a:cubicBezTo>
                        <a:pt x="482508" y="84472"/>
                        <a:pt x="498514" y="72637"/>
                        <a:pt x="502024" y="81411"/>
                      </a:cubicBezTo>
                      <a:cubicBezTo>
                        <a:pt x="508775" y="98288"/>
                        <a:pt x="498807" y="117955"/>
                        <a:pt x="493059" y="135199"/>
                      </a:cubicBezTo>
                      <a:cubicBezTo>
                        <a:pt x="489652" y="145420"/>
                        <a:pt x="475129" y="151319"/>
                        <a:pt x="475129" y="162093"/>
                      </a:cubicBezTo>
                      <a:cubicBezTo>
                        <a:pt x="475129" y="170545"/>
                        <a:pt x="485499" y="147943"/>
                        <a:pt x="493059" y="144163"/>
                      </a:cubicBezTo>
                      <a:cubicBezTo>
                        <a:pt x="509963" y="135711"/>
                        <a:pt x="528918" y="132210"/>
                        <a:pt x="546847" y="126234"/>
                      </a:cubicBezTo>
                      <a:cubicBezTo>
                        <a:pt x="543859" y="138187"/>
                        <a:pt x="542735" y="150768"/>
                        <a:pt x="537882" y="162093"/>
                      </a:cubicBezTo>
                      <a:cubicBezTo>
                        <a:pt x="533638" y="171996"/>
                        <a:pt x="509179" y="188987"/>
                        <a:pt x="519953" y="188987"/>
                      </a:cubicBezTo>
                      <a:cubicBezTo>
                        <a:pt x="532631" y="188987"/>
                        <a:pt x="535076" y="166801"/>
                        <a:pt x="546847" y="162093"/>
                      </a:cubicBezTo>
                      <a:cubicBezTo>
                        <a:pt x="566466" y="154245"/>
                        <a:pt x="588682" y="156116"/>
                        <a:pt x="609600" y="153128"/>
                      </a:cubicBezTo>
                      <a:cubicBezTo>
                        <a:pt x="612588" y="162093"/>
                        <a:pt x="618565" y="170572"/>
                        <a:pt x="618565" y="180022"/>
                      </a:cubicBezTo>
                      <a:cubicBezTo>
                        <a:pt x="618565" y="189472"/>
                        <a:pt x="601148" y="202690"/>
                        <a:pt x="609600" y="206916"/>
                      </a:cubicBezTo>
                      <a:cubicBezTo>
                        <a:pt x="619237" y="211735"/>
                        <a:pt x="626857" y="193805"/>
                        <a:pt x="636494" y="188987"/>
                      </a:cubicBezTo>
                      <a:cubicBezTo>
                        <a:pt x="644946" y="184761"/>
                        <a:pt x="654423" y="183010"/>
                        <a:pt x="663388" y="180022"/>
                      </a:cubicBezTo>
                      <a:cubicBezTo>
                        <a:pt x="657412" y="185999"/>
                        <a:pt x="652221" y="192881"/>
                        <a:pt x="645459" y="197952"/>
                      </a:cubicBezTo>
                      <a:cubicBezTo>
                        <a:pt x="602191" y="230403"/>
                        <a:pt x="558978" y="250159"/>
                        <a:pt x="627529" y="215881"/>
                      </a:cubicBezTo>
                      <a:cubicBezTo>
                        <a:pt x="654423" y="218869"/>
                        <a:pt x="684009" y="212744"/>
                        <a:pt x="708212" y="224846"/>
                      </a:cubicBezTo>
                      <a:cubicBezTo>
                        <a:pt x="716664" y="229072"/>
                        <a:pt x="705150" y="244361"/>
                        <a:pt x="699247" y="251740"/>
                      </a:cubicBezTo>
                      <a:cubicBezTo>
                        <a:pt x="645648" y="318739"/>
                        <a:pt x="600354" y="323528"/>
                        <a:pt x="672353" y="305528"/>
                      </a:cubicBezTo>
                      <a:cubicBezTo>
                        <a:pt x="716625" y="349802"/>
                        <a:pt x="672781" y="295706"/>
                        <a:pt x="654424" y="332422"/>
                      </a:cubicBezTo>
                      <a:cubicBezTo>
                        <a:pt x="650198" y="340874"/>
                        <a:pt x="672052" y="339534"/>
                        <a:pt x="681318" y="341387"/>
                      </a:cubicBezTo>
                      <a:cubicBezTo>
                        <a:pt x="702038" y="345531"/>
                        <a:pt x="723153" y="347364"/>
                        <a:pt x="744071" y="350352"/>
                      </a:cubicBezTo>
                      <a:cubicBezTo>
                        <a:pt x="678594" y="372177"/>
                        <a:pt x="708617" y="363697"/>
                        <a:pt x="654424" y="377246"/>
                      </a:cubicBezTo>
                      <a:lnTo>
                        <a:pt x="726141" y="386211"/>
                      </a:lnTo>
                      <a:cubicBezTo>
                        <a:pt x="736407" y="394766"/>
                        <a:pt x="718478" y="413514"/>
                        <a:pt x="708212" y="422069"/>
                      </a:cubicBezTo>
                      <a:cubicBezTo>
                        <a:pt x="698747" y="429957"/>
                        <a:pt x="684306" y="428046"/>
                        <a:pt x="672353" y="431034"/>
                      </a:cubicBezTo>
                      <a:cubicBezTo>
                        <a:pt x="696259" y="434022"/>
                        <a:pt x="722522" y="429225"/>
                        <a:pt x="744071" y="439999"/>
                      </a:cubicBezTo>
                      <a:cubicBezTo>
                        <a:pt x="751631" y="443779"/>
                        <a:pt x="733389" y="453580"/>
                        <a:pt x="726141" y="457928"/>
                      </a:cubicBezTo>
                      <a:cubicBezTo>
                        <a:pt x="718038" y="462790"/>
                        <a:pt x="708095" y="463575"/>
                        <a:pt x="699247" y="466893"/>
                      </a:cubicBezTo>
                      <a:cubicBezTo>
                        <a:pt x="684180" y="472543"/>
                        <a:pt x="669365" y="478846"/>
                        <a:pt x="654424" y="484822"/>
                      </a:cubicBezTo>
                      <a:cubicBezTo>
                        <a:pt x="648447" y="490799"/>
                        <a:pt x="641774" y="496152"/>
                        <a:pt x="636494" y="502752"/>
                      </a:cubicBezTo>
                      <a:cubicBezTo>
                        <a:pt x="629763" y="511165"/>
                        <a:pt x="628925" y="526686"/>
                        <a:pt x="618565" y="529646"/>
                      </a:cubicBezTo>
                      <a:cubicBezTo>
                        <a:pt x="603914" y="533832"/>
                        <a:pt x="588682" y="523669"/>
                        <a:pt x="573741" y="520681"/>
                      </a:cubicBezTo>
                      <a:cubicBezTo>
                        <a:pt x="567765" y="511716"/>
                        <a:pt x="566586" y="493787"/>
                        <a:pt x="555812" y="493787"/>
                      </a:cubicBezTo>
                      <a:cubicBezTo>
                        <a:pt x="521056" y="493787"/>
                        <a:pt x="551449" y="561385"/>
                        <a:pt x="528918" y="493787"/>
                      </a:cubicBezTo>
                      <a:cubicBezTo>
                        <a:pt x="522941" y="502752"/>
                        <a:pt x="521762" y="520681"/>
                        <a:pt x="510988" y="520681"/>
                      </a:cubicBezTo>
                      <a:cubicBezTo>
                        <a:pt x="495511" y="520681"/>
                        <a:pt x="485052" y="461761"/>
                        <a:pt x="484094" y="457928"/>
                      </a:cubicBezTo>
                      <a:cubicBezTo>
                        <a:pt x="440617" y="501405"/>
                        <a:pt x="457612" y="479722"/>
                        <a:pt x="430306" y="520681"/>
                      </a:cubicBezTo>
                      <a:cubicBezTo>
                        <a:pt x="348699" y="493478"/>
                        <a:pt x="470179" y="542621"/>
                        <a:pt x="394447" y="466893"/>
                      </a:cubicBezTo>
                      <a:cubicBezTo>
                        <a:pt x="387765" y="460211"/>
                        <a:pt x="389204" y="485101"/>
                        <a:pt x="385482" y="493787"/>
                      </a:cubicBezTo>
                      <a:cubicBezTo>
                        <a:pt x="380218" y="506070"/>
                        <a:pt x="373529" y="517693"/>
                        <a:pt x="367553" y="529646"/>
                      </a:cubicBezTo>
                      <a:cubicBezTo>
                        <a:pt x="364565" y="508728"/>
                        <a:pt x="379589" y="464559"/>
                        <a:pt x="358588" y="466893"/>
                      </a:cubicBezTo>
                      <a:cubicBezTo>
                        <a:pt x="324987" y="470627"/>
                        <a:pt x="286871" y="538611"/>
                        <a:pt x="286871" y="538611"/>
                      </a:cubicBezTo>
                      <a:cubicBezTo>
                        <a:pt x="277906" y="535623"/>
                        <a:pt x="264665" y="537851"/>
                        <a:pt x="259977" y="529646"/>
                      </a:cubicBezTo>
                      <a:cubicBezTo>
                        <a:pt x="233620" y="483522"/>
                        <a:pt x="271306" y="455565"/>
                        <a:pt x="233082" y="493787"/>
                      </a:cubicBezTo>
                      <a:cubicBezTo>
                        <a:pt x="203823" y="484034"/>
                        <a:pt x="191739" y="489937"/>
                        <a:pt x="215153" y="448963"/>
                      </a:cubicBezTo>
                      <a:cubicBezTo>
                        <a:pt x="221443" y="437955"/>
                        <a:pt x="254725" y="422069"/>
                        <a:pt x="242047" y="422069"/>
                      </a:cubicBezTo>
                      <a:cubicBezTo>
                        <a:pt x="227106" y="422069"/>
                        <a:pt x="219161" y="441550"/>
                        <a:pt x="206188" y="448963"/>
                      </a:cubicBezTo>
                      <a:cubicBezTo>
                        <a:pt x="197983" y="453651"/>
                        <a:pt x="188259" y="454940"/>
                        <a:pt x="179294" y="457928"/>
                      </a:cubicBezTo>
                      <a:cubicBezTo>
                        <a:pt x="176306" y="448963"/>
                        <a:pt x="165467" y="439137"/>
                        <a:pt x="170329" y="431034"/>
                      </a:cubicBezTo>
                      <a:cubicBezTo>
                        <a:pt x="177205" y="419575"/>
                        <a:pt x="206188" y="399741"/>
                        <a:pt x="206188" y="413105"/>
                      </a:cubicBezTo>
                      <a:cubicBezTo>
                        <a:pt x="206188" y="434346"/>
                        <a:pt x="120021" y="456768"/>
                        <a:pt x="116541" y="457928"/>
                      </a:cubicBezTo>
                      <a:cubicBezTo>
                        <a:pt x="113553" y="448963"/>
                        <a:pt x="104589" y="439999"/>
                        <a:pt x="107577" y="431034"/>
                      </a:cubicBezTo>
                      <a:cubicBezTo>
                        <a:pt x="119268" y="395963"/>
                        <a:pt x="162190" y="399520"/>
                        <a:pt x="188259" y="395175"/>
                      </a:cubicBezTo>
                      <a:cubicBezTo>
                        <a:pt x="182679" y="394378"/>
                        <a:pt x="108496" y="392991"/>
                        <a:pt x="98612" y="368281"/>
                      </a:cubicBezTo>
                      <a:cubicBezTo>
                        <a:pt x="95103" y="359507"/>
                        <a:pt x="99887" y="346879"/>
                        <a:pt x="107577" y="341387"/>
                      </a:cubicBezTo>
                      <a:cubicBezTo>
                        <a:pt x="122956" y="330402"/>
                        <a:pt x="161365" y="323458"/>
                        <a:pt x="161365" y="323458"/>
                      </a:cubicBezTo>
                      <a:cubicBezTo>
                        <a:pt x="123414" y="285507"/>
                        <a:pt x="164502" y="319423"/>
                        <a:pt x="80682" y="296563"/>
                      </a:cubicBezTo>
                      <a:cubicBezTo>
                        <a:pt x="67789" y="293047"/>
                        <a:pt x="57036" y="284061"/>
                        <a:pt x="44824" y="278634"/>
                      </a:cubicBezTo>
                      <a:cubicBezTo>
                        <a:pt x="30119" y="272098"/>
                        <a:pt x="14941" y="266681"/>
                        <a:pt x="0" y="260705"/>
                      </a:cubicBezTo>
                      <a:cubicBezTo>
                        <a:pt x="38847" y="257717"/>
                        <a:pt x="78336" y="259381"/>
                        <a:pt x="116541" y="251740"/>
                      </a:cubicBezTo>
                      <a:cubicBezTo>
                        <a:pt x="125807" y="249887"/>
                        <a:pt x="80480" y="245067"/>
                        <a:pt x="89647" y="242775"/>
                      </a:cubicBezTo>
                      <a:cubicBezTo>
                        <a:pt x="121668" y="234770"/>
                        <a:pt x="155388" y="236799"/>
                        <a:pt x="188259" y="233811"/>
                      </a:cubicBezTo>
                      <a:cubicBezTo>
                        <a:pt x="176306" y="236799"/>
                        <a:pt x="164353" y="245763"/>
                        <a:pt x="152400" y="242775"/>
                      </a:cubicBezTo>
                      <a:cubicBezTo>
                        <a:pt x="126470" y="236292"/>
                        <a:pt x="80682" y="206916"/>
                        <a:pt x="80682" y="206916"/>
                      </a:cubicBezTo>
                      <a:cubicBezTo>
                        <a:pt x="32434" y="134543"/>
                        <a:pt x="74526" y="216420"/>
                        <a:pt x="89647" y="171058"/>
                      </a:cubicBezTo>
                      <a:cubicBezTo>
                        <a:pt x="92320" y="163040"/>
                        <a:pt x="63287" y="153730"/>
                        <a:pt x="71718" y="153128"/>
                      </a:cubicBezTo>
                      <a:lnTo>
                        <a:pt x="215153" y="162093"/>
                      </a:lnTo>
                      <a:cubicBezTo>
                        <a:pt x="225411" y="192866"/>
                        <a:pt x="223875" y="197706"/>
                        <a:pt x="251012" y="224846"/>
                      </a:cubicBezTo>
                      <a:cubicBezTo>
                        <a:pt x="258630" y="232465"/>
                        <a:pt x="239547" y="206571"/>
                        <a:pt x="233082" y="197952"/>
                      </a:cubicBezTo>
                      <a:cubicBezTo>
                        <a:pt x="230546" y="194571"/>
                        <a:pt x="179294" y="197952"/>
                        <a:pt x="179294" y="1710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6" name="TextBox 135"/>
          <p:cNvSpPr txBox="1"/>
          <p:nvPr/>
        </p:nvSpPr>
        <p:spPr>
          <a:xfrm>
            <a:off x="69656" y="2933534"/>
            <a:ext cx="6929337" cy="23083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80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sz="4800" dirty="0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69806" cy="947295"/>
            <a:chOff x="0" y="0"/>
            <a:chExt cx="12169806" cy="947295"/>
          </a:xfrm>
          <a:solidFill>
            <a:srgbClr val="FF7C80">
              <a:alpha val="55000"/>
            </a:srgbClr>
          </a:solidFill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69806" cy="5385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 rot="10800000">
              <a:off x="0" y="537879"/>
              <a:ext cx="539646" cy="409416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5937974"/>
            <a:ext cx="12201616" cy="920026"/>
            <a:chOff x="0" y="5937974"/>
            <a:chExt cx="12201616" cy="920026"/>
          </a:xfrm>
          <a:solidFill>
            <a:schemeClr val="bg2">
              <a:lumMod val="7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0" y="6347308"/>
              <a:ext cx="12192000" cy="5106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11543221" y="5937974"/>
              <a:ext cx="658395" cy="41496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78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713391" y="86316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</a:rPr>
              <a:t>CÔNG NHÂN 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24974" y="2774732"/>
            <a:ext cx="209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TƯ SẢN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622738" y="5297213"/>
            <a:ext cx="210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TIỂU TƯ SẢN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013435" y="1799502"/>
            <a:ext cx="2459421" cy="24121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71092" y="1957157"/>
            <a:ext cx="2128343" cy="209681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376043" y="2074148"/>
            <a:ext cx="1718439" cy="1967885"/>
            <a:chOff x="5171092" y="1200984"/>
            <a:chExt cx="4540468" cy="51815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" t="-1" r="-4238" b="-3974"/>
            <a:stretch/>
          </p:blipFill>
          <p:spPr>
            <a:xfrm>
              <a:off x="5171092" y="1200984"/>
              <a:ext cx="4540468" cy="5181508"/>
            </a:xfrm>
            <a:prstGeom prst="ellipse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5927835" y="3515710"/>
              <a:ext cx="1087821" cy="15766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685688" y="3499944"/>
              <a:ext cx="1087821" cy="15766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 rot="19788369">
              <a:off x="6339467" y="5319062"/>
              <a:ext cx="1520132" cy="793117"/>
            </a:xfrm>
            <a:prstGeom prst="arc">
              <a:avLst/>
            </a:prstGeom>
            <a:solidFill>
              <a:srgbClr val="FF7C8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369269" y="3741293"/>
              <a:ext cx="228600" cy="1632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000998" y="3741293"/>
              <a:ext cx="228600" cy="1632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19108" y="4376130"/>
            <a:ext cx="4400086" cy="833340"/>
            <a:chOff x="4219108" y="4376130"/>
            <a:chExt cx="4400086" cy="833340"/>
          </a:xfrm>
        </p:grpSpPr>
        <p:sp>
          <p:nvSpPr>
            <p:cNvPr id="16" name="Rectangle 15"/>
            <p:cNvSpPr/>
            <p:nvPr/>
          </p:nvSpPr>
          <p:spPr>
            <a:xfrm>
              <a:off x="4219108" y="4376130"/>
              <a:ext cx="4233041" cy="833340"/>
            </a:xfrm>
            <a:prstGeom prst="rect">
              <a:avLst/>
            </a:prstGeom>
            <a:solidFill>
              <a:srgbClr val="FF7C8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63774" y="4502239"/>
              <a:ext cx="41554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Xuất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thân</a:t>
              </a:r>
              <a:r>
                <a:rPr lang="en-US" sz="3200" dirty="0" smtClean="0"/>
                <a:t> : </a:t>
              </a:r>
              <a:r>
                <a:rPr lang="en-US" sz="3200" dirty="0" err="1" smtClean="0"/>
                <a:t>Nông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dân</a:t>
              </a:r>
              <a:endParaRPr lang="en-US" sz="3200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74" y="279821"/>
            <a:ext cx="5615674" cy="611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351" y="279821"/>
            <a:ext cx="5643103" cy="611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04" y="279822"/>
            <a:ext cx="5427265" cy="611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07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5624285" y="1522343"/>
            <a:ext cx="1175657" cy="1635142"/>
          </a:xfrm>
          <a:prstGeom prst="down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48000" y="653143"/>
            <a:ext cx="6328229" cy="1030514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7257" y="814457"/>
            <a:ext cx="523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80343" y="3157486"/>
            <a:ext cx="7881257" cy="1685314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68170" y="3338423"/>
            <a:ext cx="6937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34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7505" y="5793309"/>
            <a:ext cx="96505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Phụ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thuộc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bộ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phận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chưa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tỏ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rõ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tham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mạng</a:t>
            </a:r>
            <a:endParaRPr lang="en-US" sz="3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183298" y="5986732"/>
            <a:ext cx="421215" cy="422130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5871907" y="2765503"/>
            <a:ext cx="1168409" cy="8495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41524" y="3442877"/>
            <a:ext cx="338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cấp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thấp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>
            <a:stCxn id="7" idx="6"/>
          </p:cNvCxnSpPr>
          <p:nvPr/>
        </p:nvCxnSpPr>
        <p:spPr>
          <a:xfrm>
            <a:off x="4216363" y="2794887"/>
            <a:ext cx="16176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-713391" y="86316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CÔNG NHÂN 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24974" y="2774732"/>
            <a:ext cx="209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</a:rPr>
              <a:t>TƯ SẢN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622738" y="5297213"/>
            <a:ext cx="210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TIỂU TƯ SẢN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02" y="1922573"/>
            <a:ext cx="3125161" cy="17446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319801" y="2333222"/>
            <a:ext cx="202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666699"/>
                </a:solidFill>
              </a:rPr>
              <a:t>Xuất</a:t>
            </a:r>
            <a:r>
              <a:rPr lang="en-US" sz="2800" dirty="0" smtClean="0">
                <a:solidFill>
                  <a:srgbClr val="666699"/>
                </a:solidFill>
              </a:rPr>
              <a:t> </a:t>
            </a:r>
            <a:r>
              <a:rPr lang="en-US" sz="2800" dirty="0" err="1" smtClean="0">
                <a:solidFill>
                  <a:srgbClr val="666699"/>
                </a:solidFill>
              </a:rPr>
              <a:t>thân</a:t>
            </a:r>
            <a:endParaRPr lang="en-US" sz="2800" dirty="0">
              <a:solidFill>
                <a:srgbClr val="66669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834032" y="488289"/>
            <a:ext cx="1073281" cy="23065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834032" y="2139864"/>
            <a:ext cx="1206284" cy="6550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840210" y="2794887"/>
            <a:ext cx="1200106" cy="2215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73072" y="23889"/>
            <a:ext cx="359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Nhà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thầu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khoán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74047" y="1811908"/>
            <a:ext cx="325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50"/>
                </a:solidFill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xí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nghiệp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41524" y="4719549"/>
            <a:ext cx="3123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C000"/>
                </a:solidFill>
              </a:rPr>
              <a:t>Sĩ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</a:rPr>
              <a:t>phu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</a:rPr>
              <a:t>yêu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</a:rPr>
              <a:t>nước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87505" y="5215852"/>
            <a:ext cx="8977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Những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lớp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người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đầu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tiên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Tư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sản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008080"/>
                </a:solidFill>
                <a:sym typeface="Wingdings" panose="05000000000000000000" pitchFamily="2" charset="2"/>
              </a:rPr>
              <a:t>Việt</a:t>
            </a:r>
            <a:r>
              <a:rPr lang="en-US" sz="32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Nam</a:t>
            </a:r>
            <a:endParaRPr lang="en-US" sz="3200" dirty="0">
              <a:solidFill>
                <a:srgbClr val="00808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12" y="132444"/>
            <a:ext cx="11173467" cy="658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88" y="132444"/>
            <a:ext cx="11167291" cy="6625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89" y="132444"/>
            <a:ext cx="11210790" cy="66258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502" y="132445"/>
            <a:ext cx="5824367" cy="67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40" grpId="0"/>
      <p:bldP spid="13" grpId="0"/>
      <p:bldP spid="27" grpId="0"/>
      <p:bldP spid="28" grpId="0"/>
      <p:bldP spid="2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03" y="526550"/>
            <a:ext cx="8839266" cy="58153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 rot="16200000">
            <a:off x="-713391" y="86316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CÔNG NHÂN 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24974" y="2774732"/>
            <a:ext cx="209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TƯ SẢN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622738" y="5297213"/>
            <a:ext cx="210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</a:rPr>
              <a:t>TIỂU TƯ SẢN</a:t>
            </a:r>
            <a:endParaRPr lang="en-US" sz="2400" b="1" dirty="0">
              <a:solidFill>
                <a:srgbClr val="0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92" y="526550"/>
            <a:ext cx="8831477" cy="5815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52" y="765088"/>
            <a:ext cx="9281768" cy="5815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87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ng Vũ Đại Ngày Ấy Full - Phim Việt Nam Cũ Hay 00_14_35-00_16_55 [AVC Chất lượng cao (dung lượng lớn)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969"/>
            <a:ext cx="12192000" cy="68729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97"/>
            <a:ext cx="996156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2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1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113</Words>
  <Application>Microsoft Office PowerPoint</Application>
  <PresentationFormat>Custom</PresentationFormat>
  <Paragraphs>22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Đạt</dc:creator>
  <cp:lastModifiedBy>Admins</cp:lastModifiedBy>
  <cp:revision>26</cp:revision>
  <dcterms:created xsi:type="dcterms:W3CDTF">2019-03-07T14:19:01Z</dcterms:created>
  <dcterms:modified xsi:type="dcterms:W3CDTF">2019-03-15T01:01:51Z</dcterms:modified>
</cp:coreProperties>
</file>