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2" r:id="rId4"/>
    <p:sldMasterId id="2147483714" r:id="rId5"/>
    <p:sldMasterId id="2147483728" r:id="rId6"/>
  </p:sldMasterIdLst>
  <p:notesMasterIdLst>
    <p:notesMasterId r:id="rId39"/>
  </p:notesMasterIdLst>
  <p:sldIdLst>
    <p:sldId id="627" r:id="rId7"/>
    <p:sldId id="286" r:id="rId8"/>
    <p:sldId id="557" r:id="rId9"/>
    <p:sldId id="617" r:id="rId10"/>
    <p:sldId id="560" r:id="rId11"/>
    <p:sldId id="618" r:id="rId12"/>
    <p:sldId id="626" r:id="rId13"/>
    <p:sldId id="600" r:id="rId14"/>
    <p:sldId id="605" r:id="rId15"/>
    <p:sldId id="601" r:id="rId16"/>
    <p:sldId id="622" r:id="rId17"/>
    <p:sldId id="624" r:id="rId18"/>
    <p:sldId id="603" r:id="rId19"/>
    <p:sldId id="602" r:id="rId20"/>
    <p:sldId id="606" r:id="rId21"/>
    <p:sldId id="261" r:id="rId22"/>
    <p:sldId id="623" r:id="rId23"/>
    <p:sldId id="604" r:id="rId24"/>
    <p:sldId id="619" r:id="rId25"/>
    <p:sldId id="262" r:id="rId26"/>
    <p:sldId id="625" r:id="rId27"/>
    <p:sldId id="607" r:id="rId28"/>
    <p:sldId id="610" r:id="rId29"/>
    <p:sldId id="256" r:id="rId30"/>
    <p:sldId id="257" r:id="rId31"/>
    <p:sldId id="258" r:id="rId32"/>
    <p:sldId id="615" r:id="rId33"/>
    <p:sldId id="616" r:id="rId34"/>
    <p:sldId id="611" r:id="rId35"/>
    <p:sldId id="613" r:id="rId36"/>
    <p:sldId id="612" r:id="rId37"/>
    <p:sldId id="61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55" d="100"/>
          <a:sy n="55" d="100"/>
        </p:scale>
        <p:origin x="129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4060F-7D32-4AC6-99F8-E3FEC75ED922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26680-9DEC-4684-8E48-510B6CD48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26680-9DEC-4684-8E48-510B6CD48F3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55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26680-9DEC-4684-8E48-510B6CD48F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27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26680-9DEC-4684-8E48-510B6CD48F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34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26680-9DEC-4684-8E48-510B6CD48F3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08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26680-9DEC-4684-8E48-510B6CD48F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5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26680-9DEC-4684-8E48-510B6CD48F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39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26680-9DEC-4684-8E48-510B6CD48F3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51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26680-9DEC-4684-8E48-510B6CD48F3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84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26680-9DEC-4684-8E48-510B6CD48F3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9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26680-9DEC-4684-8E48-510B6CD48F3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05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26680-9DEC-4684-8E48-510B6CD48F3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2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23941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26680-9DEC-4684-8E48-510B6CD48F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61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bcc94e445e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bcc94e445e_0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270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E6127-5E05-44BB-A699-F63884802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1057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E6127-5E05-44BB-A699-F63884802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0381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E6127-5E05-44BB-A699-F63884802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5588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26680-9DEC-4684-8E48-510B6CD48F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67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26680-9DEC-4684-8E48-510B6CD48F3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87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26680-9DEC-4684-8E48-510B6CD48F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25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26680-9DEC-4684-8E48-510B6CD48F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3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2CA-C05F-4935-B5D7-079DEC42EC00}" type="datetimeFigureOut">
              <a:rPr lang="id-ID" smtClean="0"/>
              <a:t>20/10/2022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7668-EA68-44DD-8B8F-1400D7D521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284771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2CA-C05F-4935-B5D7-079DEC42EC00}" type="datetimeFigureOut">
              <a:rPr lang="id-ID" smtClean="0"/>
              <a:t>20/10/2022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7668-EA68-44DD-8B8F-1400D7D521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994228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2CA-C05F-4935-B5D7-079DEC42EC00}" type="datetimeFigureOut">
              <a:rPr lang="id-ID" smtClean="0"/>
              <a:t>20/10/2022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7668-EA68-44DD-8B8F-1400D7D521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598885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792549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89127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7680799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1170632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101116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391630" y="147269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5928502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7338801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959665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2CA-C05F-4935-B5D7-079DEC42EC00}" type="datetimeFigureOut">
              <a:rPr lang="id-ID" smtClean="0"/>
              <a:t>20/10/2022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7668-EA68-44DD-8B8F-1400D7D521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346685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2683869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6506211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97077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40660" y="4188167"/>
            <a:ext cx="10351200" cy="10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Fredoka One"/>
              <a:buNone/>
              <a:defRPr sz="6933" b="1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Fredoka One"/>
              <a:buNone/>
              <a:defRPr sz="6933" b="1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Fredoka One"/>
              <a:buNone/>
              <a:defRPr sz="6933" b="1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Fredoka One"/>
              <a:buNone/>
              <a:defRPr sz="6933" b="1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Fredoka One"/>
              <a:buNone/>
              <a:defRPr sz="6933" b="1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Fredoka One"/>
              <a:buNone/>
              <a:defRPr sz="6933" b="1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Fredoka One"/>
              <a:buNone/>
              <a:defRPr sz="6933" b="1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Fredoka One"/>
              <a:buNone/>
              <a:defRPr sz="6933" b="1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352260" y="5339900"/>
            <a:ext cx="5528000" cy="5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3733"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3733"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3733"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3733"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3733"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3733"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3733"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3733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295762">
            <a:off x="164799" y="5411269"/>
            <a:ext cx="1628533" cy="1206016"/>
          </a:xfrm>
          <a:custGeom>
            <a:avLst/>
            <a:gdLst/>
            <a:ahLst/>
            <a:cxnLst/>
            <a:rect l="l" t="t" r="r" b="b"/>
            <a:pathLst>
              <a:path w="16011" h="11857" fill="none" extrusionOk="0">
                <a:moveTo>
                  <a:pt x="0" y="11857"/>
                </a:moveTo>
                <a:cubicBezTo>
                  <a:pt x="16011" y="11371"/>
                  <a:pt x="12827" y="0"/>
                  <a:pt x="7709" y="699"/>
                </a:cubicBezTo>
                <a:cubicBezTo>
                  <a:pt x="2582" y="1398"/>
                  <a:pt x="4651" y="11463"/>
                  <a:pt x="14588" y="5590"/>
                </a:cubicBezTo>
              </a:path>
            </a:pathLst>
          </a:custGeom>
          <a:noFill/>
          <a:ln w="19050" cap="flat" cmpd="sng">
            <a:solidFill>
              <a:srgbClr val="007A8C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8235834" y="213933"/>
            <a:ext cx="3956175" cy="1448256"/>
          </a:xfrm>
          <a:custGeom>
            <a:avLst/>
            <a:gdLst/>
            <a:ahLst/>
            <a:cxnLst/>
            <a:rect l="l" t="t" r="r" b="b"/>
            <a:pathLst>
              <a:path w="35938" h="13156" fill="none" extrusionOk="0">
                <a:moveTo>
                  <a:pt x="35937" y="4597"/>
                </a:moveTo>
                <a:cubicBezTo>
                  <a:pt x="30113" y="476"/>
                  <a:pt x="20920" y="3061"/>
                  <a:pt x="21871" y="8108"/>
                </a:cubicBezTo>
                <a:cubicBezTo>
                  <a:pt x="22823" y="13156"/>
                  <a:pt x="29796" y="3487"/>
                  <a:pt x="22823" y="1744"/>
                </a:cubicBezTo>
                <a:cubicBezTo>
                  <a:pt x="15849" y="0"/>
                  <a:pt x="11094" y="11887"/>
                  <a:pt x="5547" y="7450"/>
                </a:cubicBezTo>
                <a:cubicBezTo>
                  <a:pt x="0" y="3012"/>
                  <a:pt x="6815" y="793"/>
                  <a:pt x="6815" y="793"/>
                </a:cubicBezTo>
              </a:path>
            </a:pathLst>
          </a:custGeom>
          <a:noFill/>
          <a:ln w="19050" cap="flat" cmpd="sng">
            <a:solidFill>
              <a:srgbClr val="007A8C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rot="-3600048">
            <a:off x="-195729" y="-65537"/>
            <a:ext cx="1284952" cy="1569737"/>
          </a:xfrm>
          <a:custGeom>
            <a:avLst/>
            <a:gdLst/>
            <a:ahLst/>
            <a:cxnLst/>
            <a:rect l="l" t="t" r="r" b="b"/>
            <a:pathLst>
              <a:path w="9429" h="11519" extrusionOk="0">
                <a:moveTo>
                  <a:pt x="7085" y="1"/>
                </a:moveTo>
                <a:cubicBezTo>
                  <a:pt x="7042" y="42"/>
                  <a:pt x="6978" y="76"/>
                  <a:pt x="6959" y="127"/>
                </a:cubicBezTo>
                <a:cubicBezTo>
                  <a:pt x="6722" y="760"/>
                  <a:pt x="6487" y="1395"/>
                  <a:pt x="6259" y="2033"/>
                </a:cubicBezTo>
                <a:cubicBezTo>
                  <a:pt x="6187" y="2235"/>
                  <a:pt x="6055" y="2341"/>
                  <a:pt x="5901" y="2341"/>
                </a:cubicBezTo>
                <a:cubicBezTo>
                  <a:pt x="5809" y="2341"/>
                  <a:pt x="5709" y="2304"/>
                  <a:pt x="5608" y="2226"/>
                </a:cubicBezTo>
                <a:cubicBezTo>
                  <a:pt x="5057" y="1802"/>
                  <a:pt x="4461" y="1460"/>
                  <a:pt x="3758" y="1365"/>
                </a:cubicBezTo>
                <a:cubicBezTo>
                  <a:pt x="3685" y="1355"/>
                  <a:pt x="3611" y="1351"/>
                  <a:pt x="3537" y="1351"/>
                </a:cubicBezTo>
                <a:cubicBezTo>
                  <a:pt x="3412" y="1351"/>
                  <a:pt x="3287" y="1362"/>
                  <a:pt x="3164" y="1373"/>
                </a:cubicBezTo>
                <a:cubicBezTo>
                  <a:pt x="3095" y="1379"/>
                  <a:pt x="3034" y="1446"/>
                  <a:pt x="2970" y="1486"/>
                </a:cubicBezTo>
                <a:cubicBezTo>
                  <a:pt x="3010" y="1549"/>
                  <a:pt x="3035" y="1638"/>
                  <a:pt x="3093" y="1670"/>
                </a:cubicBezTo>
                <a:cubicBezTo>
                  <a:pt x="3389" y="1840"/>
                  <a:pt x="3689" y="2001"/>
                  <a:pt x="3994" y="2152"/>
                </a:cubicBezTo>
                <a:cubicBezTo>
                  <a:pt x="4548" y="2426"/>
                  <a:pt x="5160" y="2442"/>
                  <a:pt x="5757" y="2516"/>
                </a:cubicBezTo>
                <a:cubicBezTo>
                  <a:pt x="5774" y="2518"/>
                  <a:pt x="5791" y="2519"/>
                  <a:pt x="5808" y="2519"/>
                </a:cubicBezTo>
                <a:cubicBezTo>
                  <a:pt x="5886" y="2519"/>
                  <a:pt x="5968" y="2502"/>
                  <a:pt x="6063" y="2494"/>
                </a:cubicBezTo>
                <a:lnTo>
                  <a:pt x="6063" y="2494"/>
                </a:lnTo>
                <a:cubicBezTo>
                  <a:pt x="5938" y="2818"/>
                  <a:pt x="5827" y="3127"/>
                  <a:pt x="5701" y="3429"/>
                </a:cubicBezTo>
                <a:cubicBezTo>
                  <a:pt x="5675" y="3490"/>
                  <a:pt x="5601" y="3521"/>
                  <a:pt x="5519" y="3521"/>
                </a:cubicBezTo>
                <a:cubicBezTo>
                  <a:pt x="5434" y="3521"/>
                  <a:pt x="5340" y="3488"/>
                  <a:pt x="5280" y="3424"/>
                </a:cubicBezTo>
                <a:cubicBezTo>
                  <a:pt x="5207" y="3346"/>
                  <a:pt x="5142" y="3257"/>
                  <a:pt x="5083" y="3167"/>
                </a:cubicBezTo>
                <a:cubicBezTo>
                  <a:pt x="4870" y="2847"/>
                  <a:pt x="4595" y="2622"/>
                  <a:pt x="4211" y="2526"/>
                </a:cubicBezTo>
                <a:cubicBezTo>
                  <a:pt x="3817" y="2427"/>
                  <a:pt x="3432" y="2288"/>
                  <a:pt x="3038" y="2186"/>
                </a:cubicBezTo>
                <a:cubicBezTo>
                  <a:pt x="2991" y="2174"/>
                  <a:pt x="2942" y="2170"/>
                  <a:pt x="2891" y="2170"/>
                </a:cubicBezTo>
                <a:cubicBezTo>
                  <a:pt x="2805" y="2170"/>
                  <a:pt x="2714" y="2181"/>
                  <a:pt x="2617" y="2181"/>
                </a:cubicBezTo>
                <a:cubicBezTo>
                  <a:pt x="2924" y="2643"/>
                  <a:pt x="3898" y="3444"/>
                  <a:pt x="5550" y="3681"/>
                </a:cubicBezTo>
                <a:cubicBezTo>
                  <a:pt x="5572" y="4000"/>
                  <a:pt x="5435" y="4170"/>
                  <a:pt x="5133" y="4207"/>
                </a:cubicBezTo>
                <a:cubicBezTo>
                  <a:pt x="5099" y="4211"/>
                  <a:pt x="5065" y="4213"/>
                  <a:pt x="5031" y="4213"/>
                </a:cubicBezTo>
                <a:cubicBezTo>
                  <a:pt x="4856" y="4213"/>
                  <a:pt x="4702" y="4156"/>
                  <a:pt x="4542" y="4051"/>
                </a:cubicBezTo>
                <a:cubicBezTo>
                  <a:pt x="3855" y="3600"/>
                  <a:pt x="3107" y="3353"/>
                  <a:pt x="2296" y="3353"/>
                </a:cubicBezTo>
                <a:cubicBezTo>
                  <a:pt x="2199" y="3353"/>
                  <a:pt x="2101" y="3356"/>
                  <a:pt x="2001" y="3363"/>
                </a:cubicBezTo>
                <a:cubicBezTo>
                  <a:pt x="1877" y="3372"/>
                  <a:pt x="1754" y="3426"/>
                  <a:pt x="1588" y="3472"/>
                </a:cubicBezTo>
                <a:cubicBezTo>
                  <a:pt x="1675" y="3546"/>
                  <a:pt x="1718" y="3602"/>
                  <a:pt x="1774" y="3628"/>
                </a:cubicBezTo>
                <a:cubicBezTo>
                  <a:pt x="2227" y="3840"/>
                  <a:pt x="2676" y="4060"/>
                  <a:pt x="3138" y="4250"/>
                </a:cubicBezTo>
                <a:cubicBezTo>
                  <a:pt x="3411" y="4361"/>
                  <a:pt x="3696" y="4390"/>
                  <a:pt x="3983" y="4390"/>
                </a:cubicBezTo>
                <a:cubicBezTo>
                  <a:pt x="4146" y="4390"/>
                  <a:pt x="4310" y="4381"/>
                  <a:pt x="4472" y="4372"/>
                </a:cubicBezTo>
                <a:cubicBezTo>
                  <a:pt x="4688" y="4360"/>
                  <a:pt x="4904" y="4336"/>
                  <a:pt x="5119" y="4318"/>
                </a:cubicBezTo>
                <a:cubicBezTo>
                  <a:pt x="5147" y="4315"/>
                  <a:pt x="5170" y="4314"/>
                  <a:pt x="5191" y="4314"/>
                </a:cubicBezTo>
                <a:cubicBezTo>
                  <a:pt x="5321" y="4314"/>
                  <a:pt x="5335" y="4362"/>
                  <a:pt x="5292" y="4527"/>
                </a:cubicBezTo>
                <a:cubicBezTo>
                  <a:pt x="5206" y="4858"/>
                  <a:pt x="4983" y="5056"/>
                  <a:pt x="4645" y="5056"/>
                </a:cubicBezTo>
                <a:cubicBezTo>
                  <a:pt x="4634" y="5056"/>
                  <a:pt x="4623" y="5056"/>
                  <a:pt x="4612" y="5055"/>
                </a:cubicBezTo>
                <a:cubicBezTo>
                  <a:pt x="4376" y="5046"/>
                  <a:pt x="4136" y="5003"/>
                  <a:pt x="3908" y="4939"/>
                </a:cubicBezTo>
                <a:cubicBezTo>
                  <a:pt x="3346" y="4782"/>
                  <a:pt x="2782" y="4656"/>
                  <a:pt x="2204" y="4656"/>
                </a:cubicBezTo>
                <a:cubicBezTo>
                  <a:pt x="2027" y="4656"/>
                  <a:pt x="1848" y="4668"/>
                  <a:pt x="1667" y="4695"/>
                </a:cubicBezTo>
                <a:cubicBezTo>
                  <a:pt x="1478" y="4722"/>
                  <a:pt x="1295" y="4795"/>
                  <a:pt x="1115" y="4863"/>
                </a:cubicBezTo>
                <a:cubicBezTo>
                  <a:pt x="1063" y="4883"/>
                  <a:pt x="1001" y="4960"/>
                  <a:pt x="1000" y="5011"/>
                </a:cubicBezTo>
                <a:cubicBezTo>
                  <a:pt x="1000" y="5061"/>
                  <a:pt x="1064" y="5133"/>
                  <a:pt x="1117" y="5156"/>
                </a:cubicBezTo>
                <a:cubicBezTo>
                  <a:pt x="1246" y="5212"/>
                  <a:pt x="1383" y="5254"/>
                  <a:pt x="1521" y="5286"/>
                </a:cubicBezTo>
                <a:cubicBezTo>
                  <a:pt x="2039" y="5407"/>
                  <a:pt x="2559" y="5496"/>
                  <a:pt x="3085" y="5496"/>
                </a:cubicBezTo>
                <a:cubicBezTo>
                  <a:pt x="3314" y="5496"/>
                  <a:pt x="3543" y="5480"/>
                  <a:pt x="3773" y="5441"/>
                </a:cubicBezTo>
                <a:cubicBezTo>
                  <a:pt x="4053" y="5395"/>
                  <a:pt x="4327" y="5316"/>
                  <a:pt x="4606" y="5257"/>
                </a:cubicBezTo>
                <a:cubicBezTo>
                  <a:pt x="4715" y="5234"/>
                  <a:pt x="4829" y="5230"/>
                  <a:pt x="4940" y="5218"/>
                </a:cubicBezTo>
                <a:cubicBezTo>
                  <a:pt x="4951" y="5234"/>
                  <a:pt x="4962" y="5251"/>
                  <a:pt x="4974" y="5268"/>
                </a:cubicBezTo>
                <a:cubicBezTo>
                  <a:pt x="4897" y="5350"/>
                  <a:pt x="4830" y="5445"/>
                  <a:pt x="4741" y="5509"/>
                </a:cubicBezTo>
                <a:cubicBezTo>
                  <a:pt x="4537" y="5656"/>
                  <a:pt x="4311" y="5729"/>
                  <a:pt x="4062" y="5729"/>
                </a:cubicBezTo>
                <a:cubicBezTo>
                  <a:pt x="4031" y="5729"/>
                  <a:pt x="4001" y="5728"/>
                  <a:pt x="3969" y="5726"/>
                </a:cubicBezTo>
                <a:cubicBezTo>
                  <a:pt x="3831" y="5716"/>
                  <a:pt x="3693" y="5711"/>
                  <a:pt x="3555" y="5711"/>
                </a:cubicBezTo>
                <a:cubicBezTo>
                  <a:pt x="2972" y="5711"/>
                  <a:pt x="2400" y="5803"/>
                  <a:pt x="1856" y="6031"/>
                </a:cubicBezTo>
                <a:cubicBezTo>
                  <a:pt x="1409" y="6219"/>
                  <a:pt x="991" y="6481"/>
                  <a:pt x="562" y="6714"/>
                </a:cubicBezTo>
                <a:cubicBezTo>
                  <a:pt x="447" y="6776"/>
                  <a:pt x="338" y="6850"/>
                  <a:pt x="228" y="6919"/>
                </a:cubicBezTo>
                <a:cubicBezTo>
                  <a:pt x="184" y="6946"/>
                  <a:pt x="129" y="6968"/>
                  <a:pt x="105" y="7008"/>
                </a:cubicBezTo>
                <a:cubicBezTo>
                  <a:pt x="60" y="7079"/>
                  <a:pt x="34" y="7163"/>
                  <a:pt x="0" y="7242"/>
                </a:cubicBezTo>
                <a:cubicBezTo>
                  <a:pt x="68" y="7267"/>
                  <a:pt x="137" y="7315"/>
                  <a:pt x="202" y="7315"/>
                </a:cubicBezTo>
                <a:cubicBezTo>
                  <a:pt x="206" y="7315"/>
                  <a:pt x="210" y="7315"/>
                  <a:pt x="213" y="7314"/>
                </a:cubicBezTo>
                <a:cubicBezTo>
                  <a:pt x="775" y="7264"/>
                  <a:pt x="1338" y="7223"/>
                  <a:pt x="1894" y="7140"/>
                </a:cubicBezTo>
                <a:cubicBezTo>
                  <a:pt x="2684" y="7022"/>
                  <a:pt x="3325" y="6580"/>
                  <a:pt x="3964" y="6136"/>
                </a:cubicBezTo>
                <a:cubicBezTo>
                  <a:pt x="4209" y="5967"/>
                  <a:pt x="4479" y="5834"/>
                  <a:pt x="4761" y="5671"/>
                </a:cubicBezTo>
                <a:lnTo>
                  <a:pt x="4761" y="5671"/>
                </a:lnTo>
                <a:cubicBezTo>
                  <a:pt x="4703" y="6327"/>
                  <a:pt x="4320" y="6828"/>
                  <a:pt x="3643" y="6999"/>
                </a:cubicBezTo>
                <a:cubicBezTo>
                  <a:pt x="2567" y="7271"/>
                  <a:pt x="1770" y="7929"/>
                  <a:pt x="1043" y="8709"/>
                </a:cubicBezTo>
                <a:cubicBezTo>
                  <a:pt x="876" y="8888"/>
                  <a:pt x="718" y="9072"/>
                  <a:pt x="524" y="9289"/>
                </a:cubicBezTo>
                <a:cubicBezTo>
                  <a:pt x="1366" y="9148"/>
                  <a:pt x="2070" y="8816"/>
                  <a:pt x="2681" y="8316"/>
                </a:cubicBezTo>
                <a:cubicBezTo>
                  <a:pt x="3115" y="7960"/>
                  <a:pt x="3493" y="7537"/>
                  <a:pt x="3898" y="7146"/>
                </a:cubicBezTo>
                <a:cubicBezTo>
                  <a:pt x="3997" y="7050"/>
                  <a:pt x="4107" y="6963"/>
                  <a:pt x="4212" y="6872"/>
                </a:cubicBezTo>
                <a:cubicBezTo>
                  <a:pt x="4229" y="6886"/>
                  <a:pt x="4244" y="6899"/>
                  <a:pt x="4261" y="6911"/>
                </a:cubicBezTo>
                <a:cubicBezTo>
                  <a:pt x="4148" y="7103"/>
                  <a:pt x="4069" y="7333"/>
                  <a:pt x="3914" y="7481"/>
                </a:cubicBezTo>
                <a:cubicBezTo>
                  <a:pt x="3436" y="7936"/>
                  <a:pt x="3117" y="8489"/>
                  <a:pt x="2847" y="9074"/>
                </a:cubicBezTo>
                <a:cubicBezTo>
                  <a:pt x="2517" y="9788"/>
                  <a:pt x="2316" y="10540"/>
                  <a:pt x="2233" y="11321"/>
                </a:cubicBezTo>
                <a:cubicBezTo>
                  <a:pt x="2228" y="11372"/>
                  <a:pt x="2227" y="11423"/>
                  <a:pt x="2221" y="11518"/>
                </a:cubicBezTo>
                <a:cubicBezTo>
                  <a:pt x="2374" y="11351"/>
                  <a:pt x="2515" y="11221"/>
                  <a:pt x="2627" y="11070"/>
                </a:cubicBezTo>
                <a:cubicBezTo>
                  <a:pt x="3296" y="10160"/>
                  <a:pt x="3752" y="9157"/>
                  <a:pt x="4027" y="8057"/>
                </a:cubicBezTo>
                <a:cubicBezTo>
                  <a:pt x="4160" y="7526"/>
                  <a:pt x="4413" y="7027"/>
                  <a:pt x="4614" y="6514"/>
                </a:cubicBezTo>
                <a:cubicBezTo>
                  <a:pt x="4623" y="6492"/>
                  <a:pt x="4648" y="6475"/>
                  <a:pt x="4665" y="6456"/>
                </a:cubicBezTo>
                <a:cubicBezTo>
                  <a:pt x="4684" y="6458"/>
                  <a:pt x="4701" y="6460"/>
                  <a:pt x="4719" y="6462"/>
                </a:cubicBezTo>
                <a:cubicBezTo>
                  <a:pt x="4719" y="6621"/>
                  <a:pt x="4747" y="6786"/>
                  <a:pt x="4715" y="6940"/>
                </a:cubicBezTo>
                <a:cubicBezTo>
                  <a:pt x="4515" y="7904"/>
                  <a:pt x="4711" y="8818"/>
                  <a:pt x="5043" y="9717"/>
                </a:cubicBezTo>
                <a:cubicBezTo>
                  <a:pt x="5115" y="9914"/>
                  <a:pt x="5196" y="10108"/>
                  <a:pt x="5307" y="10306"/>
                </a:cubicBezTo>
                <a:cubicBezTo>
                  <a:pt x="5356" y="10091"/>
                  <a:pt x="5413" y="9876"/>
                  <a:pt x="5455" y="9659"/>
                </a:cubicBezTo>
                <a:cubicBezTo>
                  <a:pt x="5582" y="8982"/>
                  <a:pt x="5655" y="8301"/>
                  <a:pt x="5436" y="7630"/>
                </a:cubicBezTo>
                <a:cubicBezTo>
                  <a:pt x="5365" y="7413"/>
                  <a:pt x="5253" y="7199"/>
                  <a:pt x="5118" y="7015"/>
                </a:cubicBezTo>
                <a:cubicBezTo>
                  <a:pt x="4861" y="6664"/>
                  <a:pt x="4818" y="6286"/>
                  <a:pt x="4898" y="5879"/>
                </a:cubicBezTo>
                <a:cubicBezTo>
                  <a:pt x="4913" y="5805"/>
                  <a:pt x="4961" y="5738"/>
                  <a:pt x="5017" y="5617"/>
                </a:cubicBezTo>
                <a:cubicBezTo>
                  <a:pt x="5071" y="5721"/>
                  <a:pt x="5109" y="5778"/>
                  <a:pt x="5132" y="5841"/>
                </a:cubicBezTo>
                <a:cubicBezTo>
                  <a:pt x="5255" y="6176"/>
                  <a:pt x="5287" y="6547"/>
                  <a:pt x="5517" y="6837"/>
                </a:cubicBezTo>
                <a:cubicBezTo>
                  <a:pt x="5738" y="7119"/>
                  <a:pt x="5970" y="7394"/>
                  <a:pt x="6204" y="7666"/>
                </a:cubicBezTo>
                <a:cubicBezTo>
                  <a:pt x="6511" y="8024"/>
                  <a:pt x="6825" y="8378"/>
                  <a:pt x="7135" y="8735"/>
                </a:cubicBezTo>
                <a:cubicBezTo>
                  <a:pt x="7164" y="8768"/>
                  <a:pt x="7178" y="8813"/>
                  <a:pt x="7199" y="8853"/>
                </a:cubicBezTo>
                <a:cubicBezTo>
                  <a:pt x="7224" y="8838"/>
                  <a:pt x="7248" y="8824"/>
                  <a:pt x="7273" y="8809"/>
                </a:cubicBezTo>
                <a:cubicBezTo>
                  <a:pt x="7248" y="8634"/>
                  <a:pt x="7244" y="8451"/>
                  <a:pt x="7197" y="8282"/>
                </a:cubicBezTo>
                <a:cubicBezTo>
                  <a:pt x="7023" y="7663"/>
                  <a:pt x="6754" y="7085"/>
                  <a:pt x="6389" y="6558"/>
                </a:cubicBezTo>
                <a:cubicBezTo>
                  <a:pt x="6184" y="6261"/>
                  <a:pt x="5907" y="6041"/>
                  <a:pt x="5544" y="5962"/>
                </a:cubicBezTo>
                <a:cubicBezTo>
                  <a:pt x="5416" y="5934"/>
                  <a:pt x="5353" y="5858"/>
                  <a:pt x="5302" y="5747"/>
                </a:cubicBezTo>
                <a:cubicBezTo>
                  <a:pt x="5119" y="5345"/>
                  <a:pt x="5229" y="4984"/>
                  <a:pt x="5453" y="4599"/>
                </a:cubicBezTo>
                <a:cubicBezTo>
                  <a:pt x="5698" y="5199"/>
                  <a:pt x="6059" y="5690"/>
                  <a:pt x="6522" y="6099"/>
                </a:cubicBezTo>
                <a:cubicBezTo>
                  <a:pt x="6982" y="6505"/>
                  <a:pt x="7458" y="6890"/>
                  <a:pt x="7942" y="7297"/>
                </a:cubicBezTo>
                <a:cubicBezTo>
                  <a:pt x="8026" y="7050"/>
                  <a:pt x="7951" y="6836"/>
                  <a:pt x="7834" y="6652"/>
                </a:cubicBezTo>
                <a:cubicBezTo>
                  <a:pt x="7562" y="6230"/>
                  <a:pt x="7269" y="5818"/>
                  <a:pt x="6865" y="5512"/>
                </a:cubicBezTo>
                <a:cubicBezTo>
                  <a:pt x="6642" y="5344"/>
                  <a:pt x="6387" y="5206"/>
                  <a:pt x="6128" y="5100"/>
                </a:cubicBezTo>
                <a:cubicBezTo>
                  <a:pt x="5683" y="4918"/>
                  <a:pt x="5517" y="4681"/>
                  <a:pt x="5607" y="4201"/>
                </a:cubicBezTo>
                <a:cubicBezTo>
                  <a:pt x="5647" y="3984"/>
                  <a:pt x="5743" y="3776"/>
                  <a:pt x="5821" y="3542"/>
                </a:cubicBezTo>
                <a:cubicBezTo>
                  <a:pt x="6870" y="5200"/>
                  <a:pt x="7529" y="5398"/>
                  <a:pt x="8637" y="5901"/>
                </a:cubicBezTo>
                <a:cubicBezTo>
                  <a:pt x="8611" y="5799"/>
                  <a:pt x="8604" y="5718"/>
                  <a:pt x="8571" y="5649"/>
                </a:cubicBezTo>
                <a:cubicBezTo>
                  <a:pt x="8203" y="4883"/>
                  <a:pt x="7631" y="4360"/>
                  <a:pt x="6791" y="4153"/>
                </a:cubicBezTo>
                <a:cubicBezTo>
                  <a:pt x="6730" y="4138"/>
                  <a:pt x="6669" y="4125"/>
                  <a:pt x="6609" y="4110"/>
                </a:cubicBezTo>
                <a:cubicBezTo>
                  <a:pt x="6166" y="4002"/>
                  <a:pt x="5908" y="3621"/>
                  <a:pt x="5988" y="3168"/>
                </a:cubicBezTo>
                <a:cubicBezTo>
                  <a:pt x="6009" y="3050"/>
                  <a:pt x="6086" y="2942"/>
                  <a:pt x="6134" y="2835"/>
                </a:cubicBezTo>
                <a:cubicBezTo>
                  <a:pt x="6542" y="3231"/>
                  <a:pt x="6908" y="3671"/>
                  <a:pt x="7357" y="3997"/>
                </a:cubicBezTo>
                <a:cubicBezTo>
                  <a:pt x="7802" y="4320"/>
                  <a:pt x="8330" y="4528"/>
                  <a:pt x="8844" y="4800"/>
                </a:cubicBezTo>
                <a:cubicBezTo>
                  <a:pt x="8847" y="4441"/>
                  <a:pt x="8697" y="4183"/>
                  <a:pt x="8479" y="3961"/>
                </a:cubicBezTo>
                <a:cubicBezTo>
                  <a:pt x="8051" y="3524"/>
                  <a:pt x="7507" y="3297"/>
                  <a:pt x="6940" y="3110"/>
                </a:cubicBezTo>
                <a:cubicBezTo>
                  <a:pt x="6770" y="3054"/>
                  <a:pt x="6598" y="2984"/>
                  <a:pt x="6449" y="2886"/>
                </a:cubicBezTo>
                <a:cubicBezTo>
                  <a:pt x="6254" y="2756"/>
                  <a:pt x="6216" y="2546"/>
                  <a:pt x="6307" y="2327"/>
                </a:cubicBezTo>
                <a:cubicBezTo>
                  <a:pt x="6348" y="2226"/>
                  <a:pt x="6386" y="2126"/>
                  <a:pt x="6425" y="2025"/>
                </a:cubicBezTo>
                <a:cubicBezTo>
                  <a:pt x="6471" y="1902"/>
                  <a:pt x="6518" y="1841"/>
                  <a:pt x="6584" y="1841"/>
                </a:cubicBezTo>
                <a:cubicBezTo>
                  <a:pt x="6629" y="1841"/>
                  <a:pt x="6682" y="1868"/>
                  <a:pt x="6750" y="1922"/>
                </a:cubicBezTo>
                <a:cubicBezTo>
                  <a:pt x="6935" y="2070"/>
                  <a:pt x="7114" y="2234"/>
                  <a:pt x="7269" y="2414"/>
                </a:cubicBezTo>
                <a:cubicBezTo>
                  <a:pt x="7704" y="2917"/>
                  <a:pt x="8207" y="3327"/>
                  <a:pt x="8807" y="3615"/>
                </a:cubicBezTo>
                <a:cubicBezTo>
                  <a:pt x="8930" y="3673"/>
                  <a:pt x="9057" y="3728"/>
                  <a:pt x="9188" y="3761"/>
                </a:cubicBezTo>
                <a:cubicBezTo>
                  <a:pt x="9204" y="3765"/>
                  <a:pt x="9221" y="3766"/>
                  <a:pt x="9238" y="3766"/>
                </a:cubicBezTo>
                <a:cubicBezTo>
                  <a:pt x="9299" y="3766"/>
                  <a:pt x="9365" y="3746"/>
                  <a:pt x="9428" y="3739"/>
                </a:cubicBezTo>
                <a:cubicBezTo>
                  <a:pt x="9407" y="3665"/>
                  <a:pt x="9407" y="3574"/>
                  <a:pt x="9363" y="3521"/>
                </a:cubicBezTo>
                <a:cubicBezTo>
                  <a:pt x="9092" y="3208"/>
                  <a:pt x="8826" y="2887"/>
                  <a:pt x="8529" y="2599"/>
                </a:cubicBezTo>
                <a:cubicBezTo>
                  <a:pt x="8175" y="2258"/>
                  <a:pt x="7735" y="2076"/>
                  <a:pt x="7245" y="2013"/>
                </a:cubicBezTo>
                <a:cubicBezTo>
                  <a:pt x="7141" y="1999"/>
                  <a:pt x="7034" y="1962"/>
                  <a:pt x="6939" y="1914"/>
                </a:cubicBezTo>
                <a:cubicBezTo>
                  <a:pt x="6659" y="1772"/>
                  <a:pt x="6590" y="1573"/>
                  <a:pt x="6700" y="1282"/>
                </a:cubicBezTo>
                <a:cubicBezTo>
                  <a:pt x="6838" y="915"/>
                  <a:pt x="6976" y="547"/>
                  <a:pt x="7106" y="177"/>
                </a:cubicBezTo>
                <a:cubicBezTo>
                  <a:pt x="7123" y="127"/>
                  <a:pt x="7093" y="60"/>
                  <a:pt x="7085" y="1"/>
                </a:cubicBezTo>
                <a:close/>
              </a:path>
            </a:pathLst>
          </a:custGeom>
          <a:solidFill>
            <a:srgbClr val="529BA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rot="-8764909">
            <a:off x="201374" y="15236"/>
            <a:ext cx="2139785" cy="878241"/>
          </a:xfrm>
          <a:custGeom>
            <a:avLst/>
            <a:gdLst/>
            <a:ahLst/>
            <a:cxnLst/>
            <a:rect l="l" t="t" r="r" b="b"/>
            <a:pathLst>
              <a:path w="13532" h="5554" extrusionOk="0">
                <a:moveTo>
                  <a:pt x="10536" y="1"/>
                </a:moveTo>
                <a:cubicBezTo>
                  <a:pt x="10462" y="1"/>
                  <a:pt x="10380" y="18"/>
                  <a:pt x="10291" y="57"/>
                </a:cubicBezTo>
                <a:cubicBezTo>
                  <a:pt x="10033" y="169"/>
                  <a:pt x="10104" y="610"/>
                  <a:pt x="10135" y="723"/>
                </a:cubicBezTo>
                <a:cubicBezTo>
                  <a:pt x="10270" y="1200"/>
                  <a:pt x="10673" y="1434"/>
                  <a:pt x="10899" y="1840"/>
                </a:cubicBezTo>
                <a:cubicBezTo>
                  <a:pt x="10981" y="1988"/>
                  <a:pt x="11147" y="2258"/>
                  <a:pt x="10765" y="2336"/>
                </a:cubicBezTo>
                <a:cubicBezTo>
                  <a:pt x="10713" y="2347"/>
                  <a:pt x="10664" y="2352"/>
                  <a:pt x="10617" y="2352"/>
                </a:cubicBezTo>
                <a:cubicBezTo>
                  <a:pt x="10296" y="2352"/>
                  <a:pt x="10082" y="2122"/>
                  <a:pt x="9906" y="1948"/>
                </a:cubicBezTo>
                <a:cubicBezTo>
                  <a:pt x="9405" y="1457"/>
                  <a:pt x="9238" y="742"/>
                  <a:pt x="8610" y="355"/>
                </a:cubicBezTo>
                <a:cubicBezTo>
                  <a:pt x="8397" y="224"/>
                  <a:pt x="8149" y="75"/>
                  <a:pt x="7850" y="65"/>
                </a:cubicBezTo>
                <a:cubicBezTo>
                  <a:pt x="7840" y="65"/>
                  <a:pt x="7824" y="65"/>
                  <a:pt x="7804" y="65"/>
                </a:cubicBezTo>
                <a:cubicBezTo>
                  <a:pt x="7719" y="65"/>
                  <a:pt x="7565" y="72"/>
                  <a:pt x="7528" y="126"/>
                </a:cubicBezTo>
                <a:cubicBezTo>
                  <a:pt x="7364" y="359"/>
                  <a:pt x="7507" y="663"/>
                  <a:pt x="7591" y="812"/>
                </a:cubicBezTo>
                <a:cubicBezTo>
                  <a:pt x="7862" y="1287"/>
                  <a:pt x="8385" y="1565"/>
                  <a:pt x="8869" y="1840"/>
                </a:cubicBezTo>
                <a:cubicBezTo>
                  <a:pt x="8986" y="1907"/>
                  <a:pt x="9637" y="2133"/>
                  <a:pt x="9266" y="2324"/>
                </a:cubicBezTo>
                <a:cubicBezTo>
                  <a:pt x="9059" y="2430"/>
                  <a:pt x="8858" y="2471"/>
                  <a:pt x="8667" y="2471"/>
                </a:cubicBezTo>
                <a:cubicBezTo>
                  <a:pt x="8364" y="2471"/>
                  <a:pt x="8089" y="2368"/>
                  <a:pt x="7866" y="2261"/>
                </a:cubicBezTo>
                <a:cubicBezTo>
                  <a:pt x="7025" y="1859"/>
                  <a:pt x="6511" y="1068"/>
                  <a:pt x="5756" y="560"/>
                </a:cubicBezTo>
                <a:cubicBezTo>
                  <a:pt x="5476" y="371"/>
                  <a:pt x="5190" y="141"/>
                  <a:pt x="4805" y="85"/>
                </a:cubicBezTo>
                <a:cubicBezTo>
                  <a:pt x="4780" y="82"/>
                  <a:pt x="4740" y="79"/>
                  <a:pt x="4694" y="79"/>
                </a:cubicBezTo>
                <a:cubicBezTo>
                  <a:pt x="4582" y="79"/>
                  <a:pt x="4433" y="96"/>
                  <a:pt x="4370" y="167"/>
                </a:cubicBezTo>
                <a:cubicBezTo>
                  <a:pt x="4169" y="387"/>
                  <a:pt x="4398" y="700"/>
                  <a:pt x="4488" y="820"/>
                </a:cubicBezTo>
                <a:cubicBezTo>
                  <a:pt x="4852" y="1307"/>
                  <a:pt x="5529" y="1488"/>
                  <a:pt x="6030" y="1836"/>
                </a:cubicBezTo>
                <a:cubicBezTo>
                  <a:pt x="6162" y="1929"/>
                  <a:pt x="6707" y="2179"/>
                  <a:pt x="6399" y="2454"/>
                </a:cubicBezTo>
                <a:cubicBezTo>
                  <a:pt x="6100" y="2722"/>
                  <a:pt x="5687" y="2773"/>
                  <a:pt x="5336" y="2773"/>
                </a:cubicBezTo>
                <a:cubicBezTo>
                  <a:pt x="5209" y="2773"/>
                  <a:pt x="5090" y="2766"/>
                  <a:pt x="4987" y="2761"/>
                </a:cubicBezTo>
                <a:cubicBezTo>
                  <a:pt x="3927" y="2701"/>
                  <a:pt x="2931" y="2440"/>
                  <a:pt x="1911" y="2294"/>
                </a:cubicBezTo>
                <a:cubicBezTo>
                  <a:pt x="1766" y="2274"/>
                  <a:pt x="1560" y="2249"/>
                  <a:pt x="1334" y="2249"/>
                </a:cubicBezTo>
                <a:cubicBezTo>
                  <a:pt x="919" y="2249"/>
                  <a:pt x="439" y="2333"/>
                  <a:pt x="154" y="2680"/>
                </a:cubicBezTo>
                <a:cubicBezTo>
                  <a:pt x="1" y="2869"/>
                  <a:pt x="160" y="3048"/>
                  <a:pt x="268" y="3132"/>
                </a:cubicBezTo>
                <a:cubicBezTo>
                  <a:pt x="567" y="3361"/>
                  <a:pt x="1098" y="3387"/>
                  <a:pt x="1521" y="3431"/>
                </a:cubicBezTo>
                <a:cubicBezTo>
                  <a:pt x="1814" y="3462"/>
                  <a:pt x="2108" y="3476"/>
                  <a:pt x="2406" y="3476"/>
                </a:cubicBezTo>
                <a:cubicBezTo>
                  <a:pt x="3471" y="3476"/>
                  <a:pt x="4569" y="3295"/>
                  <a:pt x="5721" y="3050"/>
                </a:cubicBezTo>
                <a:cubicBezTo>
                  <a:pt x="6212" y="2945"/>
                  <a:pt x="6701" y="2845"/>
                  <a:pt x="7180" y="2805"/>
                </a:cubicBezTo>
                <a:cubicBezTo>
                  <a:pt x="7252" y="2799"/>
                  <a:pt x="7429" y="2762"/>
                  <a:pt x="7555" y="2762"/>
                </a:cubicBezTo>
                <a:cubicBezTo>
                  <a:pt x="7606" y="2762"/>
                  <a:pt x="7648" y="2768"/>
                  <a:pt x="7672" y="2784"/>
                </a:cubicBezTo>
                <a:cubicBezTo>
                  <a:pt x="7690" y="2797"/>
                  <a:pt x="7555" y="2962"/>
                  <a:pt x="7546" y="2973"/>
                </a:cubicBezTo>
                <a:cubicBezTo>
                  <a:pt x="7369" y="3189"/>
                  <a:pt x="7118" y="3340"/>
                  <a:pt x="6874" y="3464"/>
                </a:cubicBezTo>
                <a:cubicBezTo>
                  <a:pt x="6137" y="3837"/>
                  <a:pt x="5367" y="3986"/>
                  <a:pt x="4626" y="4343"/>
                </a:cubicBezTo>
                <a:cubicBezTo>
                  <a:pt x="4380" y="4462"/>
                  <a:pt x="3947" y="4723"/>
                  <a:pt x="4008" y="4991"/>
                </a:cubicBezTo>
                <a:cubicBezTo>
                  <a:pt x="4064" y="5238"/>
                  <a:pt x="4359" y="5312"/>
                  <a:pt x="4673" y="5312"/>
                </a:cubicBezTo>
                <a:cubicBezTo>
                  <a:pt x="4855" y="5312"/>
                  <a:pt x="5044" y="5287"/>
                  <a:pt x="5197" y="5256"/>
                </a:cubicBezTo>
                <a:cubicBezTo>
                  <a:pt x="6382" y="5018"/>
                  <a:pt x="7336" y="4073"/>
                  <a:pt x="8421" y="3452"/>
                </a:cubicBezTo>
                <a:cubicBezTo>
                  <a:pt x="8798" y="3237"/>
                  <a:pt x="9196" y="3065"/>
                  <a:pt x="9587" y="2958"/>
                </a:cubicBezTo>
                <a:cubicBezTo>
                  <a:pt x="9614" y="2950"/>
                  <a:pt x="9836" y="2886"/>
                  <a:pt x="9925" y="2886"/>
                </a:cubicBezTo>
                <a:cubicBezTo>
                  <a:pt x="9947" y="2886"/>
                  <a:pt x="9960" y="2889"/>
                  <a:pt x="9961" y="2899"/>
                </a:cubicBezTo>
                <a:cubicBezTo>
                  <a:pt x="9986" y="3082"/>
                  <a:pt x="9637" y="3382"/>
                  <a:pt x="9482" y="3513"/>
                </a:cubicBezTo>
                <a:cubicBezTo>
                  <a:pt x="8908" y="3994"/>
                  <a:pt x="8200" y="4307"/>
                  <a:pt x="7586" y="4727"/>
                </a:cubicBezTo>
                <a:cubicBezTo>
                  <a:pt x="7459" y="4813"/>
                  <a:pt x="6919" y="5129"/>
                  <a:pt x="6912" y="5309"/>
                </a:cubicBezTo>
                <a:cubicBezTo>
                  <a:pt x="6904" y="5491"/>
                  <a:pt x="7034" y="5554"/>
                  <a:pt x="7212" y="5554"/>
                </a:cubicBezTo>
                <a:cubicBezTo>
                  <a:pt x="7475" y="5554"/>
                  <a:pt x="7845" y="5418"/>
                  <a:pt x="8042" y="5327"/>
                </a:cubicBezTo>
                <a:cubicBezTo>
                  <a:pt x="8909" y="4929"/>
                  <a:pt x="9469" y="4359"/>
                  <a:pt x="10111" y="3670"/>
                </a:cubicBezTo>
                <a:cubicBezTo>
                  <a:pt x="10325" y="3439"/>
                  <a:pt x="10762" y="2913"/>
                  <a:pt x="11105" y="2913"/>
                </a:cubicBezTo>
                <a:cubicBezTo>
                  <a:pt x="11113" y="2913"/>
                  <a:pt x="11122" y="2913"/>
                  <a:pt x="11131" y="2914"/>
                </a:cubicBezTo>
                <a:cubicBezTo>
                  <a:pt x="11270" y="2925"/>
                  <a:pt x="10871" y="3463"/>
                  <a:pt x="10845" y="3495"/>
                </a:cubicBezTo>
                <a:cubicBezTo>
                  <a:pt x="10454" y="3989"/>
                  <a:pt x="9960" y="4428"/>
                  <a:pt x="9580" y="4930"/>
                </a:cubicBezTo>
                <a:cubicBezTo>
                  <a:pt x="9495" y="5042"/>
                  <a:pt x="9219" y="5367"/>
                  <a:pt x="9369" y="5446"/>
                </a:cubicBezTo>
                <a:cubicBezTo>
                  <a:pt x="9404" y="5465"/>
                  <a:pt x="9445" y="5473"/>
                  <a:pt x="9488" y="5473"/>
                </a:cubicBezTo>
                <a:cubicBezTo>
                  <a:pt x="9780" y="5473"/>
                  <a:pt x="10213" y="5082"/>
                  <a:pt x="10405" y="4884"/>
                </a:cubicBezTo>
                <a:cubicBezTo>
                  <a:pt x="11097" y="4173"/>
                  <a:pt x="11529" y="3251"/>
                  <a:pt x="12525" y="2933"/>
                </a:cubicBezTo>
                <a:lnTo>
                  <a:pt x="13532" y="2594"/>
                </a:lnTo>
                <a:lnTo>
                  <a:pt x="13532" y="2594"/>
                </a:lnTo>
                <a:cubicBezTo>
                  <a:pt x="13350" y="2630"/>
                  <a:pt x="13182" y="2647"/>
                  <a:pt x="13026" y="2647"/>
                </a:cubicBezTo>
                <a:cubicBezTo>
                  <a:pt x="11971" y="2647"/>
                  <a:pt x="11469" y="1877"/>
                  <a:pt x="11269" y="1002"/>
                </a:cubicBezTo>
                <a:cubicBezTo>
                  <a:pt x="11201" y="700"/>
                  <a:pt x="11010" y="1"/>
                  <a:pt x="10536" y="1"/>
                </a:cubicBezTo>
                <a:close/>
              </a:path>
            </a:pathLst>
          </a:custGeom>
          <a:solidFill>
            <a:srgbClr val="FFBB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-4500051">
            <a:off x="11108360" y="5395001"/>
            <a:ext cx="1614937" cy="1401999"/>
          </a:xfrm>
          <a:custGeom>
            <a:avLst/>
            <a:gdLst/>
            <a:ahLst/>
            <a:cxnLst/>
            <a:rect l="l" t="t" r="r" b="b"/>
            <a:pathLst>
              <a:path w="10725" h="9311" extrusionOk="0">
                <a:moveTo>
                  <a:pt x="1" y="7667"/>
                </a:moveTo>
                <a:cubicBezTo>
                  <a:pt x="1167" y="7289"/>
                  <a:pt x="1480" y="5923"/>
                  <a:pt x="1448" y="4594"/>
                </a:cubicBezTo>
                <a:cubicBezTo>
                  <a:pt x="1436" y="4133"/>
                  <a:pt x="1441" y="2945"/>
                  <a:pt x="2018" y="2956"/>
                </a:cubicBezTo>
                <a:cubicBezTo>
                  <a:pt x="2245" y="2960"/>
                  <a:pt x="2283" y="3528"/>
                  <a:pt x="2282" y="3679"/>
                </a:cubicBezTo>
                <a:cubicBezTo>
                  <a:pt x="2277" y="4326"/>
                  <a:pt x="2008" y="4812"/>
                  <a:pt x="1917" y="5418"/>
                </a:cubicBezTo>
                <a:cubicBezTo>
                  <a:pt x="1882" y="5638"/>
                  <a:pt x="1809" y="6048"/>
                  <a:pt x="2128" y="5948"/>
                </a:cubicBezTo>
                <a:cubicBezTo>
                  <a:pt x="2464" y="5843"/>
                  <a:pt x="2605" y="5386"/>
                  <a:pt x="2722" y="5042"/>
                </a:cubicBezTo>
                <a:cubicBezTo>
                  <a:pt x="3013" y="4195"/>
                  <a:pt x="2993" y="3246"/>
                  <a:pt x="3407" y="2461"/>
                </a:cubicBezTo>
                <a:cubicBezTo>
                  <a:pt x="3547" y="2193"/>
                  <a:pt x="3711" y="1888"/>
                  <a:pt x="3944" y="1724"/>
                </a:cubicBezTo>
                <a:cubicBezTo>
                  <a:pt x="3983" y="1696"/>
                  <a:pt x="4160" y="1576"/>
                  <a:pt x="4211" y="1633"/>
                </a:cubicBezTo>
                <a:cubicBezTo>
                  <a:pt x="4389" y="1831"/>
                  <a:pt x="4341" y="2271"/>
                  <a:pt x="4306" y="2493"/>
                </a:cubicBezTo>
                <a:cubicBezTo>
                  <a:pt x="4194" y="3204"/>
                  <a:pt x="3840" y="3806"/>
                  <a:pt x="3517" y="4385"/>
                </a:cubicBezTo>
                <a:cubicBezTo>
                  <a:pt x="3438" y="4525"/>
                  <a:pt x="2974" y="5129"/>
                  <a:pt x="3307" y="5170"/>
                </a:cubicBezTo>
                <a:cubicBezTo>
                  <a:pt x="3785" y="5229"/>
                  <a:pt x="4146" y="4779"/>
                  <a:pt x="4396" y="4383"/>
                </a:cubicBezTo>
                <a:cubicBezTo>
                  <a:pt x="4973" y="3469"/>
                  <a:pt x="5212" y="2252"/>
                  <a:pt x="5699" y="1255"/>
                </a:cubicBezTo>
                <a:cubicBezTo>
                  <a:pt x="5880" y="885"/>
                  <a:pt x="6057" y="462"/>
                  <a:pt x="6349" y="198"/>
                </a:cubicBezTo>
                <a:cubicBezTo>
                  <a:pt x="6412" y="141"/>
                  <a:pt x="6617" y="1"/>
                  <a:pt x="6709" y="74"/>
                </a:cubicBezTo>
                <a:cubicBezTo>
                  <a:pt x="6913" y="238"/>
                  <a:pt x="6799" y="733"/>
                  <a:pt x="6755" y="924"/>
                </a:cubicBezTo>
                <a:cubicBezTo>
                  <a:pt x="6570" y="1697"/>
                  <a:pt x="6074" y="2260"/>
                  <a:pt x="5754" y="2935"/>
                </a:cubicBezTo>
                <a:cubicBezTo>
                  <a:pt x="5669" y="3114"/>
                  <a:pt x="5292" y="3694"/>
                  <a:pt x="5593" y="3870"/>
                </a:cubicBezTo>
                <a:cubicBezTo>
                  <a:pt x="5992" y="4102"/>
                  <a:pt x="6473" y="3741"/>
                  <a:pt x="6771" y="3521"/>
                </a:cubicBezTo>
                <a:cubicBezTo>
                  <a:pt x="7594" y="2909"/>
                  <a:pt x="8324" y="2088"/>
                  <a:pt x="9097" y="1394"/>
                </a:cubicBezTo>
                <a:cubicBezTo>
                  <a:pt x="9411" y="1112"/>
                  <a:pt x="10104" y="541"/>
                  <a:pt x="10563" y="966"/>
                </a:cubicBezTo>
                <a:cubicBezTo>
                  <a:pt x="10725" y="1114"/>
                  <a:pt x="10637" y="1412"/>
                  <a:pt x="10569" y="1568"/>
                </a:cubicBezTo>
                <a:cubicBezTo>
                  <a:pt x="10382" y="1997"/>
                  <a:pt x="9969" y="2298"/>
                  <a:pt x="9645" y="2566"/>
                </a:cubicBezTo>
                <a:cubicBezTo>
                  <a:pt x="8619" y="3419"/>
                  <a:pt x="7482" y="3872"/>
                  <a:pt x="6254" y="4243"/>
                </a:cubicBezTo>
                <a:cubicBezTo>
                  <a:pt x="5845" y="4367"/>
                  <a:pt x="5438" y="4496"/>
                  <a:pt x="5053" y="4691"/>
                </a:cubicBezTo>
                <a:cubicBezTo>
                  <a:pt x="4971" y="4732"/>
                  <a:pt x="4713" y="4803"/>
                  <a:pt x="4660" y="4915"/>
                </a:cubicBezTo>
                <a:cubicBezTo>
                  <a:pt x="4649" y="4939"/>
                  <a:pt x="4790" y="5071"/>
                  <a:pt x="4799" y="5079"/>
                </a:cubicBezTo>
                <a:cubicBezTo>
                  <a:pt x="4985" y="5250"/>
                  <a:pt x="5215" y="5304"/>
                  <a:pt x="5433" y="5329"/>
                </a:cubicBezTo>
                <a:cubicBezTo>
                  <a:pt x="6093" y="5405"/>
                  <a:pt x="6732" y="5193"/>
                  <a:pt x="7391" y="5248"/>
                </a:cubicBezTo>
                <a:cubicBezTo>
                  <a:pt x="7609" y="5265"/>
                  <a:pt x="8006" y="5360"/>
                  <a:pt x="8015" y="5715"/>
                </a:cubicBezTo>
                <a:cubicBezTo>
                  <a:pt x="8028" y="6231"/>
                  <a:pt x="7479" y="6529"/>
                  <a:pt x="7134" y="6640"/>
                </a:cubicBezTo>
                <a:cubicBezTo>
                  <a:pt x="6150" y="6955"/>
                  <a:pt x="5198" y="6300"/>
                  <a:pt x="4211" y="6103"/>
                </a:cubicBezTo>
                <a:cubicBezTo>
                  <a:pt x="3869" y="6035"/>
                  <a:pt x="3519" y="6029"/>
                  <a:pt x="3188" y="6099"/>
                </a:cubicBezTo>
                <a:cubicBezTo>
                  <a:pt x="3159" y="6105"/>
                  <a:pt x="2874" y="6157"/>
                  <a:pt x="2880" y="6219"/>
                </a:cubicBezTo>
                <a:cubicBezTo>
                  <a:pt x="2899" y="6452"/>
                  <a:pt x="3238" y="6638"/>
                  <a:pt x="3388" y="6715"/>
                </a:cubicBezTo>
                <a:cubicBezTo>
                  <a:pt x="3942" y="7004"/>
                  <a:pt x="4566" y="7022"/>
                  <a:pt x="5139" y="7217"/>
                </a:cubicBezTo>
                <a:cubicBezTo>
                  <a:pt x="5257" y="7256"/>
                  <a:pt x="5750" y="7362"/>
                  <a:pt x="5794" y="7575"/>
                </a:cubicBezTo>
                <a:cubicBezTo>
                  <a:pt x="5904" y="8111"/>
                  <a:pt x="5200" y="8189"/>
                  <a:pt x="4906" y="8173"/>
                </a:cubicBezTo>
                <a:cubicBezTo>
                  <a:pt x="4139" y="8133"/>
                  <a:pt x="3577" y="7731"/>
                  <a:pt x="2925" y="7224"/>
                </a:cubicBezTo>
                <a:cubicBezTo>
                  <a:pt x="2701" y="7051"/>
                  <a:pt x="2228" y="6622"/>
                  <a:pt x="1962" y="6831"/>
                </a:cubicBezTo>
                <a:cubicBezTo>
                  <a:pt x="1854" y="6916"/>
                  <a:pt x="2282" y="7361"/>
                  <a:pt x="2309" y="7388"/>
                </a:cubicBezTo>
                <a:cubicBezTo>
                  <a:pt x="2722" y="7786"/>
                  <a:pt x="3204" y="8063"/>
                  <a:pt x="3610" y="8476"/>
                </a:cubicBezTo>
                <a:cubicBezTo>
                  <a:pt x="3701" y="8568"/>
                  <a:pt x="3987" y="8820"/>
                  <a:pt x="3886" y="8992"/>
                </a:cubicBezTo>
                <a:cubicBezTo>
                  <a:pt x="3698" y="9310"/>
                  <a:pt x="3172" y="9002"/>
                  <a:pt x="2950" y="8841"/>
                </a:cubicBezTo>
                <a:cubicBezTo>
                  <a:pt x="2255" y="8335"/>
                  <a:pt x="1719" y="7441"/>
                  <a:pt x="866" y="7563"/>
                </a:cubicBezTo>
                <a:close/>
              </a:path>
            </a:pathLst>
          </a:custGeom>
          <a:solidFill>
            <a:srgbClr val="0A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 rot="4256623">
            <a:off x="10341891" y="5881156"/>
            <a:ext cx="1640235" cy="913456"/>
          </a:xfrm>
          <a:custGeom>
            <a:avLst/>
            <a:gdLst/>
            <a:ahLst/>
            <a:cxnLst/>
            <a:rect l="l" t="t" r="r" b="b"/>
            <a:pathLst>
              <a:path w="14180" h="7897" extrusionOk="0">
                <a:moveTo>
                  <a:pt x="7801" y="3343"/>
                </a:moveTo>
                <a:cubicBezTo>
                  <a:pt x="7806" y="3352"/>
                  <a:pt x="7810" y="3363"/>
                  <a:pt x="7815" y="3373"/>
                </a:cubicBezTo>
                <a:cubicBezTo>
                  <a:pt x="7696" y="3466"/>
                  <a:pt x="7576" y="3557"/>
                  <a:pt x="7457" y="3650"/>
                </a:cubicBezTo>
                <a:cubicBezTo>
                  <a:pt x="7450" y="3642"/>
                  <a:pt x="7444" y="3634"/>
                  <a:pt x="7438" y="3626"/>
                </a:cubicBezTo>
                <a:cubicBezTo>
                  <a:pt x="7560" y="3532"/>
                  <a:pt x="7680" y="3437"/>
                  <a:pt x="7801" y="3343"/>
                </a:cubicBezTo>
                <a:close/>
                <a:moveTo>
                  <a:pt x="5760" y="0"/>
                </a:moveTo>
                <a:lnTo>
                  <a:pt x="5760" y="0"/>
                </a:lnTo>
                <a:cubicBezTo>
                  <a:pt x="6219" y="293"/>
                  <a:pt x="6675" y="577"/>
                  <a:pt x="7060" y="956"/>
                </a:cubicBezTo>
                <a:cubicBezTo>
                  <a:pt x="7254" y="1147"/>
                  <a:pt x="7416" y="1370"/>
                  <a:pt x="7595" y="1578"/>
                </a:cubicBezTo>
                <a:cubicBezTo>
                  <a:pt x="7922" y="1960"/>
                  <a:pt x="8343" y="2215"/>
                  <a:pt x="8782" y="2442"/>
                </a:cubicBezTo>
                <a:cubicBezTo>
                  <a:pt x="8934" y="2520"/>
                  <a:pt x="9089" y="2590"/>
                  <a:pt x="9244" y="2663"/>
                </a:cubicBezTo>
                <a:cubicBezTo>
                  <a:pt x="8725" y="2629"/>
                  <a:pt x="8255" y="2463"/>
                  <a:pt x="7820" y="2188"/>
                </a:cubicBezTo>
                <a:cubicBezTo>
                  <a:pt x="7465" y="1964"/>
                  <a:pt x="7207" y="1642"/>
                  <a:pt x="6918" y="1349"/>
                </a:cubicBezTo>
                <a:cubicBezTo>
                  <a:pt x="6570" y="997"/>
                  <a:pt x="6211" y="659"/>
                  <a:pt x="5773" y="419"/>
                </a:cubicBezTo>
                <a:cubicBezTo>
                  <a:pt x="5538" y="291"/>
                  <a:pt x="5295" y="184"/>
                  <a:pt x="4998" y="124"/>
                </a:cubicBezTo>
                <a:lnTo>
                  <a:pt x="4998" y="124"/>
                </a:lnTo>
                <a:cubicBezTo>
                  <a:pt x="5035" y="158"/>
                  <a:pt x="5046" y="171"/>
                  <a:pt x="5059" y="179"/>
                </a:cubicBezTo>
                <a:cubicBezTo>
                  <a:pt x="5736" y="618"/>
                  <a:pt x="6289" y="1181"/>
                  <a:pt x="6785" y="1816"/>
                </a:cubicBezTo>
                <a:cubicBezTo>
                  <a:pt x="7237" y="2396"/>
                  <a:pt x="7850" y="2737"/>
                  <a:pt x="8589" y="2830"/>
                </a:cubicBezTo>
                <a:cubicBezTo>
                  <a:pt x="8635" y="2835"/>
                  <a:pt x="8681" y="2844"/>
                  <a:pt x="8756" y="2855"/>
                </a:cubicBezTo>
                <a:cubicBezTo>
                  <a:pt x="8528" y="2939"/>
                  <a:pt x="8444" y="2991"/>
                  <a:pt x="8361" y="2991"/>
                </a:cubicBezTo>
                <a:cubicBezTo>
                  <a:pt x="8285" y="2991"/>
                  <a:pt x="8210" y="2948"/>
                  <a:pt x="8028" y="2848"/>
                </a:cubicBezTo>
                <a:cubicBezTo>
                  <a:pt x="7680" y="2658"/>
                  <a:pt x="7354" y="2421"/>
                  <a:pt x="7046" y="2169"/>
                </a:cubicBezTo>
                <a:cubicBezTo>
                  <a:pt x="6605" y="1809"/>
                  <a:pt x="6191" y="1416"/>
                  <a:pt x="5764" y="1038"/>
                </a:cubicBezTo>
                <a:cubicBezTo>
                  <a:pt x="5365" y="685"/>
                  <a:pt x="4922" y="415"/>
                  <a:pt x="4391" y="318"/>
                </a:cubicBezTo>
                <a:cubicBezTo>
                  <a:pt x="4245" y="292"/>
                  <a:pt x="4094" y="290"/>
                  <a:pt x="3946" y="277"/>
                </a:cubicBezTo>
                <a:cubicBezTo>
                  <a:pt x="3944" y="288"/>
                  <a:pt x="3942" y="299"/>
                  <a:pt x="3941" y="310"/>
                </a:cubicBezTo>
                <a:cubicBezTo>
                  <a:pt x="4594" y="541"/>
                  <a:pt x="5126" y="953"/>
                  <a:pt x="5575" y="1461"/>
                </a:cubicBezTo>
                <a:cubicBezTo>
                  <a:pt x="5924" y="1857"/>
                  <a:pt x="6336" y="2150"/>
                  <a:pt x="6791" y="2394"/>
                </a:cubicBezTo>
                <a:cubicBezTo>
                  <a:pt x="7216" y="2624"/>
                  <a:pt x="7646" y="2845"/>
                  <a:pt x="8091" y="3078"/>
                </a:cubicBezTo>
                <a:cubicBezTo>
                  <a:pt x="8043" y="3068"/>
                  <a:pt x="8012" y="3064"/>
                  <a:pt x="7982" y="3054"/>
                </a:cubicBezTo>
                <a:cubicBezTo>
                  <a:pt x="7751" y="2977"/>
                  <a:pt x="7518" y="2904"/>
                  <a:pt x="7289" y="2819"/>
                </a:cubicBezTo>
                <a:cubicBezTo>
                  <a:pt x="6660" y="2585"/>
                  <a:pt x="6041" y="2324"/>
                  <a:pt x="5509" y="1912"/>
                </a:cubicBezTo>
                <a:cubicBezTo>
                  <a:pt x="5004" y="1523"/>
                  <a:pt x="4449" y="1269"/>
                  <a:pt x="3831" y="1138"/>
                </a:cubicBezTo>
                <a:cubicBezTo>
                  <a:pt x="3445" y="1056"/>
                  <a:pt x="3056" y="1007"/>
                  <a:pt x="2628" y="1007"/>
                </a:cubicBezTo>
                <a:cubicBezTo>
                  <a:pt x="2673" y="1030"/>
                  <a:pt x="2688" y="1038"/>
                  <a:pt x="2702" y="1045"/>
                </a:cubicBezTo>
                <a:cubicBezTo>
                  <a:pt x="3573" y="1438"/>
                  <a:pt x="4450" y="1816"/>
                  <a:pt x="5311" y="2230"/>
                </a:cubicBezTo>
                <a:cubicBezTo>
                  <a:pt x="5888" y="2507"/>
                  <a:pt x="6478" y="2745"/>
                  <a:pt x="7085" y="2945"/>
                </a:cubicBezTo>
                <a:cubicBezTo>
                  <a:pt x="7318" y="3021"/>
                  <a:pt x="7553" y="3089"/>
                  <a:pt x="7788" y="3161"/>
                </a:cubicBezTo>
                <a:cubicBezTo>
                  <a:pt x="7787" y="3172"/>
                  <a:pt x="7786" y="3182"/>
                  <a:pt x="7785" y="3193"/>
                </a:cubicBezTo>
                <a:cubicBezTo>
                  <a:pt x="7752" y="3194"/>
                  <a:pt x="7717" y="3199"/>
                  <a:pt x="7684" y="3199"/>
                </a:cubicBezTo>
                <a:cubicBezTo>
                  <a:pt x="7669" y="3199"/>
                  <a:pt x="7655" y="3198"/>
                  <a:pt x="7641" y="3195"/>
                </a:cubicBezTo>
                <a:cubicBezTo>
                  <a:pt x="6745" y="2998"/>
                  <a:pt x="5854" y="2786"/>
                  <a:pt x="4982" y="2499"/>
                </a:cubicBezTo>
                <a:cubicBezTo>
                  <a:pt x="4149" y="2226"/>
                  <a:pt x="3308" y="1992"/>
                  <a:pt x="2426" y="1954"/>
                </a:cubicBezTo>
                <a:cubicBezTo>
                  <a:pt x="2350" y="1951"/>
                  <a:pt x="2276" y="1950"/>
                  <a:pt x="2201" y="1950"/>
                </a:cubicBezTo>
                <a:cubicBezTo>
                  <a:pt x="1877" y="1950"/>
                  <a:pt x="1554" y="1981"/>
                  <a:pt x="1221" y="2060"/>
                </a:cubicBezTo>
                <a:cubicBezTo>
                  <a:pt x="1257" y="2087"/>
                  <a:pt x="1275" y="2104"/>
                  <a:pt x="1296" y="2114"/>
                </a:cubicBezTo>
                <a:cubicBezTo>
                  <a:pt x="2047" y="2483"/>
                  <a:pt x="2831" y="2752"/>
                  <a:pt x="3664" y="2856"/>
                </a:cubicBezTo>
                <a:cubicBezTo>
                  <a:pt x="4566" y="2970"/>
                  <a:pt x="5468" y="3075"/>
                  <a:pt x="6370" y="3190"/>
                </a:cubicBezTo>
                <a:cubicBezTo>
                  <a:pt x="6649" y="3226"/>
                  <a:pt x="6925" y="3278"/>
                  <a:pt x="7202" y="3323"/>
                </a:cubicBezTo>
                <a:cubicBezTo>
                  <a:pt x="7202" y="3339"/>
                  <a:pt x="7202" y="3357"/>
                  <a:pt x="7202" y="3373"/>
                </a:cubicBezTo>
                <a:cubicBezTo>
                  <a:pt x="7121" y="3376"/>
                  <a:pt x="7039" y="3388"/>
                  <a:pt x="6959" y="3388"/>
                </a:cubicBezTo>
                <a:cubicBezTo>
                  <a:pt x="6926" y="3388"/>
                  <a:pt x="6894" y="3386"/>
                  <a:pt x="6862" y="3380"/>
                </a:cubicBezTo>
                <a:cubicBezTo>
                  <a:pt x="6397" y="3299"/>
                  <a:pt x="5937" y="3197"/>
                  <a:pt x="5473" y="3117"/>
                </a:cubicBezTo>
                <a:cubicBezTo>
                  <a:pt x="4811" y="3004"/>
                  <a:pt x="4146" y="2933"/>
                  <a:pt x="3480" y="2933"/>
                </a:cubicBezTo>
                <a:cubicBezTo>
                  <a:pt x="3132" y="2933"/>
                  <a:pt x="2785" y="2952"/>
                  <a:pt x="2436" y="2995"/>
                </a:cubicBezTo>
                <a:cubicBezTo>
                  <a:pt x="1818" y="3071"/>
                  <a:pt x="1201" y="3154"/>
                  <a:pt x="585" y="3234"/>
                </a:cubicBezTo>
                <a:cubicBezTo>
                  <a:pt x="571" y="3236"/>
                  <a:pt x="559" y="3246"/>
                  <a:pt x="532" y="3258"/>
                </a:cubicBezTo>
                <a:cubicBezTo>
                  <a:pt x="576" y="3281"/>
                  <a:pt x="605" y="3300"/>
                  <a:pt x="637" y="3311"/>
                </a:cubicBezTo>
                <a:cubicBezTo>
                  <a:pt x="1180" y="3500"/>
                  <a:pt x="1736" y="3613"/>
                  <a:pt x="2310" y="3613"/>
                </a:cubicBezTo>
                <a:cubicBezTo>
                  <a:pt x="2363" y="3613"/>
                  <a:pt x="2415" y="3612"/>
                  <a:pt x="2467" y="3610"/>
                </a:cubicBezTo>
                <a:cubicBezTo>
                  <a:pt x="3231" y="3582"/>
                  <a:pt x="3993" y="3543"/>
                  <a:pt x="4757" y="3518"/>
                </a:cubicBezTo>
                <a:cubicBezTo>
                  <a:pt x="4892" y="3513"/>
                  <a:pt x="5027" y="3512"/>
                  <a:pt x="5162" y="3512"/>
                </a:cubicBezTo>
                <a:cubicBezTo>
                  <a:pt x="5380" y="3512"/>
                  <a:pt x="5598" y="3516"/>
                  <a:pt x="5817" y="3516"/>
                </a:cubicBezTo>
                <a:cubicBezTo>
                  <a:pt x="5778" y="3550"/>
                  <a:pt x="5738" y="3557"/>
                  <a:pt x="5699" y="3562"/>
                </a:cubicBezTo>
                <a:cubicBezTo>
                  <a:pt x="5282" y="3619"/>
                  <a:pt x="4860" y="3649"/>
                  <a:pt x="4450" y="3739"/>
                </a:cubicBezTo>
                <a:cubicBezTo>
                  <a:pt x="3861" y="3869"/>
                  <a:pt x="3280" y="4041"/>
                  <a:pt x="2696" y="4197"/>
                </a:cubicBezTo>
                <a:cubicBezTo>
                  <a:pt x="1863" y="4418"/>
                  <a:pt x="1030" y="4641"/>
                  <a:pt x="197" y="4865"/>
                </a:cubicBezTo>
                <a:cubicBezTo>
                  <a:pt x="131" y="4883"/>
                  <a:pt x="66" y="4908"/>
                  <a:pt x="1" y="4930"/>
                </a:cubicBezTo>
                <a:cubicBezTo>
                  <a:pt x="4" y="4941"/>
                  <a:pt x="8" y="4954"/>
                  <a:pt x="11" y="4965"/>
                </a:cubicBezTo>
                <a:cubicBezTo>
                  <a:pt x="1970" y="4963"/>
                  <a:pt x="3904" y="4797"/>
                  <a:pt x="5764" y="4106"/>
                </a:cubicBezTo>
                <a:lnTo>
                  <a:pt x="5764" y="4106"/>
                </a:lnTo>
                <a:cubicBezTo>
                  <a:pt x="5750" y="4139"/>
                  <a:pt x="5733" y="4158"/>
                  <a:pt x="5711" y="4169"/>
                </a:cubicBezTo>
                <a:cubicBezTo>
                  <a:pt x="5191" y="4421"/>
                  <a:pt x="4687" y="4719"/>
                  <a:pt x="4146" y="4911"/>
                </a:cubicBezTo>
                <a:cubicBezTo>
                  <a:pt x="3386" y="5181"/>
                  <a:pt x="2613" y="5414"/>
                  <a:pt x="1875" y="5739"/>
                </a:cubicBezTo>
                <a:cubicBezTo>
                  <a:pt x="1586" y="5866"/>
                  <a:pt x="1300" y="5995"/>
                  <a:pt x="1012" y="6123"/>
                </a:cubicBezTo>
                <a:cubicBezTo>
                  <a:pt x="1015" y="6137"/>
                  <a:pt x="1019" y="6152"/>
                  <a:pt x="1022" y="6166"/>
                </a:cubicBezTo>
                <a:cubicBezTo>
                  <a:pt x="1387" y="6124"/>
                  <a:pt x="1754" y="6093"/>
                  <a:pt x="2116" y="6037"/>
                </a:cubicBezTo>
                <a:cubicBezTo>
                  <a:pt x="2894" y="5918"/>
                  <a:pt x="3647" y="5715"/>
                  <a:pt x="4319" y="5290"/>
                </a:cubicBezTo>
                <a:cubicBezTo>
                  <a:pt x="5067" y="4816"/>
                  <a:pt x="5802" y="4319"/>
                  <a:pt x="6551" y="3847"/>
                </a:cubicBezTo>
                <a:cubicBezTo>
                  <a:pt x="6745" y="3725"/>
                  <a:pt x="6973" y="3657"/>
                  <a:pt x="7185" y="3564"/>
                </a:cubicBezTo>
                <a:cubicBezTo>
                  <a:pt x="7190" y="3576"/>
                  <a:pt x="7196" y="3587"/>
                  <a:pt x="7202" y="3599"/>
                </a:cubicBezTo>
                <a:cubicBezTo>
                  <a:pt x="7069" y="3727"/>
                  <a:pt x="6937" y="3855"/>
                  <a:pt x="6803" y="3982"/>
                </a:cubicBezTo>
                <a:cubicBezTo>
                  <a:pt x="6322" y="4435"/>
                  <a:pt x="5824" y="4864"/>
                  <a:pt x="5253" y="5206"/>
                </a:cubicBezTo>
                <a:cubicBezTo>
                  <a:pt x="4437" y="5695"/>
                  <a:pt x="3629" y="6195"/>
                  <a:pt x="2818" y="6694"/>
                </a:cubicBezTo>
                <a:cubicBezTo>
                  <a:pt x="2665" y="6788"/>
                  <a:pt x="2519" y="6896"/>
                  <a:pt x="2370" y="6998"/>
                </a:cubicBezTo>
                <a:cubicBezTo>
                  <a:pt x="3679" y="6804"/>
                  <a:pt x="4897" y="6427"/>
                  <a:pt x="5782" y="5357"/>
                </a:cubicBezTo>
                <a:lnTo>
                  <a:pt x="5782" y="5357"/>
                </a:lnTo>
                <a:cubicBezTo>
                  <a:pt x="5285" y="6129"/>
                  <a:pt x="4669" y="6793"/>
                  <a:pt x="4047" y="7461"/>
                </a:cubicBezTo>
                <a:cubicBezTo>
                  <a:pt x="4277" y="7368"/>
                  <a:pt x="4502" y="7265"/>
                  <a:pt x="4713" y="7142"/>
                </a:cubicBezTo>
                <a:cubicBezTo>
                  <a:pt x="5374" y="6757"/>
                  <a:pt x="5838" y="6179"/>
                  <a:pt x="6234" y="5545"/>
                </a:cubicBezTo>
                <a:cubicBezTo>
                  <a:pt x="6609" y="4946"/>
                  <a:pt x="7017" y="4376"/>
                  <a:pt x="7519" y="3877"/>
                </a:cubicBezTo>
                <a:cubicBezTo>
                  <a:pt x="7669" y="3727"/>
                  <a:pt x="7822" y="3580"/>
                  <a:pt x="7974" y="3432"/>
                </a:cubicBezTo>
                <a:lnTo>
                  <a:pt x="7974" y="3432"/>
                </a:lnTo>
                <a:cubicBezTo>
                  <a:pt x="7980" y="3461"/>
                  <a:pt x="7970" y="3474"/>
                  <a:pt x="7959" y="3487"/>
                </a:cubicBezTo>
                <a:cubicBezTo>
                  <a:pt x="7921" y="3528"/>
                  <a:pt x="7884" y="3569"/>
                  <a:pt x="7846" y="3611"/>
                </a:cubicBezTo>
                <a:cubicBezTo>
                  <a:pt x="7365" y="4156"/>
                  <a:pt x="6906" y="4721"/>
                  <a:pt x="6603" y="5387"/>
                </a:cubicBezTo>
                <a:cubicBezTo>
                  <a:pt x="6202" y="6267"/>
                  <a:pt x="5685" y="7072"/>
                  <a:pt x="5087" y="7827"/>
                </a:cubicBezTo>
                <a:cubicBezTo>
                  <a:pt x="5079" y="7838"/>
                  <a:pt x="5076" y="7852"/>
                  <a:pt x="5070" y="7864"/>
                </a:cubicBezTo>
                <a:cubicBezTo>
                  <a:pt x="5079" y="7875"/>
                  <a:pt x="5089" y="7886"/>
                  <a:pt x="5097" y="7897"/>
                </a:cubicBezTo>
                <a:cubicBezTo>
                  <a:pt x="5379" y="7728"/>
                  <a:pt x="5672" y="7575"/>
                  <a:pt x="5942" y="7389"/>
                </a:cubicBezTo>
                <a:cubicBezTo>
                  <a:pt x="6475" y="7020"/>
                  <a:pt x="6915" y="6559"/>
                  <a:pt x="7118" y="5932"/>
                </a:cubicBezTo>
                <a:cubicBezTo>
                  <a:pt x="7431" y="4958"/>
                  <a:pt x="7875" y="4049"/>
                  <a:pt x="8417" y="3185"/>
                </a:cubicBezTo>
                <a:cubicBezTo>
                  <a:pt x="8433" y="3160"/>
                  <a:pt x="8450" y="3129"/>
                  <a:pt x="8475" y="3120"/>
                </a:cubicBezTo>
                <a:cubicBezTo>
                  <a:pt x="8648" y="3054"/>
                  <a:pt x="8825" y="2993"/>
                  <a:pt x="9024" y="2922"/>
                </a:cubicBezTo>
                <a:lnTo>
                  <a:pt x="9024" y="2922"/>
                </a:lnTo>
                <a:cubicBezTo>
                  <a:pt x="8838" y="3256"/>
                  <a:pt x="8647" y="3554"/>
                  <a:pt x="8501" y="3872"/>
                </a:cubicBezTo>
                <a:cubicBezTo>
                  <a:pt x="8204" y="4522"/>
                  <a:pt x="7933" y="5184"/>
                  <a:pt x="7649" y="5840"/>
                </a:cubicBezTo>
                <a:cubicBezTo>
                  <a:pt x="7426" y="6355"/>
                  <a:pt x="7154" y="6840"/>
                  <a:pt x="6746" y="7235"/>
                </a:cubicBezTo>
                <a:cubicBezTo>
                  <a:pt x="6659" y="7320"/>
                  <a:pt x="6567" y="7400"/>
                  <a:pt x="6477" y="7483"/>
                </a:cubicBezTo>
                <a:cubicBezTo>
                  <a:pt x="6484" y="7484"/>
                  <a:pt x="6491" y="7485"/>
                  <a:pt x="6498" y="7485"/>
                </a:cubicBezTo>
                <a:cubicBezTo>
                  <a:pt x="6525" y="7485"/>
                  <a:pt x="6547" y="7476"/>
                  <a:pt x="6567" y="7465"/>
                </a:cubicBezTo>
                <a:cubicBezTo>
                  <a:pt x="6955" y="7251"/>
                  <a:pt x="7316" y="6998"/>
                  <a:pt x="7636" y="6691"/>
                </a:cubicBezTo>
                <a:cubicBezTo>
                  <a:pt x="7965" y="6378"/>
                  <a:pt x="8217" y="6017"/>
                  <a:pt x="8328" y="5567"/>
                </a:cubicBezTo>
                <a:cubicBezTo>
                  <a:pt x="8418" y="5206"/>
                  <a:pt x="8512" y="4845"/>
                  <a:pt x="8614" y="4486"/>
                </a:cubicBezTo>
                <a:cubicBezTo>
                  <a:pt x="8753" y="3995"/>
                  <a:pt x="8902" y="3506"/>
                  <a:pt x="9171" y="3067"/>
                </a:cubicBezTo>
                <a:cubicBezTo>
                  <a:pt x="9233" y="2964"/>
                  <a:pt x="9321" y="2876"/>
                  <a:pt x="9396" y="2781"/>
                </a:cubicBezTo>
                <a:cubicBezTo>
                  <a:pt x="9406" y="2790"/>
                  <a:pt x="9417" y="2799"/>
                  <a:pt x="9427" y="2807"/>
                </a:cubicBezTo>
                <a:cubicBezTo>
                  <a:pt x="9328" y="3070"/>
                  <a:pt x="9220" y="3330"/>
                  <a:pt x="9129" y="3597"/>
                </a:cubicBezTo>
                <a:cubicBezTo>
                  <a:pt x="8973" y="4056"/>
                  <a:pt x="8826" y="4520"/>
                  <a:pt x="8840" y="5013"/>
                </a:cubicBezTo>
                <a:cubicBezTo>
                  <a:pt x="8846" y="5263"/>
                  <a:pt x="8799" y="5498"/>
                  <a:pt x="8705" y="5727"/>
                </a:cubicBezTo>
                <a:cubicBezTo>
                  <a:pt x="8517" y="6180"/>
                  <a:pt x="8241" y="6577"/>
                  <a:pt x="7932" y="6952"/>
                </a:cubicBezTo>
                <a:cubicBezTo>
                  <a:pt x="7906" y="6984"/>
                  <a:pt x="7882" y="7015"/>
                  <a:pt x="7842" y="7065"/>
                </a:cubicBezTo>
                <a:cubicBezTo>
                  <a:pt x="7884" y="7055"/>
                  <a:pt x="7900" y="7054"/>
                  <a:pt x="7915" y="7047"/>
                </a:cubicBezTo>
                <a:cubicBezTo>
                  <a:pt x="7993" y="7012"/>
                  <a:pt x="8072" y="6979"/>
                  <a:pt x="8147" y="6938"/>
                </a:cubicBezTo>
                <a:cubicBezTo>
                  <a:pt x="8654" y="6663"/>
                  <a:pt x="9051" y="6283"/>
                  <a:pt x="9161" y="5697"/>
                </a:cubicBezTo>
                <a:cubicBezTo>
                  <a:pt x="9223" y="5363"/>
                  <a:pt x="9237" y="5015"/>
                  <a:pt x="9232" y="4673"/>
                </a:cubicBezTo>
                <a:cubicBezTo>
                  <a:pt x="9223" y="4028"/>
                  <a:pt x="9304" y="3408"/>
                  <a:pt x="9599" y="2825"/>
                </a:cubicBezTo>
                <a:cubicBezTo>
                  <a:pt x="9639" y="2746"/>
                  <a:pt x="9681" y="2696"/>
                  <a:pt x="9769" y="2669"/>
                </a:cubicBezTo>
                <a:cubicBezTo>
                  <a:pt x="10352" y="2495"/>
                  <a:pt x="10940" y="2336"/>
                  <a:pt x="11513" y="2132"/>
                </a:cubicBezTo>
                <a:cubicBezTo>
                  <a:pt x="12110" y="1919"/>
                  <a:pt x="12696" y="1672"/>
                  <a:pt x="13277" y="1417"/>
                </a:cubicBezTo>
                <a:cubicBezTo>
                  <a:pt x="13553" y="1296"/>
                  <a:pt x="13806" y="1122"/>
                  <a:pt x="14066" y="967"/>
                </a:cubicBezTo>
                <a:cubicBezTo>
                  <a:pt x="14112" y="940"/>
                  <a:pt x="14142" y="885"/>
                  <a:pt x="14180" y="843"/>
                </a:cubicBezTo>
                <a:cubicBezTo>
                  <a:pt x="14173" y="832"/>
                  <a:pt x="14166" y="822"/>
                  <a:pt x="14160" y="811"/>
                </a:cubicBezTo>
                <a:cubicBezTo>
                  <a:pt x="14101" y="814"/>
                  <a:pt x="14041" y="809"/>
                  <a:pt x="13986" y="824"/>
                </a:cubicBezTo>
                <a:cubicBezTo>
                  <a:pt x="13829" y="865"/>
                  <a:pt x="13668" y="901"/>
                  <a:pt x="13519" y="963"/>
                </a:cubicBezTo>
                <a:cubicBezTo>
                  <a:pt x="12763" y="1279"/>
                  <a:pt x="12014" y="1607"/>
                  <a:pt x="11257" y="1919"/>
                </a:cubicBezTo>
                <a:cubicBezTo>
                  <a:pt x="10730" y="2136"/>
                  <a:pt x="10196" y="2335"/>
                  <a:pt x="9662" y="2537"/>
                </a:cubicBezTo>
                <a:cubicBezTo>
                  <a:pt x="9648" y="2542"/>
                  <a:pt x="9632" y="2544"/>
                  <a:pt x="9615" y="2544"/>
                </a:cubicBezTo>
                <a:cubicBezTo>
                  <a:pt x="9582" y="2544"/>
                  <a:pt x="9547" y="2536"/>
                  <a:pt x="9523" y="2521"/>
                </a:cubicBezTo>
                <a:cubicBezTo>
                  <a:pt x="9326" y="2400"/>
                  <a:pt x="9131" y="2274"/>
                  <a:pt x="8940" y="2143"/>
                </a:cubicBezTo>
                <a:cubicBezTo>
                  <a:pt x="8534" y="1863"/>
                  <a:pt x="8138" y="1566"/>
                  <a:pt x="7804" y="1200"/>
                </a:cubicBezTo>
                <a:cubicBezTo>
                  <a:pt x="7389" y="744"/>
                  <a:pt x="6902" y="397"/>
                  <a:pt x="6326" y="178"/>
                </a:cubicBezTo>
                <a:cubicBezTo>
                  <a:pt x="6142" y="109"/>
                  <a:pt x="5949" y="60"/>
                  <a:pt x="5760" y="0"/>
                </a:cubicBezTo>
                <a:close/>
              </a:path>
            </a:pathLst>
          </a:custGeom>
          <a:solidFill>
            <a:srgbClr val="FFC8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 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84285079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 rot="8999964">
            <a:off x="4776449" y="1651958"/>
            <a:ext cx="2789200" cy="3826939"/>
          </a:xfrm>
          <a:custGeom>
            <a:avLst/>
            <a:gdLst/>
            <a:ahLst/>
            <a:cxnLst/>
            <a:rect l="l" t="t" r="r" b="b"/>
            <a:pathLst>
              <a:path w="16390" h="22488" extrusionOk="0">
                <a:moveTo>
                  <a:pt x="10747" y="0"/>
                </a:moveTo>
                <a:cubicBezTo>
                  <a:pt x="10286" y="0"/>
                  <a:pt x="9779" y="40"/>
                  <a:pt x="9221" y="126"/>
                </a:cubicBezTo>
                <a:cubicBezTo>
                  <a:pt x="5698" y="611"/>
                  <a:pt x="5166" y="1730"/>
                  <a:pt x="5166" y="1730"/>
                </a:cubicBezTo>
                <a:cubicBezTo>
                  <a:pt x="5166" y="1730"/>
                  <a:pt x="3851" y="3271"/>
                  <a:pt x="3171" y="4784"/>
                </a:cubicBezTo>
                <a:cubicBezTo>
                  <a:pt x="2490" y="6298"/>
                  <a:pt x="0" y="13831"/>
                  <a:pt x="55" y="15118"/>
                </a:cubicBezTo>
                <a:cubicBezTo>
                  <a:pt x="109" y="16406"/>
                  <a:pt x="984" y="22335"/>
                  <a:pt x="5941" y="22481"/>
                </a:cubicBezTo>
                <a:cubicBezTo>
                  <a:pt x="6096" y="22485"/>
                  <a:pt x="6251" y="22488"/>
                  <a:pt x="6405" y="22488"/>
                </a:cubicBezTo>
                <a:cubicBezTo>
                  <a:pt x="11160" y="22488"/>
                  <a:pt x="15146" y="20311"/>
                  <a:pt x="15758" y="16309"/>
                </a:cubicBezTo>
                <a:cubicBezTo>
                  <a:pt x="16390" y="12179"/>
                  <a:pt x="14980" y="9651"/>
                  <a:pt x="15175" y="6857"/>
                </a:cubicBezTo>
                <a:cubicBezTo>
                  <a:pt x="15352" y="4308"/>
                  <a:pt x="15529" y="0"/>
                  <a:pt x="10747" y="0"/>
                </a:cubicBezTo>
                <a:close/>
              </a:path>
            </a:pathLst>
          </a:custGeom>
          <a:solidFill>
            <a:srgbClr val="529BAB">
              <a:alpha val="229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3"/>
          <p:cNvSpPr/>
          <p:nvPr/>
        </p:nvSpPr>
        <p:spPr>
          <a:xfrm>
            <a:off x="-15" y="1155339"/>
            <a:ext cx="2963395" cy="552499"/>
          </a:xfrm>
          <a:custGeom>
            <a:avLst/>
            <a:gdLst/>
            <a:ahLst/>
            <a:cxnLst/>
            <a:rect l="l" t="t" r="r" b="b"/>
            <a:pathLst>
              <a:path w="25504" h="4755" fill="none" extrusionOk="0">
                <a:moveTo>
                  <a:pt x="25504" y="4596"/>
                </a:moveTo>
                <a:cubicBezTo>
                  <a:pt x="19640" y="0"/>
                  <a:pt x="12508" y="1001"/>
                  <a:pt x="9654" y="2877"/>
                </a:cubicBezTo>
                <a:cubicBezTo>
                  <a:pt x="6802" y="4754"/>
                  <a:pt x="1599" y="4347"/>
                  <a:pt x="0" y="1302"/>
                </a:cubicBezTo>
              </a:path>
            </a:pathLst>
          </a:custGeom>
          <a:noFill/>
          <a:ln w="19050" cap="flat" cmpd="sng">
            <a:solidFill>
              <a:srgbClr val="529BAB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" name="Google Shape;20;p3"/>
          <p:cNvGrpSpPr/>
          <p:nvPr/>
        </p:nvGrpSpPr>
        <p:grpSpPr>
          <a:xfrm>
            <a:off x="11044585" y="1302184"/>
            <a:ext cx="1311951" cy="1420160"/>
            <a:chOff x="1628145" y="401450"/>
            <a:chExt cx="622367" cy="673700"/>
          </a:xfrm>
        </p:grpSpPr>
        <p:sp>
          <p:nvSpPr>
            <p:cNvPr id="21" name="Google Shape;21;p3"/>
            <p:cNvSpPr/>
            <p:nvPr/>
          </p:nvSpPr>
          <p:spPr>
            <a:xfrm>
              <a:off x="1628145" y="401450"/>
              <a:ext cx="622367" cy="673700"/>
            </a:xfrm>
            <a:custGeom>
              <a:avLst/>
              <a:gdLst/>
              <a:ahLst/>
              <a:cxnLst/>
              <a:rect l="l" t="t" r="r" b="b"/>
              <a:pathLst>
                <a:path w="8014" h="8675" extrusionOk="0">
                  <a:moveTo>
                    <a:pt x="871" y="1"/>
                  </a:moveTo>
                  <a:cubicBezTo>
                    <a:pt x="766" y="1"/>
                    <a:pt x="679" y="16"/>
                    <a:pt x="614" y="46"/>
                  </a:cubicBezTo>
                  <a:cubicBezTo>
                    <a:pt x="0" y="327"/>
                    <a:pt x="1123" y="3747"/>
                    <a:pt x="2282" y="5234"/>
                  </a:cubicBezTo>
                  <a:cubicBezTo>
                    <a:pt x="4207" y="7704"/>
                    <a:pt x="6068" y="8675"/>
                    <a:pt x="6897" y="8675"/>
                  </a:cubicBezTo>
                  <a:cubicBezTo>
                    <a:pt x="7019" y="8675"/>
                    <a:pt x="7120" y="8653"/>
                    <a:pt x="7194" y="8612"/>
                  </a:cubicBezTo>
                  <a:cubicBezTo>
                    <a:pt x="8014" y="8162"/>
                    <a:pt x="7175" y="5049"/>
                    <a:pt x="5965" y="3546"/>
                  </a:cubicBezTo>
                  <a:cubicBezTo>
                    <a:pt x="3984" y="1081"/>
                    <a:pt x="1759" y="1"/>
                    <a:pt x="871" y="1"/>
                  </a:cubicBezTo>
                  <a:close/>
                </a:path>
              </a:pathLst>
            </a:custGeom>
            <a:solidFill>
              <a:srgbClr val="FFC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1668295" y="404479"/>
              <a:ext cx="538883" cy="668575"/>
            </a:xfrm>
            <a:custGeom>
              <a:avLst/>
              <a:gdLst/>
              <a:ahLst/>
              <a:cxnLst/>
              <a:rect l="l" t="t" r="r" b="b"/>
              <a:pathLst>
                <a:path w="6939" h="8609" extrusionOk="0">
                  <a:moveTo>
                    <a:pt x="4440" y="6116"/>
                  </a:moveTo>
                  <a:cubicBezTo>
                    <a:pt x="4442" y="6116"/>
                    <a:pt x="4457" y="6126"/>
                    <a:pt x="4505" y="6158"/>
                  </a:cubicBezTo>
                  <a:lnTo>
                    <a:pt x="4459" y="6145"/>
                  </a:lnTo>
                  <a:cubicBezTo>
                    <a:pt x="4458" y="6146"/>
                    <a:pt x="4457" y="6146"/>
                    <a:pt x="4456" y="6146"/>
                  </a:cubicBezTo>
                  <a:cubicBezTo>
                    <a:pt x="4450" y="6146"/>
                    <a:pt x="4437" y="6142"/>
                    <a:pt x="4415" y="6132"/>
                  </a:cubicBezTo>
                  <a:lnTo>
                    <a:pt x="4415" y="6132"/>
                  </a:lnTo>
                  <a:lnTo>
                    <a:pt x="4459" y="6145"/>
                  </a:lnTo>
                  <a:cubicBezTo>
                    <a:pt x="4469" y="6142"/>
                    <a:pt x="4438" y="6116"/>
                    <a:pt x="4440" y="6116"/>
                  </a:cubicBezTo>
                  <a:close/>
                  <a:moveTo>
                    <a:pt x="112" y="1"/>
                  </a:moveTo>
                  <a:cubicBezTo>
                    <a:pt x="107" y="3"/>
                    <a:pt x="102" y="4"/>
                    <a:pt x="97" y="7"/>
                  </a:cubicBezTo>
                  <a:cubicBezTo>
                    <a:pt x="85" y="12"/>
                    <a:pt x="73" y="19"/>
                    <a:pt x="63" y="27"/>
                  </a:cubicBezTo>
                  <a:cubicBezTo>
                    <a:pt x="345" y="408"/>
                    <a:pt x="708" y="908"/>
                    <a:pt x="1027" y="1321"/>
                  </a:cubicBezTo>
                  <a:cubicBezTo>
                    <a:pt x="1129" y="1454"/>
                    <a:pt x="1231" y="1587"/>
                    <a:pt x="1332" y="1720"/>
                  </a:cubicBezTo>
                  <a:cubicBezTo>
                    <a:pt x="863" y="1406"/>
                    <a:pt x="440" y="1299"/>
                    <a:pt x="0" y="1151"/>
                  </a:cubicBezTo>
                  <a:lnTo>
                    <a:pt x="0" y="1151"/>
                  </a:lnTo>
                  <a:cubicBezTo>
                    <a:pt x="11" y="1209"/>
                    <a:pt x="24" y="1269"/>
                    <a:pt x="38" y="1330"/>
                  </a:cubicBezTo>
                  <a:cubicBezTo>
                    <a:pt x="173" y="1387"/>
                    <a:pt x="309" y="1443"/>
                    <a:pt x="444" y="1498"/>
                  </a:cubicBezTo>
                  <a:cubicBezTo>
                    <a:pt x="770" y="1635"/>
                    <a:pt x="1132" y="1742"/>
                    <a:pt x="1406" y="1909"/>
                  </a:cubicBezTo>
                  <a:cubicBezTo>
                    <a:pt x="1426" y="1917"/>
                    <a:pt x="1430" y="1919"/>
                    <a:pt x="1429" y="1919"/>
                  </a:cubicBezTo>
                  <a:cubicBezTo>
                    <a:pt x="1428" y="1919"/>
                    <a:pt x="1421" y="1917"/>
                    <a:pt x="1420" y="1917"/>
                  </a:cubicBezTo>
                  <a:lnTo>
                    <a:pt x="1420" y="1917"/>
                  </a:lnTo>
                  <a:cubicBezTo>
                    <a:pt x="1419" y="1917"/>
                    <a:pt x="1424" y="1919"/>
                    <a:pt x="1446" y="1929"/>
                  </a:cubicBezTo>
                  <a:cubicBezTo>
                    <a:pt x="1454" y="1932"/>
                    <a:pt x="1465" y="1934"/>
                    <a:pt x="1477" y="1934"/>
                  </a:cubicBezTo>
                  <a:cubicBezTo>
                    <a:pt x="1482" y="1934"/>
                    <a:pt x="1487" y="1933"/>
                    <a:pt x="1492" y="1932"/>
                  </a:cubicBezTo>
                  <a:cubicBezTo>
                    <a:pt x="1847" y="2403"/>
                    <a:pt x="2194" y="2877"/>
                    <a:pt x="2534" y="3355"/>
                  </a:cubicBezTo>
                  <a:cubicBezTo>
                    <a:pt x="2086" y="3076"/>
                    <a:pt x="1184" y="2712"/>
                    <a:pt x="351" y="2402"/>
                  </a:cubicBezTo>
                  <a:lnTo>
                    <a:pt x="351" y="2402"/>
                  </a:lnTo>
                  <a:cubicBezTo>
                    <a:pt x="371" y="2460"/>
                    <a:pt x="392" y="2516"/>
                    <a:pt x="413" y="2574"/>
                  </a:cubicBezTo>
                  <a:cubicBezTo>
                    <a:pt x="1008" y="2824"/>
                    <a:pt x="1595" y="3081"/>
                    <a:pt x="2240" y="3315"/>
                  </a:cubicBezTo>
                  <a:cubicBezTo>
                    <a:pt x="2323" y="3347"/>
                    <a:pt x="2316" y="3357"/>
                    <a:pt x="2493" y="3422"/>
                  </a:cubicBezTo>
                  <a:cubicBezTo>
                    <a:pt x="2497" y="3424"/>
                    <a:pt x="2555" y="3441"/>
                    <a:pt x="2602" y="3450"/>
                  </a:cubicBezTo>
                  <a:cubicBezTo>
                    <a:pt x="2681" y="3562"/>
                    <a:pt x="2761" y="3674"/>
                    <a:pt x="2840" y="3788"/>
                  </a:cubicBezTo>
                  <a:cubicBezTo>
                    <a:pt x="2476" y="3611"/>
                    <a:pt x="2032" y="3456"/>
                    <a:pt x="1711" y="3319"/>
                  </a:cubicBezTo>
                  <a:cubicBezTo>
                    <a:pt x="1314" y="3150"/>
                    <a:pt x="919" y="2978"/>
                    <a:pt x="508" y="2827"/>
                  </a:cubicBezTo>
                  <a:lnTo>
                    <a:pt x="508" y="2827"/>
                  </a:lnTo>
                  <a:cubicBezTo>
                    <a:pt x="524" y="2868"/>
                    <a:pt x="540" y="2909"/>
                    <a:pt x="556" y="2950"/>
                  </a:cubicBezTo>
                  <a:cubicBezTo>
                    <a:pt x="1103" y="3155"/>
                    <a:pt x="1516" y="3331"/>
                    <a:pt x="2001" y="3535"/>
                  </a:cubicBezTo>
                  <a:cubicBezTo>
                    <a:pt x="2035" y="3549"/>
                    <a:pt x="2069" y="3563"/>
                    <a:pt x="2104" y="3577"/>
                  </a:cubicBezTo>
                  <a:cubicBezTo>
                    <a:pt x="2206" y="3618"/>
                    <a:pt x="2309" y="3658"/>
                    <a:pt x="2411" y="3698"/>
                  </a:cubicBezTo>
                  <a:cubicBezTo>
                    <a:pt x="2444" y="3712"/>
                    <a:pt x="2477" y="3726"/>
                    <a:pt x="2510" y="3739"/>
                  </a:cubicBezTo>
                  <a:cubicBezTo>
                    <a:pt x="2660" y="3803"/>
                    <a:pt x="2837" y="3886"/>
                    <a:pt x="2944" y="3937"/>
                  </a:cubicBezTo>
                  <a:cubicBezTo>
                    <a:pt x="3243" y="4364"/>
                    <a:pt x="3535" y="4794"/>
                    <a:pt x="3823" y="5227"/>
                  </a:cubicBezTo>
                  <a:cubicBezTo>
                    <a:pt x="2902" y="4746"/>
                    <a:pt x="1923" y="4340"/>
                    <a:pt x="1014" y="3968"/>
                  </a:cubicBezTo>
                  <a:lnTo>
                    <a:pt x="1014" y="3968"/>
                  </a:lnTo>
                  <a:cubicBezTo>
                    <a:pt x="1043" y="4025"/>
                    <a:pt x="1071" y="4082"/>
                    <a:pt x="1101" y="4138"/>
                  </a:cubicBezTo>
                  <a:cubicBezTo>
                    <a:pt x="1171" y="4165"/>
                    <a:pt x="1240" y="4194"/>
                    <a:pt x="1308" y="4223"/>
                  </a:cubicBezTo>
                  <a:cubicBezTo>
                    <a:pt x="2130" y="4588"/>
                    <a:pt x="2874" y="4954"/>
                    <a:pt x="3771" y="5346"/>
                  </a:cubicBezTo>
                  <a:cubicBezTo>
                    <a:pt x="3845" y="5379"/>
                    <a:pt x="3906" y="5405"/>
                    <a:pt x="3954" y="5424"/>
                  </a:cubicBezTo>
                  <a:cubicBezTo>
                    <a:pt x="4061" y="5588"/>
                    <a:pt x="4168" y="5752"/>
                    <a:pt x="4275" y="5917"/>
                  </a:cubicBezTo>
                  <a:cubicBezTo>
                    <a:pt x="3288" y="5431"/>
                    <a:pt x="2247" y="4898"/>
                    <a:pt x="1285" y="4472"/>
                  </a:cubicBezTo>
                  <a:lnTo>
                    <a:pt x="1285" y="4472"/>
                  </a:lnTo>
                  <a:cubicBezTo>
                    <a:pt x="1325" y="4540"/>
                    <a:pt x="1364" y="4606"/>
                    <a:pt x="1404" y="4671"/>
                  </a:cubicBezTo>
                  <a:cubicBezTo>
                    <a:pt x="1651" y="4805"/>
                    <a:pt x="1900" y="4943"/>
                    <a:pt x="2164" y="5077"/>
                  </a:cubicBezTo>
                  <a:cubicBezTo>
                    <a:pt x="2164" y="5077"/>
                    <a:pt x="2711" y="5346"/>
                    <a:pt x="3037" y="5504"/>
                  </a:cubicBezTo>
                  <a:cubicBezTo>
                    <a:pt x="3478" y="5713"/>
                    <a:pt x="3926" y="5910"/>
                    <a:pt x="4373" y="6114"/>
                  </a:cubicBezTo>
                  <a:cubicBezTo>
                    <a:pt x="4389" y="6122"/>
                    <a:pt x="4403" y="6128"/>
                    <a:pt x="4415" y="6132"/>
                  </a:cubicBezTo>
                  <a:lnTo>
                    <a:pt x="4414" y="6132"/>
                  </a:lnTo>
                  <a:cubicBezTo>
                    <a:pt x="4548" y="6342"/>
                    <a:pt x="4682" y="6551"/>
                    <a:pt x="4813" y="6762"/>
                  </a:cubicBezTo>
                  <a:cubicBezTo>
                    <a:pt x="4789" y="6766"/>
                    <a:pt x="4775" y="6770"/>
                    <a:pt x="4778" y="6772"/>
                  </a:cubicBezTo>
                  <a:cubicBezTo>
                    <a:pt x="4680" y="6756"/>
                    <a:pt x="4670" y="6747"/>
                    <a:pt x="4607" y="6740"/>
                  </a:cubicBezTo>
                  <a:cubicBezTo>
                    <a:pt x="4015" y="6683"/>
                    <a:pt x="3438" y="6501"/>
                    <a:pt x="2677" y="6265"/>
                  </a:cubicBezTo>
                  <a:lnTo>
                    <a:pt x="2677" y="6265"/>
                  </a:lnTo>
                  <a:cubicBezTo>
                    <a:pt x="2760" y="6353"/>
                    <a:pt x="2843" y="6439"/>
                    <a:pt x="2925" y="6522"/>
                  </a:cubicBezTo>
                  <a:cubicBezTo>
                    <a:pt x="3183" y="6605"/>
                    <a:pt x="3444" y="6681"/>
                    <a:pt x="3711" y="6763"/>
                  </a:cubicBezTo>
                  <a:cubicBezTo>
                    <a:pt x="3983" y="6842"/>
                    <a:pt x="4285" y="6898"/>
                    <a:pt x="4561" y="6898"/>
                  </a:cubicBezTo>
                  <a:cubicBezTo>
                    <a:pt x="4671" y="6898"/>
                    <a:pt x="4777" y="6889"/>
                    <a:pt x="4875" y="6869"/>
                  </a:cubicBezTo>
                  <a:cubicBezTo>
                    <a:pt x="4876" y="6868"/>
                    <a:pt x="4878" y="6868"/>
                    <a:pt x="4880" y="6868"/>
                  </a:cubicBezTo>
                  <a:cubicBezTo>
                    <a:pt x="5061" y="7157"/>
                    <a:pt x="5239" y="7448"/>
                    <a:pt x="5414" y="7739"/>
                  </a:cubicBezTo>
                  <a:cubicBezTo>
                    <a:pt x="5392" y="7738"/>
                    <a:pt x="5369" y="7737"/>
                    <a:pt x="5341" y="7737"/>
                  </a:cubicBezTo>
                  <a:cubicBezTo>
                    <a:pt x="5341" y="7737"/>
                    <a:pt x="4872" y="7690"/>
                    <a:pt x="4611" y="7651"/>
                  </a:cubicBezTo>
                  <a:cubicBezTo>
                    <a:pt x="4437" y="7624"/>
                    <a:pt x="4267" y="7596"/>
                    <a:pt x="4099" y="7563"/>
                  </a:cubicBezTo>
                  <a:lnTo>
                    <a:pt x="4099" y="7563"/>
                  </a:lnTo>
                  <a:cubicBezTo>
                    <a:pt x="4170" y="7618"/>
                    <a:pt x="4242" y="7671"/>
                    <a:pt x="4312" y="7722"/>
                  </a:cubicBezTo>
                  <a:cubicBezTo>
                    <a:pt x="4469" y="7750"/>
                    <a:pt x="4633" y="7776"/>
                    <a:pt x="4807" y="7800"/>
                  </a:cubicBezTo>
                  <a:cubicBezTo>
                    <a:pt x="4936" y="7816"/>
                    <a:pt x="5065" y="7824"/>
                    <a:pt x="5193" y="7824"/>
                  </a:cubicBezTo>
                  <a:cubicBezTo>
                    <a:pt x="5207" y="7824"/>
                    <a:pt x="5221" y="7824"/>
                    <a:pt x="5235" y="7823"/>
                  </a:cubicBezTo>
                  <a:cubicBezTo>
                    <a:pt x="5355" y="7821"/>
                    <a:pt x="5425" y="7821"/>
                    <a:pt x="5463" y="7819"/>
                  </a:cubicBezTo>
                  <a:cubicBezTo>
                    <a:pt x="5588" y="8027"/>
                    <a:pt x="5712" y="8235"/>
                    <a:pt x="5834" y="8443"/>
                  </a:cubicBezTo>
                  <a:cubicBezTo>
                    <a:pt x="5857" y="8482"/>
                    <a:pt x="5881" y="8520"/>
                    <a:pt x="5903" y="8559"/>
                  </a:cubicBezTo>
                  <a:cubicBezTo>
                    <a:pt x="5977" y="8580"/>
                    <a:pt x="6046" y="8596"/>
                    <a:pt x="6113" y="8608"/>
                  </a:cubicBezTo>
                  <a:cubicBezTo>
                    <a:pt x="6021" y="8458"/>
                    <a:pt x="5929" y="8308"/>
                    <a:pt x="5835" y="8158"/>
                  </a:cubicBezTo>
                  <a:lnTo>
                    <a:pt x="5829" y="8146"/>
                  </a:lnTo>
                  <a:lnTo>
                    <a:pt x="5809" y="8114"/>
                  </a:lnTo>
                  <a:cubicBezTo>
                    <a:pt x="5944" y="8036"/>
                    <a:pt x="6375" y="7716"/>
                    <a:pt x="6604" y="7420"/>
                  </a:cubicBezTo>
                  <a:cubicBezTo>
                    <a:pt x="6717" y="7273"/>
                    <a:pt x="6829" y="7126"/>
                    <a:pt x="6939" y="6977"/>
                  </a:cubicBezTo>
                  <a:cubicBezTo>
                    <a:pt x="6927" y="6907"/>
                    <a:pt x="6913" y="6836"/>
                    <a:pt x="6899" y="6764"/>
                  </a:cubicBezTo>
                  <a:cubicBezTo>
                    <a:pt x="6622" y="7129"/>
                    <a:pt x="6338" y="7492"/>
                    <a:pt x="6033" y="7856"/>
                  </a:cubicBezTo>
                  <a:cubicBezTo>
                    <a:pt x="5988" y="7911"/>
                    <a:pt x="5937" y="7962"/>
                    <a:pt x="5888" y="8015"/>
                  </a:cubicBezTo>
                  <a:cubicBezTo>
                    <a:pt x="5855" y="8049"/>
                    <a:pt x="5846" y="8058"/>
                    <a:pt x="5845" y="8059"/>
                  </a:cubicBezTo>
                  <a:lnTo>
                    <a:pt x="5845" y="8059"/>
                  </a:lnTo>
                  <a:cubicBezTo>
                    <a:pt x="5846" y="8058"/>
                    <a:pt x="5854" y="8049"/>
                    <a:pt x="5852" y="8049"/>
                  </a:cubicBezTo>
                  <a:lnTo>
                    <a:pt x="5852" y="8049"/>
                  </a:lnTo>
                  <a:cubicBezTo>
                    <a:pt x="5850" y="8049"/>
                    <a:pt x="5837" y="8058"/>
                    <a:pt x="5796" y="8095"/>
                  </a:cubicBezTo>
                  <a:lnTo>
                    <a:pt x="5796" y="8095"/>
                  </a:lnTo>
                  <a:cubicBezTo>
                    <a:pt x="5637" y="7835"/>
                    <a:pt x="5475" y="7576"/>
                    <a:pt x="5312" y="7317"/>
                  </a:cubicBezTo>
                  <a:cubicBezTo>
                    <a:pt x="5416" y="7227"/>
                    <a:pt x="5652" y="7017"/>
                    <a:pt x="5802" y="6832"/>
                  </a:cubicBezTo>
                  <a:cubicBezTo>
                    <a:pt x="6001" y="6588"/>
                    <a:pt x="6188" y="6338"/>
                    <a:pt x="6363" y="6082"/>
                  </a:cubicBezTo>
                  <a:cubicBezTo>
                    <a:pt x="6443" y="5964"/>
                    <a:pt x="6528" y="5845"/>
                    <a:pt x="6611" y="5725"/>
                  </a:cubicBezTo>
                  <a:cubicBezTo>
                    <a:pt x="6600" y="5694"/>
                    <a:pt x="6589" y="5662"/>
                    <a:pt x="6577" y="5631"/>
                  </a:cubicBezTo>
                  <a:cubicBezTo>
                    <a:pt x="6294" y="6061"/>
                    <a:pt x="5946" y="6475"/>
                    <a:pt x="5613" y="6884"/>
                  </a:cubicBezTo>
                  <a:cubicBezTo>
                    <a:pt x="5509" y="7010"/>
                    <a:pt x="5338" y="7109"/>
                    <a:pt x="5255" y="7227"/>
                  </a:cubicBezTo>
                  <a:cubicBezTo>
                    <a:pt x="5176" y="7100"/>
                    <a:pt x="5096" y="6973"/>
                    <a:pt x="5014" y="6845"/>
                  </a:cubicBezTo>
                  <a:cubicBezTo>
                    <a:pt x="5061" y="6778"/>
                    <a:pt x="5016" y="6755"/>
                    <a:pt x="4954" y="6750"/>
                  </a:cubicBezTo>
                  <a:cubicBezTo>
                    <a:pt x="4852" y="6590"/>
                    <a:pt x="4749" y="6429"/>
                    <a:pt x="4646" y="6268"/>
                  </a:cubicBezTo>
                  <a:cubicBezTo>
                    <a:pt x="4658" y="6264"/>
                    <a:pt x="4666" y="6260"/>
                    <a:pt x="4666" y="6260"/>
                  </a:cubicBezTo>
                  <a:cubicBezTo>
                    <a:pt x="5162" y="5719"/>
                    <a:pt x="5693" y="5142"/>
                    <a:pt x="6087" y="4505"/>
                  </a:cubicBezTo>
                  <a:cubicBezTo>
                    <a:pt x="6061" y="4456"/>
                    <a:pt x="6035" y="4408"/>
                    <a:pt x="6010" y="4361"/>
                  </a:cubicBezTo>
                  <a:cubicBezTo>
                    <a:pt x="5630" y="5022"/>
                    <a:pt x="5083" y="5614"/>
                    <a:pt x="4605" y="6205"/>
                  </a:cubicBezTo>
                  <a:cubicBezTo>
                    <a:pt x="4588" y="6178"/>
                    <a:pt x="4572" y="6153"/>
                    <a:pt x="4555" y="6128"/>
                  </a:cubicBezTo>
                  <a:cubicBezTo>
                    <a:pt x="4605" y="6034"/>
                    <a:pt x="4671" y="5861"/>
                    <a:pt x="4742" y="5710"/>
                  </a:cubicBezTo>
                  <a:cubicBezTo>
                    <a:pt x="4901" y="5379"/>
                    <a:pt x="5089" y="5058"/>
                    <a:pt x="5251" y="4727"/>
                  </a:cubicBezTo>
                  <a:lnTo>
                    <a:pt x="5356" y="4516"/>
                  </a:lnTo>
                  <a:cubicBezTo>
                    <a:pt x="5467" y="4284"/>
                    <a:pt x="5576" y="4051"/>
                    <a:pt x="5676" y="3815"/>
                  </a:cubicBezTo>
                  <a:cubicBezTo>
                    <a:pt x="5644" y="3767"/>
                    <a:pt x="5611" y="3721"/>
                    <a:pt x="5577" y="3674"/>
                  </a:cubicBezTo>
                  <a:cubicBezTo>
                    <a:pt x="5468" y="3918"/>
                    <a:pt x="5354" y="4159"/>
                    <a:pt x="5240" y="4400"/>
                  </a:cubicBezTo>
                  <a:cubicBezTo>
                    <a:pt x="5240" y="4400"/>
                    <a:pt x="5067" y="4774"/>
                    <a:pt x="4959" y="5014"/>
                  </a:cubicBezTo>
                  <a:cubicBezTo>
                    <a:pt x="4879" y="5187"/>
                    <a:pt x="4789" y="5358"/>
                    <a:pt x="4707" y="5530"/>
                  </a:cubicBezTo>
                  <a:cubicBezTo>
                    <a:pt x="4633" y="5690"/>
                    <a:pt x="4518" y="5861"/>
                    <a:pt x="4482" y="6015"/>
                  </a:cubicBezTo>
                  <a:cubicBezTo>
                    <a:pt x="4368" y="5841"/>
                    <a:pt x="4254" y="5665"/>
                    <a:pt x="4139" y="5490"/>
                  </a:cubicBezTo>
                  <a:lnTo>
                    <a:pt x="4139" y="5490"/>
                  </a:lnTo>
                  <a:cubicBezTo>
                    <a:pt x="4143" y="5490"/>
                    <a:pt x="4145" y="5491"/>
                    <a:pt x="4146" y="5491"/>
                  </a:cubicBezTo>
                  <a:cubicBezTo>
                    <a:pt x="4148" y="5491"/>
                    <a:pt x="4148" y="5490"/>
                    <a:pt x="4148" y="5490"/>
                  </a:cubicBezTo>
                  <a:lnTo>
                    <a:pt x="4109" y="5444"/>
                  </a:lnTo>
                  <a:cubicBezTo>
                    <a:pt x="3983" y="5254"/>
                    <a:pt x="3856" y="5063"/>
                    <a:pt x="3728" y="4873"/>
                  </a:cubicBezTo>
                  <a:cubicBezTo>
                    <a:pt x="3761" y="4773"/>
                    <a:pt x="3891" y="4386"/>
                    <a:pt x="4020" y="4109"/>
                  </a:cubicBezTo>
                  <a:cubicBezTo>
                    <a:pt x="4250" y="3611"/>
                    <a:pt x="4437" y="3099"/>
                    <a:pt x="4641" y="2588"/>
                  </a:cubicBezTo>
                  <a:cubicBezTo>
                    <a:pt x="4602" y="2549"/>
                    <a:pt x="4564" y="2509"/>
                    <a:pt x="4525" y="2470"/>
                  </a:cubicBezTo>
                  <a:cubicBezTo>
                    <a:pt x="4164" y="3185"/>
                    <a:pt x="3842" y="3922"/>
                    <a:pt x="3661" y="4688"/>
                  </a:cubicBezTo>
                  <a:cubicBezTo>
                    <a:pt x="3656" y="4712"/>
                    <a:pt x="3653" y="4737"/>
                    <a:pt x="3652" y="4761"/>
                  </a:cubicBezTo>
                  <a:cubicBezTo>
                    <a:pt x="3542" y="4598"/>
                    <a:pt x="3431" y="4436"/>
                    <a:pt x="3320" y="4272"/>
                  </a:cubicBezTo>
                  <a:cubicBezTo>
                    <a:pt x="3362" y="4164"/>
                    <a:pt x="3451" y="3932"/>
                    <a:pt x="3492" y="3752"/>
                  </a:cubicBezTo>
                  <a:cubicBezTo>
                    <a:pt x="3631" y="3136"/>
                    <a:pt x="3825" y="2523"/>
                    <a:pt x="3927" y="1901"/>
                  </a:cubicBezTo>
                  <a:cubicBezTo>
                    <a:pt x="3894" y="1871"/>
                    <a:pt x="3860" y="1842"/>
                    <a:pt x="3827" y="1812"/>
                  </a:cubicBezTo>
                  <a:cubicBezTo>
                    <a:pt x="3692" y="2626"/>
                    <a:pt x="3444" y="3428"/>
                    <a:pt x="3289" y="4226"/>
                  </a:cubicBezTo>
                  <a:lnTo>
                    <a:pt x="3289" y="4229"/>
                  </a:lnTo>
                  <a:cubicBezTo>
                    <a:pt x="3229" y="4141"/>
                    <a:pt x="3169" y="4054"/>
                    <a:pt x="3108" y="3967"/>
                  </a:cubicBezTo>
                  <a:cubicBezTo>
                    <a:pt x="3107" y="3951"/>
                    <a:pt x="3100" y="3926"/>
                    <a:pt x="3068" y="3907"/>
                  </a:cubicBezTo>
                  <a:lnTo>
                    <a:pt x="3066" y="3906"/>
                  </a:lnTo>
                  <a:cubicBezTo>
                    <a:pt x="2778" y="3494"/>
                    <a:pt x="2486" y="3085"/>
                    <a:pt x="2186" y="2677"/>
                  </a:cubicBezTo>
                  <a:cubicBezTo>
                    <a:pt x="2194" y="2617"/>
                    <a:pt x="2203" y="2528"/>
                    <a:pt x="2209" y="2399"/>
                  </a:cubicBezTo>
                  <a:cubicBezTo>
                    <a:pt x="2235" y="1853"/>
                    <a:pt x="2372" y="1311"/>
                    <a:pt x="2433" y="774"/>
                  </a:cubicBezTo>
                  <a:cubicBezTo>
                    <a:pt x="2389" y="747"/>
                    <a:pt x="2346" y="720"/>
                    <a:pt x="2303" y="695"/>
                  </a:cubicBezTo>
                  <a:cubicBezTo>
                    <a:pt x="2301" y="720"/>
                    <a:pt x="2299" y="745"/>
                    <a:pt x="2296" y="767"/>
                  </a:cubicBezTo>
                  <a:cubicBezTo>
                    <a:pt x="2233" y="1372"/>
                    <a:pt x="2058" y="1978"/>
                    <a:pt x="2117" y="2585"/>
                  </a:cubicBezTo>
                  <a:cubicBezTo>
                    <a:pt x="1890" y="2276"/>
                    <a:pt x="1659" y="1970"/>
                    <a:pt x="1424" y="1666"/>
                  </a:cubicBezTo>
                  <a:cubicBezTo>
                    <a:pt x="1417" y="1617"/>
                    <a:pt x="1405" y="1547"/>
                    <a:pt x="1384" y="1448"/>
                  </a:cubicBezTo>
                  <a:cubicBezTo>
                    <a:pt x="1308" y="1055"/>
                    <a:pt x="1368" y="651"/>
                    <a:pt x="1440" y="248"/>
                  </a:cubicBezTo>
                  <a:cubicBezTo>
                    <a:pt x="1407" y="234"/>
                    <a:pt x="1374" y="221"/>
                    <a:pt x="1342" y="208"/>
                  </a:cubicBezTo>
                  <a:cubicBezTo>
                    <a:pt x="1264" y="712"/>
                    <a:pt x="1220" y="1099"/>
                    <a:pt x="1306" y="1515"/>
                  </a:cubicBezTo>
                  <a:cubicBezTo>
                    <a:pt x="996" y="1117"/>
                    <a:pt x="679" y="722"/>
                    <a:pt x="355" y="332"/>
                  </a:cubicBezTo>
                  <a:cubicBezTo>
                    <a:pt x="265" y="225"/>
                    <a:pt x="188" y="113"/>
                    <a:pt x="112" y="1"/>
                  </a:cubicBezTo>
                  <a:close/>
                </a:path>
              </a:pathLst>
            </a:custGeom>
            <a:solidFill>
              <a:srgbClr val="DB8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" name="Google Shape;23;p3"/>
          <p:cNvGrpSpPr/>
          <p:nvPr/>
        </p:nvGrpSpPr>
        <p:grpSpPr>
          <a:xfrm flipH="1">
            <a:off x="-164521" y="1302184"/>
            <a:ext cx="1311951" cy="1420160"/>
            <a:chOff x="1628145" y="401450"/>
            <a:chExt cx="622367" cy="673700"/>
          </a:xfrm>
        </p:grpSpPr>
        <p:sp>
          <p:nvSpPr>
            <p:cNvPr id="24" name="Google Shape;24;p3"/>
            <p:cNvSpPr/>
            <p:nvPr/>
          </p:nvSpPr>
          <p:spPr>
            <a:xfrm>
              <a:off x="1628145" y="401450"/>
              <a:ext cx="622367" cy="673700"/>
            </a:xfrm>
            <a:custGeom>
              <a:avLst/>
              <a:gdLst/>
              <a:ahLst/>
              <a:cxnLst/>
              <a:rect l="l" t="t" r="r" b="b"/>
              <a:pathLst>
                <a:path w="8014" h="8675" extrusionOk="0">
                  <a:moveTo>
                    <a:pt x="871" y="1"/>
                  </a:moveTo>
                  <a:cubicBezTo>
                    <a:pt x="766" y="1"/>
                    <a:pt x="679" y="16"/>
                    <a:pt x="614" y="46"/>
                  </a:cubicBezTo>
                  <a:cubicBezTo>
                    <a:pt x="0" y="327"/>
                    <a:pt x="1123" y="3747"/>
                    <a:pt x="2282" y="5234"/>
                  </a:cubicBezTo>
                  <a:cubicBezTo>
                    <a:pt x="4207" y="7704"/>
                    <a:pt x="6068" y="8675"/>
                    <a:pt x="6897" y="8675"/>
                  </a:cubicBezTo>
                  <a:cubicBezTo>
                    <a:pt x="7019" y="8675"/>
                    <a:pt x="7120" y="8653"/>
                    <a:pt x="7194" y="8612"/>
                  </a:cubicBezTo>
                  <a:cubicBezTo>
                    <a:pt x="8014" y="8162"/>
                    <a:pt x="7175" y="5049"/>
                    <a:pt x="5965" y="3546"/>
                  </a:cubicBezTo>
                  <a:cubicBezTo>
                    <a:pt x="3984" y="1081"/>
                    <a:pt x="1759" y="1"/>
                    <a:pt x="871" y="1"/>
                  </a:cubicBezTo>
                  <a:close/>
                </a:path>
              </a:pathLst>
            </a:custGeom>
            <a:solidFill>
              <a:srgbClr val="529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668295" y="404479"/>
              <a:ext cx="538883" cy="668575"/>
            </a:xfrm>
            <a:custGeom>
              <a:avLst/>
              <a:gdLst/>
              <a:ahLst/>
              <a:cxnLst/>
              <a:rect l="l" t="t" r="r" b="b"/>
              <a:pathLst>
                <a:path w="6939" h="8609" extrusionOk="0">
                  <a:moveTo>
                    <a:pt x="4440" y="6116"/>
                  </a:moveTo>
                  <a:cubicBezTo>
                    <a:pt x="4442" y="6116"/>
                    <a:pt x="4457" y="6126"/>
                    <a:pt x="4505" y="6158"/>
                  </a:cubicBezTo>
                  <a:lnTo>
                    <a:pt x="4459" y="6145"/>
                  </a:lnTo>
                  <a:cubicBezTo>
                    <a:pt x="4458" y="6146"/>
                    <a:pt x="4457" y="6146"/>
                    <a:pt x="4456" y="6146"/>
                  </a:cubicBezTo>
                  <a:cubicBezTo>
                    <a:pt x="4450" y="6146"/>
                    <a:pt x="4437" y="6142"/>
                    <a:pt x="4415" y="6132"/>
                  </a:cubicBezTo>
                  <a:lnTo>
                    <a:pt x="4415" y="6132"/>
                  </a:lnTo>
                  <a:lnTo>
                    <a:pt x="4459" y="6145"/>
                  </a:lnTo>
                  <a:cubicBezTo>
                    <a:pt x="4469" y="6142"/>
                    <a:pt x="4438" y="6116"/>
                    <a:pt x="4440" y="6116"/>
                  </a:cubicBezTo>
                  <a:close/>
                  <a:moveTo>
                    <a:pt x="112" y="1"/>
                  </a:moveTo>
                  <a:cubicBezTo>
                    <a:pt x="107" y="3"/>
                    <a:pt x="102" y="4"/>
                    <a:pt x="97" y="7"/>
                  </a:cubicBezTo>
                  <a:cubicBezTo>
                    <a:pt x="85" y="12"/>
                    <a:pt x="73" y="19"/>
                    <a:pt x="63" y="27"/>
                  </a:cubicBezTo>
                  <a:cubicBezTo>
                    <a:pt x="345" y="408"/>
                    <a:pt x="708" y="908"/>
                    <a:pt x="1027" y="1321"/>
                  </a:cubicBezTo>
                  <a:cubicBezTo>
                    <a:pt x="1129" y="1454"/>
                    <a:pt x="1231" y="1587"/>
                    <a:pt x="1332" y="1720"/>
                  </a:cubicBezTo>
                  <a:cubicBezTo>
                    <a:pt x="863" y="1406"/>
                    <a:pt x="440" y="1299"/>
                    <a:pt x="0" y="1151"/>
                  </a:cubicBezTo>
                  <a:lnTo>
                    <a:pt x="0" y="1151"/>
                  </a:lnTo>
                  <a:cubicBezTo>
                    <a:pt x="11" y="1209"/>
                    <a:pt x="24" y="1269"/>
                    <a:pt x="38" y="1330"/>
                  </a:cubicBezTo>
                  <a:cubicBezTo>
                    <a:pt x="173" y="1387"/>
                    <a:pt x="309" y="1443"/>
                    <a:pt x="444" y="1498"/>
                  </a:cubicBezTo>
                  <a:cubicBezTo>
                    <a:pt x="770" y="1635"/>
                    <a:pt x="1132" y="1742"/>
                    <a:pt x="1406" y="1909"/>
                  </a:cubicBezTo>
                  <a:cubicBezTo>
                    <a:pt x="1426" y="1917"/>
                    <a:pt x="1430" y="1919"/>
                    <a:pt x="1429" y="1919"/>
                  </a:cubicBezTo>
                  <a:cubicBezTo>
                    <a:pt x="1428" y="1919"/>
                    <a:pt x="1421" y="1917"/>
                    <a:pt x="1420" y="1917"/>
                  </a:cubicBezTo>
                  <a:lnTo>
                    <a:pt x="1420" y="1917"/>
                  </a:lnTo>
                  <a:cubicBezTo>
                    <a:pt x="1419" y="1917"/>
                    <a:pt x="1424" y="1919"/>
                    <a:pt x="1446" y="1929"/>
                  </a:cubicBezTo>
                  <a:cubicBezTo>
                    <a:pt x="1454" y="1932"/>
                    <a:pt x="1465" y="1934"/>
                    <a:pt x="1477" y="1934"/>
                  </a:cubicBezTo>
                  <a:cubicBezTo>
                    <a:pt x="1482" y="1934"/>
                    <a:pt x="1487" y="1933"/>
                    <a:pt x="1492" y="1932"/>
                  </a:cubicBezTo>
                  <a:cubicBezTo>
                    <a:pt x="1847" y="2403"/>
                    <a:pt x="2194" y="2877"/>
                    <a:pt x="2534" y="3355"/>
                  </a:cubicBezTo>
                  <a:cubicBezTo>
                    <a:pt x="2086" y="3076"/>
                    <a:pt x="1184" y="2712"/>
                    <a:pt x="351" y="2402"/>
                  </a:cubicBezTo>
                  <a:lnTo>
                    <a:pt x="351" y="2402"/>
                  </a:lnTo>
                  <a:cubicBezTo>
                    <a:pt x="371" y="2460"/>
                    <a:pt x="392" y="2516"/>
                    <a:pt x="413" y="2574"/>
                  </a:cubicBezTo>
                  <a:cubicBezTo>
                    <a:pt x="1008" y="2824"/>
                    <a:pt x="1595" y="3081"/>
                    <a:pt x="2240" y="3315"/>
                  </a:cubicBezTo>
                  <a:cubicBezTo>
                    <a:pt x="2323" y="3347"/>
                    <a:pt x="2316" y="3357"/>
                    <a:pt x="2493" y="3422"/>
                  </a:cubicBezTo>
                  <a:cubicBezTo>
                    <a:pt x="2497" y="3424"/>
                    <a:pt x="2555" y="3441"/>
                    <a:pt x="2602" y="3450"/>
                  </a:cubicBezTo>
                  <a:cubicBezTo>
                    <a:pt x="2681" y="3562"/>
                    <a:pt x="2761" y="3674"/>
                    <a:pt x="2840" y="3788"/>
                  </a:cubicBezTo>
                  <a:cubicBezTo>
                    <a:pt x="2476" y="3611"/>
                    <a:pt x="2032" y="3456"/>
                    <a:pt x="1711" y="3319"/>
                  </a:cubicBezTo>
                  <a:cubicBezTo>
                    <a:pt x="1314" y="3150"/>
                    <a:pt x="919" y="2978"/>
                    <a:pt x="508" y="2827"/>
                  </a:cubicBezTo>
                  <a:lnTo>
                    <a:pt x="508" y="2827"/>
                  </a:lnTo>
                  <a:cubicBezTo>
                    <a:pt x="524" y="2868"/>
                    <a:pt x="540" y="2909"/>
                    <a:pt x="556" y="2950"/>
                  </a:cubicBezTo>
                  <a:cubicBezTo>
                    <a:pt x="1103" y="3155"/>
                    <a:pt x="1516" y="3331"/>
                    <a:pt x="2001" y="3535"/>
                  </a:cubicBezTo>
                  <a:cubicBezTo>
                    <a:pt x="2035" y="3549"/>
                    <a:pt x="2069" y="3563"/>
                    <a:pt x="2104" y="3577"/>
                  </a:cubicBezTo>
                  <a:cubicBezTo>
                    <a:pt x="2206" y="3618"/>
                    <a:pt x="2309" y="3658"/>
                    <a:pt x="2411" y="3698"/>
                  </a:cubicBezTo>
                  <a:cubicBezTo>
                    <a:pt x="2444" y="3712"/>
                    <a:pt x="2477" y="3726"/>
                    <a:pt x="2510" y="3739"/>
                  </a:cubicBezTo>
                  <a:cubicBezTo>
                    <a:pt x="2660" y="3803"/>
                    <a:pt x="2837" y="3886"/>
                    <a:pt x="2944" y="3937"/>
                  </a:cubicBezTo>
                  <a:cubicBezTo>
                    <a:pt x="3243" y="4364"/>
                    <a:pt x="3535" y="4794"/>
                    <a:pt x="3823" y="5227"/>
                  </a:cubicBezTo>
                  <a:cubicBezTo>
                    <a:pt x="2902" y="4746"/>
                    <a:pt x="1923" y="4340"/>
                    <a:pt x="1014" y="3968"/>
                  </a:cubicBezTo>
                  <a:lnTo>
                    <a:pt x="1014" y="3968"/>
                  </a:lnTo>
                  <a:cubicBezTo>
                    <a:pt x="1043" y="4025"/>
                    <a:pt x="1071" y="4082"/>
                    <a:pt x="1101" y="4138"/>
                  </a:cubicBezTo>
                  <a:cubicBezTo>
                    <a:pt x="1171" y="4165"/>
                    <a:pt x="1240" y="4194"/>
                    <a:pt x="1308" y="4223"/>
                  </a:cubicBezTo>
                  <a:cubicBezTo>
                    <a:pt x="2130" y="4588"/>
                    <a:pt x="2874" y="4954"/>
                    <a:pt x="3771" y="5346"/>
                  </a:cubicBezTo>
                  <a:cubicBezTo>
                    <a:pt x="3845" y="5379"/>
                    <a:pt x="3906" y="5405"/>
                    <a:pt x="3954" y="5424"/>
                  </a:cubicBezTo>
                  <a:cubicBezTo>
                    <a:pt x="4061" y="5588"/>
                    <a:pt x="4168" y="5752"/>
                    <a:pt x="4275" y="5917"/>
                  </a:cubicBezTo>
                  <a:cubicBezTo>
                    <a:pt x="3288" y="5431"/>
                    <a:pt x="2247" y="4898"/>
                    <a:pt x="1285" y="4472"/>
                  </a:cubicBezTo>
                  <a:lnTo>
                    <a:pt x="1285" y="4472"/>
                  </a:lnTo>
                  <a:cubicBezTo>
                    <a:pt x="1325" y="4540"/>
                    <a:pt x="1364" y="4606"/>
                    <a:pt x="1404" y="4671"/>
                  </a:cubicBezTo>
                  <a:cubicBezTo>
                    <a:pt x="1651" y="4805"/>
                    <a:pt x="1900" y="4943"/>
                    <a:pt x="2164" y="5077"/>
                  </a:cubicBezTo>
                  <a:cubicBezTo>
                    <a:pt x="2164" y="5077"/>
                    <a:pt x="2711" y="5346"/>
                    <a:pt x="3037" y="5504"/>
                  </a:cubicBezTo>
                  <a:cubicBezTo>
                    <a:pt x="3478" y="5713"/>
                    <a:pt x="3926" y="5910"/>
                    <a:pt x="4373" y="6114"/>
                  </a:cubicBezTo>
                  <a:cubicBezTo>
                    <a:pt x="4389" y="6122"/>
                    <a:pt x="4403" y="6128"/>
                    <a:pt x="4415" y="6132"/>
                  </a:cubicBezTo>
                  <a:lnTo>
                    <a:pt x="4414" y="6132"/>
                  </a:lnTo>
                  <a:cubicBezTo>
                    <a:pt x="4548" y="6342"/>
                    <a:pt x="4682" y="6551"/>
                    <a:pt x="4813" y="6762"/>
                  </a:cubicBezTo>
                  <a:cubicBezTo>
                    <a:pt x="4789" y="6766"/>
                    <a:pt x="4775" y="6770"/>
                    <a:pt x="4778" y="6772"/>
                  </a:cubicBezTo>
                  <a:cubicBezTo>
                    <a:pt x="4680" y="6756"/>
                    <a:pt x="4670" y="6747"/>
                    <a:pt x="4607" y="6740"/>
                  </a:cubicBezTo>
                  <a:cubicBezTo>
                    <a:pt x="4015" y="6683"/>
                    <a:pt x="3438" y="6501"/>
                    <a:pt x="2677" y="6265"/>
                  </a:cubicBezTo>
                  <a:lnTo>
                    <a:pt x="2677" y="6265"/>
                  </a:lnTo>
                  <a:cubicBezTo>
                    <a:pt x="2760" y="6353"/>
                    <a:pt x="2843" y="6439"/>
                    <a:pt x="2925" y="6522"/>
                  </a:cubicBezTo>
                  <a:cubicBezTo>
                    <a:pt x="3183" y="6605"/>
                    <a:pt x="3444" y="6681"/>
                    <a:pt x="3711" y="6763"/>
                  </a:cubicBezTo>
                  <a:cubicBezTo>
                    <a:pt x="3983" y="6842"/>
                    <a:pt x="4285" y="6898"/>
                    <a:pt x="4561" y="6898"/>
                  </a:cubicBezTo>
                  <a:cubicBezTo>
                    <a:pt x="4671" y="6898"/>
                    <a:pt x="4777" y="6889"/>
                    <a:pt x="4875" y="6869"/>
                  </a:cubicBezTo>
                  <a:cubicBezTo>
                    <a:pt x="4876" y="6868"/>
                    <a:pt x="4878" y="6868"/>
                    <a:pt x="4880" y="6868"/>
                  </a:cubicBezTo>
                  <a:cubicBezTo>
                    <a:pt x="5061" y="7157"/>
                    <a:pt x="5239" y="7448"/>
                    <a:pt x="5414" y="7739"/>
                  </a:cubicBezTo>
                  <a:cubicBezTo>
                    <a:pt x="5392" y="7738"/>
                    <a:pt x="5369" y="7737"/>
                    <a:pt x="5341" y="7737"/>
                  </a:cubicBezTo>
                  <a:cubicBezTo>
                    <a:pt x="5341" y="7737"/>
                    <a:pt x="4872" y="7690"/>
                    <a:pt x="4611" y="7651"/>
                  </a:cubicBezTo>
                  <a:cubicBezTo>
                    <a:pt x="4437" y="7624"/>
                    <a:pt x="4267" y="7596"/>
                    <a:pt x="4099" y="7563"/>
                  </a:cubicBezTo>
                  <a:lnTo>
                    <a:pt x="4099" y="7563"/>
                  </a:lnTo>
                  <a:cubicBezTo>
                    <a:pt x="4170" y="7618"/>
                    <a:pt x="4242" y="7671"/>
                    <a:pt x="4312" y="7722"/>
                  </a:cubicBezTo>
                  <a:cubicBezTo>
                    <a:pt x="4469" y="7750"/>
                    <a:pt x="4633" y="7776"/>
                    <a:pt x="4807" y="7800"/>
                  </a:cubicBezTo>
                  <a:cubicBezTo>
                    <a:pt x="4936" y="7816"/>
                    <a:pt x="5065" y="7824"/>
                    <a:pt x="5193" y="7824"/>
                  </a:cubicBezTo>
                  <a:cubicBezTo>
                    <a:pt x="5207" y="7824"/>
                    <a:pt x="5221" y="7824"/>
                    <a:pt x="5235" y="7823"/>
                  </a:cubicBezTo>
                  <a:cubicBezTo>
                    <a:pt x="5355" y="7821"/>
                    <a:pt x="5425" y="7821"/>
                    <a:pt x="5463" y="7819"/>
                  </a:cubicBezTo>
                  <a:cubicBezTo>
                    <a:pt x="5588" y="8027"/>
                    <a:pt x="5712" y="8235"/>
                    <a:pt x="5834" y="8443"/>
                  </a:cubicBezTo>
                  <a:cubicBezTo>
                    <a:pt x="5857" y="8482"/>
                    <a:pt x="5881" y="8520"/>
                    <a:pt x="5903" y="8559"/>
                  </a:cubicBezTo>
                  <a:cubicBezTo>
                    <a:pt x="5977" y="8580"/>
                    <a:pt x="6046" y="8596"/>
                    <a:pt x="6113" y="8608"/>
                  </a:cubicBezTo>
                  <a:cubicBezTo>
                    <a:pt x="6021" y="8458"/>
                    <a:pt x="5929" y="8308"/>
                    <a:pt x="5835" y="8158"/>
                  </a:cubicBezTo>
                  <a:lnTo>
                    <a:pt x="5829" y="8146"/>
                  </a:lnTo>
                  <a:lnTo>
                    <a:pt x="5809" y="8114"/>
                  </a:lnTo>
                  <a:cubicBezTo>
                    <a:pt x="5944" y="8036"/>
                    <a:pt x="6375" y="7716"/>
                    <a:pt x="6604" y="7420"/>
                  </a:cubicBezTo>
                  <a:cubicBezTo>
                    <a:pt x="6717" y="7273"/>
                    <a:pt x="6829" y="7126"/>
                    <a:pt x="6939" y="6977"/>
                  </a:cubicBezTo>
                  <a:cubicBezTo>
                    <a:pt x="6927" y="6907"/>
                    <a:pt x="6913" y="6836"/>
                    <a:pt x="6899" y="6764"/>
                  </a:cubicBezTo>
                  <a:cubicBezTo>
                    <a:pt x="6622" y="7129"/>
                    <a:pt x="6338" y="7492"/>
                    <a:pt x="6033" y="7856"/>
                  </a:cubicBezTo>
                  <a:cubicBezTo>
                    <a:pt x="5988" y="7911"/>
                    <a:pt x="5937" y="7962"/>
                    <a:pt x="5888" y="8015"/>
                  </a:cubicBezTo>
                  <a:cubicBezTo>
                    <a:pt x="5855" y="8049"/>
                    <a:pt x="5846" y="8058"/>
                    <a:pt x="5845" y="8059"/>
                  </a:cubicBezTo>
                  <a:lnTo>
                    <a:pt x="5845" y="8059"/>
                  </a:lnTo>
                  <a:cubicBezTo>
                    <a:pt x="5846" y="8058"/>
                    <a:pt x="5854" y="8049"/>
                    <a:pt x="5852" y="8049"/>
                  </a:cubicBezTo>
                  <a:lnTo>
                    <a:pt x="5852" y="8049"/>
                  </a:lnTo>
                  <a:cubicBezTo>
                    <a:pt x="5850" y="8049"/>
                    <a:pt x="5837" y="8058"/>
                    <a:pt x="5796" y="8095"/>
                  </a:cubicBezTo>
                  <a:lnTo>
                    <a:pt x="5796" y="8095"/>
                  </a:lnTo>
                  <a:cubicBezTo>
                    <a:pt x="5637" y="7835"/>
                    <a:pt x="5475" y="7576"/>
                    <a:pt x="5312" y="7317"/>
                  </a:cubicBezTo>
                  <a:cubicBezTo>
                    <a:pt x="5416" y="7227"/>
                    <a:pt x="5652" y="7017"/>
                    <a:pt x="5802" y="6832"/>
                  </a:cubicBezTo>
                  <a:cubicBezTo>
                    <a:pt x="6001" y="6588"/>
                    <a:pt x="6188" y="6338"/>
                    <a:pt x="6363" y="6082"/>
                  </a:cubicBezTo>
                  <a:cubicBezTo>
                    <a:pt x="6443" y="5964"/>
                    <a:pt x="6528" y="5845"/>
                    <a:pt x="6611" y="5725"/>
                  </a:cubicBezTo>
                  <a:cubicBezTo>
                    <a:pt x="6600" y="5694"/>
                    <a:pt x="6589" y="5662"/>
                    <a:pt x="6577" y="5631"/>
                  </a:cubicBezTo>
                  <a:cubicBezTo>
                    <a:pt x="6294" y="6061"/>
                    <a:pt x="5946" y="6475"/>
                    <a:pt x="5613" y="6884"/>
                  </a:cubicBezTo>
                  <a:cubicBezTo>
                    <a:pt x="5509" y="7010"/>
                    <a:pt x="5338" y="7109"/>
                    <a:pt x="5255" y="7227"/>
                  </a:cubicBezTo>
                  <a:cubicBezTo>
                    <a:pt x="5176" y="7100"/>
                    <a:pt x="5096" y="6973"/>
                    <a:pt x="5014" y="6845"/>
                  </a:cubicBezTo>
                  <a:cubicBezTo>
                    <a:pt x="5061" y="6778"/>
                    <a:pt x="5016" y="6755"/>
                    <a:pt x="4954" y="6750"/>
                  </a:cubicBezTo>
                  <a:cubicBezTo>
                    <a:pt x="4852" y="6590"/>
                    <a:pt x="4749" y="6429"/>
                    <a:pt x="4646" y="6268"/>
                  </a:cubicBezTo>
                  <a:cubicBezTo>
                    <a:pt x="4658" y="6264"/>
                    <a:pt x="4666" y="6260"/>
                    <a:pt x="4666" y="6260"/>
                  </a:cubicBezTo>
                  <a:cubicBezTo>
                    <a:pt x="5162" y="5719"/>
                    <a:pt x="5693" y="5142"/>
                    <a:pt x="6087" y="4505"/>
                  </a:cubicBezTo>
                  <a:cubicBezTo>
                    <a:pt x="6061" y="4456"/>
                    <a:pt x="6035" y="4408"/>
                    <a:pt x="6010" y="4361"/>
                  </a:cubicBezTo>
                  <a:cubicBezTo>
                    <a:pt x="5630" y="5022"/>
                    <a:pt x="5083" y="5614"/>
                    <a:pt x="4605" y="6205"/>
                  </a:cubicBezTo>
                  <a:cubicBezTo>
                    <a:pt x="4588" y="6178"/>
                    <a:pt x="4572" y="6153"/>
                    <a:pt x="4555" y="6128"/>
                  </a:cubicBezTo>
                  <a:cubicBezTo>
                    <a:pt x="4605" y="6034"/>
                    <a:pt x="4671" y="5861"/>
                    <a:pt x="4742" y="5710"/>
                  </a:cubicBezTo>
                  <a:cubicBezTo>
                    <a:pt x="4901" y="5379"/>
                    <a:pt x="5089" y="5058"/>
                    <a:pt x="5251" y="4727"/>
                  </a:cubicBezTo>
                  <a:lnTo>
                    <a:pt x="5356" y="4516"/>
                  </a:lnTo>
                  <a:cubicBezTo>
                    <a:pt x="5467" y="4284"/>
                    <a:pt x="5576" y="4051"/>
                    <a:pt x="5676" y="3815"/>
                  </a:cubicBezTo>
                  <a:cubicBezTo>
                    <a:pt x="5644" y="3767"/>
                    <a:pt x="5611" y="3721"/>
                    <a:pt x="5577" y="3674"/>
                  </a:cubicBezTo>
                  <a:cubicBezTo>
                    <a:pt x="5468" y="3918"/>
                    <a:pt x="5354" y="4159"/>
                    <a:pt x="5240" y="4400"/>
                  </a:cubicBezTo>
                  <a:cubicBezTo>
                    <a:pt x="5240" y="4400"/>
                    <a:pt x="5067" y="4774"/>
                    <a:pt x="4959" y="5014"/>
                  </a:cubicBezTo>
                  <a:cubicBezTo>
                    <a:pt x="4879" y="5187"/>
                    <a:pt x="4789" y="5358"/>
                    <a:pt x="4707" y="5530"/>
                  </a:cubicBezTo>
                  <a:cubicBezTo>
                    <a:pt x="4633" y="5690"/>
                    <a:pt x="4518" y="5861"/>
                    <a:pt x="4482" y="6015"/>
                  </a:cubicBezTo>
                  <a:cubicBezTo>
                    <a:pt x="4368" y="5841"/>
                    <a:pt x="4254" y="5665"/>
                    <a:pt x="4139" y="5490"/>
                  </a:cubicBezTo>
                  <a:lnTo>
                    <a:pt x="4139" y="5490"/>
                  </a:lnTo>
                  <a:cubicBezTo>
                    <a:pt x="4143" y="5490"/>
                    <a:pt x="4145" y="5491"/>
                    <a:pt x="4146" y="5491"/>
                  </a:cubicBezTo>
                  <a:cubicBezTo>
                    <a:pt x="4148" y="5491"/>
                    <a:pt x="4148" y="5490"/>
                    <a:pt x="4148" y="5490"/>
                  </a:cubicBezTo>
                  <a:lnTo>
                    <a:pt x="4109" y="5444"/>
                  </a:lnTo>
                  <a:cubicBezTo>
                    <a:pt x="3983" y="5254"/>
                    <a:pt x="3856" y="5063"/>
                    <a:pt x="3728" y="4873"/>
                  </a:cubicBezTo>
                  <a:cubicBezTo>
                    <a:pt x="3761" y="4773"/>
                    <a:pt x="3891" y="4386"/>
                    <a:pt x="4020" y="4109"/>
                  </a:cubicBezTo>
                  <a:cubicBezTo>
                    <a:pt x="4250" y="3611"/>
                    <a:pt x="4437" y="3099"/>
                    <a:pt x="4641" y="2588"/>
                  </a:cubicBezTo>
                  <a:cubicBezTo>
                    <a:pt x="4602" y="2549"/>
                    <a:pt x="4564" y="2509"/>
                    <a:pt x="4525" y="2470"/>
                  </a:cubicBezTo>
                  <a:cubicBezTo>
                    <a:pt x="4164" y="3185"/>
                    <a:pt x="3842" y="3922"/>
                    <a:pt x="3661" y="4688"/>
                  </a:cubicBezTo>
                  <a:cubicBezTo>
                    <a:pt x="3656" y="4712"/>
                    <a:pt x="3653" y="4737"/>
                    <a:pt x="3652" y="4761"/>
                  </a:cubicBezTo>
                  <a:cubicBezTo>
                    <a:pt x="3542" y="4598"/>
                    <a:pt x="3431" y="4436"/>
                    <a:pt x="3320" y="4272"/>
                  </a:cubicBezTo>
                  <a:cubicBezTo>
                    <a:pt x="3362" y="4164"/>
                    <a:pt x="3451" y="3932"/>
                    <a:pt x="3492" y="3752"/>
                  </a:cubicBezTo>
                  <a:cubicBezTo>
                    <a:pt x="3631" y="3136"/>
                    <a:pt x="3825" y="2523"/>
                    <a:pt x="3927" y="1901"/>
                  </a:cubicBezTo>
                  <a:cubicBezTo>
                    <a:pt x="3894" y="1871"/>
                    <a:pt x="3860" y="1842"/>
                    <a:pt x="3827" y="1812"/>
                  </a:cubicBezTo>
                  <a:cubicBezTo>
                    <a:pt x="3692" y="2626"/>
                    <a:pt x="3444" y="3428"/>
                    <a:pt x="3289" y="4226"/>
                  </a:cubicBezTo>
                  <a:lnTo>
                    <a:pt x="3289" y="4229"/>
                  </a:lnTo>
                  <a:cubicBezTo>
                    <a:pt x="3229" y="4141"/>
                    <a:pt x="3169" y="4054"/>
                    <a:pt x="3108" y="3967"/>
                  </a:cubicBezTo>
                  <a:cubicBezTo>
                    <a:pt x="3107" y="3951"/>
                    <a:pt x="3100" y="3926"/>
                    <a:pt x="3068" y="3907"/>
                  </a:cubicBezTo>
                  <a:lnTo>
                    <a:pt x="3066" y="3906"/>
                  </a:lnTo>
                  <a:cubicBezTo>
                    <a:pt x="2778" y="3494"/>
                    <a:pt x="2486" y="3085"/>
                    <a:pt x="2186" y="2677"/>
                  </a:cubicBezTo>
                  <a:cubicBezTo>
                    <a:pt x="2194" y="2617"/>
                    <a:pt x="2203" y="2528"/>
                    <a:pt x="2209" y="2399"/>
                  </a:cubicBezTo>
                  <a:cubicBezTo>
                    <a:pt x="2235" y="1853"/>
                    <a:pt x="2372" y="1311"/>
                    <a:pt x="2433" y="774"/>
                  </a:cubicBezTo>
                  <a:cubicBezTo>
                    <a:pt x="2389" y="747"/>
                    <a:pt x="2346" y="720"/>
                    <a:pt x="2303" y="695"/>
                  </a:cubicBezTo>
                  <a:cubicBezTo>
                    <a:pt x="2301" y="720"/>
                    <a:pt x="2299" y="745"/>
                    <a:pt x="2296" y="767"/>
                  </a:cubicBezTo>
                  <a:cubicBezTo>
                    <a:pt x="2233" y="1372"/>
                    <a:pt x="2058" y="1978"/>
                    <a:pt x="2117" y="2585"/>
                  </a:cubicBezTo>
                  <a:cubicBezTo>
                    <a:pt x="1890" y="2276"/>
                    <a:pt x="1659" y="1970"/>
                    <a:pt x="1424" y="1666"/>
                  </a:cubicBezTo>
                  <a:cubicBezTo>
                    <a:pt x="1417" y="1617"/>
                    <a:pt x="1405" y="1547"/>
                    <a:pt x="1384" y="1448"/>
                  </a:cubicBezTo>
                  <a:cubicBezTo>
                    <a:pt x="1308" y="1055"/>
                    <a:pt x="1368" y="651"/>
                    <a:pt x="1440" y="248"/>
                  </a:cubicBezTo>
                  <a:cubicBezTo>
                    <a:pt x="1407" y="234"/>
                    <a:pt x="1374" y="221"/>
                    <a:pt x="1342" y="208"/>
                  </a:cubicBezTo>
                  <a:cubicBezTo>
                    <a:pt x="1264" y="712"/>
                    <a:pt x="1220" y="1099"/>
                    <a:pt x="1306" y="1515"/>
                  </a:cubicBezTo>
                  <a:cubicBezTo>
                    <a:pt x="996" y="1117"/>
                    <a:pt x="679" y="722"/>
                    <a:pt x="355" y="332"/>
                  </a:cubicBezTo>
                  <a:cubicBezTo>
                    <a:pt x="265" y="225"/>
                    <a:pt x="188" y="113"/>
                    <a:pt x="112" y="1"/>
                  </a:cubicBezTo>
                  <a:close/>
                </a:path>
              </a:pathLst>
            </a:custGeom>
            <a:solidFill>
              <a:srgbClr val="2E4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" name="Google Shape;26;p3"/>
          <p:cNvGrpSpPr/>
          <p:nvPr/>
        </p:nvGrpSpPr>
        <p:grpSpPr>
          <a:xfrm rot="10800000" flipH="1">
            <a:off x="2571500" y="2035100"/>
            <a:ext cx="7048867" cy="2257867"/>
            <a:chOff x="1894225" y="628925"/>
            <a:chExt cx="5286650" cy="1693400"/>
          </a:xfrm>
        </p:grpSpPr>
        <p:sp>
          <p:nvSpPr>
            <p:cNvPr id="27" name="Google Shape;27;p3"/>
            <p:cNvSpPr/>
            <p:nvPr/>
          </p:nvSpPr>
          <p:spPr>
            <a:xfrm>
              <a:off x="1894225" y="802025"/>
              <a:ext cx="259800" cy="259800"/>
            </a:xfrm>
            <a:prstGeom prst="ellipse">
              <a:avLst/>
            </a:prstGeom>
            <a:solidFill>
              <a:srgbClr val="00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2263900" y="1061825"/>
              <a:ext cx="173100" cy="173100"/>
            </a:xfrm>
            <a:prstGeom prst="ellipse">
              <a:avLst/>
            </a:prstGeom>
            <a:solidFill>
              <a:srgbClr val="FFC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6921075" y="1691763"/>
              <a:ext cx="259800" cy="259800"/>
            </a:xfrm>
            <a:prstGeom prst="ellipse">
              <a:avLst/>
            </a:prstGeom>
            <a:solidFill>
              <a:srgbClr val="00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6597588" y="1735125"/>
              <a:ext cx="173100" cy="173100"/>
            </a:xfrm>
            <a:prstGeom prst="ellipse">
              <a:avLst/>
            </a:prstGeom>
            <a:solidFill>
              <a:srgbClr val="529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747975" y="2149225"/>
              <a:ext cx="173100" cy="173100"/>
            </a:xfrm>
            <a:prstGeom prst="ellipse">
              <a:avLst/>
            </a:prstGeom>
            <a:solidFill>
              <a:srgbClr val="FFC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2263900" y="628925"/>
              <a:ext cx="173100" cy="173100"/>
            </a:xfrm>
            <a:prstGeom prst="ellipse">
              <a:avLst/>
            </a:prstGeom>
            <a:solidFill>
              <a:srgbClr val="529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" name="Google Shape;33;p3"/>
          <p:cNvSpPr/>
          <p:nvPr/>
        </p:nvSpPr>
        <p:spPr>
          <a:xfrm>
            <a:off x="10020201" y="4936344"/>
            <a:ext cx="2171809" cy="1382865"/>
          </a:xfrm>
          <a:custGeom>
            <a:avLst/>
            <a:gdLst/>
            <a:ahLst/>
            <a:cxnLst/>
            <a:rect l="l" t="t" r="r" b="b"/>
            <a:pathLst>
              <a:path w="14978" h="9537" fill="none" extrusionOk="0">
                <a:moveTo>
                  <a:pt x="14977" y="9536"/>
                </a:moveTo>
                <a:cubicBezTo>
                  <a:pt x="5112" y="9536"/>
                  <a:pt x="4977" y="4780"/>
                  <a:pt x="6538" y="4359"/>
                </a:cubicBezTo>
                <a:cubicBezTo>
                  <a:pt x="8598" y="3804"/>
                  <a:pt x="11294" y="7251"/>
                  <a:pt x="5647" y="6894"/>
                </a:cubicBezTo>
                <a:cubicBezTo>
                  <a:pt x="1" y="6538"/>
                  <a:pt x="1" y="0"/>
                  <a:pt x="1" y="0"/>
                </a:cubicBezTo>
              </a:path>
            </a:pathLst>
          </a:custGeom>
          <a:noFill/>
          <a:ln w="19050" cap="flat" cmpd="sng">
            <a:solidFill>
              <a:srgbClr val="529BAB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" name="Google Shape;34;p3"/>
          <p:cNvGrpSpPr/>
          <p:nvPr/>
        </p:nvGrpSpPr>
        <p:grpSpPr>
          <a:xfrm flipH="1">
            <a:off x="8952868" y="3554747"/>
            <a:ext cx="1034472" cy="1287351"/>
            <a:chOff x="8125533" y="3993016"/>
            <a:chExt cx="633298" cy="788045"/>
          </a:xfrm>
        </p:grpSpPr>
        <p:sp>
          <p:nvSpPr>
            <p:cNvPr id="35" name="Google Shape;35;p3"/>
            <p:cNvSpPr/>
            <p:nvPr/>
          </p:nvSpPr>
          <p:spPr>
            <a:xfrm rot="226390" flipH="1">
              <a:off x="8150444" y="4011692"/>
              <a:ext cx="588327" cy="628696"/>
            </a:xfrm>
            <a:custGeom>
              <a:avLst/>
              <a:gdLst/>
              <a:ahLst/>
              <a:cxnLst/>
              <a:rect l="l" t="t" r="r" b="b"/>
              <a:pathLst>
                <a:path w="8070" h="862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005" y="2538"/>
                    <a:pt x="2619" y="4488"/>
                  </a:cubicBezTo>
                  <a:lnTo>
                    <a:pt x="3730" y="4613"/>
                  </a:lnTo>
                  <a:lnTo>
                    <a:pt x="2930" y="4858"/>
                  </a:lnTo>
                  <a:cubicBezTo>
                    <a:pt x="2930" y="4858"/>
                    <a:pt x="3722" y="6060"/>
                    <a:pt x="4317" y="6527"/>
                  </a:cubicBezTo>
                  <a:lnTo>
                    <a:pt x="5394" y="6541"/>
                  </a:lnTo>
                  <a:lnTo>
                    <a:pt x="4638" y="6931"/>
                  </a:lnTo>
                  <a:cubicBezTo>
                    <a:pt x="4638" y="6931"/>
                    <a:pt x="5683" y="8624"/>
                    <a:pt x="6975" y="8624"/>
                  </a:cubicBezTo>
                  <a:cubicBezTo>
                    <a:pt x="7093" y="8624"/>
                    <a:pt x="7213" y="8610"/>
                    <a:pt x="7334" y="8579"/>
                  </a:cubicBezTo>
                  <a:cubicBezTo>
                    <a:pt x="8069" y="8076"/>
                    <a:pt x="7859" y="6118"/>
                    <a:pt x="7859" y="6118"/>
                  </a:cubicBezTo>
                  <a:lnTo>
                    <a:pt x="7859" y="6118"/>
                  </a:lnTo>
                  <a:lnTo>
                    <a:pt x="7121" y="6740"/>
                  </a:lnTo>
                  <a:lnTo>
                    <a:pt x="7603" y="5284"/>
                  </a:lnTo>
                  <a:cubicBezTo>
                    <a:pt x="6952" y="4166"/>
                    <a:pt x="5074" y="2610"/>
                    <a:pt x="5074" y="2610"/>
                  </a:cubicBezTo>
                  <a:lnTo>
                    <a:pt x="4625" y="3137"/>
                  </a:lnTo>
                  <a:lnTo>
                    <a:pt x="4654" y="2357"/>
                  </a:lnTo>
                  <a:cubicBezTo>
                    <a:pt x="4654" y="2357"/>
                    <a:pt x="3633" y="1605"/>
                    <a:pt x="2687" y="1154"/>
                  </a:cubicBezTo>
                  <a:cubicBezTo>
                    <a:pt x="2009" y="8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C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3"/>
            <p:cNvSpPr/>
            <p:nvPr/>
          </p:nvSpPr>
          <p:spPr>
            <a:xfrm rot="226390" flipH="1">
              <a:off x="8148722" y="4041202"/>
              <a:ext cx="550855" cy="722519"/>
            </a:xfrm>
            <a:custGeom>
              <a:avLst/>
              <a:gdLst/>
              <a:ahLst/>
              <a:cxnLst/>
              <a:rect l="l" t="t" r="r" b="b"/>
              <a:pathLst>
                <a:path w="7556" h="9911" extrusionOk="0">
                  <a:moveTo>
                    <a:pt x="1" y="0"/>
                  </a:moveTo>
                  <a:lnTo>
                    <a:pt x="1" y="0"/>
                  </a:lnTo>
                  <a:cubicBezTo>
                    <a:pt x="5622" y="5166"/>
                    <a:pt x="7050" y="9275"/>
                    <a:pt x="7050" y="9275"/>
                  </a:cubicBezTo>
                  <a:lnTo>
                    <a:pt x="7556" y="9910"/>
                  </a:lnTo>
                  <a:cubicBezTo>
                    <a:pt x="6857" y="4958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2E4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" name="Google Shape;37;p3"/>
          <p:cNvSpPr/>
          <p:nvPr/>
        </p:nvSpPr>
        <p:spPr>
          <a:xfrm rot="3600092">
            <a:off x="10537857" y="2757585"/>
            <a:ext cx="1972124" cy="1447663"/>
          </a:xfrm>
          <a:custGeom>
            <a:avLst/>
            <a:gdLst/>
            <a:ahLst/>
            <a:cxnLst/>
            <a:rect l="l" t="t" r="r" b="b"/>
            <a:pathLst>
              <a:path w="15661" h="11496" extrusionOk="0">
                <a:moveTo>
                  <a:pt x="6583" y="2880"/>
                </a:moveTo>
                <a:cubicBezTo>
                  <a:pt x="7192" y="2880"/>
                  <a:pt x="7738" y="3005"/>
                  <a:pt x="8050" y="3270"/>
                </a:cubicBezTo>
                <a:cubicBezTo>
                  <a:pt x="8010" y="3293"/>
                  <a:pt x="7969" y="3309"/>
                  <a:pt x="7938" y="3336"/>
                </a:cubicBezTo>
                <a:cubicBezTo>
                  <a:pt x="7881" y="3384"/>
                  <a:pt x="7825" y="3404"/>
                  <a:pt x="7768" y="3404"/>
                </a:cubicBezTo>
                <a:cubicBezTo>
                  <a:pt x="7711" y="3404"/>
                  <a:pt x="7652" y="3384"/>
                  <a:pt x="7586" y="3352"/>
                </a:cubicBezTo>
                <a:cubicBezTo>
                  <a:pt x="7204" y="3164"/>
                  <a:pt x="6795" y="3081"/>
                  <a:pt x="6370" y="3074"/>
                </a:cubicBezTo>
                <a:cubicBezTo>
                  <a:pt x="6352" y="3073"/>
                  <a:pt x="6334" y="3073"/>
                  <a:pt x="6316" y="3073"/>
                </a:cubicBezTo>
                <a:cubicBezTo>
                  <a:pt x="5643" y="3073"/>
                  <a:pt x="5010" y="3263"/>
                  <a:pt x="4390" y="3502"/>
                </a:cubicBezTo>
                <a:cubicBezTo>
                  <a:pt x="4280" y="3545"/>
                  <a:pt x="4173" y="3593"/>
                  <a:pt x="4031" y="3653"/>
                </a:cubicBezTo>
                <a:cubicBezTo>
                  <a:pt x="4647" y="3153"/>
                  <a:pt x="5683" y="2880"/>
                  <a:pt x="6583" y="2880"/>
                </a:cubicBezTo>
                <a:close/>
                <a:moveTo>
                  <a:pt x="10457" y="2562"/>
                </a:moveTo>
                <a:cubicBezTo>
                  <a:pt x="10574" y="2948"/>
                  <a:pt x="10569" y="3329"/>
                  <a:pt x="10551" y="3697"/>
                </a:cubicBezTo>
                <a:cubicBezTo>
                  <a:pt x="10479" y="3343"/>
                  <a:pt x="10404" y="2976"/>
                  <a:pt x="10326" y="2597"/>
                </a:cubicBezTo>
                <a:cubicBezTo>
                  <a:pt x="10352" y="2590"/>
                  <a:pt x="10400" y="2578"/>
                  <a:pt x="10457" y="2562"/>
                </a:cubicBezTo>
                <a:close/>
                <a:moveTo>
                  <a:pt x="6160" y="3499"/>
                </a:moveTo>
                <a:cubicBezTo>
                  <a:pt x="6576" y="3499"/>
                  <a:pt x="6981" y="3565"/>
                  <a:pt x="7300" y="3716"/>
                </a:cubicBezTo>
                <a:cubicBezTo>
                  <a:pt x="7198" y="3784"/>
                  <a:pt x="7106" y="3839"/>
                  <a:pt x="7021" y="3905"/>
                </a:cubicBezTo>
                <a:cubicBezTo>
                  <a:pt x="6980" y="3937"/>
                  <a:pt x="6941" y="3951"/>
                  <a:pt x="6899" y="3951"/>
                </a:cubicBezTo>
                <a:cubicBezTo>
                  <a:pt x="6870" y="3951"/>
                  <a:pt x="6839" y="3944"/>
                  <a:pt x="6805" y="3930"/>
                </a:cubicBezTo>
                <a:cubicBezTo>
                  <a:pt x="6387" y="3757"/>
                  <a:pt x="5951" y="3678"/>
                  <a:pt x="5502" y="3678"/>
                </a:cubicBezTo>
                <a:cubicBezTo>
                  <a:pt x="5463" y="3678"/>
                  <a:pt x="5423" y="3678"/>
                  <a:pt x="5384" y="3680"/>
                </a:cubicBezTo>
                <a:cubicBezTo>
                  <a:pt x="5201" y="3685"/>
                  <a:pt x="5019" y="3707"/>
                  <a:pt x="4815" y="3722"/>
                </a:cubicBezTo>
                <a:cubicBezTo>
                  <a:pt x="5209" y="3583"/>
                  <a:pt x="5692" y="3499"/>
                  <a:pt x="6160" y="3499"/>
                </a:cubicBezTo>
                <a:close/>
                <a:moveTo>
                  <a:pt x="5645" y="4179"/>
                </a:moveTo>
                <a:cubicBezTo>
                  <a:pt x="5921" y="4179"/>
                  <a:pt x="6204" y="4205"/>
                  <a:pt x="6494" y="4258"/>
                </a:cubicBezTo>
                <a:cubicBezTo>
                  <a:pt x="6447" y="4297"/>
                  <a:pt x="6428" y="4315"/>
                  <a:pt x="6406" y="4329"/>
                </a:cubicBezTo>
                <a:cubicBezTo>
                  <a:pt x="6301" y="4395"/>
                  <a:pt x="6217" y="4485"/>
                  <a:pt x="6077" y="4485"/>
                </a:cubicBezTo>
                <a:cubicBezTo>
                  <a:pt x="6058" y="4485"/>
                  <a:pt x="6038" y="4483"/>
                  <a:pt x="6017" y="4479"/>
                </a:cubicBezTo>
                <a:cubicBezTo>
                  <a:pt x="5769" y="4439"/>
                  <a:pt x="5523" y="4419"/>
                  <a:pt x="5278" y="4419"/>
                </a:cubicBezTo>
                <a:cubicBezTo>
                  <a:pt x="4728" y="4419"/>
                  <a:pt x="4186" y="4518"/>
                  <a:pt x="3653" y="4700"/>
                </a:cubicBezTo>
                <a:cubicBezTo>
                  <a:pt x="3555" y="4734"/>
                  <a:pt x="3457" y="4769"/>
                  <a:pt x="3361" y="4808"/>
                </a:cubicBezTo>
                <a:cubicBezTo>
                  <a:pt x="3269" y="4844"/>
                  <a:pt x="3181" y="4887"/>
                  <a:pt x="3091" y="4927"/>
                </a:cubicBezTo>
                <a:cubicBezTo>
                  <a:pt x="3895" y="4457"/>
                  <a:pt x="4736" y="4179"/>
                  <a:pt x="5645" y="4179"/>
                </a:cubicBezTo>
                <a:close/>
                <a:moveTo>
                  <a:pt x="4973" y="5403"/>
                </a:moveTo>
                <a:cubicBezTo>
                  <a:pt x="4994" y="5403"/>
                  <a:pt x="5016" y="5403"/>
                  <a:pt x="5037" y="5403"/>
                </a:cubicBezTo>
                <a:cubicBezTo>
                  <a:pt x="4962" y="5470"/>
                  <a:pt x="4906" y="5511"/>
                  <a:pt x="4863" y="5562"/>
                </a:cubicBezTo>
                <a:cubicBezTo>
                  <a:pt x="4802" y="5632"/>
                  <a:pt x="4735" y="5655"/>
                  <a:pt x="4654" y="5655"/>
                </a:cubicBezTo>
                <a:cubicBezTo>
                  <a:pt x="4629" y="5655"/>
                  <a:pt x="4603" y="5653"/>
                  <a:pt x="4575" y="5649"/>
                </a:cubicBezTo>
                <a:cubicBezTo>
                  <a:pt x="4358" y="5620"/>
                  <a:pt x="4137" y="5607"/>
                  <a:pt x="3917" y="5601"/>
                </a:cubicBezTo>
                <a:cubicBezTo>
                  <a:pt x="3886" y="5601"/>
                  <a:pt x="3855" y="5600"/>
                  <a:pt x="3823" y="5600"/>
                </a:cubicBezTo>
                <a:cubicBezTo>
                  <a:pt x="3651" y="5600"/>
                  <a:pt x="3477" y="5611"/>
                  <a:pt x="3304" y="5615"/>
                </a:cubicBezTo>
                <a:cubicBezTo>
                  <a:pt x="3839" y="5461"/>
                  <a:pt x="4384" y="5403"/>
                  <a:pt x="4973" y="5403"/>
                </a:cubicBezTo>
                <a:close/>
                <a:moveTo>
                  <a:pt x="5070" y="4832"/>
                </a:moveTo>
                <a:cubicBezTo>
                  <a:pt x="5280" y="4832"/>
                  <a:pt x="5469" y="4855"/>
                  <a:pt x="5625" y="4904"/>
                </a:cubicBezTo>
                <a:cubicBezTo>
                  <a:pt x="5497" y="5055"/>
                  <a:pt x="5425" y="5101"/>
                  <a:pt x="5310" y="5101"/>
                </a:cubicBezTo>
                <a:cubicBezTo>
                  <a:pt x="5297" y="5101"/>
                  <a:pt x="5283" y="5101"/>
                  <a:pt x="5268" y="5099"/>
                </a:cubicBezTo>
                <a:cubicBezTo>
                  <a:pt x="5077" y="5084"/>
                  <a:pt x="4888" y="5076"/>
                  <a:pt x="4701" y="5076"/>
                </a:cubicBezTo>
                <a:cubicBezTo>
                  <a:pt x="3517" y="5076"/>
                  <a:pt x="2435" y="5399"/>
                  <a:pt x="1533" y="6330"/>
                </a:cubicBezTo>
                <a:cubicBezTo>
                  <a:pt x="1957" y="5578"/>
                  <a:pt x="3863" y="4832"/>
                  <a:pt x="5070" y="4832"/>
                </a:cubicBezTo>
                <a:close/>
                <a:moveTo>
                  <a:pt x="3917" y="6041"/>
                </a:moveTo>
                <a:cubicBezTo>
                  <a:pt x="4056" y="6041"/>
                  <a:pt x="4183" y="6052"/>
                  <a:pt x="4290" y="6076"/>
                </a:cubicBezTo>
                <a:cubicBezTo>
                  <a:pt x="4194" y="6167"/>
                  <a:pt x="4100" y="6248"/>
                  <a:pt x="4016" y="6337"/>
                </a:cubicBezTo>
                <a:cubicBezTo>
                  <a:pt x="3971" y="6385"/>
                  <a:pt x="3929" y="6407"/>
                  <a:pt x="3869" y="6407"/>
                </a:cubicBezTo>
                <a:cubicBezTo>
                  <a:pt x="3855" y="6407"/>
                  <a:pt x="3840" y="6406"/>
                  <a:pt x="3825" y="6404"/>
                </a:cubicBezTo>
                <a:cubicBezTo>
                  <a:pt x="3651" y="6379"/>
                  <a:pt x="3479" y="6367"/>
                  <a:pt x="3308" y="6367"/>
                </a:cubicBezTo>
                <a:cubicBezTo>
                  <a:pt x="2845" y="6367"/>
                  <a:pt x="2392" y="6457"/>
                  <a:pt x="1951" y="6633"/>
                </a:cubicBezTo>
                <a:cubicBezTo>
                  <a:pt x="1732" y="6722"/>
                  <a:pt x="1519" y="6826"/>
                  <a:pt x="1304" y="6922"/>
                </a:cubicBezTo>
                <a:cubicBezTo>
                  <a:pt x="1616" y="6492"/>
                  <a:pt x="3028" y="6041"/>
                  <a:pt x="3917" y="6041"/>
                </a:cubicBezTo>
                <a:close/>
                <a:moveTo>
                  <a:pt x="5364" y="1"/>
                </a:moveTo>
                <a:cubicBezTo>
                  <a:pt x="4985" y="1"/>
                  <a:pt x="4605" y="20"/>
                  <a:pt x="4224" y="51"/>
                </a:cubicBezTo>
                <a:cubicBezTo>
                  <a:pt x="4179" y="54"/>
                  <a:pt x="4134" y="64"/>
                  <a:pt x="4053" y="75"/>
                </a:cubicBezTo>
                <a:cubicBezTo>
                  <a:pt x="4574" y="133"/>
                  <a:pt x="5058" y="179"/>
                  <a:pt x="5541" y="244"/>
                </a:cubicBezTo>
                <a:cubicBezTo>
                  <a:pt x="6413" y="359"/>
                  <a:pt x="7276" y="519"/>
                  <a:pt x="8109" y="811"/>
                </a:cubicBezTo>
                <a:cubicBezTo>
                  <a:pt x="8866" y="1078"/>
                  <a:pt x="9509" y="1509"/>
                  <a:pt x="10029" y="2122"/>
                </a:cubicBezTo>
                <a:cubicBezTo>
                  <a:pt x="10081" y="2184"/>
                  <a:pt x="10138" y="2241"/>
                  <a:pt x="10211" y="2318"/>
                </a:cubicBezTo>
                <a:cubicBezTo>
                  <a:pt x="10094" y="2355"/>
                  <a:pt x="9997" y="2389"/>
                  <a:pt x="9897" y="2415"/>
                </a:cubicBezTo>
                <a:cubicBezTo>
                  <a:pt x="9893" y="2416"/>
                  <a:pt x="9888" y="2417"/>
                  <a:pt x="9883" y="2417"/>
                </a:cubicBezTo>
                <a:cubicBezTo>
                  <a:pt x="9859" y="2417"/>
                  <a:pt x="9828" y="2405"/>
                  <a:pt x="9811" y="2390"/>
                </a:cubicBezTo>
                <a:cubicBezTo>
                  <a:pt x="8908" y="1591"/>
                  <a:pt x="7844" y="1144"/>
                  <a:pt x="6667" y="940"/>
                </a:cubicBezTo>
                <a:cubicBezTo>
                  <a:pt x="6124" y="845"/>
                  <a:pt x="5582" y="805"/>
                  <a:pt x="5039" y="805"/>
                </a:cubicBezTo>
                <a:cubicBezTo>
                  <a:pt x="4522" y="805"/>
                  <a:pt x="4004" y="842"/>
                  <a:pt x="3486" y="903"/>
                </a:cubicBezTo>
                <a:cubicBezTo>
                  <a:pt x="3481" y="903"/>
                  <a:pt x="3478" y="907"/>
                  <a:pt x="3453" y="924"/>
                </a:cubicBezTo>
                <a:cubicBezTo>
                  <a:pt x="3719" y="945"/>
                  <a:pt x="3965" y="963"/>
                  <a:pt x="4211" y="982"/>
                </a:cubicBezTo>
                <a:cubicBezTo>
                  <a:pt x="5273" y="1067"/>
                  <a:pt x="6329" y="1187"/>
                  <a:pt x="7365" y="1446"/>
                </a:cubicBezTo>
                <a:cubicBezTo>
                  <a:pt x="8120" y="1635"/>
                  <a:pt x="8792" y="1976"/>
                  <a:pt x="9384" y="2478"/>
                </a:cubicBezTo>
                <a:cubicBezTo>
                  <a:pt x="9413" y="2503"/>
                  <a:pt x="9446" y="2525"/>
                  <a:pt x="9502" y="2567"/>
                </a:cubicBezTo>
                <a:cubicBezTo>
                  <a:pt x="9369" y="2623"/>
                  <a:pt x="9249" y="2675"/>
                  <a:pt x="9128" y="2722"/>
                </a:cubicBezTo>
                <a:cubicBezTo>
                  <a:pt x="9127" y="2722"/>
                  <a:pt x="9125" y="2723"/>
                  <a:pt x="9123" y="2723"/>
                </a:cubicBezTo>
                <a:cubicBezTo>
                  <a:pt x="9107" y="2723"/>
                  <a:pt x="9082" y="2702"/>
                  <a:pt x="9065" y="2688"/>
                </a:cubicBezTo>
                <a:cubicBezTo>
                  <a:pt x="8337" y="2097"/>
                  <a:pt x="7485" y="1879"/>
                  <a:pt x="6570" y="1873"/>
                </a:cubicBezTo>
                <a:cubicBezTo>
                  <a:pt x="6554" y="1873"/>
                  <a:pt x="6539" y="1873"/>
                  <a:pt x="6523" y="1873"/>
                </a:cubicBezTo>
                <a:cubicBezTo>
                  <a:pt x="5239" y="1873"/>
                  <a:pt x="4034" y="2193"/>
                  <a:pt x="2911" y="2817"/>
                </a:cubicBezTo>
                <a:cubicBezTo>
                  <a:pt x="2725" y="2920"/>
                  <a:pt x="2555" y="3052"/>
                  <a:pt x="2377" y="3171"/>
                </a:cubicBezTo>
                <a:cubicBezTo>
                  <a:pt x="2383" y="3179"/>
                  <a:pt x="2389" y="3189"/>
                  <a:pt x="2394" y="3198"/>
                </a:cubicBezTo>
                <a:cubicBezTo>
                  <a:pt x="2674" y="3085"/>
                  <a:pt x="2951" y="2968"/>
                  <a:pt x="3233" y="2861"/>
                </a:cubicBezTo>
                <a:cubicBezTo>
                  <a:pt x="4176" y="2506"/>
                  <a:pt x="5141" y="2255"/>
                  <a:pt x="6154" y="2225"/>
                </a:cubicBezTo>
                <a:cubicBezTo>
                  <a:pt x="6214" y="2223"/>
                  <a:pt x="6273" y="2222"/>
                  <a:pt x="6333" y="2222"/>
                </a:cubicBezTo>
                <a:cubicBezTo>
                  <a:pt x="7137" y="2222"/>
                  <a:pt x="7905" y="2385"/>
                  <a:pt x="8617" y="2789"/>
                </a:cubicBezTo>
                <a:cubicBezTo>
                  <a:pt x="8664" y="2815"/>
                  <a:pt x="8708" y="2849"/>
                  <a:pt x="8770" y="2892"/>
                </a:cubicBezTo>
                <a:cubicBezTo>
                  <a:pt x="8644" y="2957"/>
                  <a:pt x="8540" y="3019"/>
                  <a:pt x="8429" y="3061"/>
                </a:cubicBezTo>
                <a:cubicBezTo>
                  <a:pt x="8421" y="3065"/>
                  <a:pt x="8412" y="3066"/>
                  <a:pt x="8402" y="3066"/>
                </a:cubicBezTo>
                <a:cubicBezTo>
                  <a:pt x="8366" y="3066"/>
                  <a:pt x="8321" y="3046"/>
                  <a:pt x="8287" y="3029"/>
                </a:cubicBezTo>
                <a:cubicBezTo>
                  <a:pt x="7903" y="2831"/>
                  <a:pt x="7503" y="2681"/>
                  <a:pt x="7076" y="2607"/>
                </a:cubicBezTo>
                <a:cubicBezTo>
                  <a:pt x="6876" y="2573"/>
                  <a:pt x="6677" y="2557"/>
                  <a:pt x="6480" y="2557"/>
                </a:cubicBezTo>
                <a:cubicBezTo>
                  <a:pt x="6028" y="2557"/>
                  <a:pt x="5584" y="2645"/>
                  <a:pt x="5150" y="2813"/>
                </a:cubicBezTo>
                <a:cubicBezTo>
                  <a:pt x="4397" y="3105"/>
                  <a:pt x="3689" y="3477"/>
                  <a:pt x="3072" y="4000"/>
                </a:cubicBezTo>
                <a:cubicBezTo>
                  <a:pt x="2736" y="4285"/>
                  <a:pt x="2428" y="4603"/>
                  <a:pt x="2107" y="4905"/>
                </a:cubicBezTo>
                <a:cubicBezTo>
                  <a:pt x="2051" y="4957"/>
                  <a:pt x="1994" y="5005"/>
                  <a:pt x="1937" y="5056"/>
                </a:cubicBezTo>
                <a:cubicBezTo>
                  <a:pt x="1944" y="5065"/>
                  <a:pt x="1951" y="5075"/>
                  <a:pt x="1959" y="5084"/>
                </a:cubicBezTo>
                <a:cubicBezTo>
                  <a:pt x="2198" y="4919"/>
                  <a:pt x="2437" y="4755"/>
                  <a:pt x="2677" y="4591"/>
                </a:cubicBezTo>
                <a:cubicBezTo>
                  <a:pt x="2679" y="4593"/>
                  <a:pt x="2682" y="4596"/>
                  <a:pt x="2684" y="4597"/>
                </a:cubicBezTo>
                <a:cubicBezTo>
                  <a:pt x="2558" y="4724"/>
                  <a:pt x="2430" y="4849"/>
                  <a:pt x="2307" y="4977"/>
                </a:cubicBezTo>
                <a:cubicBezTo>
                  <a:pt x="1983" y="5313"/>
                  <a:pt x="1710" y="5683"/>
                  <a:pt x="1512" y="6110"/>
                </a:cubicBezTo>
                <a:cubicBezTo>
                  <a:pt x="1453" y="6238"/>
                  <a:pt x="1354" y="6347"/>
                  <a:pt x="1285" y="6471"/>
                </a:cubicBezTo>
                <a:cubicBezTo>
                  <a:pt x="1169" y="6675"/>
                  <a:pt x="1069" y="6887"/>
                  <a:pt x="952" y="7088"/>
                </a:cubicBezTo>
                <a:cubicBezTo>
                  <a:pt x="906" y="7168"/>
                  <a:pt x="838" y="7238"/>
                  <a:pt x="772" y="7302"/>
                </a:cubicBezTo>
                <a:cubicBezTo>
                  <a:pt x="645" y="7424"/>
                  <a:pt x="511" y="7540"/>
                  <a:pt x="391" y="7670"/>
                </a:cubicBezTo>
                <a:cubicBezTo>
                  <a:pt x="708" y="7506"/>
                  <a:pt x="1017" y="7315"/>
                  <a:pt x="1348" y="7185"/>
                </a:cubicBezTo>
                <a:cubicBezTo>
                  <a:pt x="1684" y="7053"/>
                  <a:pt x="2039" y="6952"/>
                  <a:pt x="2395" y="6888"/>
                </a:cubicBezTo>
                <a:cubicBezTo>
                  <a:pt x="2755" y="6824"/>
                  <a:pt x="3126" y="6821"/>
                  <a:pt x="3492" y="6791"/>
                </a:cubicBezTo>
                <a:cubicBezTo>
                  <a:pt x="3497" y="6805"/>
                  <a:pt x="3501" y="6819"/>
                  <a:pt x="3507" y="6833"/>
                </a:cubicBezTo>
                <a:cubicBezTo>
                  <a:pt x="3419" y="6924"/>
                  <a:pt x="3334" y="7018"/>
                  <a:pt x="3242" y="7106"/>
                </a:cubicBezTo>
                <a:cubicBezTo>
                  <a:pt x="3226" y="7121"/>
                  <a:pt x="3195" y="7128"/>
                  <a:pt x="3167" y="7128"/>
                </a:cubicBezTo>
                <a:cubicBezTo>
                  <a:pt x="3160" y="7128"/>
                  <a:pt x="3153" y="7128"/>
                  <a:pt x="3147" y="7127"/>
                </a:cubicBezTo>
                <a:cubicBezTo>
                  <a:pt x="3039" y="7114"/>
                  <a:pt x="2932" y="7108"/>
                  <a:pt x="2827" y="7108"/>
                </a:cubicBezTo>
                <a:cubicBezTo>
                  <a:pt x="2264" y="7108"/>
                  <a:pt x="1746" y="7288"/>
                  <a:pt x="1283" y="7626"/>
                </a:cubicBezTo>
                <a:cubicBezTo>
                  <a:pt x="838" y="7950"/>
                  <a:pt x="426" y="8321"/>
                  <a:pt x="0" y="8671"/>
                </a:cubicBezTo>
                <a:cubicBezTo>
                  <a:pt x="11" y="8686"/>
                  <a:pt x="22" y="8701"/>
                  <a:pt x="33" y="8716"/>
                </a:cubicBezTo>
                <a:cubicBezTo>
                  <a:pt x="207" y="8599"/>
                  <a:pt x="384" y="8487"/>
                  <a:pt x="555" y="8365"/>
                </a:cubicBezTo>
                <a:cubicBezTo>
                  <a:pt x="904" y="8114"/>
                  <a:pt x="1259" y="7876"/>
                  <a:pt x="1671" y="7737"/>
                </a:cubicBezTo>
                <a:cubicBezTo>
                  <a:pt x="2016" y="7621"/>
                  <a:pt x="2368" y="7558"/>
                  <a:pt x="2735" y="7558"/>
                </a:cubicBezTo>
                <a:cubicBezTo>
                  <a:pt x="2759" y="7558"/>
                  <a:pt x="2783" y="7558"/>
                  <a:pt x="2807" y="7559"/>
                </a:cubicBezTo>
                <a:cubicBezTo>
                  <a:pt x="1727" y="8086"/>
                  <a:pt x="767" y="8750"/>
                  <a:pt x="154" y="9822"/>
                </a:cubicBezTo>
                <a:cubicBezTo>
                  <a:pt x="570" y="9495"/>
                  <a:pt x="986" y="9167"/>
                  <a:pt x="1402" y="8841"/>
                </a:cubicBezTo>
                <a:lnTo>
                  <a:pt x="1402" y="8841"/>
                </a:lnTo>
                <a:cubicBezTo>
                  <a:pt x="935" y="9482"/>
                  <a:pt x="624" y="10166"/>
                  <a:pt x="678" y="10979"/>
                </a:cubicBezTo>
                <a:cubicBezTo>
                  <a:pt x="922" y="10105"/>
                  <a:pt x="1339" y="9321"/>
                  <a:pt x="1917" y="8621"/>
                </a:cubicBezTo>
                <a:lnTo>
                  <a:pt x="1917" y="8621"/>
                </a:lnTo>
                <a:cubicBezTo>
                  <a:pt x="1240" y="9454"/>
                  <a:pt x="1120" y="10496"/>
                  <a:pt x="839" y="11495"/>
                </a:cubicBezTo>
                <a:cubicBezTo>
                  <a:pt x="871" y="11447"/>
                  <a:pt x="903" y="11412"/>
                  <a:pt x="918" y="11371"/>
                </a:cubicBezTo>
                <a:cubicBezTo>
                  <a:pt x="1051" y="10983"/>
                  <a:pt x="1196" y="10597"/>
                  <a:pt x="1308" y="10203"/>
                </a:cubicBezTo>
                <a:cubicBezTo>
                  <a:pt x="1482" y="9592"/>
                  <a:pt x="1742" y="9025"/>
                  <a:pt x="2093" y="8498"/>
                </a:cubicBezTo>
                <a:cubicBezTo>
                  <a:pt x="2105" y="8480"/>
                  <a:pt x="2119" y="8464"/>
                  <a:pt x="2134" y="8449"/>
                </a:cubicBezTo>
                <a:cubicBezTo>
                  <a:pt x="2166" y="8415"/>
                  <a:pt x="2200" y="8381"/>
                  <a:pt x="2242" y="8353"/>
                </a:cubicBezTo>
                <a:lnTo>
                  <a:pt x="2242" y="8353"/>
                </a:lnTo>
                <a:cubicBezTo>
                  <a:pt x="1685" y="9253"/>
                  <a:pt x="1712" y="10246"/>
                  <a:pt x="1781" y="11245"/>
                </a:cubicBezTo>
                <a:cubicBezTo>
                  <a:pt x="1813" y="11012"/>
                  <a:pt x="1849" y="10778"/>
                  <a:pt x="1878" y="10544"/>
                </a:cubicBezTo>
                <a:cubicBezTo>
                  <a:pt x="1953" y="9950"/>
                  <a:pt x="2048" y="9360"/>
                  <a:pt x="2249" y="8795"/>
                </a:cubicBezTo>
                <a:cubicBezTo>
                  <a:pt x="2421" y="8316"/>
                  <a:pt x="2623" y="7851"/>
                  <a:pt x="3017" y="7502"/>
                </a:cubicBezTo>
                <a:cubicBezTo>
                  <a:pt x="3035" y="7486"/>
                  <a:pt x="3055" y="7471"/>
                  <a:pt x="3081" y="7460"/>
                </a:cubicBezTo>
                <a:lnTo>
                  <a:pt x="3081" y="7460"/>
                </a:lnTo>
                <a:cubicBezTo>
                  <a:pt x="2595" y="8305"/>
                  <a:pt x="2217" y="9183"/>
                  <a:pt x="2211" y="10175"/>
                </a:cubicBezTo>
                <a:cubicBezTo>
                  <a:pt x="2209" y="10443"/>
                  <a:pt x="2263" y="10711"/>
                  <a:pt x="2292" y="10979"/>
                </a:cubicBezTo>
                <a:cubicBezTo>
                  <a:pt x="2306" y="10977"/>
                  <a:pt x="2320" y="10976"/>
                  <a:pt x="2334" y="10975"/>
                </a:cubicBezTo>
                <a:cubicBezTo>
                  <a:pt x="2351" y="10757"/>
                  <a:pt x="2366" y="10539"/>
                  <a:pt x="2384" y="10321"/>
                </a:cubicBezTo>
                <a:cubicBezTo>
                  <a:pt x="2426" y="9831"/>
                  <a:pt x="2546" y="9358"/>
                  <a:pt x="2695" y="8890"/>
                </a:cubicBezTo>
                <a:cubicBezTo>
                  <a:pt x="2906" y="8225"/>
                  <a:pt x="3197" y="7596"/>
                  <a:pt x="3558" y="7001"/>
                </a:cubicBezTo>
                <a:cubicBezTo>
                  <a:pt x="3674" y="6810"/>
                  <a:pt x="3856" y="6657"/>
                  <a:pt x="4032" y="6504"/>
                </a:cubicBezTo>
                <a:lnTo>
                  <a:pt x="4032" y="6504"/>
                </a:lnTo>
                <a:cubicBezTo>
                  <a:pt x="3985" y="6601"/>
                  <a:pt x="3942" y="6699"/>
                  <a:pt x="3891" y="6793"/>
                </a:cubicBezTo>
                <a:cubicBezTo>
                  <a:pt x="3673" y="7195"/>
                  <a:pt x="3460" y="7603"/>
                  <a:pt x="3387" y="8057"/>
                </a:cubicBezTo>
                <a:cubicBezTo>
                  <a:pt x="3335" y="8382"/>
                  <a:pt x="3340" y="8718"/>
                  <a:pt x="3334" y="9050"/>
                </a:cubicBezTo>
                <a:cubicBezTo>
                  <a:pt x="3329" y="9353"/>
                  <a:pt x="3348" y="9656"/>
                  <a:pt x="3347" y="9959"/>
                </a:cubicBezTo>
                <a:cubicBezTo>
                  <a:pt x="3347" y="10216"/>
                  <a:pt x="3328" y="10472"/>
                  <a:pt x="3203" y="10706"/>
                </a:cubicBezTo>
                <a:cubicBezTo>
                  <a:pt x="3357" y="10538"/>
                  <a:pt x="3462" y="10341"/>
                  <a:pt x="3483" y="10117"/>
                </a:cubicBezTo>
                <a:cubicBezTo>
                  <a:pt x="3520" y="9734"/>
                  <a:pt x="3547" y="9350"/>
                  <a:pt x="3554" y="8966"/>
                </a:cubicBezTo>
                <a:cubicBezTo>
                  <a:pt x="3567" y="8231"/>
                  <a:pt x="3754" y="7545"/>
                  <a:pt x="4085" y="6894"/>
                </a:cubicBezTo>
                <a:cubicBezTo>
                  <a:pt x="4218" y="6632"/>
                  <a:pt x="4336" y="6359"/>
                  <a:pt x="4492" y="6110"/>
                </a:cubicBezTo>
                <a:cubicBezTo>
                  <a:pt x="4589" y="5958"/>
                  <a:pt x="4743" y="5844"/>
                  <a:pt x="4871" y="5713"/>
                </a:cubicBezTo>
                <a:cubicBezTo>
                  <a:pt x="4880" y="5721"/>
                  <a:pt x="4888" y="5728"/>
                  <a:pt x="4897" y="5735"/>
                </a:cubicBezTo>
                <a:cubicBezTo>
                  <a:pt x="4863" y="5806"/>
                  <a:pt x="4830" y="5877"/>
                  <a:pt x="4794" y="5946"/>
                </a:cubicBezTo>
                <a:cubicBezTo>
                  <a:pt x="4547" y="6406"/>
                  <a:pt x="4316" y="6874"/>
                  <a:pt x="4207" y="7388"/>
                </a:cubicBezTo>
                <a:cubicBezTo>
                  <a:pt x="4093" y="7919"/>
                  <a:pt x="4120" y="8456"/>
                  <a:pt x="4205" y="8989"/>
                </a:cubicBezTo>
                <a:cubicBezTo>
                  <a:pt x="4278" y="9445"/>
                  <a:pt x="4471" y="9878"/>
                  <a:pt x="4452" y="10352"/>
                </a:cubicBezTo>
                <a:cubicBezTo>
                  <a:pt x="4553" y="10115"/>
                  <a:pt x="4575" y="9868"/>
                  <a:pt x="4563" y="9619"/>
                </a:cubicBezTo>
                <a:cubicBezTo>
                  <a:pt x="4539" y="9143"/>
                  <a:pt x="4513" y="8667"/>
                  <a:pt x="4472" y="8193"/>
                </a:cubicBezTo>
                <a:cubicBezTo>
                  <a:pt x="4409" y="7493"/>
                  <a:pt x="4573" y="6843"/>
                  <a:pt x="4871" y="6218"/>
                </a:cubicBezTo>
                <a:cubicBezTo>
                  <a:pt x="4992" y="5964"/>
                  <a:pt x="5111" y="5707"/>
                  <a:pt x="5249" y="5462"/>
                </a:cubicBezTo>
                <a:cubicBezTo>
                  <a:pt x="5304" y="5363"/>
                  <a:pt x="5409" y="5291"/>
                  <a:pt x="5515" y="5229"/>
                </a:cubicBezTo>
                <a:lnTo>
                  <a:pt x="5515" y="5229"/>
                </a:lnTo>
                <a:cubicBezTo>
                  <a:pt x="5421" y="5453"/>
                  <a:pt x="5327" y="5679"/>
                  <a:pt x="5231" y="5903"/>
                </a:cubicBezTo>
                <a:cubicBezTo>
                  <a:pt x="4817" y="6871"/>
                  <a:pt x="4953" y="7790"/>
                  <a:pt x="5476" y="8675"/>
                </a:cubicBezTo>
                <a:cubicBezTo>
                  <a:pt x="5660" y="8987"/>
                  <a:pt x="5854" y="9296"/>
                  <a:pt x="6041" y="9607"/>
                </a:cubicBezTo>
                <a:cubicBezTo>
                  <a:pt x="6072" y="9661"/>
                  <a:pt x="6090" y="9723"/>
                  <a:pt x="6145" y="9776"/>
                </a:cubicBezTo>
                <a:cubicBezTo>
                  <a:pt x="6119" y="9644"/>
                  <a:pt x="6106" y="9508"/>
                  <a:pt x="6066" y="9380"/>
                </a:cubicBezTo>
                <a:cubicBezTo>
                  <a:pt x="5934" y="8963"/>
                  <a:pt x="5799" y="8546"/>
                  <a:pt x="5655" y="8133"/>
                </a:cubicBezTo>
                <a:cubicBezTo>
                  <a:pt x="5318" y="7165"/>
                  <a:pt x="5340" y="6207"/>
                  <a:pt x="5690" y="5245"/>
                </a:cubicBezTo>
                <a:cubicBezTo>
                  <a:pt x="5760" y="5051"/>
                  <a:pt x="5867" y="4919"/>
                  <a:pt x="6030" y="4811"/>
                </a:cubicBezTo>
                <a:cubicBezTo>
                  <a:pt x="6149" y="4733"/>
                  <a:pt x="6261" y="4649"/>
                  <a:pt x="6404" y="4547"/>
                </a:cubicBezTo>
                <a:lnTo>
                  <a:pt x="6404" y="4547"/>
                </a:lnTo>
                <a:cubicBezTo>
                  <a:pt x="6305" y="4778"/>
                  <a:pt x="6214" y="4977"/>
                  <a:pt x="6135" y="5180"/>
                </a:cubicBezTo>
                <a:cubicBezTo>
                  <a:pt x="5963" y="5620"/>
                  <a:pt x="5810" y="6067"/>
                  <a:pt x="5766" y="6542"/>
                </a:cubicBezTo>
                <a:cubicBezTo>
                  <a:pt x="5703" y="7206"/>
                  <a:pt x="5786" y="7852"/>
                  <a:pt x="5972" y="8493"/>
                </a:cubicBezTo>
                <a:cubicBezTo>
                  <a:pt x="6087" y="8891"/>
                  <a:pt x="6158" y="9303"/>
                  <a:pt x="6249" y="9708"/>
                </a:cubicBezTo>
                <a:cubicBezTo>
                  <a:pt x="6254" y="9723"/>
                  <a:pt x="6259" y="9738"/>
                  <a:pt x="6271" y="9782"/>
                </a:cubicBezTo>
                <a:cubicBezTo>
                  <a:pt x="6363" y="9517"/>
                  <a:pt x="6366" y="9272"/>
                  <a:pt x="6348" y="9028"/>
                </a:cubicBezTo>
                <a:cubicBezTo>
                  <a:pt x="6302" y="8428"/>
                  <a:pt x="6240" y="7829"/>
                  <a:pt x="6202" y="7228"/>
                </a:cubicBezTo>
                <a:cubicBezTo>
                  <a:pt x="6151" y="6416"/>
                  <a:pt x="6275" y="5623"/>
                  <a:pt x="6501" y="4844"/>
                </a:cubicBezTo>
                <a:cubicBezTo>
                  <a:pt x="6523" y="4770"/>
                  <a:pt x="6556" y="4698"/>
                  <a:pt x="6567" y="4621"/>
                </a:cubicBezTo>
                <a:cubicBezTo>
                  <a:pt x="6602" y="4393"/>
                  <a:pt x="6756" y="4279"/>
                  <a:pt x="6976" y="4210"/>
                </a:cubicBezTo>
                <a:lnTo>
                  <a:pt x="6976" y="4210"/>
                </a:lnTo>
                <a:cubicBezTo>
                  <a:pt x="6897" y="4372"/>
                  <a:pt x="6813" y="4532"/>
                  <a:pt x="6741" y="4696"/>
                </a:cubicBezTo>
                <a:cubicBezTo>
                  <a:pt x="6491" y="5260"/>
                  <a:pt x="6430" y="5849"/>
                  <a:pt x="6475" y="6461"/>
                </a:cubicBezTo>
                <a:cubicBezTo>
                  <a:pt x="6544" y="7378"/>
                  <a:pt x="6734" y="8270"/>
                  <a:pt x="6980" y="9152"/>
                </a:cubicBezTo>
                <a:cubicBezTo>
                  <a:pt x="6991" y="9193"/>
                  <a:pt x="7001" y="9235"/>
                  <a:pt x="7011" y="9277"/>
                </a:cubicBezTo>
                <a:cubicBezTo>
                  <a:pt x="7021" y="9276"/>
                  <a:pt x="7032" y="9274"/>
                  <a:pt x="7042" y="9271"/>
                </a:cubicBezTo>
                <a:cubicBezTo>
                  <a:pt x="7027" y="9002"/>
                  <a:pt x="7009" y="8733"/>
                  <a:pt x="6997" y="8464"/>
                </a:cubicBezTo>
                <a:cubicBezTo>
                  <a:pt x="6942" y="7157"/>
                  <a:pt x="6894" y="5850"/>
                  <a:pt x="7096" y="4550"/>
                </a:cubicBezTo>
                <a:cubicBezTo>
                  <a:pt x="7102" y="4507"/>
                  <a:pt x="7115" y="4465"/>
                  <a:pt x="7116" y="4423"/>
                </a:cubicBezTo>
                <a:cubicBezTo>
                  <a:pt x="7125" y="4064"/>
                  <a:pt x="7342" y="3876"/>
                  <a:pt x="7654" y="3769"/>
                </a:cubicBezTo>
                <a:lnTo>
                  <a:pt x="7654" y="3769"/>
                </a:lnTo>
                <a:cubicBezTo>
                  <a:pt x="7612" y="3939"/>
                  <a:pt x="7560" y="4111"/>
                  <a:pt x="7527" y="4287"/>
                </a:cubicBezTo>
                <a:cubicBezTo>
                  <a:pt x="7405" y="4940"/>
                  <a:pt x="7434" y="5599"/>
                  <a:pt x="7498" y="6254"/>
                </a:cubicBezTo>
                <a:cubicBezTo>
                  <a:pt x="7587" y="7175"/>
                  <a:pt x="7763" y="8081"/>
                  <a:pt x="7973" y="8981"/>
                </a:cubicBezTo>
                <a:cubicBezTo>
                  <a:pt x="7979" y="9006"/>
                  <a:pt x="7988" y="9030"/>
                  <a:pt x="8016" y="9057"/>
                </a:cubicBezTo>
                <a:cubicBezTo>
                  <a:pt x="8020" y="8999"/>
                  <a:pt x="8024" y="8940"/>
                  <a:pt x="8029" y="8882"/>
                </a:cubicBezTo>
                <a:cubicBezTo>
                  <a:pt x="8032" y="8817"/>
                  <a:pt x="8040" y="8752"/>
                  <a:pt x="8039" y="8687"/>
                </a:cubicBezTo>
                <a:cubicBezTo>
                  <a:pt x="8018" y="7536"/>
                  <a:pt x="7993" y="6385"/>
                  <a:pt x="7975" y="5234"/>
                </a:cubicBezTo>
                <a:cubicBezTo>
                  <a:pt x="7968" y="4714"/>
                  <a:pt x="7975" y="4196"/>
                  <a:pt x="7973" y="3676"/>
                </a:cubicBezTo>
                <a:cubicBezTo>
                  <a:pt x="7973" y="3601"/>
                  <a:pt x="7995" y="3556"/>
                  <a:pt x="8064" y="3524"/>
                </a:cubicBezTo>
                <a:cubicBezTo>
                  <a:pt x="8169" y="3475"/>
                  <a:pt x="8271" y="3419"/>
                  <a:pt x="8385" y="3361"/>
                </a:cubicBezTo>
                <a:lnTo>
                  <a:pt x="8385" y="3361"/>
                </a:lnTo>
                <a:cubicBezTo>
                  <a:pt x="8368" y="3563"/>
                  <a:pt x="8342" y="3749"/>
                  <a:pt x="8340" y="3936"/>
                </a:cubicBezTo>
                <a:cubicBezTo>
                  <a:pt x="8327" y="4801"/>
                  <a:pt x="8436" y="5656"/>
                  <a:pt x="8557" y="6510"/>
                </a:cubicBezTo>
                <a:cubicBezTo>
                  <a:pt x="8641" y="7098"/>
                  <a:pt x="8740" y="7683"/>
                  <a:pt x="8833" y="8269"/>
                </a:cubicBezTo>
                <a:cubicBezTo>
                  <a:pt x="8838" y="8302"/>
                  <a:pt x="8848" y="8334"/>
                  <a:pt x="8888" y="8368"/>
                </a:cubicBezTo>
                <a:cubicBezTo>
                  <a:pt x="8916" y="8081"/>
                  <a:pt x="8952" y="7796"/>
                  <a:pt x="8971" y="7508"/>
                </a:cubicBezTo>
                <a:cubicBezTo>
                  <a:pt x="9046" y="6346"/>
                  <a:pt x="8938" y="5189"/>
                  <a:pt x="8863" y="4031"/>
                </a:cubicBezTo>
                <a:cubicBezTo>
                  <a:pt x="8847" y="3781"/>
                  <a:pt x="8842" y="3529"/>
                  <a:pt x="8828" y="3279"/>
                </a:cubicBezTo>
                <a:cubicBezTo>
                  <a:pt x="8824" y="3186"/>
                  <a:pt x="8849" y="3123"/>
                  <a:pt x="8947" y="3095"/>
                </a:cubicBezTo>
                <a:cubicBezTo>
                  <a:pt x="9025" y="3072"/>
                  <a:pt x="9098" y="3032"/>
                  <a:pt x="9194" y="2991"/>
                </a:cubicBezTo>
                <a:cubicBezTo>
                  <a:pt x="9203" y="3109"/>
                  <a:pt x="9215" y="3215"/>
                  <a:pt x="9218" y="3322"/>
                </a:cubicBezTo>
                <a:cubicBezTo>
                  <a:pt x="9239" y="4156"/>
                  <a:pt x="9259" y="4990"/>
                  <a:pt x="9276" y="5825"/>
                </a:cubicBezTo>
                <a:cubicBezTo>
                  <a:pt x="9287" y="6344"/>
                  <a:pt x="9273" y="6866"/>
                  <a:pt x="9306" y="7383"/>
                </a:cubicBezTo>
                <a:cubicBezTo>
                  <a:pt x="9328" y="7709"/>
                  <a:pt x="9417" y="8030"/>
                  <a:pt x="9476" y="8353"/>
                </a:cubicBezTo>
                <a:cubicBezTo>
                  <a:pt x="9485" y="8398"/>
                  <a:pt x="9495" y="8443"/>
                  <a:pt x="9504" y="8488"/>
                </a:cubicBezTo>
                <a:lnTo>
                  <a:pt x="9544" y="8479"/>
                </a:lnTo>
                <a:cubicBezTo>
                  <a:pt x="9559" y="8308"/>
                  <a:pt x="9575" y="8137"/>
                  <a:pt x="9592" y="7966"/>
                </a:cubicBezTo>
                <a:cubicBezTo>
                  <a:pt x="9690" y="6963"/>
                  <a:pt x="9804" y="5961"/>
                  <a:pt x="9881" y="4956"/>
                </a:cubicBezTo>
                <a:cubicBezTo>
                  <a:pt x="9931" y="4313"/>
                  <a:pt x="9916" y="3666"/>
                  <a:pt x="9718" y="3039"/>
                </a:cubicBezTo>
                <a:cubicBezTo>
                  <a:pt x="9696" y="2969"/>
                  <a:pt x="9666" y="2902"/>
                  <a:pt x="9638" y="2829"/>
                </a:cubicBezTo>
                <a:cubicBezTo>
                  <a:pt x="9719" y="2804"/>
                  <a:pt x="9787" y="2783"/>
                  <a:pt x="9863" y="2760"/>
                </a:cubicBezTo>
                <a:cubicBezTo>
                  <a:pt x="9992" y="3061"/>
                  <a:pt x="10050" y="3387"/>
                  <a:pt x="10089" y="3719"/>
                </a:cubicBezTo>
                <a:cubicBezTo>
                  <a:pt x="10171" y="4410"/>
                  <a:pt x="10148" y="5101"/>
                  <a:pt x="10092" y="5793"/>
                </a:cubicBezTo>
                <a:cubicBezTo>
                  <a:pt x="10050" y="6317"/>
                  <a:pt x="10017" y="6842"/>
                  <a:pt x="10001" y="7368"/>
                </a:cubicBezTo>
                <a:cubicBezTo>
                  <a:pt x="9993" y="7666"/>
                  <a:pt x="10045" y="7963"/>
                  <a:pt x="10206" y="8265"/>
                </a:cubicBezTo>
                <a:cubicBezTo>
                  <a:pt x="10236" y="7929"/>
                  <a:pt x="10263" y="7624"/>
                  <a:pt x="10289" y="7321"/>
                </a:cubicBezTo>
                <a:cubicBezTo>
                  <a:pt x="10297" y="7321"/>
                  <a:pt x="10305" y="7321"/>
                  <a:pt x="10313" y="7322"/>
                </a:cubicBezTo>
                <a:cubicBezTo>
                  <a:pt x="10349" y="7576"/>
                  <a:pt x="10385" y="7831"/>
                  <a:pt x="10421" y="8086"/>
                </a:cubicBezTo>
                <a:cubicBezTo>
                  <a:pt x="10431" y="8085"/>
                  <a:pt x="10439" y="8085"/>
                  <a:pt x="10448" y="8085"/>
                </a:cubicBezTo>
                <a:cubicBezTo>
                  <a:pt x="10474" y="7830"/>
                  <a:pt x="10489" y="7573"/>
                  <a:pt x="10529" y="7321"/>
                </a:cubicBezTo>
                <a:cubicBezTo>
                  <a:pt x="10645" y="6599"/>
                  <a:pt x="10773" y="5880"/>
                  <a:pt x="10892" y="5160"/>
                </a:cubicBezTo>
                <a:cubicBezTo>
                  <a:pt x="10989" y="4570"/>
                  <a:pt x="11092" y="3980"/>
                  <a:pt x="11065" y="3380"/>
                </a:cubicBezTo>
                <a:cubicBezTo>
                  <a:pt x="11051" y="3072"/>
                  <a:pt x="10992" y="2765"/>
                  <a:pt x="10951" y="2440"/>
                </a:cubicBezTo>
                <a:cubicBezTo>
                  <a:pt x="11091" y="2414"/>
                  <a:pt x="11258" y="2377"/>
                  <a:pt x="11429" y="2353"/>
                </a:cubicBezTo>
                <a:cubicBezTo>
                  <a:pt x="11817" y="2299"/>
                  <a:pt x="12204" y="2265"/>
                  <a:pt x="12589" y="2265"/>
                </a:cubicBezTo>
                <a:cubicBezTo>
                  <a:pt x="13124" y="2265"/>
                  <a:pt x="13656" y="2331"/>
                  <a:pt x="14181" y="2496"/>
                </a:cubicBezTo>
                <a:cubicBezTo>
                  <a:pt x="14547" y="2613"/>
                  <a:pt x="14901" y="2771"/>
                  <a:pt x="15255" y="2923"/>
                </a:cubicBezTo>
                <a:cubicBezTo>
                  <a:pt x="15301" y="2942"/>
                  <a:pt x="15341" y="2954"/>
                  <a:pt x="15378" y="2954"/>
                </a:cubicBezTo>
                <a:cubicBezTo>
                  <a:pt x="15424" y="2954"/>
                  <a:pt x="15466" y="2935"/>
                  <a:pt x="15510" y="2891"/>
                </a:cubicBezTo>
                <a:cubicBezTo>
                  <a:pt x="15593" y="2807"/>
                  <a:pt x="15661" y="2614"/>
                  <a:pt x="15621" y="2546"/>
                </a:cubicBezTo>
                <a:cubicBezTo>
                  <a:pt x="15604" y="2520"/>
                  <a:pt x="15568" y="2503"/>
                  <a:pt x="15538" y="2488"/>
                </a:cubicBezTo>
                <a:cubicBezTo>
                  <a:pt x="14650" y="2078"/>
                  <a:pt x="13719" y="1883"/>
                  <a:pt x="12748" y="1883"/>
                </a:cubicBezTo>
                <a:cubicBezTo>
                  <a:pt x="12677" y="1883"/>
                  <a:pt x="12606" y="1884"/>
                  <a:pt x="12535" y="1886"/>
                </a:cubicBezTo>
                <a:cubicBezTo>
                  <a:pt x="11904" y="1905"/>
                  <a:pt x="11285" y="2010"/>
                  <a:pt x="10677" y="2173"/>
                </a:cubicBezTo>
                <a:cubicBezTo>
                  <a:pt x="10654" y="2179"/>
                  <a:pt x="10635" y="2181"/>
                  <a:pt x="10617" y="2181"/>
                </a:cubicBezTo>
                <a:cubicBezTo>
                  <a:pt x="10571" y="2181"/>
                  <a:pt x="10539" y="2161"/>
                  <a:pt x="10501" y="2119"/>
                </a:cubicBezTo>
                <a:cubicBezTo>
                  <a:pt x="10169" y="1760"/>
                  <a:pt x="9828" y="1409"/>
                  <a:pt x="9428" y="1123"/>
                </a:cubicBezTo>
                <a:cubicBezTo>
                  <a:pt x="8740" y="630"/>
                  <a:pt x="7974" y="331"/>
                  <a:pt x="7146" y="165"/>
                </a:cubicBezTo>
                <a:cubicBezTo>
                  <a:pt x="6554" y="47"/>
                  <a:pt x="5960" y="1"/>
                  <a:pt x="5364" y="1"/>
                </a:cubicBezTo>
                <a:close/>
              </a:path>
            </a:pathLst>
          </a:custGeom>
          <a:solidFill>
            <a:srgbClr val="007A8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 rot="-6855361">
            <a:off x="-90605" y="2471261"/>
            <a:ext cx="1310121" cy="1571464"/>
          </a:xfrm>
          <a:custGeom>
            <a:avLst/>
            <a:gdLst/>
            <a:ahLst/>
            <a:cxnLst/>
            <a:rect l="l" t="t" r="r" b="b"/>
            <a:pathLst>
              <a:path w="8225" h="9866" extrusionOk="0">
                <a:moveTo>
                  <a:pt x="3637" y="1"/>
                </a:moveTo>
                <a:cubicBezTo>
                  <a:pt x="3586" y="656"/>
                  <a:pt x="3514" y="1308"/>
                  <a:pt x="3492" y="1961"/>
                </a:cubicBezTo>
                <a:cubicBezTo>
                  <a:pt x="3469" y="2611"/>
                  <a:pt x="3497" y="3264"/>
                  <a:pt x="3503" y="3909"/>
                </a:cubicBezTo>
                <a:cubicBezTo>
                  <a:pt x="3169" y="3215"/>
                  <a:pt x="2670" y="3017"/>
                  <a:pt x="2157" y="3017"/>
                </a:cubicBezTo>
                <a:cubicBezTo>
                  <a:pt x="1946" y="3017"/>
                  <a:pt x="1734" y="3050"/>
                  <a:pt x="1529" y="3096"/>
                </a:cubicBezTo>
                <a:cubicBezTo>
                  <a:pt x="1583" y="3267"/>
                  <a:pt x="1625" y="3448"/>
                  <a:pt x="1786" y="3547"/>
                </a:cubicBezTo>
                <a:cubicBezTo>
                  <a:pt x="1933" y="3640"/>
                  <a:pt x="2100" y="3700"/>
                  <a:pt x="2276" y="3783"/>
                </a:cubicBezTo>
                <a:cubicBezTo>
                  <a:pt x="2195" y="3864"/>
                  <a:pt x="2110" y="3892"/>
                  <a:pt x="2029" y="3892"/>
                </a:cubicBezTo>
                <a:cubicBezTo>
                  <a:pt x="1984" y="3892"/>
                  <a:pt x="1940" y="3884"/>
                  <a:pt x="1898" y="3871"/>
                </a:cubicBezTo>
                <a:cubicBezTo>
                  <a:pt x="1838" y="3854"/>
                  <a:pt x="1781" y="3846"/>
                  <a:pt x="1727" y="3846"/>
                </a:cubicBezTo>
                <a:cubicBezTo>
                  <a:pt x="1550" y="3846"/>
                  <a:pt x="1404" y="3933"/>
                  <a:pt x="1276" y="4066"/>
                </a:cubicBezTo>
                <a:cubicBezTo>
                  <a:pt x="1101" y="4248"/>
                  <a:pt x="944" y="4446"/>
                  <a:pt x="776" y="4634"/>
                </a:cubicBezTo>
                <a:cubicBezTo>
                  <a:pt x="624" y="4804"/>
                  <a:pt x="458" y="4942"/>
                  <a:pt x="243" y="4942"/>
                </a:cubicBezTo>
                <a:cubicBezTo>
                  <a:pt x="169" y="4942"/>
                  <a:pt x="89" y="4925"/>
                  <a:pt x="1" y="4889"/>
                </a:cubicBezTo>
                <a:lnTo>
                  <a:pt x="1" y="4889"/>
                </a:lnTo>
                <a:cubicBezTo>
                  <a:pt x="87" y="5024"/>
                  <a:pt x="270" y="5113"/>
                  <a:pt x="488" y="5138"/>
                </a:cubicBezTo>
                <a:cubicBezTo>
                  <a:pt x="553" y="5146"/>
                  <a:pt x="616" y="5149"/>
                  <a:pt x="679" y="5149"/>
                </a:cubicBezTo>
                <a:cubicBezTo>
                  <a:pt x="937" y="5149"/>
                  <a:pt x="1185" y="5090"/>
                  <a:pt x="1426" y="4994"/>
                </a:cubicBezTo>
                <a:cubicBezTo>
                  <a:pt x="1661" y="4902"/>
                  <a:pt x="1882" y="4773"/>
                  <a:pt x="2117" y="4681"/>
                </a:cubicBezTo>
                <a:cubicBezTo>
                  <a:pt x="2166" y="4662"/>
                  <a:pt x="2221" y="4658"/>
                  <a:pt x="2278" y="4658"/>
                </a:cubicBezTo>
                <a:cubicBezTo>
                  <a:pt x="2311" y="4658"/>
                  <a:pt x="2344" y="4659"/>
                  <a:pt x="2377" y="4659"/>
                </a:cubicBezTo>
                <a:cubicBezTo>
                  <a:pt x="2394" y="4659"/>
                  <a:pt x="2411" y="4659"/>
                  <a:pt x="2428" y="4658"/>
                </a:cubicBezTo>
                <a:lnTo>
                  <a:pt x="2428" y="4658"/>
                </a:lnTo>
                <a:cubicBezTo>
                  <a:pt x="2370" y="4751"/>
                  <a:pt x="2331" y="4871"/>
                  <a:pt x="2248" y="4933"/>
                </a:cubicBezTo>
                <a:cubicBezTo>
                  <a:pt x="2007" y="5116"/>
                  <a:pt x="1749" y="5274"/>
                  <a:pt x="1498" y="5444"/>
                </a:cubicBezTo>
                <a:cubicBezTo>
                  <a:pt x="911" y="5838"/>
                  <a:pt x="627" y="6427"/>
                  <a:pt x="473" y="7088"/>
                </a:cubicBezTo>
                <a:cubicBezTo>
                  <a:pt x="422" y="7310"/>
                  <a:pt x="417" y="7544"/>
                  <a:pt x="403" y="7772"/>
                </a:cubicBezTo>
                <a:cubicBezTo>
                  <a:pt x="389" y="7979"/>
                  <a:pt x="365" y="8177"/>
                  <a:pt x="172" y="8316"/>
                </a:cubicBezTo>
                <a:cubicBezTo>
                  <a:pt x="200" y="8313"/>
                  <a:pt x="232" y="8317"/>
                  <a:pt x="256" y="8306"/>
                </a:cubicBezTo>
                <a:cubicBezTo>
                  <a:pt x="739" y="8076"/>
                  <a:pt x="1215" y="7836"/>
                  <a:pt x="1600" y="7455"/>
                </a:cubicBezTo>
                <a:cubicBezTo>
                  <a:pt x="1787" y="7269"/>
                  <a:pt x="1911" y="7050"/>
                  <a:pt x="1959" y="6783"/>
                </a:cubicBezTo>
                <a:cubicBezTo>
                  <a:pt x="1972" y="6709"/>
                  <a:pt x="2042" y="6622"/>
                  <a:pt x="2111" y="6583"/>
                </a:cubicBezTo>
                <a:cubicBezTo>
                  <a:pt x="2246" y="6510"/>
                  <a:pt x="2326" y="6408"/>
                  <a:pt x="2367" y="6266"/>
                </a:cubicBezTo>
                <a:cubicBezTo>
                  <a:pt x="2415" y="6105"/>
                  <a:pt x="2454" y="5941"/>
                  <a:pt x="2515" y="5783"/>
                </a:cubicBezTo>
                <a:cubicBezTo>
                  <a:pt x="2548" y="5699"/>
                  <a:pt x="2607" y="5618"/>
                  <a:pt x="2673" y="5553"/>
                </a:cubicBezTo>
                <a:cubicBezTo>
                  <a:pt x="2690" y="5535"/>
                  <a:pt x="2725" y="5528"/>
                  <a:pt x="2759" y="5528"/>
                </a:cubicBezTo>
                <a:cubicBezTo>
                  <a:pt x="2783" y="5528"/>
                  <a:pt x="2807" y="5531"/>
                  <a:pt x="2826" y="5538"/>
                </a:cubicBezTo>
                <a:cubicBezTo>
                  <a:pt x="2848" y="5547"/>
                  <a:pt x="2865" y="5628"/>
                  <a:pt x="2854" y="5667"/>
                </a:cubicBezTo>
                <a:cubicBezTo>
                  <a:pt x="2794" y="5866"/>
                  <a:pt x="2736" y="6065"/>
                  <a:pt x="2657" y="6258"/>
                </a:cubicBezTo>
                <a:cubicBezTo>
                  <a:pt x="2347" y="7012"/>
                  <a:pt x="2378" y="7765"/>
                  <a:pt x="2636" y="8526"/>
                </a:cubicBezTo>
                <a:cubicBezTo>
                  <a:pt x="2790" y="8979"/>
                  <a:pt x="3039" y="9377"/>
                  <a:pt x="3308" y="9765"/>
                </a:cubicBezTo>
                <a:cubicBezTo>
                  <a:pt x="3329" y="9795"/>
                  <a:pt x="3360" y="9816"/>
                  <a:pt x="3411" y="9865"/>
                </a:cubicBezTo>
                <a:cubicBezTo>
                  <a:pt x="3399" y="9318"/>
                  <a:pt x="3668" y="8881"/>
                  <a:pt x="3833" y="8414"/>
                </a:cubicBezTo>
                <a:cubicBezTo>
                  <a:pt x="3935" y="8127"/>
                  <a:pt x="3928" y="7853"/>
                  <a:pt x="3864" y="7558"/>
                </a:cubicBezTo>
                <a:cubicBezTo>
                  <a:pt x="3769" y="7126"/>
                  <a:pt x="3710" y="6686"/>
                  <a:pt x="3652" y="6248"/>
                </a:cubicBezTo>
                <a:cubicBezTo>
                  <a:pt x="3638" y="6145"/>
                  <a:pt x="3685" y="6034"/>
                  <a:pt x="3710" y="5894"/>
                </a:cubicBezTo>
                <a:cubicBezTo>
                  <a:pt x="3900" y="6011"/>
                  <a:pt x="3901" y="6141"/>
                  <a:pt x="3902" y="6272"/>
                </a:cubicBezTo>
                <a:cubicBezTo>
                  <a:pt x="3906" y="6694"/>
                  <a:pt x="3920" y="7116"/>
                  <a:pt x="4129" y="7499"/>
                </a:cubicBezTo>
                <a:cubicBezTo>
                  <a:pt x="4291" y="7794"/>
                  <a:pt x="4443" y="8097"/>
                  <a:pt x="4635" y="8372"/>
                </a:cubicBezTo>
                <a:cubicBezTo>
                  <a:pt x="4739" y="8522"/>
                  <a:pt x="4900" y="8648"/>
                  <a:pt x="5062" y="8737"/>
                </a:cubicBezTo>
                <a:cubicBezTo>
                  <a:pt x="5380" y="8913"/>
                  <a:pt x="5420" y="8994"/>
                  <a:pt x="5248" y="9314"/>
                </a:cubicBezTo>
                <a:cubicBezTo>
                  <a:pt x="5241" y="9327"/>
                  <a:pt x="5241" y="9343"/>
                  <a:pt x="5237" y="9362"/>
                </a:cubicBezTo>
                <a:cubicBezTo>
                  <a:pt x="5489" y="9286"/>
                  <a:pt x="5607" y="9111"/>
                  <a:pt x="5551" y="8853"/>
                </a:cubicBezTo>
                <a:cubicBezTo>
                  <a:pt x="5510" y="8668"/>
                  <a:pt x="5447" y="8486"/>
                  <a:pt x="5372" y="8311"/>
                </a:cubicBezTo>
                <a:cubicBezTo>
                  <a:pt x="5255" y="8039"/>
                  <a:pt x="5207" y="7769"/>
                  <a:pt x="5289" y="7476"/>
                </a:cubicBezTo>
                <a:cubicBezTo>
                  <a:pt x="5452" y="6889"/>
                  <a:pt x="5201" y="6430"/>
                  <a:pt x="4822" y="6010"/>
                </a:cubicBezTo>
                <a:cubicBezTo>
                  <a:pt x="4734" y="5912"/>
                  <a:pt x="4664" y="5793"/>
                  <a:pt x="4609" y="5673"/>
                </a:cubicBezTo>
                <a:cubicBezTo>
                  <a:pt x="4588" y="5627"/>
                  <a:pt x="4629" y="5551"/>
                  <a:pt x="4642" y="5489"/>
                </a:cubicBezTo>
                <a:cubicBezTo>
                  <a:pt x="4699" y="5513"/>
                  <a:pt x="4780" y="5520"/>
                  <a:pt x="4810" y="5562"/>
                </a:cubicBezTo>
                <a:cubicBezTo>
                  <a:pt x="4946" y="5747"/>
                  <a:pt x="5097" y="5928"/>
                  <a:pt x="5185" y="6135"/>
                </a:cubicBezTo>
                <a:cubicBezTo>
                  <a:pt x="5403" y="6647"/>
                  <a:pt x="5703" y="7084"/>
                  <a:pt x="6203" y="7348"/>
                </a:cubicBezTo>
                <a:cubicBezTo>
                  <a:pt x="6584" y="7551"/>
                  <a:pt x="6975" y="7738"/>
                  <a:pt x="7371" y="7910"/>
                </a:cubicBezTo>
                <a:cubicBezTo>
                  <a:pt x="7512" y="7972"/>
                  <a:pt x="7680" y="7970"/>
                  <a:pt x="7836" y="7998"/>
                </a:cubicBezTo>
                <a:cubicBezTo>
                  <a:pt x="7843" y="7979"/>
                  <a:pt x="7850" y="7960"/>
                  <a:pt x="7857" y="7942"/>
                </a:cubicBezTo>
                <a:cubicBezTo>
                  <a:pt x="7781" y="7874"/>
                  <a:pt x="7704" y="7807"/>
                  <a:pt x="7629" y="7738"/>
                </a:cubicBezTo>
                <a:cubicBezTo>
                  <a:pt x="7460" y="7581"/>
                  <a:pt x="7355" y="7396"/>
                  <a:pt x="7313" y="7161"/>
                </a:cubicBezTo>
                <a:cubicBezTo>
                  <a:pt x="7210" y="6586"/>
                  <a:pt x="7004" y="6043"/>
                  <a:pt x="6530" y="5675"/>
                </a:cubicBezTo>
                <a:cubicBezTo>
                  <a:pt x="6192" y="5413"/>
                  <a:pt x="5796" y="5226"/>
                  <a:pt x="5428" y="5005"/>
                </a:cubicBezTo>
                <a:cubicBezTo>
                  <a:pt x="5356" y="4962"/>
                  <a:pt x="5280" y="4919"/>
                  <a:pt x="5225" y="4860"/>
                </a:cubicBezTo>
                <a:cubicBezTo>
                  <a:pt x="5153" y="4783"/>
                  <a:pt x="5179" y="4703"/>
                  <a:pt x="5283" y="4690"/>
                </a:cubicBezTo>
                <a:cubicBezTo>
                  <a:pt x="5311" y="4687"/>
                  <a:pt x="5341" y="4685"/>
                  <a:pt x="5371" y="4685"/>
                </a:cubicBezTo>
                <a:cubicBezTo>
                  <a:pt x="5436" y="4685"/>
                  <a:pt x="5503" y="4694"/>
                  <a:pt x="5558" y="4718"/>
                </a:cubicBezTo>
                <a:cubicBezTo>
                  <a:pt x="5806" y="4825"/>
                  <a:pt x="6051" y="4931"/>
                  <a:pt x="6326" y="4931"/>
                </a:cubicBezTo>
                <a:cubicBezTo>
                  <a:pt x="6344" y="4931"/>
                  <a:pt x="6363" y="4931"/>
                  <a:pt x="6382" y="4930"/>
                </a:cubicBezTo>
                <a:cubicBezTo>
                  <a:pt x="6385" y="4929"/>
                  <a:pt x="6388" y="4929"/>
                  <a:pt x="6391" y="4929"/>
                </a:cubicBezTo>
                <a:cubicBezTo>
                  <a:pt x="6436" y="4929"/>
                  <a:pt x="6488" y="4948"/>
                  <a:pt x="6524" y="4974"/>
                </a:cubicBezTo>
                <a:cubicBezTo>
                  <a:pt x="6849" y="5220"/>
                  <a:pt x="7224" y="5279"/>
                  <a:pt x="7618" y="5295"/>
                </a:cubicBezTo>
                <a:cubicBezTo>
                  <a:pt x="7813" y="5302"/>
                  <a:pt x="8005" y="5355"/>
                  <a:pt x="8224" y="5391"/>
                </a:cubicBezTo>
                <a:cubicBezTo>
                  <a:pt x="8030" y="5137"/>
                  <a:pt x="7833" y="4878"/>
                  <a:pt x="7634" y="4620"/>
                </a:cubicBezTo>
                <a:cubicBezTo>
                  <a:pt x="7589" y="4562"/>
                  <a:pt x="7534" y="4512"/>
                  <a:pt x="7497" y="4450"/>
                </a:cubicBezTo>
                <a:cubicBezTo>
                  <a:pt x="7365" y="4232"/>
                  <a:pt x="7180" y="4095"/>
                  <a:pt x="6930" y="4036"/>
                </a:cubicBezTo>
                <a:cubicBezTo>
                  <a:pt x="6816" y="4010"/>
                  <a:pt x="6701" y="3971"/>
                  <a:pt x="6599" y="3915"/>
                </a:cubicBezTo>
                <a:cubicBezTo>
                  <a:pt x="6382" y="3795"/>
                  <a:pt x="6158" y="3750"/>
                  <a:pt x="5929" y="3750"/>
                </a:cubicBezTo>
                <a:cubicBezTo>
                  <a:pt x="5789" y="3750"/>
                  <a:pt x="5647" y="3767"/>
                  <a:pt x="5503" y="3794"/>
                </a:cubicBezTo>
                <a:cubicBezTo>
                  <a:pt x="5373" y="3819"/>
                  <a:pt x="5240" y="3824"/>
                  <a:pt x="5078" y="3842"/>
                </a:cubicBezTo>
                <a:cubicBezTo>
                  <a:pt x="5151" y="3676"/>
                  <a:pt x="5249" y="3602"/>
                  <a:pt x="5389" y="3576"/>
                </a:cubicBezTo>
                <a:cubicBezTo>
                  <a:pt x="5681" y="3523"/>
                  <a:pt x="5978" y="3485"/>
                  <a:pt x="6263" y="3409"/>
                </a:cubicBezTo>
                <a:cubicBezTo>
                  <a:pt x="6408" y="3369"/>
                  <a:pt x="6537" y="3263"/>
                  <a:pt x="6666" y="3178"/>
                </a:cubicBezTo>
                <a:cubicBezTo>
                  <a:pt x="6831" y="3071"/>
                  <a:pt x="6989" y="2954"/>
                  <a:pt x="7152" y="2838"/>
                </a:cubicBezTo>
                <a:cubicBezTo>
                  <a:pt x="7018" y="2628"/>
                  <a:pt x="6376" y="2388"/>
                  <a:pt x="5952" y="2388"/>
                </a:cubicBezTo>
                <a:cubicBezTo>
                  <a:pt x="5943" y="2388"/>
                  <a:pt x="5935" y="2389"/>
                  <a:pt x="5927" y="2389"/>
                </a:cubicBezTo>
                <a:cubicBezTo>
                  <a:pt x="5422" y="2401"/>
                  <a:pt x="5101" y="2750"/>
                  <a:pt x="4710" y="3004"/>
                </a:cubicBezTo>
                <a:cubicBezTo>
                  <a:pt x="4741" y="2721"/>
                  <a:pt x="4980" y="2476"/>
                  <a:pt x="4807" y="2160"/>
                </a:cubicBezTo>
                <a:cubicBezTo>
                  <a:pt x="4784" y="2158"/>
                  <a:pt x="4762" y="2157"/>
                  <a:pt x="4740" y="2157"/>
                </a:cubicBezTo>
                <a:cubicBezTo>
                  <a:pt x="4506" y="2157"/>
                  <a:pt x="4290" y="2257"/>
                  <a:pt x="4123" y="2452"/>
                </a:cubicBezTo>
                <a:cubicBezTo>
                  <a:pt x="3826" y="2800"/>
                  <a:pt x="3678" y="3201"/>
                  <a:pt x="3753" y="3667"/>
                </a:cubicBezTo>
                <a:cubicBezTo>
                  <a:pt x="3766" y="3748"/>
                  <a:pt x="3762" y="3833"/>
                  <a:pt x="3731" y="3916"/>
                </a:cubicBezTo>
                <a:cubicBezTo>
                  <a:pt x="3580" y="2604"/>
                  <a:pt x="3545" y="1301"/>
                  <a:pt x="4049" y="16"/>
                </a:cubicBezTo>
                <a:cubicBezTo>
                  <a:pt x="3917" y="11"/>
                  <a:pt x="3798" y="7"/>
                  <a:pt x="3637" y="1"/>
                </a:cubicBezTo>
                <a:close/>
              </a:path>
            </a:pathLst>
          </a:custGeom>
          <a:solidFill>
            <a:srgbClr val="FFC8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 rot="5400000">
            <a:off x="11124375" y="3594151"/>
            <a:ext cx="923043" cy="1461475"/>
          </a:xfrm>
          <a:custGeom>
            <a:avLst/>
            <a:gdLst/>
            <a:ahLst/>
            <a:cxnLst/>
            <a:rect l="l" t="t" r="r" b="b"/>
            <a:pathLst>
              <a:path w="8239" h="13045" extrusionOk="0">
                <a:moveTo>
                  <a:pt x="8044" y="1"/>
                </a:moveTo>
                <a:cubicBezTo>
                  <a:pt x="7500" y="906"/>
                  <a:pt x="6957" y="1809"/>
                  <a:pt x="6407" y="2725"/>
                </a:cubicBezTo>
                <a:cubicBezTo>
                  <a:pt x="6119" y="2618"/>
                  <a:pt x="5842" y="2563"/>
                  <a:pt x="5574" y="2563"/>
                </a:cubicBezTo>
                <a:cubicBezTo>
                  <a:pt x="5010" y="2563"/>
                  <a:pt x="4490" y="2805"/>
                  <a:pt x="4014" y="3305"/>
                </a:cubicBezTo>
                <a:cubicBezTo>
                  <a:pt x="4498" y="3525"/>
                  <a:pt x="4867" y="3834"/>
                  <a:pt x="5129" y="4260"/>
                </a:cubicBezTo>
                <a:lnTo>
                  <a:pt x="5107" y="4305"/>
                </a:lnTo>
                <a:cubicBezTo>
                  <a:pt x="5002" y="4260"/>
                  <a:pt x="4888" y="4228"/>
                  <a:pt x="4796" y="4165"/>
                </a:cubicBezTo>
                <a:cubicBezTo>
                  <a:pt x="4618" y="4046"/>
                  <a:pt x="4460" y="3897"/>
                  <a:pt x="4281" y="3781"/>
                </a:cubicBezTo>
                <a:cubicBezTo>
                  <a:pt x="4162" y="3704"/>
                  <a:pt x="4038" y="3660"/>
                  <a:pt x="3921" y="3660"/>
                </a:cubicBezTo>
                <a:cubicBezTo>
                  <a:pt x="3751" y="3660"/>
                  <a:pt x="3597" y="3754"/>
                  <a:pt x="3500" y="3975"/>
                </a:cubicBezTo>
                <a:cubicBezTo>
                  <a:pt x="3444" y="4103"/>
                  <a:pt x="3367" y="4223"/>
                  <a:pt x="3287" y="4371"/>
                </a:cubicBezTo>
                <a:cubicBezTo>
                  <a:pt x="3303" y="4370"/>
                  <a:pt x="3319" y="4370"/>
                  <a:pt x="3334" y="4370"/>
                </a:cubicBezTo>
                <a:cubicBezTo>
                  <a:pt x="3720" y="4370"/>
                  <a:pt x="4059" y="4466"/>
                  <a:pt x="4340" y="4762"/>
                </a:cubicBezTo>
                <a:cubicBezTo>
                  <a:pt x="4271" y="4785"/>
                  <a:pt x="4207" y="4795"/>
                  <a:pt x="4145" y="4795"/>
                </a:cubicBezTo>
                <a:cubicBezTo>
                  <a:pt x="4034" y="4795"/>
                  <a:pt x="3932" y="4764"/>
                  <a:pt x="3831" y="4726"/>
                </a:cubicBezTo>
                <a:cubicBezTo>
                  <a:pt x="3685" y="4671"/>
                  <a:pt x="3540" y="4606"/>
                  <a:pt x="3390" y="4566"/>
                </a:cubicBezTo>
                <a:cubicBezTo>
                  <a:pt x="3331" y="4550"/>
                  <a:pt x="3282" y="4542"/>
                  <a:pt x="3242" y="4542"/>
                </a:cubicBezTo>
                <a:cubicBezTo>
                  <a:pt x="3120" y="4542"/>
                  <a:pt x="3082" y="4624"/>
                  <a:pt x="3075" y="4829"/>
                </a:cubicBezTo>
                <a:cubicBezTo>
                  <a:pt x="3559" y="4833"/>
                  <a:pt x="4014" y="4940"/>
                  <a:pt x="4420" y="5262"/>
                </a:cubicBezTo>
                <a:cubicBezTo>
                  <a:pt x="4318" y="5335"/>
                  <a:pt x="4216" y="5364"/>
                  <a:pt x="4113" y="5364"/>
                </a:cubicBezTo>
                <a:cubicBezTo>
                  <a:pt x="4054" y="5364"/>
                  <a:pt x="3995" y="5355"/>
                  <a:pt x="3936" y="5338"/>
                </a:cubicBezTo>
                <a:cubicBezTo>
                  <a:pt x="3770" y="5292"/>
                  <a:pt x="3610" y="5225"/>
                  <a:pt x="3447" y="5170"/>
                </a:cubicBezTo>
                <a:cubicBezTo>
                  <a:pt x="3348" y="5135"/>
                  <a:pt x="3250" y="5097"/>
                  <a:pt x="3149" y="5073"/>
                </a:cubicBezTo>
                <a:cubicBezTo>
                  <a:pt x="3078" y="5056"/>
                  <a:pt x="3026" y="5046"/>
                  <a:pt x="2986" y="5046"/>
                </a:cubicBezTo>
                <a:cubicBezTo>
                  <a:pt x="2884" y="5046"/>
                  <a:pt x="2857" y="5108"/>
                  <a:pt x="2795" y="5280"/>
                </a:cubicBezTo>
                <a:cubicBezTo>
                  <a:pt x="2676" y="5613"/>
                  <a:pt x="2534" y="5938"/>
                  <a:pt x="2396" y="6278"/>
                </a:cubicBezTo>
                <a:cubicBezTo>
                  <a:pt x="2583" y="6258"/>
                  <a:pt x="2772" y="6230"/>
                  <a:pt x="2958" y="6230"/>
                </a:cubicBezTo>
                <a:cubicBezTo>
                  <a:pt x="3170" y="6230"/>
                  <a:pt x="3379" y="6266"/>
                  <a:pt x="3578" y="6388"/>
                </a:cubicBezTo>
                <a:cubicBezTo>
                  <a:pt x="3614" y="6411"/>
                  <a:pt x="3628" y="6471"/>
                  <a:pt x="3663" y="6529"/>
                </a:cubicBezTo>
                <a:cubicBezTo>
                  <a:pt x="3443" y="6518"/>
                  <a:pt x="3251" y="6502"/>
                  <a:pt x="3059" y="6500"/>
                </a:cubicBezTo>
                <a:cubicBezTo>
                  <a:pt x="3057" y="6500"/>
                  <a:pt x="3055" y="6500"/>
                  <a:pt x="3052" y="6500"/>
                </a:cubicBezTo>
                <a:cubicBezTo>
                  <a:pt x="2916" y="6500"/>
                  <a:pt x="2779" y="6524"/>
                  <a:pt x="2643" y="6524"/>
                </a:cubicBezTo>
                <a:cubicBezTo>
                  <a:pt x="2630" y="6524"/>
                  <a:pt x="2618" y="6523"/>
                  <a:pt x="2605" y="6523"/>
                </a:cubicBezTo>
                <a:cubicBezTo>
                  <a:pt x="2594" y="6523"/>
                  <a:pt x="2584" y="6522"/>
                  <a:pt x="2574" y="6522"/>
                </a:cubicBezTo>
                <a:cubicBezTo>
                  <a:pt x="2300" y="6522"/>
                  <a:pt x="2149" y="6656"/>
                  <a:pt x="2087" y="6930"/>
                </a:cubicBezTo>
                <a:cubicBezTo>
                  <a:pt x="2056" y="7069"/>
                  <a:pt x="1983" y="7200"/>
                  <a:pt x="1927" y="7338"/>
                </a:cubicBezTo>
                <a:cubicBezTo>
                  <a:pt x="3100" y="7405"/>
                  <a:pt x="3221" y="7433"/>
                  <a:pt x="3299" y="7671"/>
                </a:cubicBezTo>
                <a:cubicBezTo>
                  <a:pt x="3229" y="7665"/>
                  <a:pt x="3164" y="7661"/>
                  <a:pt x="3100" y="7655"/>
                </a:cubicBezTo>
                <a:cubicBezTo>
                  <a:pt x="2736" y="7623"/>
                  <a:pt x="2371" y="7595"/>
                  <a:pt x="2008" y="7557"/>
                </a:cubicBezTo>
                <a:cubicBezTo>
                  <a:pt x="1992" y="7555"/>
                  <a:pt x="1977" y="7554"/>
                  <a:pt x="1962" y="7554"/>
                </a:cubicBezTo>
                <a:cubicBezTo>
                  <a:pt x="1846" y="7554"/>
                  <a:pt x="1767" y="7609"/>
                  <a:pt x="1715" y="7714"/>
                </a:cubicBezTo>
                <a:cubicBezTo>
                  <a:pt x="1605" y="7933"/>
                  <a:pt x="1500" y="8154"/>
                  <a:pt x="1394" y="8371"/>
                </a:cubicBezTo>
                <a:cubicBezTo>
                  <a:pt x="1690" y="8328"/>
                  <a:pt x="1970" y="8267"/>
                  <a:pt x="2253" y="8250"/>
                </a:cubicBezTo>
                <a:cubicBezTo>
                  <a:pt x="2281" y="8248"/>
                  <a:pt x="2308" y="8248"/>
                  <a:pt x="2335" y="8248"/>
                </a:cubicBezTo>
                <a:cubicBezTo>
                  <a:pt x="2593" y="8248"/>
                  <a:pt x="2832" y="8325"/>
                  <a:pt x="2982" y="8586"/>
                </a:cubicBezTo>
                <a:cubicBezTo>
                  <a:pt x="2815" y="8731"/>
                  <a:pt x="2624" y="8760"/>
                  <a:pt x="2431" y="8760"/>
                </a:cubicBezTo>
                <a:cubicBezTo>
                  <a:pt x="2380" y="8760"/>
                  <a:pt x="2329" y="8758"/>
                  <a:pt x="2278" y="8756"/>
                </a:cubicBezTo>
                <a:cubicBezTo>
                  <a:pt x="2106" y="8748"/>
                  <a:pt x="1937" y="8700"/>
                  <a:pt x="1766" y="8680"/>
                </a:cubicBezTo>
                <a:cubicBezTo>
                  <a:pt x="1684" y="8670"/>
                  <a:pt x="1598" y="8655"/>
                  <a:pt x="1515" y="8655"/>
                </a:cubicBezTo>
                <a:cubicBezTo>
                  <a:pt x="1473" y="8655"/>
                  <a:pt x="1433" y="8659"/>
                  <a:pt x="1394" y="8670"/>
                </a:cubicBezTo>
                <a:cubicBezTo>
                  <a:pt x="1279" y="8704"/>
                  <a:pt x="1144" y="8783"/>
                  <a:pt x="1087" y="8882"/>
                </a:cubicBezTo>
                <a:cubicBezTo>
                  <a:pt x="912" y="9182"/>
                  <a:pt x="772" y="9502"/>
                  <a:pt x="628" y="9793"/>
                </a:cubicBezTo>
                <a:cubicBezTo>
                  <a:pt x="864" y="9758"/>
                  <a:pt x="1113" y="9711"/>
                  <a:pt x="1364" y="9688"/>
                </a:cubicBezTo>
                <a:cubicBezTo>
                  <a:pt x="1383" y="9686"/>
                  <a:pt x="1402" y="9685"/>
                  <a:pt x="1421" y="9685"/>
                </a:cubicBezTo>
                <a:cubicBezTo>
                  <a:pt x="1520" y="9685"/>
                  <a:pt x="1622" y="9708"/>
                  <a:pt x="1720" y="9729"/>
                </a:cubicBezTo>
                <a:cubicBezTo>
                  <a:pt x="1759" y="9738"/>
                  <a:pt x="1814" y="9793"/>
                  <a:pt x="1817" y="9829"/>
                </a:cubicBezTo>
                <a:cubicBezTo>
                  <a:pt x="1818" y="9869"/>
                  <a:pt x="1775" y="9927"/>
                  <a:pt x="1736" y="9947"/>
                </a:cubicBezTo>
                <a:cubicBezTo>
                  <a:pt x="1674" y="9981"/>
                  <a:pt x="1598" y="10004"/>
                  <a:pt x="1529" y="10004"/>
                </a:cubicBezTo>
                <a:cubicBezTo>
                  <a:pt x="1468" y="10004"/>
                  <a:pt x="1408" y="10005"/>
                  <a:pt x="1348" y="10005"/>
                </a:cubicBezTo>
                <a:cubicBezTo>
                  <a:pt x="1193" y="10005"/>
                  <a:pt x="1038" y="10001"/>
                  <a:pt x="886" y="9979"/>
                </a:cubicBezTo>
                <a:cubicBezTo>
                  <a:pt x="842" y="9972"/>
                  <a:pt x="800" y="9969"/>
                  <a:pt x="761" y="9969"/>
                </a:cubicBezTo>
                <a:cubicBezTo>
                  <a:pt x="563" y="9969"/>
                  <a:pt x="421" y="10054"/>
                  <a:pt x="339" y="10268"/>
                </a:cubicBezTo>
                <a:cubicBezTo>
                  <a:pt x="321" y="10316"/>
                  <a:pt x="297" y="10361"/>
                  <a:pt x="261" y="10441"/>
                </a:cubicBezTo>
                <a:cubicBezTo>
                  <a:pt x="461" y="10442"/>
                  <a:pt x="646" y="10445"/>
                  <a:pt x="829" y="10445"/>
                </a:cubicBezTo>
                <a:cubicBezTo>
                  <a:pt x="864" y="10445"/>
                  <a:pt x="899" y="10445"/>
                  <a:pt x="934" y="10445"/>
                </a:cubicBezTo>
                <a:cubicBezTo>
                  <a:pt x="1121" y="10443"/>
                  <a:pt x="1307" y="10432"/>
                  <a:pt x="1494" y="10432"/>
                </a:cubicBezTo>
                <a:cubicBezTo>
                  <a:pt x="1511" y="10432"/>
                  <a:pt x="1529" y="10432"/>
                  <a:pt x="1546" y="10432"/>
                </a:cubicBezTo>
                <a:cubicBezTo>
                  <a:pt x="1653" y="10434"/>
                  <a:pt x="1749" y="10474"/>
                  <a:pt x="1777" y="10630"/>
                </a:cubicBezTo>
                <a:cubicBezTo>
                  <a:pt x="1620" y="10633"/>
                  <a:pt x="1472" y="10638"/>
                  <a:pt x="1324" y="10639"/>
                </a:cubicBezTo>
                <a:cubicBezTo>
                  <a:pt x="1293" y="10639"/>
                  <a:pt x="1261" y="10639"/>
                  <a:pt x="1229" y="10639"/>
                </a:cubicBezTo>
                <a:cubicBezTo>
                  <a:pt x="1040" y="10639"/>
                  <a:pt x="852" y="10638"/>
                  <a:pt x="663" y="10638"/>
                </a:cubicBezTo>
                <a:cubicBezTo>
                  <a:pt x="606" y="10638"/>
                  <a:pt x="549" y="10638"/>
                  <a:pt x="492" y="10638"/>
                </a:cubicBezTo>
                <a:cubicBezTo>
                  <a:pt x="269" y="10640"/>
                  <a:pt x="235" y="10684"/>
                  <a:pt x="247" y="10914"/>
                </a:cubicBezTo>
                <a:cubicBezTo>
                  <a:pt x="263" y="11200"/>
                  <a:pt x="311" y="11493"/>
                  <a:pt x="275" y="11773"/>
                </a:cubicBezTo>
                <a:cubicBezTo>
                  <a:pt x="227" y="12149"/>
                  <a:pt x="111" y="12515"/>
                  <a:pt x="24" y="12885"/>
                </a:cubicBezTo>
                <a:cubicBezTo>
                  <a:pt x="18" y="12910"/>
                  <a:pt x="11" y="12934"/>
                  <a:pt x="1" y="12977"/>
                </a:cubicBezTo>
                <a:cubicBezTo>
                  <a:pt x="416" y="13001"/>
                  <a:pt x="822" y="13038"/>
                  <a:pt x="1228" y="13043"/>
                </a:cubicBezTo>
                <a:cubicBezTo>
                  <a:pt x="1258" y="13044"/>
                  <a:pt x="1288" y="13044"/>
                  <a:pt x="1317" y="13044"/>
                </a:cubicBezTo>
                <a:cubicBezTo>
                  <a:pt x="1637" y="13044"/>
                  <a:pt x="1956" y="13020"/>
                  <a:pt x="2276" y="12999"/>
                </a:cubicBezTo>
                <a:cubicBezTo>
                  <a:pt x="2373" y="12993"/>
                  <a:pt x="2471" y="12961"/>
                  <a:pt x="2564" y="12928"/>
                </a:cubicBezTo>
                <a:cubicBezTo>
                  <a:pt x="2797" y="12848"/>
                  <a:pt x="2874" y="12742"/>
                  <a:pt x="2870" y="12496"/>
                </a:cubicBezTo>
                <a:cubicBezTo>
                  <a:pt x="2862" y="12099"/>
                  <a:pt x="2846" y="11701"/>
                  <a:pt x="2834" y="11304"/>
                </a:cubicBezTo>
                <a:cubicBezTo>
                  <a:pt x="2831" y="11228"/>
                  <a:pt x="2830" y="11152"/>
                  <a:pt x="2848" y="11075"/>
                </a:cubicBezTo>
                <a:cubicBezTo>
                  <a:pt x="3102" y="11554"/>
                  <a:pt x="3105" y="12080"/>
                  <a:pt x="3138" y="12617"/>
                </a:cubicBezTo>
                <a:cubicBezTo>
                  <a:pt x="3309" y="12535"/>
                  <a:pt x="3375" y="12403"/>
                  <a:pt x="3408" y="12245"/>
                </a:cubicBezTo>
                <a:cubicBezTo>
                  <a:pt x="3467" y="11973"/>
                  <a:pt x="3389" y="11715"/>
                  <a:pt x="3328" y="11456"/>
                </a:cubicBezTo>
                <a:cubicBezTo>
                  <a:pt x="3277" y="11247"/>
                  <a:pt x="3245" y="11035"/>
                  <a:pt x="3350" y="10795"/>
                </a:cubicBezTo>
                <a:cubicBezTo>
                  <a:pt x="3536" y="11259"/>
                  <a:pt x="3606" y="11715"/>
                  <a:pt x="3612" y="12222"/>
                </a:cubicBezTo>
                <a:cubicBezTo>
                  <a:pt x="3975" y="11754"/>
                  <a:pt x="4397" y="11403"/>
                  <a:pt x="4885" y="11124"/>
                </a:cubicBezTo>
                <a:cubicBezTo>
                  <a:pt x="4776" y="10627"/>
                  <a:pt x="4427" y="10201"/>
                  <a:pt x="4446" y="9669"/>
                </a:cubicBezTo>
                <a:cubicBezTo>
                  <a:pt x="4447" y="9641"/>
                  <a:pt x="4488" y="9614"/>
                  <a:pt x="4544" y="9545"/>
                </a:cubicBezTo>
                <a:cubicBezTo>
                  <a:pt x="4722" y="9963"/>
                  <a:pt x="4887" y="10352"/>
                  <a:pt x="5056" y="10751"/>
                </a:cubicBezTo>
                <a:cubicBezTo>
                  <a:pt x="5190" y="10586"/>
                  <a:pt x="5324" y="10410"/>
                  <a:pt x="5473" y="10247"/>
                </a:cubicBezTo>
                <a:cubicBezTo>
                  <a:pt x="5736" y="9956"/>
                  <a:pt x="5761" y="9741"/>
                  <a:pt x="5540" y="9416"/>
                </a:cubicBezTo>
                <a:cubicBezTo>
                  <a:pt x="5464" y="9304"/>
                  <a:pt x="5366" y="9206"/>
                  <a:pt x="5294" y="9091"/>
                </a:cubicBezTo>
                <a:cubicBezTo>
                  <a:pt x="5237" y="8997"/>
                  <a:pt x="5204" y="8888"/>
                  <a:pt x="5184" y="8774"/>
                </a:cubicBezTo>
                <a:lnTo>
                  <a:pt x="5184" y="8774"/>
                </a:lnTo>
                <a:cubicBezTo>
                  <a:pt x="5488" y="9010"/>
                  <a:pt x="5646" y="9344"/>
                  <a:pt x="5812" y="9699"/>
                </a:cubicBezTo>
                <a:cubicBezTo>
                  <a:pt x="5930" y="9450"/>
                  <a:pt x="5941" y="9217"/>
                  <a:pt x="5799" y="9010"/>
                </a:cubicBezTo>
                <a:cubicBezTo>
                  <a:pt x="5649" y="8793"/>
                  <a:pt x="5464" y="8599"/>
                  <a:pt x="5291" y="8398"/>
                </a:cubicBezTo>
                <a:cubicBezTo>
                  <a:pt x="5206" y="8298"/>
                  <a:pt x="5107" y="8211"/>
                  <a:pt x="5034" y="8103"/>
                </a:cubicBezTo>
                <a:cubicBezTo>
                  <a:pt x="4996" y="8047"/>
                  <a:pt x="5001" y="7962"/>
                  <a:pt x="5010" y="7882"/>
                </a:cubicBezTo>
                <a:lnTo>
                  <a:pt x="5010" y="7882"/>
                </a:lnTo>
                <a:cubicBezTo>
                  <a:pt x="5529" y="8175"/>
                  <a:pt x="5860" y="8611"/>
                  <a:pt x="6093" y="9166"/>
                </a:cubicBezTo>
                <a:cubicBezTo>
                  <a:pt x="6264" y="8876"/>
                  <a:pt x="6420" y="8611"/>
                  <a:pt x="6575" y="8346"/>
                </a:cubicBezTo>
                <a:cubicBezTo>
                  <a:pt x="6618" y="8274"/>
                  <a:pt x="6650" y="8193"/>
                  <a:pt x="6701" y="8129"/>
                </a:cubicBezTo>
                <a:cubicBezTo>
                  <a:pt x="6870" y="7916"/>
                  <a:pt x="6845" y="7704"/>
                  <a:pt x="6702" y="7496"/>
                </a:cubicBezTo>
                <a:cubicBezTo>
                  <a:pt x="6533" y="7250"/>
                  <a:pt x="6360" y="7008"/>
                  <a:pt x="6185" y="6768"/>
                </a:cubicBezTo>
                <a:cubicBezTo>
                  <a:pt x="6071" y="6612"/>
                  <a:pt x="5939" y="6465"/>
                  <a:pt x="5964" y="6241"/>
                </a:cubicBezTo>
                <a:cubicBezTo>
                  <a:pt x="5983" y="6237"/>
                  <a:pt x="6001" y="6235"/>
                  <a:pt x="6017" y="6235"/>
                </a:cubicBezTo>
                <a:cubicBezTo>
                  <a:pt x="6124" y="6235"/>
                  <a:pt x="6190" y="6312"/>
                  <a:pt x="6242" y="6395"/>
                </a:cubicBezTo>
                <a:cubicBezTo>
                  <a:pt x="6430" y="6701"/>
                  <a:pt x="6611" y="7014"/>
                  <a:pt x="6794" y="7324"/>
                </a:cubicBezTo>
                <a:cubicBezTo>
                  <a:pt x="6851" y="7422"/>
                  <a:pt x="6906" y="7522"/>
                  <a:pt x="6963" y="7621"/>
                </a:cubicBezTo>
                <a:cubicBezTo>
                  <a:pt x="7454" y="7313"/>
                  <a:pt x="7565" y="6656"/>
                  <a:pt x="7210" y="6230"/>
                </a:cubicBezTo>
                <a:cubicBezTo>
                  <a:pt x="7143" y="6149"/>
                  <a:pt x="7070" y="6072"/>
                  <a:pt x="7014" y="5984"/>
                </a:cubicBezTo>
                <a:cubicBezTo>
                  <a:pt x="6962" y="5901"/>
                  <a:pt x="6913" y="5810"/>
                  <a:pt x="6893" y="5716"/>
                </a:cubicBezTo>
                <a:cubicBezTo>
                  <a:pt x="6877" y="5642"/>
                  <a:pt x="6910" y="5559"/>
                  <a:pt x="6920" y="5480"/>
                </a:cubicBezTo>
                <a:cubicBezTo>
                  <a:pt x="6994" y="5509"/>
                  <a:pt x="7090" y="5519"/>
                  <a:pt x="7136" y="5572"/>
                </a:cubicBezTo>
                <a:cubicBezTo>
                  <a:pt x="7296" y="5757"/>
                  <a:pt x="7441" y="5954"/>
                  <a:pt x="7585" y="6154"/>
                </a:cubicBezTo>
                <a:cubicBezTo>
                  <a:pt x="7638" y="6228"/>
                  <a:pt x="7671" y="6318"/>
                  <a:pt x="7730" y="6430"/>
                </a:cubicBezTo>
                <a:cubicBezTo>
                  <a:pt x="7813" y="6233"/>
                  <a:pt x="7817" y="6065"/>
                  <a:pt x="7746" y="5896"/>
                </a:cubicBezTo>
                <a:cubicBezTo>
                  <a:pt x="7656" y="5684"/>
                  <a:pt x="7484" y="5547"/>
                  <a:pt x="7300" y="5424"/>
                </a:cubicBezTo>
                <a:cubicBezTo>
                  <a:pt x="7192" y="5350"/>
                  <a:pt x="7076" y="5287"/>
                  <a:pt x="6973" y="5208"/>
                </a:cubicBezTo>
                <a:cubicBezTo>
                  <a:pt x="6911" y="5160"/>
                  <a:pt x="6867" y="5087"/>
                  <a:pt x="6794" y="5001"/>
                </a:cubicBezTo>
                <a:lnTo>
                  <a:pt x="6794" y="5001"/>
                </a:lnTo>
                <a:cubicBezTo>
                  <a:pt x="7072" y="5006"/>
                  <a:pt x="7299" y="5169"/>
                  <a:pt x="7846" y="5716"/>
                </a:cubicBezTo>
                <a:cubicBezTo>
                  <a:pt x="8164" y="5057"/>
                  <a:pt x="7992" y="3585"/>
                  <a:pt x="6735" y="2858"/>
                </a:cubicBezTo>
                <a:cubicBezTo>
                  <a:pt x="7167" y="1903"/>
                  <a:pt x="7690" y="995"/>
                  <a:pt x="8239" y="89"/>
                </a:cubicBezTo>
                <a:cubicBezTo>
                  <a:pt x="8201" y="70"/>
                  <a:pt x="8175" y="55"/>
                  <a:pt x="8149" y="42"/>
                </a:cubicBezTo>
                <a:cubicBezTo>
                  <a:pt x="8125" y="32"/>
                  <a:pt x="8102" y="23"/>
                  <a:pt x="8044" y="1"/>
                </a:cubicBezTo>
                <a:close/>
              </a:path>
            </a:pathLst>
          </a:custGeom>
          <a:solidFill>
            <a:srgbClr val="FFC8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 rot="7135365" flipH="1">
            <a:off x="-86839" y="3351492"/>
            <a:ext cx="1302568" cy="1602149"/>
          </a:xfrm>
          <a:custGeom>
            <a:avLst/>
            <a:gdLst/>
            <a:ahLst/>
            <a:cxnLst/>
            <a:rect l="l" t="t" r="r" b="b"/>
            <a:pathLst>
              <a:path w="10996" h="13525" extrusionOk="0">
                <a:moveTo>
                  <a:pt x="10427" y="939"/>
                </a:moveTo>
                <a:cubicBezTo>
                  <a:pt x="10433" y="944"/>
                  <a:pt x="10439" y="950"/>
                  <a:pt x="10445" y="955"/>
                </a:cubicBezTo>
                <a:cubicBezTo>
                  <a:pt x="10269" y="1168"/>
                  <a:pt x="10097" y="1384"/>
                  <a:pt x="9917" y="1593"/>
                </a:cubicBezTo>
                <a:cubicBezTo>
                  <a:pt x="9117" y="2525"/>
                  <a:pt x="8201" y="3325"/>
                  <a:pt x="7158" y="3971"/>
                </a:cubicBezTo>
                <a:cubicBezTo>
                  <a:pt x="6592" y="4321"/>
                  <a:pt x="6019" y="4663"/>
                  <a:pt x="5431" y="4974"/>
                </a:cubicBezTo>
                <a:cubicBezTo>
                  <a:pt x="4388" y="5525"/>
                  <a:pt x="3475" y="6239"/>
                  <a:pt x="2688" y="7111"/>
                </a:cubicBezTo>
                <a:cubicBezTo>
                  <a:pt x="2278" y="7565"/>
                  <a:pt x="1907" y="8055"/>
                  <a:pt x="1519" y="8529"/>
                </a:cubicBezTo>
                <a:cubicBezTo>
                  <a:pt x="1502" y="8549"/>
                  <a:pt x="1487" y="8569"/>
                  <a:pt x="1449" y="8576"/>
                </a:cubicBezTo>
                <a:cubicBezTo>
                  <a:pt x="1555" y="8398"/>
                  <a:pt x="1657" y="8217"/>
                  <a:pt x="1767" y="8041"/>
                </a:cubicBezTo>
                <a:cubicBezTo>
                  <a:pt x="2442" y="6961"/>
                  <a:pt x="3297" y="6048"/>
                  <a:pt x="4350" y="5332"/>
                </a:cubicBezTo>
                <a:cubicBezTo>
                  <a:pt x="4878" y="4973"/>
                  <a:pt x="5432" y="4652"/>
                  <a:pt x="5985" y="4331"/>
                </a:cubicBezTo>
                <a:cubicBezTo>
                  <a:pt x="6666" y="3935"/>
                  <a:pt x="7368" y="3574"/>
                  <a:pt x="7999" y="3097"/>
                </a:cubicBezTo>
                <a:cubicBezTo>
                  <a:pt x="8748" y="2531"/>
                  <a:pt x="9450" y="1912"/>
                  <a:pt x="10116" y="1250"/>
                </a:cubicBezTo>
                <a:cubicBezTo>
                  <a:pt x="10219" y="1146"/>
                  <a:pt x="10323" y="1042"/>
                  <a:pt x="10427" y="939"/>
                </a:cubicBezTo>
                <a:close/>
                <a:moveTo>
                  <a:pt x="10867" y="1"/>
                </a:moveTo>
                <a:cubicBezTo>
                  <a:pt x="10836" y="1"/>
                  <a:pt x="10799" y="17"/>
                  <a:pt x="10759" y="49"/>
                </a:cubicBezTo>
                <a:cubicBezTo>
                  <a:pt x="10701" y="96"/>
                  <a:pt x="10647" y="152"/>
                  <a:pt x="10598" y="208"/>
                </a:cubicBezTo>
                <a:cubicBezTo>
                  <a:pt x="10384" y="455"/>
                  <a:pt x="10119" y="602"/>
                  <a:pt x="9796" y="651"/>
                </a:cubicBezTo>
                <a:cubicBezTo>
                  <a:pt x="9450" y="704"/>
                  <a:pt x="9104" y="759"/>
                  <a:pt x="8758" y="821"/>
                </a:cubicBezTo>
                <a:cubicBezTo>
                  <a:pt x="8439" y="876"/>
                  <a:pt x="8118" y="924"/>
                  <a:pt x="7822" y="1068"/>
                </a:cubicBezTo>
                <a:cubicBezTo>
                  <a:pt x="7667" y="1143"/>
                  <a:pt x="7581" y="1264"/>
                  <a:pt x="7571" y="1434"/>
                </a:cubicBezTo>
                <a:cubicBezTo>
                  <a:pt x="7563" y="1598"/>
                  <a:pt x="7560" y="1762"/>
                  <a:pt x="7560" y="1925"/>
                </a:cubicBezTo>
                <a:cubicBezTo>
                  <a:pt x="7561" y="2228"/>
                  <a:pt x="7549" y="2527"/>
                  <a:pt x="7424" y="2810"/>
                </a:cubicBezTo>
                <a:cubicBezTo>
                  <a:pt x="7399" y="2866"/>
                  <a:pt x="7366" y="2918"/>
                  <a:pt x="7337" y="2972"/>
                </a:cubicBezTo>
                <a:cubicBezTo>
                  <a:pt x="7317" y="2943"/>
                  <a:pt x="7321" y="2925"/>
                  <a:pt x="7322" y="2906"/>
                </a:cubicBezTo>
                <a:cubicBezTo>
                  <a:pt x="7340" y="2588"/>
                  <a:pt x="7360" y="2270"/>
                  <a:pt x="7377" y="1950"/>
                </a:cubicBezTo>
                <a:cubicBezTo>
                  <a:pt x="7384" y="1803"/>
                  <a:pt x="7388" y="1655"/>
                  <a:pt x="7390" y="1507"/>
                </a:cubicBezTo>
                <a:cubicBezTo>
                  <a:pt x="7392" y="1419"/>
                  <a:pt x="7386" y="1330"/>
                  <a:pt x="7384" y="1242"/>
                </a:cubicBezTo>
                <a:cubicBezTo>
                  <a:pt x="7294" y="1261"/>
                  <a:pt x="7196" y="1265"/>
                  <a:pt x="7114" y="1303"/>
                </a:cubicBezTo>
                <a:cubicBezTo>
                  <a:pt x="6536" y="1576"/>
                  <a:pt x="5997" y="1915"/>
                  <a:pt x="5489" y="2301"/>
                </a:cubicBezTo>
                <a:cubicBezTo>
                  <a:pt x="5367" y="2394"/>
                  <a:pt x="5295" y="2516"/>
                  <a:pt x="5279" y="2667"/>
                </a:cubicBezTo>
                <a:cubicBezTo>
                  <a:pt x="5254" y="2894"/>
                  <a:pt x="5231" y="3121"/>
                  <a:pt x="5215" y="3348"/>
                </a:cubicBezTo>
                <a:cubicBezTo>
                  <a:pt x="5192" y="3652"/>
                  <a:pt x="5204" y="3960"/>
                  <a:pt x="5089" y="4250"/>
                </a:cubicBezTo>
                <a:cubicBezTo>
                  <a:pt x="5013" y="4441"/>
                  <a:pt x="4907" y="4613"/>
                  <a:pt x="4779" y="4737"/>
                </a:cubicBezTo>
                <a:cubicBezTo>
                  <a:pt x="4828" y="4523"/>
                  <a:pt x="4914" y="4291"/>
                  <a:pt x="4924" y="4057"/>
                </a:cubicBezTo>
                <a:cubicBezTo>
                  <a:pt x="4940" y="3700"/>
                  <a:pt x="5001" y="3353"/>
                  <a:pt x="5073" y="3007"/>
                </a:cubicBezTo>
                <a:cubicBezTo>
                  <a:pt x="5103" y="2866"/>
                  <a:pt x="5125" y="2721"/>
                  <a:pt x="5129" y="2577"/>
                </a:cubicBezTo>
                <a:cubicBezTo>
                  <a:pt x="5132" y="2478"/>
                  <a:pt x="5098" y="2428"/>
                  <a:pt x="5034" y="2428"/>
                </a:cubicBezTo>
                <a:cubicBezTo>
                  <a:pt x="5005" y="2428"/>
                  <a:pt x="4970" y="2439"/>
                  <a:pt x="4929" y="2460"/>
                </a:cubicBezTo>
                <a:cubicBezTo>
                  <a:pt x="4853" y="2500"/>
                  <a:pt x="4782" y="2555"/>
                  <a:pt x="4710" y="2604"/>
                </a:cubicBezTo>
                <a:cubicBezTo>
                  <a:pt x="4391" y="2827"/>
                  <a:pt x="4068" y="3044"/>
                  <a:pt x="3755" y="3275"/>
                </a:cubicBezTo>
                <a:cubicBezTo>
                  <a:pt x="3456" y="3495"/>
                  <a:pt x="3332" y="3792"/>
                  <a:pt x="3402" y="4165"/>
                </a:cubicBezTo>
                <a:cubicBezTo>
                  <a:pt x="3444" y="4390"/>
                  <a:pt x="3484" y="4615"/>
                  <a:pt x="3511" y="4842"/>
                </a:cubicBezTo>
                <a:cubicBezTo>
                  <a:pt x="3541" y="5097"/>
                  <a:pt x="3514" y="5347"/>
                  <a:pt x="3362" y="5574"/>
                </a:cubicBezTo>
                <a:cubicBezTo>
                  <a:pt x="3490" y="4969"/>
                  <a:pt x="3238" y="4383"/>
                  <a:pt x="3295" y="3773"/>
                </a:cubicBezTo>
                <a:lnTo>
                  <a:pt x="3295" y="3773"/>
                </a:lnTo>
                <a:cubicBezTo>
                  <a:pt x="3043" y="3815"/>
                  <a:pt x="2891" y="3974"/>
                  <a:pt x="2779" y="4168"/>
                </a:cubicBezTo>
                <a:cubicBezTo>
                  <a:pt x="2677" y="4345"/>
                  <a:pt x="2535" y="4473"/>
                  <a:pt x="2372" y="4591"/>
                </a:cubicBezTo>
                <a:cubicBezTo>
                  <a:pt x="1702" y="5078"/>
                  <a:pt x="1354" y="5931"/>
                  <a:pt x="1569" y="6773"/>
                </a:cubicBezTo>
                <a:cubicBezTo>
                  <a:pt x="1624" y="6984"/>
                  <a:pt x="1641" y="7207"/>
                  <a:pt x="1658" y="7426"/>
                </a:cubicBezTo>
                <a:cubicBezTo>
                  <a:pt x="1667" y="7553"/>
                  <a:pt x="1641" y="7682"/>
                  <a:pt x="1631" y="7812"/>
                </a:cubicBezTo>
                <a:cubicBezTo>
                  <a:pt x="1622" y="7811"/>
                  <a:pt x="1612" y="7811"/>
                  <a:pt x="1604" y="7810"/>
                </a:cubicBezTo>
                <a:cubicBezTo>
                  <a:pt x="1601" y="7780"/>
                  <a:pt x="1601" y="7751"/>
                  <a:pt x="1596" y="7722"/>
                </a:cubicBezTo>
                <a:cubicBezTo>
                  <a:pt x="1549" y="7471"/>
                  <a:pt x="1523" y="7215"/>
                  <a:pt x="1453" y="6972"/>
                </a:cubicBezTo>
                <a:cubicBezTo>
                  <a:pt x="1337" y="6577"/>
                  <a:pt x="1135" y="6203"/>
                  <a:pt x="1214" y="5760"/>
                </a:cubicBezTo>
                <a:lnTo>
                  <a:pt x="1214" y="5760"/>
                </a:lnTo>
                <a:cubicBezTo>
                  <a:pt x="1182" y="5769"/>
                  <a:pt x="1162" y="5769"/>
                  <a:pt x="1148" y="5778"/>
                </a:cubicBezTo>
                <a:cubicBezTo>
                  <a:pt x="916" y="5923"/>
                  <a:pt x="725" y="6364"/>
                  <a:pt x="793" y="6633"/>
                </a:cubicBezTo>
                <a:cubicBezTo>
                  <a:pt x="837" y="6801"/>
                  <a:pt x="911" y="6962"/>
                  <a:pt x="970" y="7127"/>
                </a:cubicBezTo>
                <a:cubicBezTo>
                  <a:pt x="1031" y="7299"/>
                  <a:pt x="1089" y="7472"/>
                  <a:pt x="1149" y="7645"/>
                </a:cubicBezTo>
                <a:lnTo>
                  <a:pt x="1112" y="7660"/>
                </a:lnTo>
                <a:cubicBezTo>
                  <a:pt x="1008" y="7488"/>
                  <a:pt x="881" y="7325"/>
                  <a:pt x="806" y="7142"/>
                </a:cubicBezTo>
                <a:cubicBezTo>
                  <a:pt x="732" y="6960"/>
                  <a:pt x="713" y="6756"/>
                  <a:pt x="668" y="6556"/>
                </a:cubicBezTo>
                <a:cubicBezTo>
                  <a:pt x="649" y="6569"/>
                  <a:pt x="625" y="6581"/>
                  <a:pt x="609" y="6600"/>
                </a:cubicBezTo>
                <a:cubicBezTo>
                  <a:pt x="425" y="6834"/>
                  <a:pt x="257" y="7079"/>
                  <a:pt x="159" y="7363"/>
                </a:cubicBezTo>
                <a:cubicBezTo>
                  <a:pt x="41" y="7699"/>
                  <a:pt x="61" y="8010"/>
                  <a:pt x="324" y="8285"/>
                </a:cubicBezTo>
                <a:cubicBezTo>
                  <a:pt x="432" y="8396"/>
                  <a:pt x="521" y="8529"/>
                  <a:pt x="598" y="8664"/>
                </a:cubicBezTo>
                <a:cubicBezTo>
                  <a:pt x="797" y="9013"/>
                  <a:pt x="835" y="9373"/>
                  <a:pt x="649" y="9745"/>
                </a:cubicBezTo>
                <a:cubicBezTo>
                  <a:pt x="448" y="10146"/>
                  <a:pt x="284" y="10559"/>
                  <a:pt x="185" y="10997"/>
                </a:cubicBezTo>
                <a:cubicBezTo>
                  <a:pt x="1" y="11809"/>
                  <a:pt x="22" y="12608"/>
                  <a:pt x="323" y="13391"/>
                </a:cubicBezTo>
                <a:cubicBezTo>
                  <a:pt x="340" y="13437"/>
                  <a:pt x="370" y="13480"/>
                  <a:pt x="394" y="13525"/>
                </a:cubicBezTo>
                <a:cubicBezTo>
                  <a:pt x="410" y="13521"/>
                  <a:pt x="427" y="13518"/>
                  <a:pt x="442" y="13514"/>
                </a:cubicBezTo>
                <a:cubicBezTo>
                  <a:pt x="432" y="13341"/>
                  <a:pt x="436" y="13167"/>
                  <a:pt x="410" y="12997"/>
                </a:cubicBezTo>
                <a:cubicBezTo>
                  <a:pt x="302" y="12316"/>
                  <a:pt x="268" y="11639"/>
                  <a:pt x="378" y="10952"/>
                </a:cubicBezTo>
                <a:cubicBezTo>
                  <a:pt x="489" y="10255"/>
                  <a:pt x="1149" y="9560"/>
                  <a:pt x="1916" y="9560"/>
                </a:cubicBezTo>
                <a:cubicBezTo>
                  <a:pt x="2040" y="9560"/>
                  <a:pt x="2167" y="9578"/>
                  <a:pt x="2294" y="9617"/>
                </a:cubicBezTo>
                <a:cubicBezTo>
                  <a:pt x="2414" y="9654"/>
                  <a:pt x="2534" y="9672"/>
                  <a:pt x="2653" y="9672"/>
                </a:cubicBezTo>
                <a:cubicBezTo>
                  <a:pt x="2952" y="9672"/>
                  <a:pt x="3241" y="9560"/>
                  <a:pt x="3491" y="9357"/>
                </a:cubicBezTo>
                <a:cubicBezTo>
                  <a:pt x="3704" y="9184"/>
                  <a:pt x="3889" y="8973"/>
                  <a:pt x="4075" y="8767"/>
                </a:cubicBezTo>
                <a:cubicBezTo>
                  <a:pt x="4178" y="8653"/>
                  <a:pt x="4254" y="8513"/>
                  <a:pt x="4342" y="8384"/>
                </a:cubicBezTo>
                <a:cubicBezTo>
                  <a:pt x="4335" y="8377"/>
                  <a:pt x="4327" y="8369"/>
                  <a:pt x="4320" y="8361"/>
                </a:cubicBezTo>
                <a:cubicBezTo>
                  <a:pt x="4171" y="8426"/>
                  <a:pt x="4019" y="8486"/>
                  <a:pt x="3872" y="8556"/>
                </a:cubicBezTo>
                <a:cubicBezTo>
                  <a:pt x="3785" y="8597"/>
                  <a:pt x="3697" y="8618"/>
                  <a:pt x="3608" y="8618"/>
                </a:cubicBezTo>
                <a:cubicBezTo>
                  <a:pt x="3545" y="8618"/>
                  <a:pt x="3481" y="8607"/>
                  <a:pt x="3416" y="8584"/>
                </a:cubicBezTo>
                <a:cubicBezTo>
                  <a:pt x="3072" y="8463"/>
                  <a:pt x="2729" y="8337"/>
                  <a:pt x="2385" y="8214"/>
                </a:cubicBezTo>
                <a:cubicBezTo>
                  <a:pt x="2387" y="8208"/>
                  <a:pt x="2389" y="8203"/>
                  <a:pt x="2390" y="8197"/>
                </a:cubicBezTo>
                <a:cubicBezTo>
                  <a:pt x="2641" y="8242"/>
                  <a:pt x="2891" y="8301"/>
                  <a:pt x="3143" y="8329"/>
                </a:cubicBezTo>
                <a:cubicBezTo>
                  <a:pt x="3239" y="8339"/>
                  <a:pt x="3336" y="8346"/>
                  <a:pt x="3432" y="8346"/>
                </a:cubicBezTo>
                <a:cubicBezTo>
                  <a:pt x="3686" y="8346"/>
                  <a:pt x="3934" y="8298"/>
                  <a:pt x="4158" y="8149"/>
                </a:cubicBezTo>
                <a:cubicBezTo>
                  <a:pt x="4361" y="8014"/>
                  <a:pt x="4554" y="7865"/>
                  <a:pt x="4745" y="7714"/>
                </a:cubicBezTo>
                <a:cubicBezTo>
                  <a:pt x="4960" y="7544"/>
                  <a:pt x="5168" y="7366"/>
                  <a:pt x="5378" y="7189"/>
                </a:cubicBezTo>
                <a:cubicBezTo>
                  <a:pt x="5411" y="7161"/>
                  <a:pt x="5443" y="7130"/>
                  <a:pt x="5474" y="7099"/>
                </a:cubicBezTo>
                <a:cubicBezTo>
                  <a:pt x="5472" y="7089"/>
                  <a:pt x="5468" y="7078"/>
                  <a:pt x="5465" y="7068"/>
                </a:cubicBezTo>
                <a:cubicBezTo>
                  <a:pt x="5455" y="7068"/>
                  <a:pt x="5445" y="7068"/>
                  <a:pt x="5435" y="7068"/>
                </a:cubicBezTo>
                <a:cubicBezTo>
                  <a:pt x="5409" y="7068"/>
                  <a:pt x="5384" y="7067"/>
                  <a:pt x="5358" y="7067"/>
                </a:cubicBezTo>
                <a:cubicBezTo>
                  <a:pt x="5320" y="7067"/>
                  <a:pt x="5283" y="7069"/>
                  <a:pt x="5247" y="7078"/>
                </a:cubicBezTo>
                <a:cubicBezTo>
                  <a:pt x="5167" y="7098"/>
                  <a:pt x="5088" y="7107"/>
                  <a:pt x="5011" y="7107"/>
                </a:cubicBezTo>
                <a:cubicBezTo>
                  <a:pt x="4804" y="7107"/>
                  <a:pt x="4607" y="7045"/>
                  <a:pt x="4411" y="6969"/>
                </a:cubicBezTo>
                <a:cubicBezTo>
                  <a:pt x="4123" y="6857"/>
                  <a:pt x="3835" y="6748"/>
                  <a:pt x="3559" y="6643"/>
                </a:cubicBezTo>
                <a:cubicBezTo>
                  <a:pt x="3698" y="6602"/>
                  <a:pt x="3838" y="6582"/>
                  <a:pt x="3980" y="6582"/>
                </a:cubicBezTo>
                <a:cubicBezTo>
                  <a:pt x="4181" y="6582"/>
                  <a:pt x="4386" y="6622"/>
                  <a:pt x="4589" y="6699"/>
                </a:cubicBezTo>
                <a:cubicBezTo>
                  <a:pt x="4728" y="6752"/>
                  <a:pt x="4867" y="6805"/>
                  <a:pt x="5011" y="6844"/>
                </a:cubicBezTo>
                <a:cubicBezTo>
                  <a:pt x="5149" y="6883"/>
                  <a:pt x="5290" y="6909"/>
                  <a:pt x="5430" y="6909"/>
                </a:cubicBezTo>
                <a:cubicBezTo>
                  <a:pt x="5550" y="6909"/>
                  <a:pt x="5669" y="6890"/>
                  <a:pt x="5786" y="6844"/>
                </a:cubicBezTo>
                <a:cubicBezTo>
                  <a:pt x="6239" y="6667"/>
                  <a:pt x="6664" y="6437"/>
                  <a:pt x="7030" y="6109"/>
                </a:cubicBezTo>
                <a:cubicBezTo>
                  <a:pt x="7069" y="6074"/>
                  <a:pt x="7095" y="6024"/>
                  <a:pt x="7141" y="5962"/>
                </a:cubicBezTo>
                <a:lnTo>
                  <a:pt x="7141" y="5962"/>
                </a:lnTo>
                <a:cubicBezTo>
                  <a:pt x="6813" y="5964"/>
                  <a:pt x="6506" y="5970"/>
                  <a:pt x="6204" y="5970"/>
                </a:cubicBezTo>
                <a:cubicBezTo>
                  <a:pt x="6124" y="5970"/>
                  <a:pt x="6044" y="5969"/>
                  <a:pt x="5964" y="5969"/>
                </a:cubicBezTo>
                <a:cubicBezTo>
                  <a:pt x="5567" y="5964"/>
                  <a:pt x="5252" y="5692"/>
                  <a:pt x="4854" y="5629"/>
                </a:cubicBezTo>
                <a:cubicBezTo>
                  <a:pt x="4946" y="5599"/>
                  <a:pt x="5062" y="5586"/>
                  <a:pt x="5187" y="5586"/>
                </a:cubicBezTo>
                <a:cubicBezTo>
                  <a:pt x="5390" y="5586"/>
                  <a:pt x="5614" y="5621"/>
                  <a:pt x="5780" y="5680"/>
                </a:cubicBezTo>
                <a:cubicBezTo>
                  <a:pt x="6066" y="5782"/>
                  <a:pt x="6352" y="5839"/>
                  <a:pt x="6636" y="5839"/>
                </a:cubicBezTo>
                <a:cubicBezTo>
                  <a:pt x="6939" y="5839"/>
                  <a:pt x="7240" y="5774"/>
                  <a:pt x="7536" y="5628"/>
                </a:cubicBezTo>
                <a:cubicBezTo>
                  <a:pt x="8083" y="5357"/>
                  <a:pt x="8619" y="5067"/>
                  <a:pt x="9161" y="4785"/>
                </a:cubicBezTo>
                <a:cubicBezTo>
                  <a:pt x="9179" y="4775"/>
                  <a:pt x="9195" y="4760"/>
                  <a:pt x="9211" y="4747"/>
                </a:cubicBezTo>
                <a:cubicBezTo>
                  <a:pt x="9212" y="4735"/>
                  <a:pt x="9213" y="4723"/>
                  <a:pt x="9213" y="4711"/>
                </a:cubicBezTo>
                <a:lnTo>
                  <a:pt x="9213" y="4711"/>
                </a:lnTo>
                <a:cubicBezTo>
                  <a:pt x="9157" y="4714"/>
                  <a:pt x="9101" y="4716"/>
                  <a:pt x="9046" y="4716"/>
                </a:cubicBezTo>
                <a:cubicBezTo>
                  <a:pt x="8375" y="4716"/>
                  <a:pt x="7760" y="4497"/>
                  <a:pt x="7160" y="4218"/>
                </a:cubicBezTo>
                <a:cubicBezTo>
                  <a:pt x="7180" y="4213"/>
                  <a:pt x="7198" y="4211"/>
                  <a:pt x="7216" y="4211"/>
                </a:cubicBezTo>
                <a:cubicBezTo>
                  <a:pt x="7243" y="4211"/>
                  <a:pt x="7269" y="4215"/>
                  <a:pt x="7296" y="4220"/>
                </a:cubicBezTo>
                <a:cubicBezTo>
                  <a:pt x="7729" y="4306"/>
                  <a:pt x="8162" y="4399"/>
                  <a:pt x="8597" y="4475"/>
                </a:cubicBezTo>
                <a:cubicBezTo>
                  <a:pt x="8702" y="4494"/>
                  <a:pt x="8805" y="4503"/>
                  <a:pt x="8905" y="4503"/>
                </a:cubicBezTo>
                <a:cubicBezTo>
                  <a:pt x="9304" y="4503"/>
                  <a:pt x="9662" y="4356"/>
                  <a:pt x="9955" y="4046"/>
                </a:cubicBezTo>
                <a:cubicBezTo>
                  <a:pt x="10179" y="3809"/>
                  <a:pt x="10380" y="3547"/>
                  <a:pt x="10558" y="3274"/>
                </a:cubicBezTo>
                <a:cubicBezTo>
                  <a:pt x="10712" y="3037"/>
                  <a:pt x="10821" y="2769"/>
                  <a:pt x="10943" y="2512"/>
                </a:cubicBezTo>
                <a:cubicBezTo>
                  <a:pt x="10968" y="2460"/>
                  <a:pt x="10961" y="2396"/>
                  <a:pt x="10969" y="2337"/>
                </a:cubicBezTo>
                <a:cubicBezTo>
                  <a:pt x="10957" y="2332"/>
                  <a:pt x="10946" y="2327"/>
                  <a:pt x="10934" y="2321"/>
                </a:cubicBezTo>
                <a:cubicBezTo>
                  <a:pt x="10883" y="2352"/>
                  <a:pt x="10828" y="2378"/>
                  <a:pt x="10783" y="2416"/>
                </a:cubicBezTo>
                <a:cubicBezTo>
                  <a:pt x="10475" y="2663"/>
                  <a:pt x="10125" y="2814"/>
                  <a:pt x="9742" y="2892"/>
                </a:cubicBezTo>
                <a:cubicBezTo>
                  <a:pt x="9609" y="2920"/>
                  <a:pt x="9475" y="2934"/>
                  <a:pt x="9342" y="2934"/>
                </a:cubicBezTo>
                <a:cubicBezTo>
                  <a:pt x="9202" y="2934"/>
                  <a:pt x="9063" y="2918"/>
                  <a:pt x="8923" y="2885"/>
                </a:cubicBezTo>
                <a:cubicBezTo>
                  <a:pt x="8984" y="2863"/>
                  <a:pt x="9045" y="2846"/>
                  <a:pt x="9107" y="2836"/>
                </a:cubicBezTo>
                <a:cubicBezTo>
                  <a:pt x="9677" y="2739"/>
                  <a:pt x="10185" y="2526"/>
                  <a:pt x="10598" y="2101"/>
                </a:cubicBezTo>
                <a:cubicBezTo>
                  <a:pt x="10808" y="1885"/>
                  <a:pt x="10994" y="1678"/>
                  <a:pt x="10983" y="1349"/>
                </a:cubicBezTo>
                <a:cubicBezTo>
                  <a:pt x="10973" y="1083"/>
                  <a:pt x="10996" y="816"/>
                  <a:pt x="10996" y="550"/>
                </a:cubicBezTo>
                <a:cubicBezTo>
                  <a:pt x="10996" y="406"/>
                  <a:pt x="10988" y="260"/>
                  <a:pt x="10965" y="119"/>
                </a:cubicBezTo>
                <a:cubicBezTo>
                  <a:pt x="10953" y="40"/>
                  <a:pt x="10917" y="1"/>
                  <a:pt x="10867" y="1"/>
                </a:cubicBezTo>
                <a:close/>
              </a:path>
            </a:pathLst>
          </a:custGeom>
          <a:solidFill>
            <a:srgbClr val="529BA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 txBox="1">
            <a:spLocks noGrp="1"/>
          </p:cNvSpPr>
          <p:nvPr>
            <p:ph type="title"/>
          </p:nvPr>
        </p:nvSpPr>
        <p:spPr>
          <a:xfrm>
            <a:off x="3238600" y="3428984"/>
            <a:ext cx="5714800" cy="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subTitle" idx="1"/>
          </p:nvPr>
        </p:nvSpPr>
        <p:spPr>
          <a:xfrm>
            <a:off x="4121933" y="4176984"/>
            <a:ext cx="3948000" cy="81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title" idx="2" hasCustomPrompt="1"/>
          </p:nvPr>
        </p:nvSpPr>
        <p:spPr>
          <a:xfrm>
            <a:off x="3709333" y="1679201"/>
            <a:ext cx="4773200" cy="14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89924096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4"/>
          <p:cNvGrpSpPr/>
          <p:nvPr/>
        </p:nvGrpSpPr>
        <p:grpSpPr>
          <a:xfrm>
            <a:off x="10940151" y="5633800"/>
            <a:ext cx="723700" cy="808000"/>
            <a:chOff x="2437000" y="628925"/>
            <a:chExt cx="542775" cy="606000"/>
          </a:xfrm>
        </p:grpSpPr>
        <p:sp>
          <p:nvSpPr>
            <p:cNvPr id="46" name="Google Shape;46;p4"/>
            <p:cNvSpPr/>
            <p:nvPr/>
          </p:nvSpPr>
          <p:spPr>
            <a:xfrm>
              <a:off x="2437000" y="802025"/>
              <a:ext cx="259800" cy="259800"/>
            </a:xfrm>
            <a:prstGeom prst="ellipse">
              <a:avLst/>
            </a:prstGeom>
            <a:solidFill>
              <a:srgbClr val="00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2806675" y="1061825"/>
              <a:ext cx="173100" cy="173100"/>
            </a:xfrm>
            <a:prstGeom prst="ellipse">
              <a:avLst/>
            </a:prstGeom>
            <a:solidFill>
              <a:srgbClr val="FFC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2806675" y="628925"/>
              <a:ext cx="173100" cy="173100"/>
            </a:xfrm>
            <a:prstGeom prst="ellipse">
              <a:avLst/>
            </a:prstGeom>
            <a:solidFill>
              <a:srgbClr val="529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Google Shape;49;p4"/>
          <p:cNvSpPr/>
          <p:nvPr/>
        </p:nvSpPr>
        <p:spPr>
          <a:xfrm rot="-2388290">
            <a:off x="-510018" y="5931457"/>
            <a:ext cx="1671596" cy="925879"/>
          </a:xfrm>
          <a:custGeom>
            <a:avLst/>
            <a:gdLst/>
            <a:ahLst/>
            <a:cxnLst/>
            <a:rect l="l" t="t" r="r" b="b"/>
            <a:pathLst>
              <a:path w="12535" h="6943" extrusionOk="0">
                <a:moveTo>
                  <a:pt x="1" y="3790"/>
                </a:moveTo>
                <a:cubicBezTo>
                  <a:pt x="1211" y="3987"/>
                  <a:pt x="2114" y="2915"/>
                  <a:pt x="2693" y="1720"/>
                </a:cubicBezTo>
                <a:cubicBezTo>
                  <a:pt x="2894" y="1304"/>
                  <a:pt x="3442" y="250"/>
                  <a:pt x="3950" y="524"/>
                </a:cubicBezTo>
                <a:cubicBezTo>
                  <a:pt x="4150" y="631"/>
                  <a:pt x="3924" y="1154"/>
                  <a:pt x="3854" y="1289"/>
                </a:cubicBezTo>
                <a:cubicBezTo>
                  <a:pt x="3554" y="1860"/>
                  <a:pt x="3093" y="2170"/>
                  <a:pt x="2733" y="2666"/>
                </a:cubicBezTo>
                <a:cubicBezTo>
                  <a:pt x="2603" y="2846"/>
                  <a:pt x="2350" y="3178"/>
                  <a:pt x="2679" y="3235"/>
                </a:cubicBezTo>
                <a:cubicBezTo>
                  <a:pt x="3026" y="3295"/>
                  <a:pt x="3360" y="2954"/>
                  <a:pt x="3622" y="2701"/>
                </a:cubicBezTo>
                <a:cubicBezTo>
                  <a:pt x="4268" y="2080"/>
                  <a:pt x="4684" y="1229"/>
                  <a:pt x="5412" y="718"/>
                </a:cubicBezTo>
                <a:cubicBezTo>
                  <a:pt x="5659" y="546"/>
                  <a:pt x="5944" y="348"/>
                  <a:pt x="6226" y="310"/>
                </a:cubicBezTo>
                <a:cubicBezTo>
                  <a:pt x="6274" y="303"/>
                  <a:pt x="6486" y="277"/>
                  <a:pt x="6506" y="351"/>
                </a:cubicBezTo>
                <a:cubicBezTo>
                  <a:pt x="6574" y="608"/>
                  <a:pt x="6329" y="979"/>
                  <a:pt x="6197" y="1159"/>
                </a:cubicBezTo>
                <a:cubicBezTo>
                  <a:pt x="5771" y="1741"/>
                  <a:pt x="5181" y="2114"/>
                  <a:pt x="4628" y="2480"/>
                </a:cubicBezTo>
                <a:cubicBezTo>
                  <a:pt x="4496" y="2569"/>
                  <a:pt x="3805" y="2893"/>
                  <a:pt x="4083" y="3082"/>
                </a:cubicBezTo>
                <a:cubicBezTo>
                  <a:pt x="4481" y="3354"/>
                  <a:pt x="5008" y="3119"/>
                  <a:pt x="5412" y="2881"/>
                </a:cubicBezTo>
                <a:cubicBezTo>
                  <a:pt x="6343" y="2333"/>
                  <a:pt x="7112" y="1359"/>
                  <a:pt x="8001" y="696"/>
                </a:cubicBezTo>
                <a:cubicBezTo>
                  <a:pt x="8332" y="449"/>
                  <a:pt x="8682" y="154"/>
                  <a:pt x="9062" y="54"/>
                </a:cubicBezTo>
                <a:cubicBezTo>
                  <a:pt x="9145" y="32"/>
                  <a:pt x="9391" y="1"/>
                  <a:pt x="9439" y="109"/>
                </a:cubicBezTo>
                <a:cubicBezTo>
                  <a:pt x="9547" y="347"/>
                  <a:pt x="9219" y="736"/>
                  <a:pt x="9091" y="884"/>
                </a:cubicBezTo>
                <a:cubicBezTo>
                  <a:pt x="8574" y="1488"/>
                  <a:pt x="7876" y="1761"/>
                  <a:pt x="7282" y="2215"/>
                </a:cubicBezTo>
                <a:cubicBezTo>
                  <a:pt x="7124" y="2335"/>
                  <a:pt x="6524" y="2679"/>
                  <a:pt x="6712" y="2973"/>
                </a:cubicBezTo>
                <a:cubicBezTo>
                  <a:pt x="6959" y="3361"/>
                  <a:pt x="7552" y="3261"/>
                  <a:pt x="7918" y="3201"/>
                </a:cubicBezTo>
                <a:cubicBezTo>
                  <a:pt x="8930" y="3034"/>
                  <a:pt x="9955" y="2638"/>
                  <a:pt x="10960" y="2374"/>
                </a:cubicBezTo>
                <a:cubicBezTo>
                  <a:pt x="11367" y="2267"/>
                  <a:pt x="12244" y="2077"/>
                  <a:pt x="12460" y="2665"/>
                </a:cubicBezTo>
                <a:cubicBezTo>
                  <a:pt x="12535" y="2871"/>
                  <a:pt x="12321" y="3095"/>
                  <a:pt x="12189" y="3203"/>
                </a:cubicBezTo>
                <a:cubicBezTo>
                  <a:pt x="11827" y="3499"/>
                  <a:pt x="11321" y="3577"/>
                  <a:pt x="10911" y="3668"/>
                </a:cubicBezTo>
                <a:cubicBezTo>
                  <a:pt x="9607" y="3957"/>
                  <a:pt x="8389" y="3839"/>
                  <a:pt x="7128" y="3607"/>
                </a:cubicBezTo>
                <a:cubicBezTo>
                  <a:pt x="6707" y="3530"/>
                  <a:pt x="6287" y="3458"/>
                  <a:pt x="5855" y="3455"/>
                </a:cubicBezTo>
                <a:cubicBezTo>
                  <a:pt x="5764" y="3454"/>
                  <a:pt x="5501" y="3400"/>
                  <a:pt x="5403" y="3475"/>
                </a:cubicBezTo>
                <a:cubicBezTo>
                  <a:pt x="5382" y="3491"/>
                  <a:pt x="5447" y="3673"/>
                  <a:pt x="5451" y="3684"/>
                </a:cubicBezTo>
                <a:cubicBezTo>
                  <a:pt x="5538" y="3922"/>
                  <a:pt x="5718" y="4075"/>
                  <a:pt x="5901" y="4197"/>
                </a:cubicBezTo>
                <a:cubicBezTo>
                  <a:pt x="6452" y="4566"/>
                  <a:pt x="7118" y="4670"/>
                  <a:pt x="7679" y="5020"/>
                </a:cubicBezTo>
                <a:cubicBezTo>
                  <a:pt x="7865" y="5136"/>
                  <a:pt x="8174" y="5402"/>
                  <a:pt x="8020" y="5721"/>
                </a:cubicBezTo>
                <a:cubicBezTo>
                  <a:pt x="7795" y="6186"/>
                  <a:pt x="7171" y="6201"/>
                  <a:pt x="6814" y="6141"/>
                </a:cubicBezTo>
                <a:cubicBezTo>
                  <a:pt x="5795" y="5970"/>
                  <a:pt x="5248" y="4952"/>
                  <a:pt x="4460" y="4326"/>
                </a:cubicBezTo>
                <a:cubicBezTo>
                  <a:pt x="4187" y="4109"/>
                  <a:pt x="3878" y="3944"/>
                  <a:pt x="3552" y="3854"/>
                </a:cubicBezTo>
                <a:cubicBezTo>
                  <a:pt x="3524" y="3846"/>
                  <a:pt x="3246" y="3762"/>
                  <a:pt x="3224" y="3819"/>
                </a:cubicBezTo>
                <a:cubicBezTo>
                  <a:pt x="3134" y="4035"/>
                  <a:pt x="3350" y="4356"/>
                  <a:pt x="3448" y="4494"/>
                </a:cubicBezTo>
                <a:cubicBezTo>
                  <a:pt x="3809" y="5004"/>
                  <a:pt x="4355" y="5305"/>
                  <a:pt x="4776" y="5741"/>
                </a:cubicBezTo>
                <a:cubicBezTo>
                  <a:pt x="4862" y="5830"/>
                  <a:pt x="5252" y="6150"/>
                  <a:pt x="5194" y="6359"/>
                </a:cubicBezTo>
                <a:cubicBezTo>
                  <a:pt x="5047" y="6885"/>
                  <a:pt x="4385" y="6634"/>
                  <a:pt x="4131" y="6485"/>
                </a:cubicBezTo>
                <a:cubicBezTo>
                  <a:pt x="3466" y="6098"/>
                  <a:pt x="3152" y="5483"/>
                  <a:pt x="2804" y="4735"/>
                </a:cubicBezTo>
                <a:cubicBezTo>
                  <a:pt x="2684" y="4479"/>
                  <a:pt x="2460" y="3879"/>
                  <a:pt x="2127" y="3944"/>
                </a:cubicBezTo>
                <a:cubicBezTo>
                  <a:pt x="1993" y="3970"/>
                  <a:pt x="2169" y="4562"/>
                  <a:pt x="2181" y="4598"/>
                </a:cubicBezTo>
                <a:cubicBezTo>
                  <a:pt x="2366" y="5141"/>
                  <a:pt x="2668" y="5608"/>
                  <a:pt x="2840" y="6161"/>
                </a:cubicBezTo>
                <a:cubicBezTo>
                  <a:pt x="2879" y="6285"/>
                  <a:pt x="3018" y="6640"/>
                  <a:pt x="2850" y="6746"/>
                </a:cubicBezTo>
                <a:cubicBezTo>
                  <a:pt x="2536" y="6943"/>
                  <a:pt x="2210" y="6429"/>
                  <a:pt x="2087" y="6183"/>
                </a:cubicBezTo>
                <a:cubicBezTo>
                  <a:pt x="1700" y="5415"/>
                  <a:pt x="1632" y="4375"/>
                  <a:pt x="818" y="4094"/>
                </a:cubicBezTo>
                <a:close/>
              </a:path>
            </a:pathLst>
          </a:custGeom>
          <a:solidFill>
            <a:srgbClr val="FFC8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4"/>
          <p:cNvSpPr/>
          <p:nvPr/>
        </p:nvSpPr>
        <p:spPr>
          <a:xfrm>
            <a:off x="10020201" y="153777"/>
            <a:ext cx="2171809" cy="1382865"/>
          </a:xfrm>
          <a:custGeom>
            <a:avLst/>
            <a:gdLst/>
            <a:ahLst/>
            <a:cxnLst/>
            <a:rect l="l" t="t" r="r" b="b"/>
            <a:pathLst>
              <a:path w="14978" h="9537" fill="none" extrusionOk="0">
                <a:moveTo>
                  <a:pt x="14977" y="9536"/>
                </a:moveTo>
                <a:cubicBezTo>
                  <a:pt x="5112" y="9536"/>
                  <a:pt x="4977" y="4780"/>
                  <a:pt x="6538" y="4359"/>
                </a:cubicBezTo>
                <a:cubicBezTo>
                  <a:pt x="8598" y="3804"/>
                  <a:pt x="11294" y="7251"/>
                  <a:pt x="5647" y="6894"/>
                </a:cubicBezTo>
                <a:cubicBezTo>
                  <a:pt x="1" y="6538"/>
                  <a:pt x="1" y="0"/>
                  <a:pt x="1" y="0"/>
                </a:cubicBezTo>
              </a:path>
            </a:pathLst>
          </a:custGeom>
          <a:noFill/>
          <a:ln w="19050" cap="flat" cmpd="sng">
            <a:solidFill>
              <a:srgbClr val="529BAB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4"/>
          <p:cNvSpPr/>
          <p:nvPr/>
        </p:nvSpPr>
        <p:spPr>
          <a:xfrm rot="-8100000">
            <a:off x="-195520" y="4464612"/>
            <a:ext cx="1180549" cy="1348401"/>
          </a:xfrm>
          <a:custGeom>
            <a:avLst/>
            <a:gdLst/>
            <a:ahLst/>
            <a:cxnLst/>
            <a:rect l="l" t="t" r="r" b="b"/>
            <a:pathLst>
              <a:path w="9101" h="10395" extrusionOk="0">
                <a:moveTo>
                  <a:pt x="3485" y="845"/>
                </a:moveTo>
                <a:lnTo>
                  <a:pt x="3485" y="845"/>
                </a:lnTo>
                <a:cubicBezTo>
                  <a:pt x="4180" y="996"/>
                  <a:pt x="4605" y="1500"/>
                  <a:pt x="4530" y="2229"/>
                </a:cubicBezTo>
                <a:cubicBezTo>
                  <a:pt x="4495" y="2187"/>
                  <a:pt x="4464" y="2165"/>
                  <a:pt x="4454" y="2135"/>
                </a:cubicBezTo>
                <a:cubicBezTo>
                  <a:pt x="4338" y="1767"/>
                  <a:pt x="4048" y="1529"/>
                  <a:pt x="3798" y="1262"/>
                </a:cubicBezTo>
                <a:cubicBezTo>
                  <a:pt x="3701" y="1157"/>
                  <a:pt x="3606" y="1051"/>
                  <a:pt x="3515" y="942"/>
                </a:cubicBezTo>
                <a:cubicBezTo>
                  <a:pt x="3498" y="922"/>
                  <a:pt x="3497" y="889"/>
                  <a:pt x="3485" y="845"/>
                </a:cubicBezTo>
                <a:close/>
                <a:moveTo>
                  <a:pt x="7494" y="2957"/>
                </a:moveTo>
                <a:cubicBezTo>
                  <a:pt x="7496" y="2957"/>
                  <a:pt x="7498" y="2957"/>
                  <a:pt x="7500" y="2957"/>
                </a:cubicBezTo>
                <a:cubicBezTo>
                  <a:pt x="7535" y="2957"/>
                  <a:pt x="7569" y="2980"/>
                  <a:pt x="7603" y="2993"/>
                </a:cubicBezTo>
                <a:cubicBezTo>
                  <a:pt x="7589" y="3027"/>
                  <a:pt x="7583" y="3071"/>
                  <a:pt x="7558" y="3095"/>
                </a:cubicBezTo>
                <a:cubicBezTo>
                  <a:pt x="7329" y="3313"/>
                  <a:pt x="7074" y="3472"/>
                  <a:pt x="6757" y="3472"/>
                </a:cubicBezTo>
                <a:cubicBezTo>
                  <a:pt x="6716" y="3472"/>
                  <a:pt x="6675" y="3469"/>
                  <a:pt x="6632" y="3464"/>
                </a:cubicBezTo>
                <a:cubicBezTo>
                  <a:pt x="6573" y="3456"/>
                  <a:pt x="6520" y="3412"/>
                  <a:pt x="6464" y="3385"/>
                </a:cubicBezTo>
                <a:cubicBezTo>
                  <a:pt x="6500" y="3335"/>
                  <a:pt x="6525" y="3271"/>
                  <a:pt x="6572" y="3236"/>
                </a:cubicBezTo>
                <a:cubicBezTo>
                  <a:pt x="6794" y="3074"/>
                  <a:pt x="7053" y="3010"/>
                  <a:pt x="7321" y="2974"/>
                </a:cubicBezTo>
                <a:cubicBezTo>
                  <a:pt x="7379" y="2968"/>
                  <a:pt x="7437" y="2957"/>
                  <a:pt x="7494" y="2957"/>
                </a:cubicBezTo>
                <a:close/>
                <a:moveTo>
                  <a:pt x="1110" y="3824"/>
                </a:moveTo>
                <a:cubicBezTo>
                  <a:pt x="1364" y="3824"/>
                  <a:pt x="1645" y="3928"/>
                  <a:pt x="1788" y="4093"/>
                </a:cubicBezTo>
                <a:cubicBezTo>
                  <a:pt x="1856" y="4173"/>
                  <a:pt x="1830" y="4235"/>
                  <a:pt x="1744" y="4265"/>
                </a:cubicBezTo>
                <a:cubicBezTo>
                  <a:pt x="1614" y="4308"/>
                  <a:pt x="1478" y="4337"/>
                  <a:pt x="1293" y="4386"/>
                </a:cubicBezTo>
                <a:cubicBezTo>
                  <a:pt x="1159" y="4366"/>
                  <a:pt x="974" y="4361"/>
                  <a:pt x="807" y="4304"/>
                </a:cubicBezTo>
                <a:cubicBezTo>
                  <a:pt x="718" y="4273"/>
                  <a:pt x="659" y="4152"/>
                  <a:pt x="586" y="4072"/>
                </a:cubicBezTo>
                <a:cubicBezTo>
                  <a:pt x="658" y="4010"/>
                  <a:pt x="721" y="3929"/>
                  <a:pt x="803" y="3888"/>
                </a:cubicBezTo>
                <a:cubicBezTo>
                  <a:pt x="890" y="3844"/>
                  <a:pt x="997" y="3824"/>
                  <a:pt x="1110" y="3824"/>
                </a:cubicBezTo>
                <a:close/>
                <a:moveTo>
                  <a:pt x="3791" y="3603"/>
                </a:moveTo>
                <a:cubicBezTo>
                  <a:pt x="3810" y="3603"/>
                  <a:pt x="3832" y="3612"/>
                  <a:pt x="3854" y="3629"/>
                </a:cubicBezTo>
                <a:cubicBezTo>
                  <a:pt x="4065" y="3790"/>
                  <a:pt x="4252" y="3977"/>
                  <a:pt x="4343" y="4234"/>
                </a:cubicBezTo>
                <a:cubicBezTo>
                  <a:pt x="4376" y="4327"/>
                  <a:pt x="4390" y="4431"/>
                  <a:pt x="4280" y="4499"/>
                </a:cubicBezTo>
                <a:cubicBezTo>
                  <a:pt x="4238" y="4526"/>
                  <a:pt x="4190" y="4540"/>
                  <a:pt x="4142" y="4540"/>
                </a:cubicBezTo>
                <a:cubicBezTo>
                  <a:pt x="4074" y="4540"/>
                  <a:pt x="4005" y="4513"/>
                  <a:pt x="3946" y="4460"/>
                </a:cubicBezTo>
                <a:cubicBezTo>
                  <a:pt x="3811" y="4339"/>
                  <a:pt x="3761" y="4173"/>
                  <a:pt x="3724" y="4003"/>
                </a:cubicBezTo>
                <a:cubicBezTo>
                  <a:pt x="3719" y="3977"/>
                  <a:pt x="3719" y="3951"/>
                  <a:pt x="3715" y="3926"/>
                </a:cubicBezTo>
                <a:lnTo>
                  <a:pt x="3706" y="3926"/>
                </a:lnTo>
                <a:cubicBezTo>
                  <a:pt x="3709" y="3848"/>
                  <a:pt x="3708" y="3770"/>
                  <a:pt x="3716" y="3694"/>
                </a:cubicBezTo>
                <a:cubicBezTo>
                  <a:pt x="3723" y="3635"/>
                  <a:pt x="3753" y="3603"/>
                  <a:pt x="3791" y="3603"/>
                </a:cubicBezTo>
                <a:close/>
                <a:moveTo>
                  <a:pt x="5280" y="4472"/>
                </a:moveTo>
                <a:cubicBezTo>
                  <a:pt x="5644" y="4499"/>
                  <a:pt x="5993" y="4593"/>
                  <a:pt x="6329" y="4735"/>
                </a:cubicBezTo>
                <a:cubicBezTo>
                  <a:pt x="6338" y="4740"/>
                  <a:pt x="6342" y="4756"/>
                  <a:pt x="6368" y="4797"/>
                </a:cubicBezTo>
                <a:cubicBezTo>
                  <a:pt x="6258" y="4828"/>
                  <a:pt x="6166" y="4867"/>
                  <a:pt x="6071" y="4878"/>
                </a:cubicBezTo>
                <a:cubicBezTo>
                  <a:pt x="5876" y="4898"/>
                  <a:pt x="5678" y="4920"/>
                  <a:pt x="5482" y="4920"/>
                </a:cubicBezTo>
                <a:cubicBezTo>
                  <a:pt x="5456" y="4920"/>
                  <a:pt x="5431" y="4919"/>
                  <a:pt x="5405" y="4919"/>
                </a:cubicBezTo>
                <a:cubicBezTo>
                  <a:pt x="5250" y="4914"/>
                  <a:pt x="5168" y="4788"/>
                  <a:pt x="5138" y="4641"/>
                </a:cubicBezTo>
                <a:cubicBezTo>
                  <a:pt x="5119" y="4547"/>
                  <a:pt x="5158" y="4490"/>
                  <a:pt x="5254" y="4475"/>
                </a:cubicBezTo>
                <a:cubicBezTo>
                  <a:pt x="5263" y="4474"/>
                  <a:pt x="5271" y="4472"/>
                  <a:pt x="5280" y="4472"/>
                </a:cubicBezTo>
                <a:close/>
                <a:moveTo>
                  <a:pt x="3013" y="4642"/>
                </a:moveTo>
                <a:cubicBezTo>
                  <a:pt x="3026" y="4642"/>
                  <a:pt x="3037" y="4644"/>
                  <a:pt x="3048" y="4649"/>
                </a:cubicBezTo>
                <a:cubicBezTo>
                  <a:pt x="3270" y="4754"/>
                  <a:pt x="3496" y="4857"/>
                  <a:pt x="3708" y="4981"/>
                </a:cubicBezTo>
                <a:cubicBezTo>
                  <a:pt x="3793" y="5030"/>
                  <a:pt x="3846" y="5134"/>
                  <a:pt x="3914" y="5214"/>
                </a:cubicBezTo>
                <a:cubicBezTo>
                  <a:pt x="3903" y="5339"/>
                  <a:pt x="3864" y="5402"/>
                  <a:pt x="3785" y="5402"/>
                </a:cubicBezTo>
                <a:cubicBezTo>
                  <a:pt x="3763" y="5402"/>
                  <a:pt x="3738" y="5397"/>
                  <a:pt x="3710" y="5387"/>
                </a:cubicBezTo>
                <a:cubicBezTo>
                  <a:pt x="3378" y="5277"/>
                  <a:pt x="3126" y="5061"/>
                  <a:pt x="2951" y="4757"/>
                </a:cubicBezTo>
                <a:cubicBezTo>
                  <a:pt x="2934" y="4728"/>
                  <a:pt x="2942" y="4685"/>
                  <a:pt x="2939" y="4649"/>
                </a:cubicBezTo>
                <a:cubicBezTo>
                  <a:pt x="2963" y="4648"/>
                  <a:pt x="2989" y="4642"/>
                  <a:pt x="3013" y="4642"/>
                </a:cubicBezTo>
                <a:close/>
                <a:moveTo>
                  <a:pt x="5129" y="5466"/>
                </a:moveTo>
                <a:cubicBezTo>
                  <a:pt x="5169" y="5466"/>
                  <a:pt x="5216" y="5478"/>
                  <a:pt x="5248" y="5496"/>
                </a:cubicBezTo>
                <a:cubicBezTo>
                  <a:pt x="5395" y="5580"/>
                  <a:pt x="5498" y="5710"/>
                  <a:pt x="5546" y="5873"/>
                </a:cubicBezTo>
                <a:cubicBezTo>
                  <a:pt x="5558" y="5909"/>
                  <a:pt x="5535" y="5984"/>
                  <a:pt x="5507" y="5997"/>
                </a:cubicBezTo>
                <a:cubicBezTo>
                  <a:pt x="5487" y="6006"/>
                  <a:pt x="5463" y="6011"/>
                  <a:pt x="5437" y="6011"/>
                </a:cubicBezTo>
                <a:cubicBezTo>
                  <a:pt x="5265" y="6011"/>
                  <a:pt x="4996" y="5816"/>
                  <a:pt x="4979" y="5632"/>
                </a:cubicBezTo>
                <a:cubicBezTo>
                  <a:pt x="4997" y="5598"/>
                  <a:pt x="5017" y="5515"/>
                  <a:pt x="5069" y="5480"/>
                </a:cubicBezTo>
                <a:cubicBezTo>
                  <a:pt x="5083" y="5470"/>
                  <a:pt x="5105" y="5466"/>
                  <a:pt x="5129" y="5466"/>
                </a:cubicBezTo>
                <a:close/>
                <a:moveTo>
                  <a:pt x="3416" y="6046"/>
                </a:moveTo>
                <a:cubicBezTo>
                  <a:pt x="3492" y="6046"/>
                  <a:pt x="3565" y="6085"/>
                  <a:pt x="3605" y="6165"/>
                </a:cubicBezTo>
                <a:cubicBezTo>
                  <a:pt x="3653" y="6263"/>
                  <a:pt x="3614" y="6361"/>
                  <a:pt x="3537" y="6422"/>
                </a:cubicBezTo>
                <a:cubicBezTo>
                  <a:pt x="3454" y="6488"/>
                  <a:pt x="3350" y="6530"/>
                  <a:pt x="3244" y="6589"/>
                </a:cubicBezTo>
                <a:cubicBezTo>
                  <a:pt x="3110" y="6549"/>
                  <a:pt x="2982" y="6527"/>
                  <a:pt x="2869" y="6472"/>
                </a:cubicBezTo>
                <a:cubicBezTo>
                  <a:pt x="2760" y="6418"/>
                  <a:pt x="2755" y="6306"/>
                  <a:pt x="2863" y="6249"/>
                </a:cubicBezTo>
                <a:cubicBezTo>
                  <a:pt x="3018" y="6168"/>
                  <a:pt x="3184" y="6104"/>
                  <a:pt x="3351" y="6055"/>
                </a:cubicBezTo>
                <a:cubicBezTo>
                  <a:pt x="3373" y="6049"/>
                  <a:pt x="3395" y="6046"/>
                  <a:pt x="3416" y="6046"/>
                </a:cubicBezTo>
                <a:close/>
                <a:moveTo>
                  <a:pt x="1633" y="6324"/>
                </a:moveTo>
                <a:cubicBezTo>
                  <a:pt x="1771" y="6324"/>
                  <a:pt x="1909" y="6353"/>
                  <a:pt x="2045" y="6406"/>
                </a:cubicBezTo>
                <a:cubicBezTo>
                  <a:pt x="2032" y="6432"/>
                  <a:pt x="2029" y="6449"/>
                  <a:pt x="2021" y="6453"/>
                </a:cubicBezTo>
                <a:cubicBezTo>
                  <a:pt x="1733" y="6568"/>
                  <a:pt x="1449" y="6691"/>
                  <a:pt x="1156" y="6791"/>
                </a:cubicBezTo>
                <a:cubicBezTo>
                  <a:pt x="1141" y="6796"/>
                  <a:pt x="1128" y="6799"/>
                  <a:pt x="1115" y="6799"/>
                </a:cubicBezTo>
                <a:cubicBezTo>
                  <a:pt x="1043" y="6799"/>
                  <a:pt x="1016" y="6719"/>
                  <a:pt x="1064" y="6624"/>
                </a:cubicBezTo>
                <a:cubicBezTo>
                  <a:pt x="1160" y="6435"/>
                  <a:pt x="1331" y="6350"/>
                  <a:pt x="1527" y="6330"/>
                </a:cubicBezTo>
                <a:cubicBezTo>
                  <a:pt x="1562" y="6326"/>
                  <a:pt x="1597" y="6324"/>
                  <a:pt x="1633" y="6324"/>
                </a:cubicBezTo>
                <a:close/>
                <a:moveTo>
                  <a:pt x="6442" y="6278"/>
                </a:moveTo>
                <a:cubicBezTo>
                  <a:pt x="6681" y="6292"/>
                  <a:pt x="6905" y="6350"/>
                  <a:pt x="7062" y="6548"/>
                </a:cubicBezTo>
                <a:cubicBezTo>
                  <a:pt x="7110" y="6609"/>
                  <a:pt x="7135" y="6692"/>
                  <a:pt x="7156" y="6770"/>
                </a:cubicBezTo>
                <a:cubicBezTo>
                  <a:pt x="7163" y="6797"/>
                  <a:pt x="7136" y="6851"/>
                  <a:pt x="7110" y="6864"/>
                </a:cubicBezTo>
                <a:cubicBezTo>
                  <a:pt x="7104" y="6867"/>
                  <a:pt x="7097" y="6868"/>
                  <a:pt x="7089" y="6868"/>
                </a:cubicBezTo>
                <a:cubicBezTo>
                  <a:pt x="7064" y="6868"/>
                  <a:pt x="7031" y="6854"/>
                  <a:pt x="7005" y="6843"/>
                </a:cubicBezTo>
                <a:cubicBezTo>
                  <a:pt x="6984" y="6833"/>
                  <a:pt x="6971" y="6805"/>
                  <a:pt x="6953" y="6787"/>
                </a:cubicBezTo>
                <a:cubicBezTo>
                  <a:pt x="6800" y="6643"/>
                  <a:pt x="6647" y="6498"/>
                  <a:pt x="6494" y="6354"/>
                </a:cubicBezTo>
                <a:cubicBezTo>
                  <a:pt x="6473" y="6335"/>
                  <a:pt x="6444" y="6324"/>
                  <a:pt x="6419" y="6309"/>
                </a:cubicBezTo>
                <a:cubicBezTo>
                  <a:pt x="6427" y="6299"/>
                  <a:pt x="6434" y="6289"/>
                  <a:pt x="6442" y="6278"/>
                </a:cubicBezTo>
                <a:close/>
                <a:moveTo>
                  <a:pt x="4500" y="6217"/>
                </a:moveTo>
                <a:cubicBezTo>
                  <a:pt x="4577" y="6217"/>
                  <a:pt x="4634" y="6302"/>
                  <a:pt x="4673" y="6376"/>
                </a:cubicBezTo>
                <a:cubicBezTo>
                  <a:pt x="4784" y="6582"/>
                  <a:pt x="4890" y="6791"/>
                  <a:pt x="4992" y="7001"/>
                </a:cubicBezTo>
                <a:cubicBezTo>
                  <a:pt x="5009" y="7035"/>
                  <a:pt x="4999" y="7081"/>
                  <a:pt x="5001" y="7122"/>
                </a:cubicBezTo>
                <a:cubicBezTo>
                  <a:pt x="4970" y="7124"/>
                  <a:pt x="4939" y="7130"/>
                  <a:pt x="4909" y="7130"/>
                </a:cubicBezTo>
                <a:cubicBezTo>
                  <a:pt x="4898" y="7130"/>
                  <a:pt x="4887" y="7129"/>
                  <a:pt x="4876" y="7127"/>
                </a:cubicBezTo>
                <a:cubicBezTo>
                  <a:pt x="4618" y="7065"/>
                  <a:pt x="4396" y="6784"/>
                  <a:pt x="4328" y="6470"/>
                </a:cubicBezTo>
                <a:cubicBezTo>
                  <a:pt x="4366" y="6386"/>
                  <a:pt x="4384" y="6260"/>
                  <a:pt x="4448" y="6229"/>
                </a:cubicBezTo>
                <a:cubicBezTo>
                  <a:pt x="4466" y="6220"/>
                  <a:pt x="4484" y="6217"/>
                  <a:pt x="4500" y="6217"/>
                </a:cubicBezTo>
                <a:close/>
                <a:moveTo>
                  <a:pt x="7074" y="1"/>
                </a:moveTo>
                <a:cubicBezTo>
                  <a:pt x="7041" y="1"/>
                  <a:pt x="7005" y="9"/>
                  <a:pt x="6984" y="23"/>
                </a:cubicBezTo>
                <a:cubicBezTo>
                  <a:pt x="6866" y="101"/>
                  <a:pt x="6743" y="183"/>
                  <a:pt x="6649" y="287"/>
                </a:cubicBezTo>
                <a:cubicBezTo>
                  <a:pt x="6265" y="715"/>
                  <a:pt x="6006" y="1223"/>
                  <a:pt x="5787" y="1748"/>
                </a:cubicBezTo>
                <a:cubicBezTo>
                  <a:pt x="5630" y="2124"/>
                  <a:pt x="5511" y="2514"/>
                  <a:pt x="5371" y="2896"/>
                </a:cubicBezTo>
                <a:cubicBezTo>
                  <a:pt x="5346" y="2964"/>
                  <a:pt x="5300" y="3024"/>
                  <a:pt x="5264" y="3087"/>
                </a:cubicBezTo>
                <a:lnTo>
                  <a:pt x="5223" y="3068"/>
                </a:lnTo>
                <a:cubicBezTo>
                  <a:pt x="5214" y="3034"/>
                  <a:pt x="5201" y="3002"/>
                  <a:pt x="5195" y="2969"/>
                </a:cubicBezTo>
                <a:cubicBezTo>
                  <a:pt x="5188" y="2935"/>
                  <a:pt x="5188" y="2900"/>
                  <a:pt x="5188" y="2865"/>
                </a:cubicBezTo>
                <a:cubicBezTo>
                  <a:pt x="5181" y="2414"/>
                  <a:pt x="5180" y="1964"/>
                  <a:pt x="5082" y="1519"/>
                </a:cubicBezTo>
                <a:cubicBezTo>
                  <a:pt x="4962" y="968"/>
                  <a:pt x="4681" y="553"/>
                  <a:pt x="4142" y="348"/>
                </a:cubicBezTo>
                <a:cubicBezTo>
                  <a:pt x="3993" y="292"/>
                  <a:pt x="3845" y="253"/>
                  <a:pt x="3698" y="253"/>
                </a:cubicBezTo>
                <a:cubicBezTo>
                  <a:pt x="3554" y="253"/>
                  <a:pt x="3411" y="290"/>
                  <a:pt x="3268" y="381"/>
                </a:cubicBezTo>
                <a:cubicBezTo>
                  <a:pt x="3165" y="448"/>
                  <a:pt x="3041" y="487"/>
                  <a:pt x="2920" y="519"/>
                </a:cubicBezTo>
                <a:cubicBezTo>
                  <a:pt x="2703" y="577"/>
                  <a:pt x="2479" y="616"/>
                  <a:pt x="2263" y="676"/>
                </a:cubicBezTo>
                <a:cubicBezTo>
                  <a:pt x="2201" y="693"/>
                  <a:pt x="2153" y="759"/>
                  <a:pt x="2098" y="803"/>
                </a:cubicBezTo>
                <a:cubicBezTo>
                  <a:pt x="2156" y="833"/>
                  <a:pt x="2211" y="880"/>
                  <a:pt x="2272" y="891"/>
                </a:cubicBezTo>
                <a:cubicBezTo>
                  <a:pt x="2426" y="915"/>
                  <a:pt x="2583" y="917"/>
                  <a:pt x="2737" y="940"/>
                </a:cubicBezTo>
                <a:cubicBezTo>
                  <a:pt x="3087" y="992"/>
                  <a:pt x="3364" y="1183"/>
                  <a:pt x="3612" y="1421"/>
                </a:cubicBezTo>
                <a:cubicBezTo>
                  <a:pt x="3990" y="1782"/>
                  <a:pt x="4295" y="2194"/>
                  <a:pt x="4432" y="2710"/>
                </a:cubicBezTo>
                <a:cubicBezTo>
                  <a:pt x="4486" y="2912"/>
                  <a:pt x="4462" y="3116"/>
                  <a:pt x="4377" y="3308"/>
                </a:cubicBezTo>
                <a:cubicBezTo>
                  <a:pt x="4335" y="3403"/>
                  <a:pt x="4276" y="3451"/>
                  <a:pt x="4210" y="3451"/>
                </a:cubicBezTo>
                <a:cubicBezTo>
                  <a:pt x="4157" y="3451"/>
                  <a:pt x="4100" y="3420"/>
                  <a:pt x="4045" y="3356"/>
                </a:cubicBezTo>
                <a:cubicBezTo>
                  <a:pt x="3994" y="3297"/>
                  <a:pt x="3957" y="3226"/>
                  <a:pt x="3917" y="3160"/>
                </a:cubicBezTo>
                <a:cubicBezTo>
                  <a:pt x="3663" y="2742"/>
                  <a:pt x="3422" y="2315"/>
                  <a:pt x="3153" y="1907"/>
                </a:cubicBezTo>
                <a:cubicBezTo>
                  <a:pt x="2962" y="1618"/>
                  <a:pt x="2734" y="1352"/>
                  <a:pt x="2425" y="1175"/>
                </a:cubicBezTo>
                <a:cubicBezTo>
                  <a:pt x="2294" y="1101"/>
                  <a:pt x="2173" y="1064"/>
                  <a:pt x="2060" y="1064"/>
                </a:cubicBezTo>
                <a:cubicBezTo>
                  <a:pt x="1879" y="1064"/>
                  <a:pt x="1717" y="1158"/>
                  <a:pt x="1564" y="1343"/>
                </a:cubicBezTo>
                <a:cubicBezTo>
                  <a:pt x="1346" y="1606"/>
                  <a:pt x="1112" y="1856"/>
                  <a:pt x="893" y="2118"/>
                </a:cubicBezTo>
                <a:cubicBezTo>
                  <a:pt x="755" y="2284"/>
                  <a:pt x="626" y="2459"/>
                  <a:pt x="508" y="2639"/>
                </a:cubicBezTo>
                <a:cubicBezTo>
                  <a:pt x="474" y="2690"/>
                  <a:pt x="487" y="2774"/>
                  <a:pt x="480" y="2844"/>
                </a:cubicBezTo>
                <a:cubicBezTo>
                  <a:pt x="484" y="2844"/>
                  <a:pt x="489" y="2844"/>
                  <a:pt x="493" y="2844"/>
                </a:cubicBezTo>
                <a:cubicBezTo>
                  <a:pt x="531" y="2844"/>
                  <a:pt x="570" y="2847"/>
                  <a:pt x="607" y="2847"/>
                </a:cubicBezTo>
                <a:cubicBezTo>
                  <a:pt x="639" y="2847"/>
                  <a:pt x="670" y="2845"/>
                  <a:pt x="700" y="2836"/>
                </a:cubicBezTo>
                <a:cubicBezTo>
                  <a:pt x="816" y="2803"/>
                  <a:pt x="921" y="2736"/>
                  <a:pt x="1038" y="2705"/>
                </a:cubicBezTo>
                <a:cubicBezTo>
                  <a:pt x="1204" y="2661"/>
                  <a:pt x="1368" y="2640"/>
                  <a:pt x="1532" y="2640"/>
                </a:cubicBezTo>
                <a:cubicBezTo>
                  <a:pt x="1814" y="2640"/>
                  <a:pt x="2092" y="2701"/>
                  <a:pt x="2365" y="2804"/>
                </a:cubicBezTo>
                <a:cubicBezTo>
                  <a:pt x="2975" y="3033"/>
                  <a:pt x="3337" y="3466"/>
                  <a:pt x="3404" y="4126"/>
                </a:cubicBezTo>
                <a:cubicBezTo>
                  <a:pt x="3410" y="4187"/>
                  <a:pt x="3406" y="4249"/>
                  <a:pt x="3407" y="4310"/>
                </a:cubicBezTo>
                <a:cubicBezTo>
                  <a:pt x="3395" y="4315"/>
                  <a:pt x="3383" y="4320"/>
                  <a:pt x="3371" y="4326"/>
                </a:cubicBezTo>
                <a:cubicBezTo>
                  <a:pt x="3323" y="4286"/>
                  <a:pt x="3273" y="4250"/>
                  <a:pt x="3231" y="4204"/>
                </a:cubicBezTo>
                <a:cubicBezTo>
                  <a:pt x="3090" y="4051"/>
                  <a:pt x="2954" y="3893"/>
                  <a:pt x="2814" y="3739"/>
                </a:cubicBezTo>
                <a:cubicBezTo>
                  <a:pt x="2503" y="3396"/>
                  <a:pt x="2125" y="3185"/>
                  <a:pt x="1653" y="3183"/>
                </a:cubicBezTo>
                <a:cubicBezTo>
                  <a:pt x="1647" y="3183"/>
                  <a:pt x="1642" y="3183"/>
                  <a:pt x="1636" y="3183"/>
                </a:cubicBezTo>
                <a:cubicBezTo>
                  <a:pt x="1402" y="3183"/>
                  <a:pt x="1169" y="3216"/>
                  <a:pt x="935" y="3216"/>
                </a:cubicBezTo>
                <a:cubicBezTo>
                  <a:pt x="932" y="3216"/>
                  <a:pt x="929" y="3216"/>
                  <a:pt x="926" y="3216"/>
                </a:cubicBezTo>
                <a:cubicBezTo>
                  <a:pt x="783" y="3215"/>
                  <a:pt x="636" y="3189"/>
                  <a:pt x="499" y="3146"/>
                </a:cubicBezTo>
                <a:cubicBezTo>
                  <a:pt x="448" y="3130"/>
                  <a:pt x="412" y="3119"/>
                  <a:pt x="386" y="3119"/>
                </a:cubicBezTo>
                <a:cubicBezTo>
                  <a:pt x="340" y="3119"/>
                  <a:pt x="320" y="3151"/>
                  <a:pt x="297" y="3240"/>
                </a:cubicBezTo>
                <a:cubicBezTo>
                  <a:pt x="236" y="3474"/>
                  <a:pt x="168" y="3709"/>
                  <a:pt x="130" y="3948"/>
                </a:cubicBezTo>
                <a:cubicBezTo>
                  <a:pt x="83" y="4242"/>
                  <a:pt x="29" y="4541"/>
                  <a:pt x="42" y="4836"/>
                </a:cubicBezTo>
                <a:cubicBezTo>
                  <a:pt x="55" y="5122"/>
                  <a:pt x="96" y="5402"/>
                  <a:pt x="23" y="5686"/>
                </a:cubicBezTo>
                <a:cubicBezTo>
                  <a:pt x="0" y="5772"/>
                  <a:pt x="16" y="5812"/>
                  <a:pt x="72" y="5812"/>
                </a:cubicBezTo>
                <a:cubicBezTo>
                  <a:pt x="94" y="5812"/>
                  <a:pt x="122" y="5805"/>
                  <a:pt x="157" y="5793"/>
                </a:cubicBezTo>
                <a:cubicBezTo>
                  <a:pt x="205" y="5776"/>
                  <a:pt x="253" y="5755"/>
                  <a:pt x="299" y="5731"/>
                </a:cubicBezTo>
                <a:cubicBezTo>
                  <a:pt x="508" y="5625"/>
                  <a:pt x="712" y="5509"/>
                  <a:pt x="924" y="5412"/>
                </a:cubicBezTo>
                <a:cubicBezTo>
                  <a:pt x="1273" y="5253"/>
                  <a:pt x="1631" y="5127"/>
                  <a:pt x="2020" y="5127"/>
                </a:cubicBezTo>
                <a:cubicBezTo>
                  <a:pt x="2051" y="5127"/>
                  <a:pt x="2083" y="5128"/>
                  <a:pt x="2115" y="5130"/>
                </a:cubicBezTo>
                <a:cubicBezTo>
                  <a:pt x="2378" y="5143"/>
                  <a:pt x="2607" y="5233"/>
                  <a:pt x="2779" y="5437"/>
                </a:cubicBezTo>
                <a:cubicBezTo>
                  <a:pt x="2965" y="5658"/>
                  <a:pt x="2883" y="5917"/>
                  <a:pt x="2600" y="5966"/>
                </a:cubicBezTo>
                <a:cubicBezTo>
                  <a:pt x="2544" y="5976"/>
                  <a:pt x="2485" y="5981"/>
                  <a:pt x="2426" y="5981"/>
                </a:cubicBezTo>
                <a:cubicBezTo>
                  <a:pt x="2333" y="5981"/>
                  <a:pt x="2240" y="5969"/>
                  <a:pt x="2153" y="5945"/>
                </a:cubicBezTo>
                <a:cubicBezTo>
                  <a:pt x="1909" y="5878"/>
                  <a:pt x="1664" y="5831"/>
                  <a:pt x="1414" y="5831"/>
                </a:cubicBezTo>
                <a:cubicBezTo>
                  <a:pt x="1361" y="5831"/>
                  <a:pt x="1308" y="5834"/>
                  <a:pt x="1255" y="5838"/>
                </a:cubicBezTo>
                <a:cubicBezTo>
                  <a:pt x="941" y="5864"/>
                  <a:pt x="634" y="5918"/>
                  <a:pt x="387" y="6138"/>
                </a:cubicBezTo>
                <a:cubicBezTo>
                  <a:pt x="284" y="6230"/>
                  <a:pt x="205" y="6344"/>
                  <a:pt x="248" y="6482"/>
                </a:cubicBezTo>
                <a:cubicBezTo>
                  <a:pt x="349" y="6802"/>
                  <a:pt x="463" y="7117"/>
                  <a:pt x="774" y="7307"/>
                </a:cubicBezTo>
                <a:cubicBezTo>
                  <a:pt x="906" y="7387"/>
                  <a:pt x="980" y="7502"/>
                  <a:pt x="970" y="7663"/>
                </a:cubicBezTo>
                <a:cubicBezTo>
                  <a:pt x="969" y="7684"/>
                  <a:pt x="972" y="7706"/>
                  <a:pt x="976" y="7727"/>
                </a:cubicBezTo>
                <a:cubicBezTo>
                  <a:pt x="991" y="7818"/>
                  <a:pt x="1031" y="7866"/>
                  <a:pt x="1088" y="7866"/>
                </a:cubicBezTo>
                <a:cubicBezTo>
                  <a:pt x="1119" y="7866"/>
                  <a:pt x="1155" y="7851"/>
                  <a:pt x="1195" y="7822"/>
                </a:cubicBezTo>
                <a:cubicBezTo>
                  <a:pt x="1267" y="7768"/>
                  <a:pt x="1327" y="7698"/>
                  <a:pt x="1394" y="7635"/>
                </a:cubicBezTo>
                <a:cubicBezTo>
                  <a:pt x="1582" y="7458"/>
                  <a:pt x="1754" y="7255"/>
                  <a:pt x="1963" y="7108"/>
                </a:cubicBezTo>
                <a:cubicBezTo>
                  <a:pt x="2174" y="6962"/>
                  <a:pt x="2417" y="6860"/>
                  <a:pt x="2655" y="6760"/>
                </a:cubicBezTo>
                <a:cubicBezTo>
                  <a:pt x="2688" y="6746"/>
                  <a:pt x="2724" y="6740"/>
                  <a:pt x="2759" y="6740"/>
                </a:cubicBezTo>
                <a:cubicBezTo>
                  <a:pt x="2862" y="6740"/>
                  <a:pt x="2961" y="6793"/>
                  <a:pt x="2990" y="6862"/>
                </a:cubicBezTo>
                <a:cubicBezTo>
                  <a:pt x="3044" y="6990"/>
                  <a:pt x="2958" y="7074"/>
                  <a:pt x="2885" y="7161"/>
                </a:cubicBezTo>
                <a:cubicBezTo>
                  <a:pt x="2879" y="7167"/>
                  <a:pt x="2873" y="7174"/>
                  <a:pt x="2865" y="7177"/>
                </a:cubicBezTo>
                <a:cubicBezTo>
                  <a:pt x="2687" y="7281"/>
                  <a:pt x="2514" y="7397"/>
                  <a:pt x="2328" y="7485"/>
                </a:cubicBezTo>
                <a:cubicBezTo>
                  <a:pt x="2072" y="7604"/>
                  <a:pt x="1811" y="7711"/>
                  <a:pt x="1613" y="7922"/>
                </a:cubicBezTo>
                <a:cubicBezTo>
                  <a:pt x="1456" y="8090"/>
                  <a:pt x="1416" y="8289"/>
                  <a:pt x="1529" y="8484"/>
                </a:cubicBezTo>
                <a:cubicBezTo>
                  <a:pt x="1618" y="8639"/>
                  <a:pt x="1732" y="8792"/>
                  <a:pt x="1871" y="8901"/>
                </a:cubicBezTo>
                <a:cubicBezTo>
                  <a:pt x="2103" y="9084"/>
                  <a:pt x="2273" y="9297"/>
                  <a:pt x="2387" y="9571"/>
                </a:cubicBezTo>
                <a:cubicBezTo>
                  <a:pt x="2475" y="9781"/>
                  <a:pt x="2583" y="9985"/>
                  <a:pt x="2702" y="10180"/>
                </a:cubicBezTo>
                <a:cubicBezTo>
                  <a:pt x="2788" y="10323"/>
                  <a:pt x="2923" y="10394"/>
                  <a:pt x="3086" y="10394"/>
                </a:cubicBezTo>
                <a:cubicBezTo>
                  <a:pt x="3110" y="10394"/>
                  <a:pt x="3135" y="10393"/>
                  <a:pt x="3160" y="10390"/>
                </a:cubicBezTo>
                <a:cubicBezTo>
                  <a:pt x="3295" y="10373"/>
                  <a:pt x="3330" y="10314"/>
                  <a:pt x="3287" y="10177"/>
                </a:cubicBezTo>
                <a:lnTo>
                  <a:pt x="3287" y="10177"/>
                </a:lnTo>
                <a:cubicBezTo>
                  <a:pt x="3219" y="10215"/>
                  <a:pt x="3163" y="10234"/>
                  <a:pt x="3115" y="10234"/>
                </a:cubicBezTo>
                <a:cubicBezTo>
                  <a:pt x="3046" y="10234"/>
                  <a:pt x="2994" y="10194"/>
                  <a:pt x="2950" y="10113"/>
                </a:cubicBezTo>
                <a:cubicBezTo>
                  <a:pt x="2881" y="9985"/>
                  <a:pt x="2931" y="9837"/>
                  <a:pt x="3080" y="9768"/>
                </a:cubicBezTo>
                <a:cubicBezTo>
                  <a:pt x="3156" y="9733"/>
                  <a:pt x="3245" y="9723"/>
                  <a:pt x="3330" y="9709"/>
                </a:cubicBezTo>
                <a:cubicBezTo>
                  <a:pt x="3427" y="9693"/>
                  <a:pt x="3532" y="9701"/>
                  <a:pt x="3625" y="9670"/>
                </a:cubicBezTo>
                <a:cubicBezTo>
                  <a:pt x="3929" y="9571"/>
                  <a:pt x="4234" y="9471"/>
                  <a:pt x="4531" y="9352"/>
                </a:cubicBezTo>
                <a:cubicBezTo>
                  <a:pt x="4810" y="9240"/>
                  <a:pt x="4858" y="9108"/>
                  <a:pt x="4772" y="8821"/>
                </a:cubicBezTo>
                <a:cubicBezTo>
                  <a:pt x="4675" y="8496"/>
                  <a:pt x="4507" y="8209"/>
                  <a:pt x="4310" y="7938"/>
                </a:cubicBezTo>
                <a:cubicBezTo>
                  <a:pt x="4211" y="7801"/>
                  <a:pt x="4103" y="7670"/>
                  <a:pt x="4005" y="7533"/>
                </a:cubicBezTo>
                <a:cubicBezTo>
                  <a:pt x="3940" y="7439"/>
                  <a:pt x="3907" y="7332"/>
                  <a:pt x="3977" y="7229"/>
                </a:cubicBezTo>
                <a:cubicBezTo>
                  <a:pt x="4023" y="7162"/>
                  <a:pt x="4085" y="7137"/>
                  <a:pt x="4152" y="7137"/>
                </a:cubicBezTo>
                <a:cubicBezTo>
                  <a:pt x="4191" y="7137"/>
                  <a:pt x="4231" y="7145"/>
                  <a:pt x="4271" y="7160"/>
                </a:cubicBezTo>
                <a:cubicBezTo>
                  <a:pt x="4368" y="7195"/>
                  <a:pt x="4465" y="7238"/>
                  <a:pt x="4548" y="7297"/>
                </a:cubicBezTo>
                <a:cubicBezTo>
                  <a:pt x="4975" y="7604"/>
                  <a:pt x="5093" y="8048"/>
                  <a:pt x="5085" y="8544"/>
                </a:cubicBezTo>
                <a:cubicBezTo>
                  <a:pt x="5082" y="8691"/>
                  <a:pt x="5068" y="8839"/>
                  <a:pt x="5070" y="8986"/>
                </a:cubicBezTo>
                <a:cubicBezTo>
                  <a:pt x="5071" y="9037"/>
                  <a:pt x="5104" y="9087"/>
                  <a:pt x="5122" y="9138"/>
                </a:cubicBezTo>
                <a:cubicBezTo>
                  <a:pt x="5170" y="9115"/>
                  <a:pt x="5229" y="9103"/>
                  <a:pt x="5264" y="9068"/>
                </a:cubicBezTo>
                <a:cubicBezTo>
                  <a:pt x="5435" y="8894"/>
                  <a:pt x="5640" y="8797"/>
                  <a:pt x="5871" y="8732"/>
                </a:cubicBezTo>
                <a:cubicBezTo>
                  <a:pt x="6118" y="8663"/>
                  <a:pt x="6354" y="8566"/>
                  <a:pt x="6550" y="8388"/>
                </a:cubicBezTo>
                <a:cubicBezTo>
                  <a:pt x="6772" y="8187"/>
                  <a:pt x="6801" y="7971"/>
                  <a:pt x="6619" y="7735"/>
                </a:cubicBezTo>
                <a:cubicBezTo>
                  <a:pt x="6529" y="7620"/>
                  <a:pt x="6431" y="7501"/>
                  <a:pt x="6312" y="7421"/>
                </a:cubicBezTo>
                <a:cubicBezTo>
                  <a:pt x="6073" y="7258"/>
                  <a:pt x="5818" y="7118"/>
                  <a:pt x="5566" y="6973"/>
                </a:cubicBezTo>
                <a:cubicBezTo>
                  <a:pt x="5407" y="6880"/>
                  <a:pt x="5290" y="6751"/>
                  <a:pt x="5222" y="6581"/>
                </a:cubicBezTo>
                <a:cubicBezTo>
                  <a:pt x="5139" y="6378"/>
                  <a:pt x="5216" y="6265"/>
                  <a:pt x="5431" y="6265"/>
                </a:cubicBezTo>
                <a:cubicBezTo>
                  <a:pt x="5434" y="6265"/>
                  <a:pt x="5437" y="6265"/>
                  <a:pt x="5441" y="6265"/>
                </a:cubicBezTo>
                <a:cubicBezTo>
                  <a:pt x="5479" y="6265"/>
                  <a:pt x="5518" y="6271"/>
                  <a:pt x="5557" y="6277"/>
                </a:cubicBezTo>
                <a:cubicBezTo>
                  <a:pt x="5803" y="6323"/>
                  <a:pt x="6016" y="6435"/>
                  <a:pt x="6194" y="6608"/>
                </a:cubicBezTo>
                <a:cubicBezTo>
                  <a:pt x="6550" y="6952"/>
                  <a:pt x="6777" y="7369"/>
                  <a:pt x="6883" y="7853"/>
                </a:cubicBezTo>
                <a:cubicBezTo>
                  <a:pt x="6895" y="7908"/>
                  <a:pt x="6930" y="7960"/>
                  <a:pt x="6956" y="8012"/>
                </a:cubicBezTo>
                <a:cubicBezTo>
                  <a:pt x="7005" y="7977"/>
                  <a:pt x="7060" y="7945"/>
                  <a:pt x="7107" y="7905"/>
                </a:cubicBezTo>
                <a:cubicBezTo>
                  <a:pt x="7287" y="7752"/>
                  <a:pt x="7463" y="7592"/>
                  <a:pt x="7647" y="7443"/>
                </a:cubicBezTo>
                <a:cubicBezTo>
                  <a:pt x="7856" y="7275"/>
                  <a:pt x="8092" y="7137"/>
                  <a:pt x="8279" y="6949"/>
                </a:cubicBezTo>
                <a:cubicBezTo>
                  <a:pt x="8516" y="6714"/>
                  <a:pt x="8572" y="6452"/>
                  <a:pt x="8280" y="6157"/>
                </a:cubicBezTo>
                <a:cubicBezTo>
                  <a:pt x="7976" y="5848"/>
                  <a:pt x="7627" y="5695"/>
                  <a:pt x="7216" y="5695"/>
                </a:cubicBezTo>
                <a:cubicBezTo>
                  <a:pt x="7160" y="5695"/>
                  <a:pt x="7104" y="5698"/>
                  <a:pt x="7046" y="5704"/>
                </a:cubicBezTo>
                <a:cubicBezTo>
                  <a:pt x="6812" y="5726"/>
                  <a:pt x="6579" y="5745"/>
                  <a:pt x="6345" y="5751"/>
                </a:cubicBezTo>
                <a:cubicBezTo>
                  <a:pt x="6338" y="5751"/>
                  <a:pt x="6331" y="5751"/>
                  <a:pt x="6323" y="5751"/>
                </a:cubicBezTo>
                <a:cubicBezTo>
                  <a:pt x="6039" y="5751"/>
                  <a:pt x="5831" y="5603"/>
                  <a:pt x="5679" y="5367"/>
                </a:cubicBezTo>
                <a:cubicBezTo>
                  <a:pt x="5601" y="5245"/>
                  <a:pt x="5634" y="5171"/>
                  <a:pt x="5778" y="5151"/>
                </a:cubicBezTo>
                <a:cubicBezTo>
                  <a:pt x="5810" y="5146"/>
                  <a:pt x="5843" y="5144"/>
                  <a:pt x="5875" y="5144"/>
                </a:cubicBezTo>
                <a:cubicBezTo>
                  <a:pt x="5912" y="5144"/>
                  <a:pt x="5949" y="5147"/>
                  <a:pt x="5985" y="5153"/>
                </a:cubicBezTo>
                <a:cubicBezTo>
                  <a:pt x="6164" y="5186"/>
                  <a:pt x="6341" y="5224"/>
                  <a:pt x="6518" y="5267"/>
                </a:cubicBezTo>
                <a:cubicBezTo>
                  <a:pt x="6824" y="5339"/>
                  <a:pt x="7128" y="5431"/>
                  <a:pt x="7442" y="5431"/>
                </a:cubicBezTo>
                <a:cubicBezTo>
                  <a:pt x="7500" y="5431"/>
                  <a:pt x="7559" y="5428"/>
                  <a:pt x="7618" y="5421"/>
                </a:cubicBezTo>
                <a:cubicBezTo>
                  <a:pt x="7650" y="5417"/>
                  <a:pt x="7680" y="5415"/>
                  <a:pt x="7709" y="5415"/>
                </a:cubicBezTo>
                <a:cubicBezTo>
                  <a:pt x="7857" y="5415"/>
                  <a:pt x="7983" y="5461"/>
                  <a:pt x="8111" y="5536"/>
                </a:cubicBezTo>
                <a:cubicBezTo>
                  <a:pt x="8252" y="5621"/>
                  <a:pt x="8392" y="5710"/>
                  <a:pt x="8542" y="5775"/>
                </a:cubicBezTo>
                <a:cubicBezTo>
                  <a:pt x="8586" y="5794"/>
                  <a:pt x="8628" y="5803"/>
                  <a:pt x="8667" y="5803"/>
                </a:cubicBezTo>
                <a:cubicBezTo>
                  <a:pt x="8767" y="5803"/>
                  <a:pt x="8849" y="5743"/>
                  <a:pt x="8893" y="5629"/>
                </a:cubicBezTo>
                <a:cubicBezTo>
                  <a:pt x="8960" y="5457"/>
                  <a:pt x="9015" y="5277"/>
                  <a:pt x="9047" y="5096"/>
                </a:cubicBezTo>
                <a:cubicBezTo>
                  <a:pt x="9100" y="4784"/>
                  <a:pt x="8984" y="4499"/>
                  <a:pt x="8881" y="4211"/>
                </a:cubicBezTo>
                <a:cubicBezTo>
                  <a:pt x="8820" y="4042"/>
                  <a:pt x="8712" y="3922"/>
                  <a:pt x="8554" y="3842"/>
                </a:cubicBezTo>
                <a:cubicBezTo>
                  <a:pt x="8418" y="3772"/>
                  <a:pt x="8282" y="3743"/>
                  <a:pt x="8145" y="3743"/>
                </a:cubicBezTo>
                <a:cubicBezTo>
                  <a:pt x="7979" y="3743"/>
                  <a:pt x="7813" y="3786"/>
                  <a:pt x="7648" y="3851"/>
                </a:cubicBezTo>
                <a:cubicBezTo>
                  <a:pt x="7422" y="3940"/>
                  <a:pt x="7204" y="4047"/>
                  <a:pt x="6976" y="4129"/>
                </a:cubicBezTo>
                <a:cubicBezTo>
                  <a:pt x="6698" y="4229"/>
                  <a:pt x="6416" y="4321"/>
                  <a:pt x="6122" y="4321"/>
                </a:cubicBezTo>
                <a:cubicBezTo>
                  <a:pt x="6043" y="4321"/>
                  <a:pt x="5964" y="4314"/>
                  <a:pt x="5884" y="4299"/>
                </a:cubicBezTo>
                <a:cubicBezTo>
                  <a:pt x="5773" y="4279"/>
                  <a:pt x="5661" y="4229"/>
                  <a:pt x="5568" y="4164"/>
                </a:cubicBezTo>
                <a:cubicBezTo>
                  <a:pt x="5461" y="4089"/>
                  <a:pt x="5472" y="3972"/>
                  <a:pt x="5577" y="3892"/>
                </a:cubicBezTo>
                <a:cubicBezTo>
                  <a:pt x="5614" y="3864"/>
                  <a:pt x="5659" y="3834"/>
                  <a:pt x="5704" y="3830"/>
                </a:cubicBezTo>
                <a:cubicBezTo>
                  <a:pt x="5940" y="3804"/>
                  <a:pt x="6180" y="3760"/>
                  <a:pt x="6416" y="3760"/>
                </a:cubicBezTo>
                <a:cubicBezTo>
                  <a:pt x="6449" y="3760"/>
                  <a:pt x="6482" y="3761"/>
                  <a:pt x="6515" y="3763"/>
                </a:cubicBezTo>
                <a:cubicBezTo>
                  <a:pt x="6614" y="3768"/>
                  <a:pt x="6713" y="3772"/>
                  <a:pt x="6811" y="3772"/>
                </a:cubicBezTo>
                <a:cubicBezTo>
                  <a:pt x="7177" y="3772"/>
                  <a:pt x="7530" y="3722"/>
                  <a:pt x="7870" y="3549"/>
                </a:cubicBezTo>
                <a:cubicBezTo>
                  <a:pt x="8017" y="3474"/>
                  <a:pt x="8163" y="3433"/>
                  <a:pt x="8307" y="3433"/>
                </a:cubicBezTo>
                <a:cubicBezTo>
                  <a:pt x="8482" y="3433"/>
                  <a:pt x="8654" y="3494"/>
                  <a:pt x="8818" y="3631"/>
                </a:cubicBezTo>
                <a:cubicBezTo>
                  <a:pt x="8853" y="3660"/>
                  <a:pt x="8907" y="3666"/>
                  <a:pt x="8973" y="3690"/>
                </a:cubicBezTo>
                <a:cubicBezTo>
                  <a:pt x="8965" y="3607"/>
                  <a:pt x="8973" y="3546"/>
                  <a:pt x="8951" y="3501"/>
                </a:cubicBezTo>
                <a:cubicBezTo>
                  <a:pt x="8873" y="3351"/>
                  <a:pt x="8791" y="3204"/>
                  <a:pt x="8698" y="3063"/>
                </a:cubicBezTo>
                <a:cubicBezTo>
                  <a:pt x="8585" y="2890"/>
                  <a:pt x="8457" y="2727"/>
                  <a:pt x="8340" y="2556"/>
                </a:cubicBezTo>
                <a:cubicBezTo>
                  <a:pt x="8260" y="2438"/>
                  <a:pt x="8194" y="2311"/>
                  <a:pt x="8112" y="2194"/>
                </a:cubicBezTo>
                <a:cubicBezTo>
                  <a:pt x="7924" y="1925"/>
                  <a:pt x="7621" y="1781"/>
                  <a:pt x="7317" y="1781"/>
                </a:cubicBezTo>
                <a:cubicBezTo>
                  <a:pt x="7092" y="1781"/>
                  <a:pt x="6866" y="1860"/>
                  <a:pt x="6689" y="2028"/>
                </a:cubicBezTo>
                <a:cubicBezTo>
                  <a:pt x="6504" y="2205"/>
                  <a:pt x="6366" y="2434"/>
                  <a:pt x="6217" y="2645"/>
                </a:cubicBezTo>
                <a:cubicBezTo>
                  <a:pt x="6086" y="2829"/>
                  <a:pt x="5972" y="3024"/>
                  <a:pt x="5843" y="3209"/>
                </a:cubicBezTo>
                <a:cubicBezTo>
                  <a:pt x="5815" y="3248"/>
                  <a:pt x="5755" y="3265"/>
                  <a:pt x="5710" y="3293"/>
                </a:cubicBezTo>
                <a:cubicBezTo>
                  <a:pt x="5687" y="3240"/>
                  <a:pt x="5650" y="3188"/>
                  <a:pt x="5648" y="3135"/>
                </a:cubicBezTo>
                <a:cubicBezTo>
                  <a:pt x="5643" y="3058"/>
                  <a:pt x="5657" y="2978"/>
                  <a:pt x="5677" y="2903"/>
                </a:cubicBezTo>
                <a:cubicBezTo>
                  <a:pt x="5888" y="2076"/>
                  <a:pt x="6254" y="1327"/>
                  <a:pt x="6811" y="674"/>
                </a:cubicBezTo>
                <a:cubicBezTo>
                  <a:pt x="6942" y="521"/>
                  <a:pt x="7044" y="342"/>
                  <a:pt x="7148" y="169"/>
                </a:cubicBezTo>
                <a:cubicBezTo>
                  <a:pt x="7170" y="131"/>
                  <a:pt x="7163" y="44"/>
                  <a:pt x="7135" y="17"/>
                </a:cubicBezTo>
                <a:cubicBezTo>
                  <a:pt x="7123" y="6"/>
                  <a:pt x="7099" y="1"/>
                  <a:pt x="7074" y="1"/>
                </a:cubicBezTo>
                <a:close/>
              </a:path>
            </a:pathLst>
          </a:custGeom>
          <a:solidFill>
            <a:srgbClr val="529BA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4"/>
          <p:cNvSpPr txBox="1">
            <a:spLocks noGrp="1"/>
          </p:cNvSpPr>
          <p:nvPr>
            <p:ph type="title"/>
          </p:nvPr>
        </p:nvSpPr>
        <p:spPr>
          <a:xfrm>
            <a:off x="950967" y="614201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098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78A"/>
              </a:buClr>
              <a:buSzPts val="1200"/>
              <a:buChar char="●"/>
              <a:defRPr sz="14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●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●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4546829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>
            <a:off x="1661633" y="4230043"/>
            <a:ext cx="3606400" cy="1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2"/>
          </p:nvPr>
        </p:nvSpPr>
        <p:spPr>
          <a:xfrm>
            <a:off x="6924000" y="4230043"/>
            <a:ext cx="3606400" cy="1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>
            <a:off x="1661633" y="3786233"/>
            <a:ext cx="3606400" cy="4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/>
              <a:buNone/>
              <a:defRPr sz="2667">
                <a:solidFill>
                  <a:schemeClr val="lt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/>
              <a:buNone/>
              <a:defRPr sz="2667">
                <a:solidFill>
                  <a:schemeClr val="lt2"/>
                </a:solidFill>
                <a:latin typeface="BioRhyme"/>
                <a:ea typeface="BioRhyme"/>
                <a:cs typeface="BioRhyme"/>
                <a:sym typeface="BioRhym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/>
              <a:buNone/>
              <a:defRPr sz="2667">
                <a:solidFill>
                  <a:schemeClr val="lt2"/>
                </a:solidFill>
                <a:latin typeface="BioRhyme"/>
                <a:ea typeface="BioRhyme"/>
                <a:cs typeface="BioRhyme"/>
                <a:sym typeface="BioRhym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/>
              <a:buNone/>
              <a:defRPr sz="2667">
                <a:solidFill>
                  <a:schemeClr val="lt2"/>
                </a:solidFill>
                <a:latin typeface="BioRhyme"/>
                <a:ea typeface="BioRhyme"/>
                <a:cs typeface="BioRhyme"/>
                <a:sym typeface="BioRhym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/>
              <a:buNone/>
              <a:defRPr sz="2667">
                <a:solidFill>
                  <a:schemeClr val="lt2"/>
                </a:solidFill>
                <a:latin typeface="BioRhyme"/>
                <a:ea typeface="BioRhyme"/>
                <a:cs typeface="BioRhyme"/>
                <a:sym typeface="BioRhym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/>
              <a:buNone/>
              <a:defRPr sz="2667">
                <a:solidFill>
                  <a:schemeClr val="lt2"/>
                </a:solidFill>
                <a:latin typeface="BioRhyme"/>
                <a:ea typeface="BioRhyme"/>
                <a:cs typeface="BioRhyme"/>
                <a:sym typeface="BioRhym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/>
              <a:buNone/>
              <a:defRPr sz="2667">
                <a:solidFill>
                  <a:schemeClr val="lt2"/>
                </a:solidFill>
                <a:latin typeface="BioRhyme"/>
                <a:ea typeface="BioRhyme"/>
                <a:cs typeface="BioRhyme"/>
                <a:sym typeface="BioRhym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/>
              <a:buNone/>
              <a:defRPr sz="2667">
                <a:solidFill>
                  <a:schemeClr val="lt2"/>
                </a:solidFill>
                <a:latin typeface="BioRhyme"/>
                <a:ea typeface="BioRhyme"/>
                <a:cs typeface="BioRhyme"/>
                <a:sym typeface="BioRhym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/>
              <a:buNone/>
              <a:defRPr sz="2667">
                <a:solidFill>
                  <a:schemeClr val="lt2"/>
                </a:solidFill>
                <a:latin typeface="BioRhyme"/>
                <a:ea typeface="BioRhyme"/>
                <a:cs typeface="BioRhyme"/>
                <a:sym typeface="BioRhyme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4"/>
          </p:nvPr>
        </p:nvSpPr>
        <p:spPr>
          <a:xfrm>
            <a:off x="6924000" y="3786233"/>
            <a:ext cx="3606400" cy="4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/>
              <a:buNone/>
              <a:defRPr sz="2667">
                <a:solidFill>
                  <a:schemeClr val="lt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/>
              <a:buNone/>
              <a:defRPr sz="2667">
                <a:solidFill>
                  <a:schemeClr val="lt2"/>
                </a:solidFill>
                <a:latin typeface="BioRhyme"/>
                <a:ea typeface="BioRhyme"/>
                <a:cs typeface="BioRhyme"/>
                <a:sym typeface="BioRhym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/>
              <a:buNone/>
              <a:defRPr sz="2667">
                <a:solidFill>
                  <a:schemeClr val="lt2"/>
                </a:solidFill>
                <a:latin typeface="BioRhyme"/>
                <a:ea typeface="BioRhyme"/>
                <a:cs typeface="BioRhyme"/>
                <a:sym typeface="BioRhym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/>
              <a:buNone/>
              <a:defRPr sz="2667">
                <a:solidFill>
                  <a:schemeClr val="lt2"/>
                </a:solidFill>
                <a:latin typeface="BioRhyme"/>
                <a:ea typeface="BioRhyme"/>
                <a:cs typeface="BioRhyme"/>
                <a:sym typeface="BioRhym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/>
              <a:buNone/>
              <a:defRPr sz="2667">
                <a:solidFill>
                  <a:schemeClr val="lt2"/>
                </a:solidFill>
                <a:latin typeface="BioRhyme"/>
                <a:ea typeface="BioRhyme"/>
                <a:cs typeface="BioRhyme"/>
                <a:sym typeface="BioRhym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/>
              <a:buNone/>
              <a:defRPr sz="2667">
                <a:solidFill>
                  <a:schemeClr val="lt2"/>
                </a:solidFill>
                <a:latin typeface="BioRhyme"/>
                <a:ea typeface="BioRhyme"/>
                <a:cs typeface="BioRhyme"/>
                <a:sym typeface="BioRhym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/>
              <a:buNone/>
              <a:defRPr sz="2667">
                <a:solidFill>
                  <a:schemeClr val="lt2"/>
                </a:solidFill>
                <a:latin typeface="BioRhyme"/>
                <a:ea typeface="BioRhyme"/>
                <a:cs typeface="BioRhyme"/>
                <a:sym typeface="BioRhym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/>
              <a:buNone/>
              <a:defRPr sz="2667">
                <a:solidFill>
                  <a:schemeClr val="lt2"/>
                </a:solidFill>
                <a:latin typeface="BioRhyme"/>
                <a:ea typeface="BioRhyme"/>
                <a:cs typeface="BioRhyme"/>
                <a:sym typeface="BioRhym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/>
              <a:buNone/>
              <a:defRPr sz="2667">
                <a:solidFill>
                  <a:schemeClr val="lt2"/>
                </a:solidFill>
                <a:latin typeface="BioRhyme"/>
                <a:ea typeface="BioRhyme"/>
                <a:cs typeface="BioRhyme"/>
                <a:sym typeface="BioRhyme"/>
              </a:defRPr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title"/>
          </p:nvPr>
        </p:nvSpPr>
        <p:spPr>
          <a:xfrm>
            <a:off x="950967" y="614201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" name="Google Shape;60;p5"/>
          <p:cNvGrpSpPr/>
          <p:nvPr/>
        </p:nvGrpSpPr>
        <p:grpSpPr>
          <a:xfrm>
            <a:off x="11240951" y="5154317"/>
            <a:ext cx="1311951" cy="1420160"/>
            <a:chOff x="1721298" y="2228838"/>
            <a:chExt cx="622367" cy="673700"/>
          </a:xfrm>
        </p:grpSpPr>
        <p:sp>
          <p:nvSpPr>
            <p:cNvPr id="61" name="Google Shape;61;p5"/>
            <p:cNvSpPr/>
            <p:nvPr/>
          </p:nvSpPr>
          <p:spPr>
            <a:xfrm>
              <a:off x="1721298" y="2228838"/>
              <a:ext cx="622367" cy="673700"/>
            </a:xfrm>
            <a:custGeom>
              <a:avLst/>
              <a:gdLst/>
              <a:ahLst/>
              <a:cxnLst/>
              <a:rect l="l" t="t" r="r" b="b"/>
              <a:pathLst>
                <a:path w="8014" h="8675" extrusionOk="0">
                  <a:moveTo>
                    <a:pt x="871" y="1"/>
                  </a:moveTo>
                  <a:cubicBezTo>
                    <a:pt x="766" y="1"/>
                    <a:pt x="679" y="16"/>
                    <a:pt x="614" y="46"/>
                  </a:cubicBezTo>
                  <a:cubicBezTo>
                    <a:pt x="0" y="327"/>
                    <a:pt x="1123" y="3747"/>
                    <a:pt x="2282" y="5234"/>
                  </a:cubicBezTo>
                  <a:cubicBezTo>
                    <a:pt x="4207" y="7704"/>
                    <a:pt x="6068" y="8675"/>
                    <a:pt x="6897" y="8675"/>
                  </a:cubicBezTo>
                  <a:cubicBezTo>
                    <a:pt x="7019" y="8675"/>
                    <a:pt x="7120" y="8653"/>
                    <a:pt x="7194" y="8612"/>
                  </a:cubicBezTo>
                  <a:cubicBezTo>
                    <a:pt x="8014" y="8162"/>
                    <a:pt x="7175" y="5049"/>
                    <a:pt x="5965" y="3546"/>
                  </a:cubicBezTo>
                  <a:cubicBezTo>
                    <a:pt x="3984" y="1081"/>
                    <a:pt x="1759" y="1"/>
                    <a:pt x="871" y="1"/>
                  </a:cubicBezTo>
                  <a:close/>
                </a:path>
              </a:pathLst>
            </a:custGeom>
            <a:solidFill>
              <a:srgbClr val="FFC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1761448" y="2231866"/>
              <a:ext cx="538883" cy="668575"/>
            </a:xfrm>
            <a:custGeom>
              <a:avLst/>
              <a:gdLst/>
              <a:ahLst/>
              <a:cxnLst/>
              <a:rect l="l" t="t" r="r" b="b"/>
              <a:pathLst>
                <a:path w="6939" h="8609" extrusionOk="0">
                  <a:moveTo>
                    <a:pt x="4440" y="6116"/>
                  </a:moveTo>
                  <a:cubicBezTo>
                    <a:pt x="4442" y="6116"/>
                    <a:pt x="4457" y="6126"/>
                    <a:pt x="4505" y="6158"/>
                  </a:cubicBezTo>
                  <a:lnTo>
                    <a:pt x="4459" y="6145"/>
                  </a:lnTo>
                  <a:cubicBezTo>
                    <a:pt x="4458" y="6146"/>
                    <a:pt x="4457" y="6146"/>
                    <a:pt x="4456" y="6146"/>
                  </a:cubicBezTo>
                  <a:cubicBezTo>
                    <a:pt x="4450" y="6146"/>
                    <a:pt x="4437" y="6142"/>
                    <a:pt x="4415" y="6132"/>
                  </a:cubicBezTo>
                  <a:lnTo>
                    <a:pt x="4415" y="6132"/>
                  </a:lnTo>
                  <a:lnTo>
                    <a:pt x="4459" y="6145"/>
                  </a:lnTo>
                  <a:cubicBezTo>
                    <a:pt x="4469" y="6142"/>
                    <a:pt x="4438" y="6116"/>
                    <a:pt x="4440" y="6116"/>
                  </a:cubicBezTo>
                  <a:close/>
                  <a:moveTo>
                    <a:pt x="112" y="1"/>
                  </a:moveTo>
                  <a:cubicBezTo>
                    <a:pt x="107" y="3"/>
                    <a:pt x="102" y="4"/>
                    <a:pt x="97" y="7"/>
                  </a:cubicBezTo>
                  <a:cubicBezTo>
                    <a:pt x="85" y="12"/>
                    <a:pt x="73" y="19"/>
                    <a:pt x="63" y="27"/>
                  </a:cubicBezTo>
                  <a:cubicBezTo>
                    <a:pt x="345" y="408"/>
                    <a:pt x="708" y="908"/>
                    <a:pt x="1027" y="1321"/>
                  </a:cubicBezTo>
                  <a:cubicBezTo>
                    <a:pt x="1129" y="1454"/>
                    <a:pt x="1231" y="1587"/>
                    <a:pt x="1332" y="1720"/>
                  </a:cubicBezTo>
                  <a:cubicBezTo>
                    <a:pt x="863" y="1406"/>
                    <a:pt x="440" y="1299"/>
                    <a:pt x="0" y="1151"/>
                  </a:cubicBezTo>
                  <a:lnTo>
                    <a:pt x="0" y="1151"/>
                  </a:lnTo>
                  <a:cubicBezTo>
                    <a:pt x="11" y="1209"/>
                    <a:pt x="24" y="1269"/>
                    <a:pt x="38" y="1330"/>
                  </a:cubicBezTo>
                  <a:cubicBezTo>
                    <a:pt x="173" y="1387"/>
                    <a:pt x="309" y="1443"/>
                    <a:pt x="444" y="1498"/>
                  </a:cubicBezTo>
                  <a:cubicBezTo>
                    <a:pt x="770" y="1635"/>
                    <a:pt x="1132" y="1742"/>
                    <a:pt x="1406" y="1909"/>
                  </a:cubicBezTo>
                  <a:cubicBezTo>
                    <a:pt x="1426" y="1917"/>
                    <a:pt x="1430" y="1919"/>
                    <a:pt x="1429" y="1919"/>
                  </a:cubicBezTo>
                  <a:cubicBezTo>
                    <a:pt x="1428" y="1919"/>
                    <a:pt x="1421" y="1917"/>
                    <a:pt x="1420" y="1917"/>
                  </a:cubicBezTo>
                  <a:lnTo>
                    <a:pt x="1420" y="1917"/>
                  </a:lnTo>
                  <a:cubicBezTo>
                    <a:pt x="1419" y="1917"/>
                    <a:pt x="1424" y="1919"/>
                    <a:pt x="1446" y="1929"/>
                  </a:cubicBezTo>
                  <a:cubicBezTo>
                    <a:pt x="1454" y="1932"/>
                    <a:pt x="1465" y="1934"/>
                    <a:pt x="1477" y="1934"/>
                  </a:cubicBezTo>
                  <a:cubicBezTo>
                    <a:pt x="1482" y="1934"/>
                    <a:pt x="1487" y="1933"/>
                    <a:pt x="1492" y="1932"/>
                  </a:cubicBezTo>
                  <a:cubicBezTo>
                    <a:pt x="1847" y="2403"/>
                    <a:pt x="2194" y="2877"/>
                    <a:pt x="2534" y="3355"/>
                  </a:cubicBezTo>
                  <a:cubicBezTo>
                    <a:pt x="2086" y="3076"/>
                    <a:pt x="1184" y="2712"/>
                    <a:pt x="351" y="2402"/>
                  </a:cubicBezTo>
                  <a:lnTo>
                    <a:pt x="351" y="2402"/>
                  </a:lnTo>
                  <a:cubicBezTo>
                    <a:pt x="371" y="2460"/>
                    <a:pt x="392" y="2516"/>
                    <a:pt x="413" y="2574"/>
                  </a:cubicBezTo>
                  <a:cubicBezTo>
                    <a:pt x="1008" y="2824"/>
                    <a:pt x="1595" y="3081"/>
                    <a:pt x="2240" y="3315"/>
                  </a:cubicBezTo>
                  <a:cubicBezTo>
                    <a:pt x="2323" y="3347"/>
                    <a:pt x="2316" y="3357"/>
                    <a:pt x="2493" y="3422"/>
                  </a:cubicBezTo>
                  <a:cubicBezTo>
                    <a:pt x="2497" y="3424"/>
                    <a:pt x="2555" y="3441"/>
                    <a:pt x="2602" y="3450"/>
                  </a:cubicBezTo>
                  <a:cubicBezTo>
                    <a:pt x="2681" y="3562"/>
                    <a:pt x="2761" y="3674"/>
                    <a:pt x="2840" y="3788"/>
                  </a:cubicBezTo>
                  <a:cubicBezTo>
                    <a:pt x="2476" y="3611"/>
                    <a:pt x="2032" y="3456"/>
                    <a:pt x="1711" y="3319"/>
                  </a:cubicBezTo>
                  <a:cubicBezTo>
                    <a:pt x="1314" y="3150"/>
                    <a:pt x="919" y="2978"/>
                    <a:pt x="508" y="2827"/>
                  </a:cubicBezTo>
                  <a:lnTo>
                    <a:pt x="508" y="2827"/>
                  </a:lnTo>
                  <a:cubicBezTo>
                    <a:pt x="524" y="2868"/>
                    <a:pt x="540" y="2909"/>
                    <a:pt x="556" y="2950"/>
                  </a:cubicBezTo>
                  <a:cubicBezTo>
                    <a:pt x="1103" y="3155"/>
                    <a:pt x="1516" y="3331"/>
                    <a:pt x="2001" y="3535"/>
                  </a:cubicBezTo>
                  <a:cubicBezTo>
                    <a:pt x="2035" y="3549"/>
                    <a:pt x="2069" y="3563"/>
                    <a:pt x="2104" y="3577"/>
                  </a:cubicBezTo>
                  <a:cubicBezTo>
                    <a:pt x="2206" y="3618"/>
                    <a:pt x="2309" y="3658"/>
                    <a:pt x="2411" y="3698"/>
                  </a:cubicBezTo>
                  <a:cubicBezTo>
                    <a:pt x="2444" y="3712"/>
                    <a:pt x="2477" y="3726"/>
                    <a:pt x="2510" y="3739"/>
                  </a:cubicBezTo>
                  <a:cubicBezTo>
                    <a:pt x="2660" y="3803"/>
                    <a:pt x="2837" y="3886"/>
                    <a:pt x="2944" y="3937"/>
                  </a:cubicBezTo>
                  <a:cubicBezTo>
                    <a:pt x="3243" y="4364"/>
                    <a:pt x="3535" y="4794"/>
                    <a:pt x="3823" y="5227"/>
                  </a:cubicBezTo>
                  <a:cubicBezTo>
                    <a:pt x="2902" y="4746"/>
                    <a:pt x="1923" y="4340"/>
                    <a:pt x="1014" y="3968"/>
                  </a:cubicBezTo>
                  <a:lnTo>
                    <a:pt x="1014" y="3968"/>
                  </a:lnTo>
                  <a:cubicBezTo>
                    <a:pt x="1043" y="4025"/>
                    <a:pt x="1071" y="4082"/>
                    <a:pt x="1101" y="4138"/>
                  </a:cubicBezTo>
                  <a:cubicBezTo>
                    <a:pt x="1171" y="4165"/>
                    <a:pt x="1240" y="4194"/>
                    <a:pt x="1308" y="4223"/>
                  </a:cubicBezTo>
                  <a:cubicBezTo>
                    <a:pt x="2130" y="4588"/>
                    <a:pt x="2874" y="4954"/>
                    <a:pt x="3771" y="5346"/>
                  </a:cubicBezTo>
                  <a:cubicBezTo>
                    <a:pt x="3845" y="5379"/>
                    <a:pt x="3906" y="5405"/>
                    <a:pt x="3954" y="5424"/>
                  </a:cubicBezTo>
                  <a:cubicBezTo>
                    <a:pt x="4061" y="5588"/>
                    <a:pt x="4168" y="5752"/>
                    <a:pt x="4275" y="5917"/>
                  </a:cubicBezTo>
                  <a:cubicBezTo>
                    <a:pt x="3288" y="5431"/>
                    <a:pt x="2247" y="4898"/>
                    <a:pt x="1285" y="4472"/>
                  </a:cubicBezTo>
                  <a:lnTo>
                    <a:pt x="1285" y="4472"/>
                  </a:lnTo>
                  <a:cubicBezTo>
                    <a:pt x="1325" y="4540"/>
                    <a:pt x="1364" y="4606"/>
                    <a:pt x="1404" y="4671"/>
                  </a:cubicBezTo>
                  <a:cubicBezTo>
                    <a:pt x="1651" y="4805"/>
                    <a:pt x="1900" y="4943"/>
                    <a:pt x="2164" y="5077"/>
                  </a:cubicBezTo>
                  <a:cubicBezTo>
                    <a:pt x="2164" y="5077"/>
                    <a:pt x="2711" y="5346"/>
                    <a:pt x="3037" y="5504"/>
                  </a:cubicBezTo>
                  <a:cubicBezTo>
                    <a:pt x="3478" y="5713"/>
                    <a:pt x="3926" y="5910"/>
                    <a:pt x="4373" y="6114"/>
                  </a:cubicBezTo>
                  <a:cubicBezTo>
                    <a:pt x="4389" y="6122"/>
                    <a:pt x="4403" y="6128"/>
                    <a:pt x="4415" y="6132"/>
                  </a:cubicBezTo>
                  <a:lnTo>
                    <a:pt x="4414" y="6132"/>
                  </a:lnTo>
                  <a:cubicBezTo>
                    <a:pt x="4548" y="6342"/>
                    <a:pt x="4682" y="6551"/>
                    <a:pt x="4813" y="6762"/>
                  </a:cubicBezTo>
                  <a:cubicBezTo>
                    <a:pt x="4789" y="6766"/>
                    <a:pt x="4775" y="6770"/>
                    <a:pt x="4778" y="6772"/>
                  </a:cubicBezTo>
                  <a:cubicBezTo>
                    <a:pt x="4680" y="6756"/>
                    <a:pt x="4670" y="6747"/>
                    <a:pt x="4607" y="6740"/>
                  </a:cubicBezTo>
                  <a:cubicBezTo>
                    <a:pt x="4015" y="6683"/>
                    <a:pt x="3438" y="6501"/>
                    <a:pt x="2677" y="6265"/>
                  </a:cubicBezTo>
                  <a:lnTo>
                    <a:pt x="2677" y="6265"/>
                  </a:lnTo>
                  <a:cubicBezTo>
                    <a:pt x="2760" y="6353"/>
                    <a:pt x="2843" y="6439"/>
                    <a:pt x="2925" y="6522"/>
                  </a:cubicBezTo>
                  <a:cubicBezTo>
                    <a:pt x="3183" y="6605"/>
                    <a:pt x="3444" y="6681"/>
                    <a:pt x="3711" y="6763"/>
                  </a:cubicBezTo>
                  <a:cubicBezTo>
                    <a:pt x="3983" y="6842"/>
                    <a:pt x="4285" y="6898"/>
                    <a:pt x="4561" y="6898"/>
                  </a:cubicBezTo>
                  <a:cubicBezTo>
                    <a:pt x="4671" y="6898"/>
                    <a:pt x="4777" y="6889"/>
                    <a:pt x="4875" y="6869"/>
                  </a:cubicBezTo>
                  <a:cubicBezTo>
                    <a:pt x="4876" y="6868"/>
                    <a:pt x="4878" y="6868"/>
                    <a:pt x="4880" y="6868"/>
                  </a:cubicBezTo>
                  <a:cubicBezTo>
                    <a:pt x="5061" y="7157"/>
                    <a:pt x="5239" y="7448"/>
                    <a:pt x="5414" y="7739"/>
                  </a:cubicBezTo>
                  <a:cubicBezTo>
                    <a:pt x="5392" y="7738"/>
                    <a:pt x="5369" y="7737"/>
                    <a:pt x="5341" y="7737"/>
                  </a:cubicBezTo>
                  <a:cubicBezTo>
                    <a:pt x="5341" y="7737"/>
                    <a:pt x="4872" y="7690"/>
                    <a:pt x="4611" y="7651"/>
                  </a:cubicBezTo>
                  <a:cubicBezTo>
                    <a:pt x="4437" y="7624"/>
                    <a:pt x="4267" y="7596"/>
                    <a:pt x="4099" y="7563"/>
                  </a:cubicBezTo>
                  <a:lnTo>
                    <a:pt x="4099" y="7563"/>
                  </a:lnTo>
                  <a:cubicBezTo>
                    <a:pt x="4170" y="7618"/>
                    <a:pt x="4242" y="7671"/>
                    <a:pt x="4312" y="7722"/>
                  </a:cubicBezTo>
                  <a:cubicBezTo>
                    <a:pt x="4469" y="7750"/>
                    <a:pt x="4633" y="7776"/>
                    <a:pt x="4807" y="7800"/>
                  </a:cubicBezTo>
                  <a:cubicBezTo>
                    <a:pt x="4936" y="7816"/>
                    <a:pt x="5065" y="7824"/>
                    <a:pt x="5193" y="7824"/>
                  </a:cubicBezTo>
                  <a:cubicBezTo>
                    <a:pt x="5207" y="7824"/>
                    <a:pt x="5221" y="7824"/>
                    <a:pt x="5235" y="7823"/>
                  </a:cubicBezTo>
                  <a:cubicBezTo>
                    <a:pt x="5355" y="7821"/>
                    <a:pt x="5425" y="7821"/>
                    <a:pt x="5463" y="7819"/>
                  </a:cubicBezTo>
                  <a:cubicBezTo>
                    <a:pt x="5588" y="8027"/>
                    <a:pt x="5712" y="8235"/>
                    <a:pt x="5834" y="8443"/>
                  </a:cubicBezTo>
                  <a:cubicBezTo>
                    <a:pt x="5857" y="8482"/>
                    <a:pt x="5881" y="8520"/>
                    <a:pt x="5903" y="8559"/>
                  </a:cubicBezTo>
                  <a:cubicBezTo>
                    <a:pt x="5977" y="8580"/>
                    <a:pt x="6046" y="8596"/>
                    <a:pt x="6113" y="8608"/>
                  </a:cubicBezTo>
                  <a:cubicBezTo>
                    <a:pt x="6021" y="8458"/>
                    <a:pt x="5929" y="8308"/>
                    <a:pt x="5835" y="8158"/>
                  </a:cubicBezTo>
                  <a:lnTo>
                    <a:pt x="5829" y="8146"/>
                  </a:lnTo>
                  <a:lnTo>
                    <a:pt x="5809" y="8114"/>
                  </a:lnTo>
                  <a:cubicBezTo>
                    <a:pt x="5944" y="8036"/>
                    <a:pt x="6375" y="7716"/>
                    <a:pt x="6604" y="7420"/>
                  </a:cubicBezTo>
                  <a:cubicBezTo>
                    <a:pt x="6717" y="7273"/>
                    <a:pt x="6829" y="7126"/>
                    <a:pt x="6939" y="6977"/>
                  </a:cubicBezTo>
                  <a:cubicBezTo>
                    <a:pt x="6927" y="6907"/>
                    <a:pt x="6913" y="6836"/>
                    <a:pt x="6899" y="6764"/>
                  </a:cubicBezTo>
                  <a:cubicBezTo>
                    <a:pt x="6622" y="7129"/>
                    <a:pt x="6338" y="7492"/>
                    <a:pt x="6033" y="7856"/>
                  </a:cubicBezTo>
                  <a:cubicBezTo>
                    <a:pt x="5988" y="7911"/>
                    <a:pt x="5937" y="7962"/>
                    <a:pt x="5888" y="8015"/>
                  </a:cubicBezTo>
                  <a:cubicBezTo>
                    <a:pt x="5855" y="8049"/>
                    <a:pt x="5846" y="8058"/>
                    <a:pt x="5845" y="8059"/>
                  </a:cubicBezTo>
                  <a:lnTo>
                    <a:pt x="5845" y="8059"/>
                  </a:lnTo>
                  <a:cubicBezTo>
                    <a:pt x="5846" y="8058"/>
                    <a:pt x="5854" y="8049"/>
                    <a:pt x="5852" y="8049"/>
                  </a:cubicBezTo>
                  <a:lnTo>
                    <a:pt x="5852" y="8049"/>
                  </a:lnTo>
                  <a:cubicBezTo>
                    <a:pt x="5850" y="8049"/>
                    <a:pt x="5837" y="8058"/>
                    <a:pt x="5796" y="8095"/>
                  </a:cubicBezTo>
                  <a:lnTo>
                    <a:pt x="5796" y="8095"/>
                  </a:lnTo>
                  <a:cubicBezTo>
                    <a:pt x="5637" y="7835"/>
                    <a:pt x="5475" y="7576"/>
                    <a:pt x="5312" y="7317"/>
                  </a:cubicBezTo>
                  <a:cubicBezTo>
                    <a:pt x="5416" y="7227"/>
                    <a:pt x="5652" y="7017"/>
                    <a:pt x="5802" y="6832"/>
                  </a:cubicBezTo>
                  <a:cubicBezTo>
                    <a:pt x="6001" y="6588"/>
                    <a:pt x="6188" y="6338"/>
                    <a:pt x="6363" y="6082"/>
                  </a:cubicBezTo>
                  <a:cubicBezTo>
                    <a:pt x="6443" y="5964"/>
                    <a:pt x="6528" y="5845"/>
                    <a:pt x="6611" y="5725"/>
                  </a:cubicBezTo>
                  <a:cubicBezTo>
                    <a:pt x="6600" y="5694"/>
                    <a:pt x="6589" y="5662"/>
                    <a:pt x="6577" y="5631"/>
                  </a:cubicBezTo>
                  <a:cubicBezTo>
                    <a:pt x="6294" y="6061"/>
                    <a:pt x="5946" y="6475"/>
                    <a:pt x="5613" y="6884"/>
                  </a:cubicBezTo>
                  <a:cubicBezTo>
                    <a:pt x="5509" y="7010"/>
                    <a:pt x="5338" y="7109"/>
                    <a:pt x="5255" y="7227"/>
                  </a:cubicBezTo>
                  <a:cubicBezTo>
                    <a:pt x="5176" y="7100"/>
                    <a:pt x="5096" y="6973"/>
                    <a:pt x="5014" y="6845"/>
                  </a:cubicBezTo>
                  <a:cubicBezTo>
                    <a:pt x="5061" y="6778"/>
                    <a:pt x="5016" y="6755"/>
                    <a:pt x="4954" y="6750"/>
                  </a:cubicBezTo>
                  <a:cubicBezTo>
                    <a:pt x="4852" y="6590"/>
                    <a:pt x="4749" y="6429"/>
                    <a:pt x="4646" y="6268"/>
                  </a:cubicBezTo>
                  <a:cubicBezTo>
                    <a:pt x="4658" y="6264"/>
                    <a:pt x="4666" y="6260"/>
                    <a:pt x="4666" y="6260"/>
                  </a:cubicBezTo>
                  <a:cubicBezTo>
                    <a:pt x="5162" y="5719"/>
                    <a:pt x="5693" y="5142"/>
                    <a:pt x="6087" y="4505"/>
                  </a:cubicBezTo>
                  <a:cubicBezTo>
                    <a:pt x="6061" y="4456"/>
                    <a:pt x="6035" y="4408"/>
                    <a:pt x="6010" y="4361"/>
                  </a:cubicBezTo>
                  <a:cubicBezTo>
                    <a:pt x="5630" y="5022"/>
                    <a:pt x="5083" y="5614"/>
                    <a:pt x="4605" y="6205"/>
                  </a:cubicBezTo>
                  <a:cubicBezTo>
                    <a:pt x="4588" y="6178"/>
                    <a:pt x="4572" y="6153"/>
                    <a:pt x="4555" y="6128"/>
                  </a:cubicBezTo>
                  <a:cubicBezTo>
                    <a:pt x="4605" y="6034"/>
                    <a:pt x="4671" y="5861"/>
                    <a:pt x="4742" y="5710"/>
                  </a:cubicBezTo>
                  <a:cubicBezTo>
                    <a:pt x="4901" y="5379"/>
                    <a:pt x="5089" y="5058"/>
                    <a:pt x="5251" y="4727"/>
                  </a:cubicBezTo>
                  <a:lnTo>
                    <a:pt x="5356" y="4516"/>
                  </a:lnTo>
                  <a:cubicBezTo>
                    <a:pt x="5467" y="4284"/>
                    <a:pt x="5576" y="4051"/>
                    <a:pt x="5676" y="3815"/>
                  </a:cubicBezTo>
                  <a:cubicBezTo>
                    <a:pt x="5644" y="3767"/>
                    <a:pt x="5611" y="3721"/>
                    <a:pt x="5577" y="3674"/>
                  </a:cubicBezTo>
                  <a:cubicBezTo>
                    <a:pt x="5468" y="3918"/>
                    <a:pt x="5354" y="4159"/>
                    <a:pt x="5240" y="4400"/>
                  </a:cubicBezTo>
                  <a:cubicBezTo>
                    <a:pt x="5240" y="4400"/>
                    <a:pt x="5067" y="4774"/>
                    <a:pt x="4959" y="5014"/>
                  </a:cubicBezTo>
                  <a:cubicBezTo>
                    <a:pt x="4879" y="5187"/>
                    <a:pt x="4789" y="5358"/>
                    <a:pt x="4707" y="5530"/>
                  </a:cubicBezTo>
                  <a:cubicBezTo>
                    <a:pt x="4633" y="5690"/>
                    <a:pt x="4518" y="5861"/>
                    <a:pt x="4482" y="6015"/>
                  </a:cubicBezTo>
                  <a:cubicBezTo>
                    <a:pt x="4368" y="5841"/>
                    <a:pt x="4254" y="5665"/>
                    <a:pt x="4139" y="5490"/>
                  </a:cubicBezTo>
                  <a:lnTo>
                    <a:pt x="4139" y="5490"/>
                  </a:lnTo>
                  <a:cubicBezTo>
                    <a:pt x="4143" y="5490"/>
                    <a:pt x="4145" y="5491"/>
                    <a:pt x="4146" y="5491"/>
                  </a:cubicBezTo>
                  <a:cubicBezTo>
                    <a:pt x="4148" y="5491"/>
                    <a:pt x="4148" y="5490"/>
                    <a:pt x="4148" y="5490"/>
                  </a:cubicBezTo>
                  <a:lnTo>
                    <a:pt x="4109" y="5444"/>
                  </a:lnTo>
                  <a:cubicBezTo>
                    <a:pt x="3983" y="5254"/>
                    <a:pt x="3856" y="5063"/>
                    <a:pt x="3728" y="4873"/>
                  </a:cubicBezTo>
                  <a:cubicBezTo>
                    <a:pt x="3761" y="4773"/>
                    <a:pt x="3891" y="4386"/>
                    <a:pt x="4020" y="4109"/>
                  </a:cubicBezTo>
                  <a:cubicBezTo>
                    <a:pt x="4250" y="3611"/>
                    <a:pt x="4437" y="3099"/>
                    <a:pt x="4641" y="2588"/>
                  </a:cubicBezTo>
                  <a:cubicBezTo>
                    <a:pt x="4602" y="2549"/>
                    <a:pt x="4564" y="2509"/>
                    <a:pt x="4525" y="2470"/>
                  </a:cubicBezTo>
                  <a:cubicBezTo>
                    <a:pt x="4164" y="3185"/>
                    <a:pt x="3842" y="3922"/>
                    <a:pt x="3661" y="4688"/>
                  </a:cubicBezTo>
                  <a:cubicBezTo>
                    <a:pt x="3656" y="4712"/>
                    <a:pt x="3653" y="4737"/>
                    <a:pt x="3652" y="4761"/>
                  </a:cubicBezTo>
                  <a:cubicBezTo>
                    <a:pt x="3542" y="4598"/>
                    <a:pt x="3431" y="4436"/>
                    <a:pt x="3320" y="4272"/>
                  </a:cubicBezTo>
                  <a:cubicBezTo>
                    <a:pt x="3362" y="4164"/>
                    <a:pt x="3451" y="3932"/>
                    <a:pt x="3492" y="3752"/>
                  </a:cubicBezTo>
                  <a:cubicBezTo>
                    <a:pt x="3631" y="3136"/>
                    <a:pt x="3825" y="2523"/>
                    <a:pt x="3927" y="1901"/>
                  </a:cubicBezTo>
                  <a:cubicBezTo>
                    <a:pt x="3894" y="1871"/>
                    <a:pt x="3860" y="1842"/>
                    <a:pt x="3827" y="1812"/>
                  </a:cubicBezTo>
                  <a:cubicBezTo>
                    <a:pt x="3692" y="2626"/>
                    <a:pt x="3444" y="3428"/>
                    <a:pt x="3289" y="4226"/>
                  </a:cubicBezTo>
                  <a:lnTo>
                    <a:pt x="3289" y="4229"/>
                  </a:lnTo>
                  <a:cubicBezTo>
                    <a:pt x="3229" y="4141"/>
                    <a:pt x="3169" y="4054"/>
                    <a:pt x="3108" y="3967"/>
                  </a:cubicBezTo>
                  <a:cubicBezTo>
                    <a:pt x="3107" y="3951"/>
                    <a:pt x="3100" y="3926"/>
                    <a:pt x="3068" y="3907"/>
                  </a:cubicBezTo>
                  <a:lnTo>
                    <a:pt x="3066" y="3906"/>
                  </a:lnTo>
                  <a:cubicBezTo>
                    <a:pt x="2778" y="3494"/>
                    <a:pt x="2486" y="3085"/>
                    <a:pt x="2186" y="2677"/>
                  </a:cubicBezTo>
                  <a:cubicBezTo>
                    <a:pt x="2194" y="2617"/>
                    <a:pt x="2203" y="2528"/>
                    <a:pt x="2209" y="2399"/>
                  </a:cubicBezTo>
                  <a:cubicBezTo>
                    <a:pt x="2235" y="1853"/>
                    <a:pt x="2372" y="1311"/>
                    <a:pt x="2433" y="774"/>
                  </a:cubicBezTo>
                  <a:cubicBezTo>
                    <a:pt x="2389" y="747"/>
                    <a:pt x="2346" y="720"/>
                    <a:pt x="2303" y="695"/>
                  </a:cubicBezTo>
                  <a:cubicBezTo>
                    <a:pt x="2301" y="720"/>
                    <a:pt x="2299" y="745"/>
                    <a:pt x="2296" y="767"/>
                  </a:cubicBezTo>
                  <a:cubicBezTo>
                    <a:pt x="2233" y="1372"/>
                    <a:pt x="2058" y="1978"/>
                    <a:pt x="2117" y="2585"/>
                  </a:cubicBezTo>
                  <a:cubicBezTo>
                    <a:pt x="1890" y="2276"/>
                    <a:pt x="1659" y="1970"/>
                    <a:pt x="1424" y="1666"/>
                  </a:cubicBezTo>
                  <a:cubicBezTo>
                    <a:pt x="1417" y="1617"/>
                    <a:pt x="1405" y="1547"/>
                    <a:pt x="1384" y="1448"/>
                  </a:cubicBezTo>
                  <a:cubicBezTo>
                    <a:pt x="1308" y="1055"/>
                    <a:pt x="1368" y="651"/>
                    <a:pt x="1440" y="248"/>
                  </a:cubicBezTo>
                  <a:cubicBezTo>
                    <a:pt x="1407" y="234"/>
                    <a:pt x="1374" y="221"/>
                    <a:pt x="1342" y="208"/>
                  </a:cubicBezTo>
                  <a:cubicBezTo>
                    <a:pt x="1264" y="712"/>
                    <a:pt x="1220" y="1099"/>
                    <a:pt x="1306" y="1515"/>
                  </a:cubicBezTo>
                  <a:cubicBezTo>
                    <a:pt x="996" y="1117"/>
                    <a:pt x="679" y="722"/>
                    <a:pt x="355" y="332"/>
                  </a:cubicBezTo>
                  <a:cubicBezTo>
                    <a:pt x="265" y="225"/>
                    <a:pt x="188" y="113"/>
                    <a:pt x="112" y="1"/>
                  </a:cubicBezTo>
                  <a:close/>
                </a:path>
              </a:pathLst>
            </a:custGeom>
            <a:solidFill>
              <a:srgbClr val="DB8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3" name="Google Shape;63;p5"/>
          <p:cNvSpPr/>
          <p:nvPr/>
        </p:nvSpPr>
        <p:spPr>
          <a:xfrm rot="4469776">
            <a:off x="10012571" y="5705089"/>
            <a:ext cx="1972117" cy="1447648"/>
          </a:xfrm>
          <a:custGeom>
            <a:avLst/>
            <a:gdLst/>
            <a:ahLst/>
            <a:cxnLst/>
            <a:rect l="l" t="t" r="r" b="b"/>
            <a:pathLst>
              <a:path w="15661" h="11496" extrusionOk="0">
                <a:moveTo>
                  <a:pt x="6583" y="2880"/>
                </a:moveTo>
                <a:cubicBezTo>
                  <a:pt x="7192" y="2880"/>
                  <a:pt x="7738" y="3005"/>
                  <a:pt x="8050" y="3270"/>
                </a:cubicBezTo>
                <a:cubicBezTo>
                  <a:pt x="8010" y="3293"/>
                  <a:pt x="7969" y="3309"/>
                  <a:pt x="7938" y="3336"/>
                </a:cubicBezTo>
                <a:cubicBezTo>
                  <a:pt x="7881" y="3384"/>
                  <a:pt x="7825" y="3404"/>
                  <a:pt x="7768" y="3404"/>
                </a:cubicBezTo>
                <a:cubicBezTo>
                  <a:pt x="7711" y="3404"/>
                  <a:pt x="7652" y="3384"/>
                  <a:pt x="7586" y="3352"/>
                </a:cubicBezTo>
                <a:cubicBezTo>
                  <a:pt x="7204" y="3164"/>
                  <a:pt x="6795" y="3081"/>
                  <a:pt x="6370" y="3074"/>
                </a:cubicBezTo>
                <a:cubicBezTo>
                  <a:pt x="6352" y="3073"/>
                  <a:pt x="6334" y="3073"/>
                  <a:pt x="6316" y="3073"/>
                </a:cubicBezTo>
                <a:cubicBezTo>
                  <a:pt x="5643" y="3073"/>
                  <a:pt x="5010" y="3263"/>
                  <a:pt x="4390" y="3502"/>
                </a:cubicBezTo>
                <a:cubicBezTo>
                  <a:pt x="4280" y="3545"/>
                  <a:pt x="4173" y="3593"/>
                  <a:pt x="4031" y="3653"/>
                </a:cubicBezTo>
                <a:cubicBezTo>
                  <a:pt x="4647" y="3153"/>
                  <a:pt x="5683" y="2880"/>
                  <a:pt x="6583" y="2880"/>
                </a:cubicBezTo>
                <a:close/>
                <a:moveTo>
                  <a:pt x="10457" y="2562"/>
                </a:moveTo>
                <a:cubicBezTo>
                  <a:pt x="10574" y="2948"/>
                  <a:pt x="10569" y="3329"/>
                  <a:pt x="10551" y="3697"/>
                </a:cubicBezTo>
                <a:cubicBezTo>
                  <a:pt x="10479" y="3343"/>
                  <a:pt x="10404" y="2976"/>
                  <a:pt x="10326" y="2597"/>
                </a:cubicBezTo>
                <a:cubicBezTo>
                  <a:pt x="10352" y="2590"/>
                  <a:pt x="10400" y="2578"/>
                  <a:pt x="10457" y="2562"/>
                </a:cubicBezTo>
                <a:close/>
                <a:moveTo>
                  <a:pt x="6160" y="3499"/>
                </a:moveTo>
                <a:cubicBezTo>
                  <a:pt x="6576" y="3499"/>
                  <a:pt x="6981" y="3565"/>
                  <a:pt x="7300" y="3716"/>
                </a:cubicBezTo>
                <a:cubicBezTo>
                  <a:pt x="7198" y="3784"/>
                  <a:pt x="7106" y="3839"/>
                  <a:pt x="7021" y="3905"/>
                </a:cubicBezTo>
                <a:cubicBezTo>
                  <a:pt x="6980" y="3937"/>
                  <a:pt x="6941" y="3951"/>
                  <a:pt x="6899" y="3951"/>
                </a:cubicBezTo>
                <a:cubicBezTo>
                  <a:pt x="6870" y="3951"/>
                  <a:pt x="6839" y="3944"/>
                  <a:pt x="6805" y="3930"/>
                </a:cubicBezTo>
                <a:cubicBezTo>
                  <a:pt x="6387" y="3757"/>
                  <a:pt x="5951" y="3678"/>
                  <a:pt x="5502" y="3678"/>
                </a:cubicBezTo>
                <a:cubicBezTo>
                  <a:pt x="5463" y="3678"/>
                  <a:pt x="5423" y="3678"/>
                  <a:pt x="5384" y="3680"/>
                </a:cubicBezTo>
                <a:cubicBezTo>
                  <a:pt x="5201" y="3685"/>
                  <a:pt x="5019" y="3707"/>
                  <a:pt x="4815" y="3722"/>
                </a:cubicBezTo>
                <a:cubicBezTo>
                  <a:pt x="5209" y="3583"/>
                  <a:pt x="5692" y="3499"/>
                  <a:pt x="6160" y="3499"/>
                </a:cubicBezTo>
                <a:close/>
                <a:moveTo>
                  <a:pt x="5645" y="4179"/>
                </a:moveTo>
                <a:cubicBezTo>
                  <a:pt x="5921" y="4179"/>
                  <a:pt x="6204" y="4205"/>
                  <a:pt x="6494" y="4258"/>
                </a:cubicBezTo>
                <a:cubicBezTo>
                  <a:pt x="6447" y="4297"/>
                  <a:pt x="6428" y="4315"/>
                  <a:pt x="6406" y="4329"/>
                </a:cubicBezTo>
                <a:cubicBezTo>
                  <a:pt x="6301" y="4395"/>
                  <a:pt x="6217" y="4485"/>
                  <a:pt x="6077" y="4485"/>
                </a:cubicBezTo>
                <a:cubicBezTo>
                  <a:pt x="6058" y="4485"/>
                  <a:pt x="6038" y="4483"/>
                  <a:pt x="6017" y="4479"/>
                </a:cubicBezTo>
                <a:cubicBezTo>
                  <a:pt x="5769" y="4439"/>
                  <a:pt x="5523" y="4419"/>
                  <a:pt x="5278" y="4419"/>
                </a:cubicBezTo>
                <a:cubicBezTo>
                  <a:pt x="4728" y="4419"/>
                  <a:pt x="4186" y="4518"/>
                  <a:pt x="3653" y="4700"/>
                </a:cubicBezTo>
                <a:cubicBezTo>
                  <a:pt x="3555" y="4734"/>
                  <a:pt x="3457" y="4769"/>
                  <a:pt x="3361" y="4808"/>
                </a:cubicBezTo>
                <a:cubicBezTo>
                  <a:pt x="3269" y="4844"/>
                  <a:pt x="3181" y="4887"/>
                  <a:pt x="3091" y="4927"/>
                </a:cubicBezTo>
                <a:cubicBezTo>
                  <a:pt x="3895" y="4457"/>
                  <a:pt x="4736" y="4179"/>
                  <a:pt x="5645" y="4179"/>
                </a:cubicBezTo>
                <a:close/>
                <a:moveTo>
                  <a:pt x="4973" y="5403"/>
                </a:moveTo>
                <a:cubicBezTo>
                  <a:pt x="4994" y="5403"/>
                  <a:pt x="5016" y="5403"/>
                  <a:pt x="5037" y="5403"/>
                </a:cubicBezTo>
                <a:cubicBezTo>
                  <a:pt x="4962" y="5470"/>
                  <a:pt x="4906" y="5511"/>
                  <a:pt x="4863" y="5562"/>
                </a:cubicBezTo>
                <a:cubicBezTo>
                  <a:pt x="4802" y="5632"/>
                  <a:pt x="4735" y="5655"/>
                  <a:pt x="4654" y="5655"/>
                </a:cubicBezTo>
                <a:cubicBezTo>
                  <a:pt x="4629" y="5655"/>
                  <a:pt x="4603" y="5653"/>
                  <a:pt x="4575" y="5649"/>
                </a:cubicBezTo>
                <a:cubicBezTo>
                  <a:pt x="4358" y="5620"/>
                  <a:pt x="4137" y="5607"/>
                  <a:pt x="3917" y="5601"/>
                </a:cubicBezTo>
                <a:cubicBezTo>
                  <a:pt x="3886" y="5601"/>
                  <a:pt x="3855" y="5600"/>
                  <a:pt x="3823" y="5600"/>
                </a:cubicBezTo>
                <a:cubicBezTo>
                  <a:pt x="3651" y="5600"/>
                  <a:pt x="3477" y="5611"/>
                  <a:pt x="3304" y="5615"/>
                </a:cubicBezTo>
                <a:cubicBezTo>
                  <a:pt x="3839" y="5461"/>
                  <a:pt x="4384" y="5403"/>
                  <a:pt x="4973" y="5403"/>
                </a:cubicBezTo>
                <a:close/>
                <a:moveTo>
                  <a:pt x="5070" y="4832"/>
                </a:moveTo>
                <a:cubicBezTo>
                  <a:pt x="5280" y="4832"/>
                  <a:pt x="5469" y="4855"/>
                  <a:pt x="5625" y="4904"/>
                </a:cubicBezTo>
                <a:cubicBezTo>
                  <a:pt x="5497" y="5055"/>
                  <a:pt x="5425" y="5101"/>
                  <a:pt x="5310" y="5101"/>
                </a:cubicBezTo>
                <a:cubicBezTo>
                  <a:pt x="5297" y="5101"/>
                  <a:pt x="5283" y="5101"/>
                  <a:pt x="5268" y="5099"/>
                </a:cubicBezTo>
                <a:cubicBezTo>
                  <a:pt x="5077" y="5084"/>
                  <a:pt x="4888" y="5076"/>
                  <a:pt x="4701" y="5076"/>
                </a:cubicBezTo>
                <a:cubicBezTo>
                  <a:pt x="3517" y="5076"/>
                  <a:pt x="2435" y="5399"/>
                  <a:pt x="1533" y="6330"/>
                </a:cubicBezTo>
                <a:cubicBezTo>
                  <a:pt x="1957" y="5578"/>
                  <a:pt x="3863" y="4832"/>
                  <a:pt x="5070" y="4832"/>
                </a:cubicBezTo>
                <a:close/>
                <a:moveTo>
                  <a:pt x="3917" y="6041"/>
                </a:moveTo>
                <a:cubicBezTo>
                  <a:pt x="4056" y="6041"/>
                  <a:pt x="4183" y="6052"/>
                  <a:pt x="4290" y="6076"/>
                </a:cubicBezTo>
                <a:cubicBezTo>
                  <a:pt x="4194" y="6167"/>
                  <a:pt x="4100" y="6248"/>
                  <a:pt x="4016" y="6337"/>
                </a:cubicBezTo>
                <a:cubicBezTo>
                  <a:pt x="3971" y="6385"/>
                  <a:pt x="3929" y="6407"/>
                  <a:pt x="3869" y="6407"/>
                </a:cubicBezTo>
                <a:cubicBezTo>
                  <a:pt x="3855" y="6407"/>
                  <a:pt x="3840" y="6406"/>
                  <a:pt x="3825" y="6404"/>
                </a:cubicBezTo>
                <a:cubicBezTo>
                  <a:pt x="3651" y="6379"/>
                  <a:pt x="3479" y="6367"/>
                  <a:pt x="3308" y="6367"/>
                </a:cubicBezTo>
                <a:cubicBezTo>
                  <a:pt x="2845" y="6367"/>
                  <a:pt x="2392" y="6457"/>
                  <a:pt x="1951" y="6633"/>
                </a:cubicBezTo>
                <a:cubicBezTo>
                  <a:pt x="1732" y="6722"/>
                  <a:pt x="1519" y="6826"/>
                  <a:pt x="1304" y="6922"/>
                </a:cubicBezTo>
                <a:cubicBezTo>
                  <a:pt x="1616" y="6492"/>
                  <a:pt x="3028" y="6041"/>
                  <a:pt x="3917" y="6041"/>
                </a:cubicBezTo>
                <a:close/>
                <a:moveTo>
                  <a:pt x="5364" y="1"/>
                </a:moveTo>
                <a:cubicBezTo>
                  <a:pt x="4985" y="1"/>
                  <a:pt x="4605" y="20"/>
                  <a:pt x="4224" y="51"/>
                </a:cubicBezTo>
                <a:cubicBezTo>
                  <a:pt x="4179" y="54"/>
                  <a:pt x="4134" y="64"/>
                  <a:pt x="4053" y="75"/>
                </a:cubicBezTo>
                <a:cubicBezTo>
                  <a:pt x="4574" y="133"/>
                  <a:pt x="5058" y="179"/>
                  <a:pt x="5541" y="244"/>
                </a:cubicBezTo>
                <a:cubicBezTo>
                  <a:pt x="6413" y="359"/>
                  <a:pt x="7276" y="519"/>
                  <a:pt x="8109" y="811"/>
                </a:cubicBezTo>
                <a:cubicBezTo>
                  <a:pt x="8866" y="1078"/>
                  <a:pt x="9509" y="1509"/>
                  <a:pt x="10029" y="2122"/>
                </a:cubicBezTo>
                <a:cubicBezTo>
                  <a:pt x="10081" y="2184"/>
                  <a:pt x="10138" y="2241"/>
                  <a:pt x="10211" y="2318"/>
                </a:cubicBezTo>
                <a:cubicBezTo>
                  <a:pt x="10094" y="2355"/>
                  <a:pt x="9997" y="2389"/>
                  <a:pt x="9897" y="2415"/>
                </a:cubicBezTo>
                <a:cubicBezTo>
                  <a:pt x="9893" y="2416"/>
                  <a:pt x="9888" y="2417"/>
                  <a:pt x="9883" y="2417"/>
                </a:cubicBezTo>
                <a:cubicBezTo>
                  <a:pt x="9859" y="2417"/>
                  <a:pt x="9828" y="2405"/>
                  <a:pt x="9811" y="2390"/>
                </a:cubicBezTo>
                <a:cubicBezTo>
                  <a:pt x="8908" y="1591"/>
                  <a:pt x="7844" y="1144"/>
                  <a:pt x="6667" y="940"/>
                </a:cubicBezTo>
                <a:cubicBezTo>
                  <a:pt x="6124" y="845"/>
                  <a:pt x="5582" y="805"/>
                  <a:pt x="5039" y="805"/>
                </a:cubicBezTo>
                <a:cubicBezTo>
                  <a:pt x="4522" y="805"/>
                  <a:pt x="4004" y="842"/>
                  <a:pt x="3486" y="903"/>
                </a:cubicBezTo>
                <a:cubicBezTo>
                  <a:pt x="3481" y="903"/>
                  <a:pt x="3478" y="907"/>
                  <a:pt x="3453" y="924"/>
                </a:cubicBezTo>
                <a:cubicBezTo>
                  <a:pt x="3719" y="945"/>
                  <a:pt x="3965" y="963"/>
                  <a:pt x="4211" y="982"/>
                </a:cubicBezTo>
                <a:cubicBezTo>
                  <a:pt x="5273" y="1067"/>
                  <a:pt x="6329" y="1187"/>
                  <a:pt x="7365" y="1446"/>
                </a:cubicBezTo>
                <a:cubicBezTo>
                  <a:pt x="8120" y="1635"/>
                  <a:pt x="8792" y="1976"/>
                  <a:pt x="9384" y="2478"/>
                </a:cubicBezTo>
                <a:cubicBezTo>
                  <a:pt x="9413" y="2503"/>
                  <a:pt x="9446" y="2525"/>
                  <a:pt x="9502" y="2567"/>
                </a:cubicBezTo>
                <a:cubicBezTo>
                  <a:pt x="9369" y="2623"/>
                  <a:pt x="9249" y="2675"/>
                  <a:pt x="9128" y="2722"/>
                </a:cubicBezTo>
                <a:cubicBezTo>
                  <a:pt x="9127" y="2722"/>
                  <a:pt x="9125" y="2723"/>
                  <a:pt x="9123" y="2723"/>
                </a:cubicBezTo>
                <a:cubicBezTo>
                  <a:pt x="9107" y="2723"/>
                  <a:pt x="9082" y="2702"/>
                  <a:pt x="9065" y="2688"/>
                </a:cubicBezTo>
                <a:cubicBezTo>
                  <a:pt x="8337" y="2097"/>
                  <a:pt x="7485" y="1879"/>
                  <a:pt x="6570" y="1873"/>
                </a:cubicBezTo>
                <a:cubicBezTo>
                  <a:pt x="6554" y="1873"/>
                  <a:pt x="6539" y="1873"/>
                  <a:pt x="6523" y="1873"/>
                </a:cubicBezTo>
                <a:cubicBezTo>
                  <a:pt x="5239" y="1873"/>
                  <a:pt x="4034" y="2193"/>
                  <a:pt x="2911" y="2817"/>
                </a:cubicBezTo>
                <a:cubicBezTo>
                  <a:pt x="2725" y="2920"/>
                  <a:pt x="2555" y="3052"/>
                  <a:pt x="2377" y="3171"/>
                </a:cubicBezTo>
                <a:cubicBezTo>
                  <a:pt x="2383" y="3179"/>
                  <a:pt x="2389" y="3189"/>
                  <a:pt x="2394" y="3198"/>
                </a:cubicBezTo>
                <a:cubicBezTo>
                  <a:pt x="2674" y="3085"/>
                  <a:pt x="2951" y="2968"/>
                  <a:pt x="3233" y="2861"/>
                </a:cubicBezTo>
                <a:cubicBezTo>
                  <a:pt x="4176" y="2506"/>
                  <a:pt x="5141" y="2255"/>
                  <a:pt x="6154" y="2225"/>
                </a:cubicBezTo>
                <a:cubicBezTo>
                  <a:pt x="6214" y="2223"/>
                  <a:pt x="6273" y="2222"/>
                  <a:pt x="6333" y="2222"/>
                </a:cubicBezTo>
                <a:cubicBezTo>
                  <a:pt x="7137" y="2222"/>
                  <a:pt x="7905" y="2385"/>
                  <a:pt x="8617" y="2789"/>
                </a:cubicBezTo>
                <a:cubicBezTo>
                  <a:pt x="8664" y="2815"/>
                  <a:pt x="8708" y="2849"/>
                  <a:pt x="8770" y="2892"/>
                </a:cubicBezTo>
                <a:cubicBezTo>
                  <a:pt x="8644" y="2957"/>
                  <a:pt x="8540" y="3019"/>
                  <a:pt x="8429" y="3061"/>
                </a:cubicBezTo>
                <a:cubicBezTo>
                  <a:pt x="8421" y="3065"/>
                  <a:pt x="8412" y="3066"/>
                  <a:pt x="8402" y="3066"/>
                </a:cubicBezTo>
                <a:cubicBezTo>
                  <a:pt x="8366" y="3066"/>
                  <a:pt x="8321" y="3046"/>
                  <a:pt x="8287" y="3029"/>
                </a:cubicBezTo>
                <a:cubicBezTo>
                  <a:pt x="7903" y="2831"/>
                  <a:pt x="7503" y="2681"/>
                  <a:pt x="7076" y="2607"/>
                </a:cubicBezTo>
                <a:cubicBezTo>
                  <a:pt x="6876" y="2573"/>
                  <a:pt x="6677" y="2557"/>
                  <a:pt x="6480" y="2557"/>
                </a:cubicBezTo>
                <a:cubicBezTo>
                  <a:pt x="6028" y="2557"/>
                  <a:pt x="5584" y="2645"/>
                  <a:pt x="5150" y="2813"/>
                </a:cubicBezTo>
                <a:cubicBezTo>
                  <a:pt x="4397" y="3105"/>
                  <a:pt x="3689" y="3477"/>
                  <a:pt x="3072" y="4000"/>
                </a:cubicBezTo>
                <a:cubicBezTo>
                  <a:pt x="2736" y="4285"/>
                  <a:pt x="2428" y="4603"/>
                  <a:pt x="2107" y="4905"/>
                </a:cubicBezTo>
                <a:cubicBezTo>
                  <a:pt x="2051" y="4957"/>
                  <a:pt x="1994" y="5005"/>
                  <a:pt x="1937" y="5056"/>
                </a:cubicBezTo>
                <a:cubicBezTo>
                  <a:pt x="1944" y="5065"/>
                  <a:pt x="1951" y="5075"/>
                  <a:pt x="1959" y="5084"/>
                </a:cubicBezTo>
                <a:cubicBezTo>
                  <a:pt x="2198" y="4919"/>
                  <a:pt x="2437" y="4755"/>
                  <a:pt x="2677" y="4591"/>
                </a:cubicBezTo>
                <a:cubicBezTo>
                  <a:pt x="2679" y="4593"/>
                  <a:pt x="2682" y="4596"/>
                  <a:pt x="2684" y="4597"/>
                </a:cubicBezTo>
                <a:cubicBezTo>
                  <a:pt x="2558" y="4724"/>
                  <a:pt x="2430" y="4849"/>
                  <a:pt x="2307" y="4977"/>
                </a:cubicBezTo>
                <a:cubicBezTo>
                  <a:pt x="1983" y="5313"/>
                  <a:pt x="1710" y="5683"/>
                  <a:pt x="1512" y="6110"/>
                </a:cubicBezTo>
                <a:cubicBezTo>
                  <a:pt x="1453" y="6238"/>
                  <a:pt x="1354" y="6347"/>
                  <a:pt x="1285" y="6471"/>
                </a:cubicBezTo>
                <a:cubicBezTo>
                  <a:pt x="1169" y="6675"/>
                  <a:pt x="1069" y="6887"/>
                  <a:pt x="952" y="7088"/>
                </a:cubicBezTo>
                <a:cubicBezTo>
                  <a:pt x="906" y="7168"/>
                  <a:pt x="838" y="7238"/>
                  <a:pt x="772" y="7302"/>
                </a:cubicBezTo>
                <a:cubicBezTo>
                  <a:pt x="645" y="7424"/>
                  <a:pt x="511" y="7540"/>
                  <a:pt x="391" y="7670"/>
                </a:cubicBezTo>
                <a:cubicBezTo>
                  <a:pt x="708" y="7506"/>
                  <a:pt x="1017" y="7315"/>
                  <a:pt x="1348" y="7185"/>
                </a:cubicBezTo>
                <a:cubicBezTo>
                  <a:pt x="1684" y="7053"/>
                  <a:pt x="2039" y="6952"/>
                  <a:pt x="2395" y="6888"/>
                </a:cubicBezTo>
                <a:cubicBezTo>
                  <a:pt x="2755" y="6824"/>
                  <a:pt x="3126" y="6821"/>
                  <a:pt x="3492" y="6791"/>
                </a:cubicBezTo>
                <a:cubicBezTo>
                  <a:pt x="3497" y="6805"/>
                  <a:pt x="3501" y="6819"/>
                  <a:pt x="3507" y="6833"/>
                </a:cubicBezTo>
                <a:cubicBezTo>
                  <a:pt x="3419" y="6924"/>
                  <a:pt x="3334" y="7018"/>
                  <a:pt x="3242" y="7106"/>
                </a:cubicBezTo>
                <a:cubicBezTo>
                  <a:pt x="3226" y="7121"/>
                  <a:pt x="3195" y="7128"/>
                  <a:pt x="3167" y="7128"/>
                </a:cubicBezTo>
                <a:cubicBezTo>
                  <a:pt x="3160" y="7128"/>
                  <a:pt x="3153" y="7128"/>
                  <a:pt x="3147" y="7127"/>
                </a:cubicBezTo>
                <a:cubicBezTo>
                  <a:pt x="3039" y="7114"/>
                  <a:pt x="2932" y="7108"/>
                  <a:pt x="2827" y="7108"/>
                </a:cubicBezTo>
                <a:cubicBezTo>
                  <a:pt x="2264" y="7108"/>
                  <a:pt x="1746" y="7288"/>
                  <a:pt x="1283" y="7626"/>
                </a:cubicBezTo>
                <a:cubicBezTo>
                  <a:pt x="838" y="7950"/>
                  <a:pt x="426" y="8321"/>
                  <a:pt x="0" y="8671"/>
                </a:cubicBezTo>
                <a:cubicBezTo>
                  <a:pt x="11" y="8686"/>
                  <a:pt x="22" y="8701"/>
                  <a:pt x="33" y="8716"/>
                </a:cubicBezTo>
                <a:cubicBezTo>
                  <a:pt x="207" y="8599"/>
                  <a:pt x="384" y="8487"/>
                  <a:pt x="555" y="8365"/>
                </a:cubicBezTo>
                <a:cubicBezTo>
                  <a:pt x="904" y="8114"/>
                  <a:pt x="1259" y="7876"/>
                  <a:pt x="1671" y="7737"/>
                </a:cubicBezTo>
                <a:cubicBezTo>
                  <a:pt x="2016" y="7621"/>
                  <a:pt x="2368" y="7558"/>
                  <a:pt x="2735" y="7558"/>
                </a:cubicBezTo>
                <a:cubicBezTo>
                  <a:pt x="2759" y="7558"/>
                  <a:pt x="2783" y="7558"/>
                  <a:pt x="2807" y="7559"/>
                </a:cubicBezTo>
                <a:cubicBezTo>
                  <a:pt x="1727" y="8086"/>
                  <a:pt x="767" y="8750"/>
                  <a:pt x="154" y="9822"/>
                </a:cubicBezTo>
                <a:cubicBezTo>
                  <a:pt x="570" y="9495"/>
                  <a:pt x="986" y="9167"/>
                  <a:pt x="1402" y="8841"/>
                </a:cubicBezTo>
                <a:lnTo>
                  <a:pt x="1402" y="8841"/>
                </a:lnTo>
                <a:cubicBezTo>
                  <a:pt x="935" y="9482"/>
                  <a:pt x="624" y="10166"/>
                  <a:pt x="678" y="10979"/>
                </a:cubicBezTo>
                <a:cubicBezTo>
                  <a:pt x="922" y="10105"/>
                  <a:pt x="1339" y="9321"/>
                  <a:pt x="1917" y="8621"/>
                </a:cubicBezTo>
                <a:lnTo>
                  <a:pt x="1917" y="8621"/>
                </a:lnTo>
                <a:cubicBezTo>
                  <a:pt x="1240" y="9454"/>
                  <a:pt x="1120" y="10496"/>
                  <a:pt x="839" y="11495"/>
                </a:cubicBezTo>
                <a:cubicBezTo>
                  <a:pt x="871" y="11447"/>
                  <a:pt x="903" y="11412"/>
                  <a:pt x="918" y="11371"/>
                </a:cubicBezTo>
                <a:cubicBezTo>
                  <a:pt x="1051" y="10983"/>
                  <a:pt x="1196" y="10597"/>
                  <a:pt x="1308" y="10203"/>
                </a:cubicBezTo>
                <a:cubicBezTo>
                  <a:pt x="1482" y="9592"/>
                  <a:pt x="1742" y="9025"/>
                  <a:pt x="2093" y="8498"/>
                </a:cubicBezTo>
                <a:cubicBezTo>
                  <a:pt x="2105" y="8480"/>
                  <a:pt x="2119" y="8464"/>
                  <a:pt x="2134" y="8449"/>
                </a:cubicBezTo>
                <a:cubicBezTo>
                  <a:pt x="2166" y="8415"/>
                  <a:pt x="2200" y="8381"/>
                  <a:pt x="2242" y="8353"/>
                </a:cubicBezTo>
                <a:lnTo>
                  <a:pt x="2242" y="8353"/>
                </a:lnTo>
                <a:cubicBezTo>
                  <a:pt x="1685" y="9253"/>
                  <a:pt x="1712" y="10246"/>
                  <a:pt x="1781" y="11245"/>
                </a:cubicBezTo>
                <a:cubicBezTo>
                  <a:pt x="1813" y="11012"/>
                  <a:pt x="1849" y="10778"/>
                  <a:pt x="1878" y="10544"/>
                </a:cubicBezTo>
                <a:cubicBezTo>
                  <a:pt x="1953" y="9950"/>
                  <a:pt x="2048" y="9360"/>
                  <a:pt x="2249" y="8795"/>
                </a:cubicBezTo>
                <a:cubicBezTo>
                  <a:pt x="2421" y="8316"/>
                  <a:pt x="2623" y="7851"/>
                  <a:pt x="3017" y="7502"/>
                </a:cubicBezTo>
                <a:cubicBezTo>
                  <a:pt x="3035" y="7486"/>
                  <a:pt x="3055" y="7471"/>
                  <a:pt x="3081" y="7460"/>
                </a:cubicBezTo>
                <a:lnTo>
                  <a:pt x="3081" y="7460"/>
                </a:lnTo>
                <a:cubicBezTo>
                  <a:pt x="2595" y="8305"/>
                  <a:pt x="2217" y="9183"/>
                  <a:pt x="2211" y="10175"/>
                </a:cubicBezTo>
                <a:cubicBezTo>
                  <a:pt x="2209" y="10443"/>
                  <a:pt x="2263" y="10711"/>
                  <a:pt x="2292" y="10979"/>
                </a:cubicBezTo>
                <a:cubicBezTo>
                  <a:pt x="2306" y="10977"/>
                  <a:pt x="2320" y="10976"/>
                  <a:pt x="2334" y="10975"/>
                </a:cubicBezTo>
                <a:cubicBezTo>
                  <a:pt x="2351" y="10757"/>
                  <a:pt x="2366" y="10539"/>
                  <a:pt x="2384" y="10321"/>
                </a:cubicBezTo>
                <a:cubicBezTo>
                  <a:pt x="2426" y="9831"/>
                  <a:pt x="2546" y="9358"/>
                  <a:pt x="2695" y="8890"/>
                </a:cubicBezTo>
                <a:cubicBezTo>
                  <a:pt x="2906" y="8225"/>
                  <a:pt x="3197" y="7596"/>
                  <a:pt x="3558" y="7001"/>
                </a:cubicBezTo>
                <a:cubicBezTo>
                  <a:pt x="3674" y="6810"/>
                  <a:pt x="3856" y="6657"/>
                  <a:pt x="4032" y="6504"/>
                </a:cubicBezTo>
                <a:lnTo>
                  <a:pt x="4032" y="6504"/>
                </a:lnTo>
                <a:cubicBezTo>
                  <a:pt x="3985" y="6601"/>
                  <a:pt x="3942" y="6699"/>
                  <a:pt x="3891" y="6793"/>
                </a:cubicBezTo>
                <a:cubicBezTo>
                  <a:pt x="3673" y="7195"/>
                  <a:pt x="3460" y="7603"/>
                  <a:pt x="3387" y="8057"/>
                </a:cubicBezTo>
                <a:cubicBezTo>
                  <a:pt x="3335" y="8382"/>
                  <a:pt x="3340" y="8718"/>
                  <a:pt x="3334" y="9050"/>
                </a:cubicBezTo>
                <a:cubicBezTo>
                  <a:pt x="3329" y="9353"/>
                  <a:pt x="3348" y="9656"/>
                  <a:pt x="3347" y="9959"/>
                </a:cubicBezTo>
                <a:cubicBezTo>
                  <a:pt x="3347" y="10216"/>
                  <a:pt x="3328" y="10472"/>
                  <a:pt x="3203" y="10706"/>
                </a:cubicBezTo>
                <a:cubicBezTo>
                  <a:pt x="3357" y="10538"/>
                  <a:pt x="3462" y="10341"/>
                  <a:pt x="3483" y="10117"/>
                </a:cubicBezTo>
                <a:cubicBezTo>
                  <a:pt x="3520" y="9734"/>
                  <a:pt x="3547" y="9350"/>
                  <a:pt x="3554" y="8966"/>
                </a:cubicBezTo>
                <a:cubicBezTo>
                  <a:pt x="3567" y="8231"/>
                  <a:pt x="3754" y="7545"/>
                  <a:pt x="4085" y="6894"/>
                </a:cubicBezTo>
                <a:cubicBezTo>
                  <a:pt x="4218" y="6632"/>
                  <a:pt x="4336" y="6359"/>
                  <a:pt x="4492" y="6110"/>
                </a:cubicBezTo>
                <a:cubicBezTo>
                  <a:pt x="4589" y="5958"/>
                  <a:pt x="4743" y="5844"/>
                  <a:pt x="4871" y="5713"/>
                </a:cubicBezTo>
                <a:cubicBezTo>
                  <a:pt x="4880" y="5721"/>
                  <a:pt x="4888" y="5728"/>
                  <a:pt x="4897" y="5735"/>
                </a:cubicBezTo>
                <a:cubicBezTo>
                  <a:pt x="4863" y="5806"/>
                  <a:pt x="4830" y="5877"/>
                  <a:pt x="4794" y="5946"/>
                </a:cubicBezTo>
                <a:cubicBezTo>
                  <a:pt x="4547" y="6406"/>
                  <a:pt x="4316" y="6874"/>
                  <a:pt x="4207" y="7388"/>
                </a:cubicBezTo>
                <a:cubicBezTo>
                  <a:pt x="4093" y="7919"/>
                  <a:pt x="4120" y="8456"/>
                  <a:pt x="4205" y="8989"/>
                </a:cubicBezTo>
                <a:cubicBezTo>
                  <a:pt x="4278" y="9445"/>
                  <a:pt x="4471" y="9878"/>
                  <a:pt x="4452" y="10352"/>
                </a:cubicBezTo>
                <a:cubicBezTo>
                  <a:pt x="4553" y="10115"/>
                  <a:pt x="4575" y="9868"/>
                  <a:pt x="4563" y="9619"/>
                </a:cubicBezTo>
                <a:cubicBezTo>
                  <a:pt x="4539" y="9143"/>
                  <a:pt x="4513" y="8667"/>
                  <a:pt x="4472" y="8193"/>
                </a:cubicBezTo>
                <a:cubicBezTo>
                  <a:pt x="4409" y="7493"/>
                  <a:pt x="4573" y="6843"/>
                  <a:pt x="4871" y="6218"/>
                </a:cubicBezTo>
                <a:cubicBezTo>
                  <a:pt x="4992" y="5964"/>
                  <a:pt x="5111" y="5707"/>
                  <a:pt x="5249" y="5462"/>
                </a:cubicBezTo>
                <a:cubicBezTo>
                  <a:pt x="5304" y="5363"/>
                  <a:pt x="5409" y="5291"/>
                  <a:pt x="5515" y="5229"/>
                </a:cubicBezTo>
                <a:lnTo>
                  <a:pt x="5515" y="5229"/>
                </a:lnTo>
                <a:cubicBezTo>
                  <a:pt x="5421" y="5453"/>
                  <a:pt x="5327" y="5679"/>
                  <a:pt x="5231" y="5903"/>
                </a:cubicBezTo>
                <a:cubicBezTo>
                  <a:pt x="4817" y="6871"/>
                  <a:pt x="4953" y="7790"/>
                  <a:pt x="5476" y="8675"/>
                </a:cubicBezTo>
                <a:cubicBezTo>
                  <a:pt x="5660" y="8987"/>
                  <a:pt x="5854" y="9296"/>
                  <a:pt x="6041" y="9607"/>
                </a:cubicBezTo>
                <a:cubicBezTo>
                  <a:pt x="6072" y="9661"/>
                  <a:pt x="6090" y="9723"/>
                  <a:pt x="6145" y="9776"/>
                </a:cubicBezTo>
                <a:cubicBezTo>
                  <a:pt x="6119" y="9644"/>
                  <a:pt x="6106" y="9508"/>
                  <a:pt x="6066" y="9380"/>
                </a:cubicBezTo>
                <a:cubicBezTo>
                  <a:pt x="5934" y="8963"/>
                  <a:pt x="5799" y="8546"/>
                  <a:pt x="5655" y="8133"/>
                </a:cubicBezTo>
                <a:cubicBezTo>
                  <a:pt x="5318" y="7165"/>
                  <a:pt x="5340" y="6207"/>
                  <a:pt x="5690" y="5245"/>
                </a:cubicBezTo>
                <a:cubicBezTo>
                  <a:pt x="5760" y="5051"/>
                  <a:pt x="5867" y="4919"/>
                  <a:pt x="6030" y="4811"/>
                </a:cubicBezTo>
                <a:cubicBezTo>
                  <a:pt x="6149" y="4733"/>
                  <a:pt x="6261" y="4649"/>
                  <a:pt x="6404" y="4547"/>
                </a:cubicBezTo>
                <a:lnTo>
                  <a:pt x="6404" y="4547"/>
                </a:lnTo>
                <a:cubicBezTo>
                  <a:pt x="6305" y="4778"/>
                  <a:pt x="6214" y="4977"/>
                  <a:pt x="6135" y="5180"/>
                </a:cubicBezTo>
                <a:cubicBezTo>
                  <a:pt x="5963" y="5620"/>
                  <a:pt x="5810" y="6067"/>
                  <a:pt x="5766" y="6542"/>
                </a:cubicBezTo>
                <a:cubicBezTo>
                  <a:pt x="5703" y="7206"/>
                  <a:pt x="5786" y="7852"/>
                  <a:pt x="5972" y="8493"/>
                </a:cubicBezTo>
                <a:cubicBezTo>
                  <a:pt x="6087" y="8891"/>
                  <a:pt x="6158" y="9303"/>
                  <a:pt x="6249" y="9708"/>
                </a:cubicBezTo>
                <a:cubicBezTo>
                  <a:pt x="6254" y="9723"/>
                  <a:pt x="6259" y="9738"/>
                  <a:pt x="6271" y="9782"/>
                </a:cubicBezTo>
                <a:cubicBezTo>
                  <a:pt x="6363" y="9517"/>
                  <a:pt x="6366" y="9272"/>
                  <a:pt x="6348" y="9028"/>
                </a:cubicBezTo>
                <a:cubicBezTo>
                  <a:pt x="6302" y="8428"/>
                  <a:pt x="6240" y="7829"/>
                  <a:pt x="6202" y="7228"/>
                </a:cubicBezTo>
                <a:cubicBezTo>
                  <a:pt x="6151" y="6416"/>
                  <a:pt x="6275" y="5623"/>
                  <a:pt x="6501" y="4844"/>
                </a:cubicBezTo>
                <a:cubicBezTo>
                  <a:pt x="6523" y="4770"/>
                  <a:pt x="6556" y="4698"/>
                  <a:pt x="6567" y="4621"/>
                </a:cubicBezTo>
                <a:cubicBezTo>
                  <a:pt x="6602" y="4393"/>
                  <a:pt x="6756" y="4279"/>
                  <a:pt x="6976" y="4210"/>
                </a:cubicBezTo>
                <a:lnTo>
                  <a:pt x="6976" y="4210"/>
                </a:lnTo>
                <a:cubicBezTo>
                  <a:pt x="6897" y="4372"/>
                  <a:pt x="6813" y="4532"/>
                  <a:pt x="6741" y="4696"/>
                </a:cubicBezTo>
                <a:cubicBezTo>
                  <a:pt x="6491" y="5260"/>
                  <a:pt x="6430" y="5849"/>
                  <a:pt x="6475" y="6461"/>
                </a:cubicBezTo>
                <a:cubicBezTo>
                  <a:pt x="6544" y="7378"/>
                  <a:pt x="6734" y="8270"/>
                  <a:pt x="6980" y="9152"/>
                </a:cubicBezTo>
                <a:cubicBezTo>
                  <a:pt x="6991" y="9193"/>
                  <a:pt x="7001" y="9235"/>
                  <a:pt x="7011" y="9277"/>
                </a:cubicBezTo>
                <a:cubicBezTo>
                  <a:pt x="7021" y="9276"/>
                  <a:pt x="7032" y="9274"/>
                  <a:pt x="7042" y="9271"/>
                </a:cubicBezTo>
                <a:cubicBezTo>
                  <a:pt x="7027" y="9002"/>
                  <a:pt x="7009" y="8733"/>
                  <a:pt x="6997" y="8464"/>
                </a:cubicBezTo>
                <a:cubicBezTo>
                  <a:pt x="6942" y="7157"/>
                  <a:pt x="6894" y="5850"/>
                  <a:pt x="7096" y="4550"/>
                </a:cubicBezTo>
                <a:cubicBezTo>
                  <a:pt x="7102" y="4507"/>
                  <a:pt x="7115" y="4465"/>
                  <a:pt x="7116" y="4423"/>
                </a:cubicBezTo>
                <a:cubicBezTo>
                  <a:pt x="7125" y="4064"/>
                  <a:pt x="7342" y="3876"/>
                  <a:pt x="7654" y="3769"/>
                </a:cubicBezTo>
                <a:lnTo>
                  <a:pt x="7654" y="3769"/>
                </a:lnTo>
                <a:cubicBezTo>
                  <a:pt x="7612" y="3939"/>
                  <a:pt x="7560" y="4111"/>
                  <a:pt x="7527" y="4287"/>
                </a:cubicBezTo>
                <a:cubicBezTo>
                  <a:pt x="7405" y="4940"/>
                  <a:pt x="7434" y="5599"/>
                  <a:pt x="7498" y="6254"/>
                </a:cubicBezTo>
                <a:cubicBezTo>
                  <a:pt x="7587" y="7175"/>
                  <a:pt x="7763" y="8081"/>
                  <a:pt x="7973" y="8981"/>
                </a:cubicBezTo>
                <a:cubicBezTo>
                  <a:pt x="7979" y="9006"/>
                  <a:pt x="7988" y="9030"/>
                  <a:pt x="8016" y="9057"/>
                </a:cubicBezTo>
                <a:cubicBezTo>
                  <a:pt x="8020" y="8999"/>
                  <a:pt x="8024" y="8940"/>
                  <a:pt x="8029" y="8882"/>
                </a:cubicBezTo>
                <a:cubicBezTo>
                  <a:pt x="8032" y="8817"/>
                  <a:pt x="8040" y="8752"/>
                  <a:pt x="8039" y="8687"/>
                </a:cubicBezTo>
                <a:cubicBezTo>
                  <a:pt x="8018" y="7536"/>
                  <a:pt x="7993" y="6385"/>
                  <a:pt x="7975" y="5234"/>
                </a:cubicBezTo>
                <a:cubicBezTo>
                  <a:pt x="7968" y="4714"/>
                  <a:pt x="7975" y="4196"/>
                  <a:pt x="7973" y="3676"/>
                </a:cubicBezTo>
                <a:cubicBezTo>
                  <a:pt x="7973" y="3601"/>
                  <a:pt x="7995" y="3556"/>
                  <a:pt x="8064" y="3524"/>
                </a:cubicBezTo>
                <a:cubicBezTo>
                  <a:pt x="8169" y="3475"/>
                  <a:pt x="8271" y="3419"/>
                  <a:pt x="8385" y="3361"/>
                </a:cubicBezTo>
                <a:lnTo>
                  <a:pt x="8385" y="3361"/>
                </a:lnTo>
                <a:cubicBezTo>
                  <a:pt x="8368" y="3563"/>
                  <a:pt x="8342" y="3749"/>
                  <a:pt x="8340" y="3936"/>
                </a:cubicBezTo>
                <a:cubicBezTo>
                  <a:pt x="8327" y="4801"/>
                  <a:pt x="8436" y="5656"/>
                  <a:pt x="8557" y="6510"/>
                </a:cubicBezTo>
                <a:cubicBezTo>
                  <a:pt x="8641" y="7098"/>
                  <a:pt x="8740" y="7683"/>
                  <a:pt x="8833" y="8269"/>
                </a:cubicBezTo>
                <a:cubicBezTo>
                  <a:pt x="8838" y="8302"/>
                  <a:pt x="8848" y="8334"/>
                  <a:pt x="8888" y="8368"/>
                </a:cubicBezTo>
                <a:cubicBezTo>
                  <a:pt x="8916" y="8081"/>
                  <a:pt x="8952" y="7796"/>
                  <a:pt x="8971" y="7508"/>
                </a:cubicBezTo>
                <a:cubicBezTo>
                  <a:pt x="9046" y="6346"/>
                  <a:pt x="8938" y="5189"/>
                  <a:pt x="8863" y="4031"/>
                </a:cubicBezTo>
                <a:cubicBezTo>
                  <a:pt x="8847" y="3781"/>
                  <a:pt x="8842" y="3529"/>
                  <a:pt x="8828" y="3279"/>
                </a:cubicBezTo>
                <a:cubicBezTo>
                  <a:pt x="8824" y="3186"/>
                  <a:pt x="8849" y="3123"/>
                  <a:pt x="8947" y="3095"/>
                </a:cubicBezTo>
                <a:cubicBezTo>
                  <a:pt x="9025" y="3072"/>
                  <a:pt x="9098" y="3032"/>
                  <a:pt x="9194" y="2991"/>
                </a:cubicBezTo>
                <a:cubicBezTo>
                  <a:pt x="9203" y="3109"/>
                  <a:pt x="9215" y="3215"/>
                  <a:pt x="9218" y="3322"/>
                </a:cubicBezTo>
                <a:cubicBezTo>
                  <a:pt x="9239" y="4156"/>
                  <a:pt x="9259" y="4990"/>
                  <a:pt x="9276" y="5825"/>
                </a:cubicBezTo>
                <a:cubicBezTo>
                  <a:pt x="9287" y="6344"/>
                  <a:pt x="9273" y="6866"/>
                  <a:pt x="9306" y="7383"/>
                </a:cubicBezTo>
                <a:cubicBezTo>
                  <a:pt x="9328" y="7709"/>
                  <a:pt x="9417" y="8030"/>
                  <a:pt x="9476" y="8353"/>
                </a:cubicBezTo>
                <a:cubicBezTo>
                  <a:pt x="9485" y="8398"/>
                  <a:pt x="9495" y="8443"/>
                  <a:pt x="9504" y="8488"/>
                </a:cubicBezTo>
                <a:lnTo>
                  <a:pt x="9544" y="8479"/>
                </a:lnTo>
                <a:cubicBezTo>
                  <a:pt x="9559" y="8308"/>
                  <a:pt x="9575" y="8137"/>
                  <a:pt x="9592" y="7966"/>
                </a:cubicBezTo>
                <a:cubicBezTo>
                  <a:pt x="9690" y="6963"/>
                  <a:pt x="9804" y="5961"/>
                  <a:pt x="9881" y="4956"/>
                </a:cubicBezTo>
                <a:cubicBezTo>
                  <a:pt x="9931" y="4313"/>
                  <a:pt x="9916" y="3666"/>
                  <a:pt x="9718" y="3039"/>
                </a:cubicBezTo>
                <a:cubicBezTo>
                  <a:pt x="9696" y="2969"/>
                  <a:pt x="9666" y="2902"/>
                  <a:pt x="9638" y="2829"/>
                </a:cubicBezTo>
                <a:cubicBezTo>
                  <a:pt x="9719" y="2804"/>
                  <a:pt x="9787" y="2783"/>
                  <a:pt x="9863" y="2760"/>
                </a:cubicBezTo>
                <a:cubicBezTo>
                  <a:pt x="9992" y="3061"/>
                  <a:pt x="10050" y="3387"/>
                  <a:pt x="10089" y="3719"/>
                </a:cubicBezTo>
                <a:cubicBezTo>
                  <a:pt x="10171" y="4410"/>
                  <a:pt x="10148" y="5101"/>
                  <a:pt x="10092" y="5793"/>
                </a:cubicBezTo>
                <a:cubicBezTo>
                  <a:pt x="10050" y="6317"/>
                  <a:pt x="10017" y="6842"/>
                  <a:pt x="10001" y="7368"/>
                </a:cubicBezTo>
                <a:cubicBezTo>
                  <a:pt x="9993" y="7666"/>
                  <a:pt x="10045" y="7963"/>
                  <a:pt x="10206" y="8265"/>
                </a:cubicBezTo>
                <a:cubicBezTo>
                  <a:pt x="10236" y="7929"/>
                  <a:pt x="10263" y="7624"/>
                  <a:pt x="10289" y="7321"/>
                </a:cubicBezTo>
                <a:cubicBezTo>
                  <a:pt x="10297" y="7321"/>
                  <a:pt x="10305" y="7321"/>
                  <a:pt x="10313" y="7322"/>
                </a:cubicBezTo>
                <a:cubicBezTo>
                  <a:pt x="10349" y="7576"/>
                  <a:pt x="10385" y="7831"/>
                  <a:pt x="10421" y="8086"/>
                </a:cubicBezTo>
                <a:cubicBezTo>
                  <a:pt x="10431" y="8085"/>
                  <a:pt x="10439" y="8085"/>
                  <a:pt x="10448" y="8085"/>
                </a:cubicBezTo>
                <a:cubicBezTo>
                  <a:pt x="10474" y="7830"/>
                  <a:pt x="10489" y="7573"/>
                  <a:pt x="10529" y="7321"/>
                </a:cubicBezTo>
                <a:cubicBezTo>
                  <a:pt x="10645" y="6599"/>
                  <a:pt x="10773" y="5880"/>
                  <a:pt x="10892" y="5160"/>
                </a:cubicBezTo>
                <a:cubicBezTo>
                  <a:pt x="10989" y="4570"/>
                  <a:pt x="11092" y="3980"/>
                  <a:pt x="11065" y="3380"/>
                </a:cubicBezTo>
                <a:cubicBezTo>
                  <a:pt x="11051" y="3072"/>
                  <a:pt x="10992" y="2765"/>
                  <a:pt x="10951" y="2440"/>
                </a:cubicBezTo>
                <a:cubicBezTo>
                  <a:pt x="11091" y="2414"/>
                  <a:pt x="11258" y="2377"/>
                  <a:pt x="11429" y="2353"/>
                </a:cubicBezTo>
                <a:cubicBezTo>
                  <a:pt x="11817" y="2299"/>
                  <a:pt x="12204" y="2265"/>
                  <a:pt x="12589" y="2265"/>
                </a:cubicBezTo>
                <a:cubicBezTo>
                  <a:pt x="13124" y="2265"/>
                  <a:pt x="13656" y="2331"/>
                  <a:pt x="14181" y="2496"/>
                </a:cubicBezTo>
                <a:cubicBezTo>
                  <a:pt x="14547" y="2613"/>
                  <a:pt x="14901" y="2771"/>
                  <a:pt x="15255" y="2923"/>
                </a:cubicBezTo>
                <a:cubicBezTo>
                  <a:pt x="15301" y="2942"/>
                  <a:pt x="15341" y="2954"/>
                  <a:pt x="15378" y="2954"/>
                </a:cubicBezTo>
                <a:cubicBezTo>
                  <a:pt x="15424" y="2954"/>
                  <a:pt x="15466" y="2935"/>
                  <a:pt x="15510" y="2891"/>
                </a:cubicBezTo>
                <a:cubicBezTo>
                  <a:pt x="15593" y="2807"/>
                  <a:pt x="15661" y="2614"/>
                  <a:pt x="15621" y="2546"/>
                </a:cubicBezTo>
                <a:cubicBezTo>
                  <a:pt x="15604" y="2520"/>
                  <a:pt x="15568" y="2503"/>
                  <a:pt x="15538" y="2488"/>
                </a:cubicBezTo>
                <a:cubicBezTo>
                  <a:pt x="14650" y="2078"/>
                  <a:pt x="13719" y="1883"/>
                  <a:pt x="12748" y="1883"/>
                </a:cubicBezTo>
                <a:cubicBezTo>
                  <a:pt x="12677" y="1883"/>
                  <a:pt x="12606" y="1884"/>
                  <a:pt x="12535" y="1886"/>
                </a:cubicBezTo>
                <a:cubicBezTo>
                  <a:pt x="11904" y="1905"/>
                  <a:pt x="11285" y="2010"/>
                  <a:pt x="10677" y="2173"/>
                </a:cubicBezTo>
                <a:cubicBezTo>
                  <a:pt x="10654" y="2179"/>
                  <a:pt x="10635" y="2181"/>
                  <a:pt x="10617" y="2181"/>
                </a:cubicBezTo>
                <a:cubicBezTo>
                  <a:pt x="10571" y="2181"/>
                  <a:pt x="10539" y="2161"/>
                  <a:pt x="10501" y="2119"/>
                </a:cubicBezTo>
                <a:cubicBezTo>
                  <a:pt x="10169" y="1760"/>
                  <a:pt x="9828" y="1409"/>
                  <a:pt x="9428" y="1123"/>
                </a:cubicBezTo>
                <a:cubicBezTo>
                  <a:pt x="8740" y="630"/>
                  <a:pt x="7974" y="331"/>
                  <a:pt x="7146" y="165"/>
                </a:cubicBezTo>
                <a:cubicBezTo>
                  <a:pt x="6554" y="47"/>
                  <a:pt x="5960" y="1"/>
                  <a:pt x="5364" y="1"/>
                </a:cubicBezTo>
                <a:close/>
              </a:path>
            </a:pathLst>
          </a:custGeom>
          <a:solidFill>
            <a:srgbClr val="007A8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5"/>
          <p:cNvSpPr/>
          <p:nvPr/>
        </p:nvSpPr>
        <p:spPr>
          <a:xfrm rot="-2700000">
            <a:off x="-566823" y="-662239"/>
            <a:ext cx="1481168" cy="1776541"/>
          </a:xfrm>
          <a:custGeom>
            <a:avLst/>
            <a:gdLst/>
            <a:ahLst/>
            <a:cxnLst/>
            <a:rect l="l" t="t" r="r" b="b"/>
            <a:pathLst>
              <a:path w="8225" h="9866" extrusionOk="0">
                <a:moveTo>
                  <a:pt x="3637" y="1"/>
                </a:moveTo>
                <a:cubicBezTo>
                  <a:pt x="3586" y="656"/>
                  <a:pt x="3514" y="1308"/>
                  <a:pt x="3492" y="1961"/>
                </a:cubicBezTo>
                <a:cubicBezTo>
                  <a:pt x="3469" y="2611"/>
                  <a:pt x="3497" y="3264"/>
                  <a:pt x="3503" y="3909"/>
                </a:cubicBezTo>
                <a:cubicBezTo>
                  <a:pt x="3169" y="3215"/>
                  <a:pt x="2670" y="3017"/>
                  <a:pt x="2157" y="3017"/>
                </a:cubicBezTo>
                <a:cubicBezTo>
                  <a:pt x="1946" y="3017"/>
                  <a:pt x="1734" y="3050"/>
                  <a:pt x="1529" y="3096"/>
                </a:cubicBezTo>
                <a:cubicBezTo>
                  <a:pt x="1583" y="3267"/>
                  <a:pt x="1625" y="3448"/>
                  <a:pt x="1786" y="3547"/>
                </a:cubicBezTo>
                <a:cubicBezTo>
                  <a:pt x="1933" y="3640"/>
                  <a:pt x="2100" y="3700"/>
                  <a:pt x="2276" y="3783"/>
                </a:cubicBezTo>
                <a:cubicBezTo>
                  <a:pt x="2195" y="3864"/>
                  <a:pt x="2110" y="3892"/>
                  <a:pt x="2029" y="3892"/>
                </a:cubicBezTo>
                <a:cubicBezTo>
                  <a:pt x="1984" y="3892"/>
                  <a:pt x="1940" y="3884"/>
                  <a:pt x="1898" y="3871"/>
                </a:cubicBezTo>
                <a:cubicBezTo>
                  <a:pt x="1838" y="3854"/>
                  <a:pt x="1781" y="3846"/>
                  <a:pt x="1727" y="3846"/>
                </a:cubicBezTo>
                <a:cubicBezTo>
                  <a:pt x="1550" y="3846"/>
                  <a:pt x="1404" y="3933"/>
                  <a:pt x="1276" y="4066"/>
                </a:cubicBezTo>
                <a:cubicBezTo>
                  <a:pt x="1101" y="4248"/>
                  <a:pt x="944" y="4446"/>
                  <a:pt x="776" y="4634"/>
                </a:cubicBezTo>
                <a:cubicBezTo>
                  <a:pt x="624" y="4804"/>
                  <a:pt x="458" y="4942"/>
                  <a:pt x="243" y="4942"/>
                </a:cubicBezTo>
                <a:cubicBezTo>
                  <a:pt x="169" y="4942"/>
                  <a:pt x="89" y="4925"/>
                  <a:pt x="1" y="4889"/>
                </a:cubicBezTo>
                <a:lnTo>
                  <a:pt x="1" y="4889"/>
                </a:lnTo>
                <a:cubicBezTo>
                  <a:pt x="87" y="5024"/>
                  <a:pt x="270" y="5113"/>
                  <a:pt x="488" y="5138"/>
                </a:cubicBezTo>
                <a:cubicBezTo>
                  <a:pt x="553" y="5146"/>
                  <a:pt x="616" y="5149"/>
                  <a:pt x="679" y="5149"/>
                </a:cubicBezTo>
                <a:cubicBezTo>
                  <a:pt x="937" y="5149"/>
                  <a:pt x="1185" y="5090"/>
                  <a:pt x="1426" y="4994"/>
                </a:cubicBezTo>
                <a:cubicBezTo>
                  <a:pt x="1661" y="4902"/>
                  <a:pt x="1882" y="4773"/>
                  <a:pt x="2117" y="4681"/>
                </a:cubicBezTo>
                <a:cubicBezTo>
                  <a:pt x="2166" y="4662"/>
                  <a:pt x="2221" y="4658"/>
                  <a:pt x="2278" y="4658"/>
                </a:cubicBezTo>
                <a:cubicBezTo>
                  <a:pt x="2311" y="4658"/>
                  <a:pt x="2344" y="4659"/>
                  <a:pt x="2377" y="4659"/>
                </a:cubicBezTo>
                <a:cubicBezTo>
                  <a:pt x="2394" y="4659"/>
                  <a:pt x="2411" y="4659"/>
                  <a:pt x="2428" y="4658"/>
                </a:cubicBezTo>
                <a:lnTo>
                  <a:pt x="2428" y="4658"/>
                </a:lnTo>
                <a:cubicBezTo>
                  <a:pt x="2370" y="4751"/>
                  <a:pt x="2331" y="4871"/>
                  <a:pt x="2248" y="4933"/>
                </a:cubicBezTo>
                <a:cubicBezTo>
                  <a:pt x="2007" y="5116"/>
                  <a:pt x="1749" y="5274"/>
                  <a:pt x="1498" y="5444"/>
                </a:cubicBezTo>
                <a:cubicBezTo>
                  <a:pt x="911" y="5838"/>
                  <a:pt x="627" y="6427"/>
                  <a:pt x="473" y="7088"/>
                </a:cubicBezTo>
                <a:cubicBezTo>
                  <a:pt x="422" y="7310"/>
                  <a:pt x="417" y="7544"/>
                  <a:pt x="403" y="7772"/>
                </a:cubicBezTo>
                <a:cubicBezTo>
                  <a:pt x="389" y="7979"/>
                  <a:pt x="365" y="8177"/>
                  <a:pt x="172" y="8316"/>
                </a:cubicBezTo>
                <a:cubicBezTo>
                  <a:pt x="200" y="8313"/>
                  <a:pt x="232" y="8317"/>
                  <a:pt x="256" y="8306"/>
                </a:cubicBezTo>
                <a:cubicBezTo>
                  <a:pt x="739" y="8076"/>
                  <a:pt x="1215" y="7836"/>
                  <a:pt x="1600" y="7455"/>
                </a:cubicBezTo>
                <a:cubicBezTo>
                  <a:pt x="1787" y="7269"/>
                  <a:pt x="1911" y="7050"/>
                  <a:pt x="1959" y="6783"/>
                </a:cubicBezTo>
                <a:cubicBezTo>
                  <a:pt x="1972" y="6709"/>
                  <a:pt x="2042" y="6622"/>
                  <a:pt x="2111" y="6583"/>
                </a:cubicBezTo>
                <a:cubicBezTo>
                  <a:pt x="2246" y="6510"/>
                  <a:pt x="2326" y="6408"/>
                  <a:pt x="2367" y="6266"/>
                </a:cubicBezTo>
                <a:cubicBezTo>
                  <a:pt x="2415" y="6105"/>
                  <a:pt x="2454" y="5941"/>
                  <a:pt x="2515" y="5783"/>
                </a:cubicBezTo>
                <a:cubicBezTo>
                  <a:pt x="2548" y="5699"/>
                  <a:pt x="2607" y="5618"/>
                  <a:pt x="2673" y="5553"/>
                </a:cubicBezTo>
                <a:cubicBezTo>
                  <a:pt x="2690" y="5535"/>
                  <a:pt x="2725" y="5528"/>
                  <a:pt x="2759" y="5528"/>
                </a:cubicBezTo>
                <a:cubicBezTo>
                  <a:pt x="2783" y="5528"/>
                  <a:pt x="2807" y="5531"/>
                  <a:pt x="2826" y="5538"/>
                </a:cubicBezTo>
                <a:cubicBezTo>
                  <a:pt x="2848" y="5547"/>
                  <a:pt x="2865" y="5628"/>
                  <a:pt x="2854" y="5667"/>
                </a:cubicBezTo>
                <a:cubicBezTo>
                  <a:pt x="2794" y="5866"/>
                  <a:pt x="2736" y="6065"/>
                  <a:pt x="2657" y="6258"/>
                </a:cubicBezTo>
                <a:cubicBezTo>
                  <a:pt x="2347" y="7012"/>
                  <a:pt x="2378" y="7765"/>
                  <a:pt x="2636" y="8526"/>
                </a:cubicBezTo>
                <a:cubicBezTo>
                  <a:pt x="2790" y="8979"/>
                  <a:pt x="3039" y="9377"/>
                  <a:pt x="3308" y="9765"/>
                </a:cubicBezTo>
                <a:cubicBezTo>
                  <a:pt x="3329" y="9795"/>
                  <a:pt x="3360" y="9816"/>
                  <a:pt x="3411" y="9865"/>
                </a:cubicBezTo>
                <a:cubicBezTo>
                  <a:pt x="3399" y="9318"/>
                  <a:pt x="3668" y="8881"/>
                  <a:pt x="3833" y="8414"/>
                </a:cubicBezTo>
                <a:cubicBezTo>
                  <a:pt x="3935" y="8127"/>
                  <a:pt x="3928" y="7853"/>
                  <a:pt x="3864" y="7558"/>
                </a:cubicBezTo>
                <a:cubicBezTo>
                  <a:pt x="3769" y="7126"/>
                  <a:pt x="3710" y="6686"/>
                  <a:pt x="3652" y="6248"/>
                </a:cubicBezTo>
                <a:cubicBezTo>
                  <a:pt x="3638" y="6145"/>
                  <a:pt x="3685" y="6034"/>
                  <a:pt x="3710" y="5894"/>
                </a:cubicBezTo>
                <a:cubicBezTo>
                  <a:pt x="3900" y="6011"/>
                  <a:pt x="3901" y="6141"/>
                  <a:pt x="3902" y="6272"/>
                </a:cubicBezTo>
                <a:cubicBezTo>
                  <a:pt x="3906" y="6694"/>
                  <a:pt x="3920" y="7116"/>
                  <a:pt x="4129" y="7499"/>
                </a:cubicBezTo>
                <a:cubicBezTo>
                  <a:pt x="4291" y="7794"/>
                  <a:pt x="4443" y="8097"/>
                  <a:pt x="4635" y="8372"/>
                </a:cubicBezTo>
                <a:cubicBezTo>
                  <a:pt x="4739" y="8522"/>
                  <a:pt x="4900" y="8648"/>
                  <a:pt x="5062" y="8737"/>
                </a:cubicBezTo>
                <a:cubicBezTo>
                  <a:pt x="5380" y="8913"/>
                  <a:pt x="5420" y="8994"/>
                  <a:pt x="5248" y="9314"/>
                </a:cubicBezTo>
                <a:cubicBezTo>
                  <a:pt x="5241" y="9327"/>
                  <a:pt x="5241" y="9343"/>
                  <a:pt x="5237" y="9362"/>
                </a:cubicBezTo>
                <a:cubicBezTo>
                  <a:pt x="5489" y="9286"/>
                  <a:pt x="5607" y="9111"/>
                  <a:pt x="5551" y="8853"/>
                </a:cubicBezTo>
                <a:cubicBezTo>
                  <a:pt x="5510" y="8668"/>
                  <a:pt x="5447" y="8486"/>
                  <a:pt x="5372" y="8311"/>
                </a:cubicBezTo>
                <a:cubicBezTo>
                  <a:pt x="5255" y="8039"/>
                  <a:pt x="5207" y="7769"/>
                  <a:pt x="5289" y="7476"/>
                </a:cubicBezTo>
                <a:cubicBezTo>
                  <a:pt x="5452" y="6889"/>
                  <a:pt x="5201" y="6430"/>
                  <a:pt x="4822" y="6010"/>
                </a:cubicBezTo>
                <a:cubicBezTo>
                  <a:pt x="4734" y="5912"/>
                  <a:pt x="4664" y="5793"/>
                  <a:pt x="4609" y="5673"/>
                </a:cubicBezTo>
                <a:cubicBezTo>
                  <a:pt x="4588" y="5627"/>
                  <a:pt x="4629" y="5551"/>
                  <a:pt x="4642" y="5489"/>
                </a:cubicBezTo>
                <a:cubicBezTo>
                  <a:pt x="4699" y="5513"/>
                  <a:pt x="4780" y="5520"/>
                  <a:pt x="4810" y="5562"/>
                </a:cubicBezTo>
                <a:cubicBezTo>
                  <a:pt x="4946" y="5747"/>
                  <a:pt x="5097" y="5928"/>
                  <a:pt x="5185" y="6135"/>
                </a:cubicBezTo>
                <a:cubicBezTo>
                  <a:pt x="5403" y="6647"/>
                  <a:pt x="5703" y="7084"/>
                  <a:pt x="6203" y="7348"/>
                </a:cubicBezTo>
                <a:cubicBezTo>
                  <a:pt x="6584" y="7551"/>
                  <a:pt x="6975" y="7738"/>
                  <a:pt x="7371" y="7910"/>
                </a:cubicBezTo>
                <a:cubicBezTo>
                  <a:pt x="7512" y="7972"/>
                  <a:pt x="7680" y="7970"/>
                  <a:pt x="7836" y="7998"/>
                </a:cubicBezTo>
                <a:cubicBezTo>
                  <a:pt x="7843" y="7979"/>
                  <a:pt x="7850" y="7960"/>
                  <a:pt x="7857" y="7942"/>
                </a:cubicBezTo>
                <a:cubicBezTo>
                  <a:pt x="7781" y="7874"/>
                  <a:pt x="7704" y="7807"/>
                  <a:pt x="7629" y="7738"/>
                </a:cubicBezTo>
                <a:cubicBezTo>
                  <a:pt x="7460" y="7581"/>
                  <a:pt x="7355" y="7396"/>
                  <a:pt x="7313" y="7161"/>
                </a:cubicBezTo>
                <a:cubicBezTo>
                  <a:pt x="7210" y="6586"/>
                  <a:pt x="7004" y="6043"/>
                  <a:pt x="6530" y="5675"/>
                </a:cubicBezTo>
                <a:cubicBezTo>
                  <a:pt x="6192" y="5413"/>
                  <a:pt x="5796" y="5226"/>
                  <a:pt x="5428" y="5005"/>
                </a:cubicBezTo>
                <a:cubicBezTo>
                  <a:pt x="5356" y="4962"/>
                  <a:pt x="5280" y="4919"/>
                  <a:pt x="5225" y="4860"/>
                </a:cubicBezTo>
                <a:cubicBezTo>
                  <a:pt x="5153" y="4783"/>
                  <a:pt x="5179" y="4703"/>
                  <a:pt x="5283" y="4690"/>
                </a:cubicBezTo>
                <a:cubicBezTo>
                  <a:pt x="5311" y="4687"/>
                  <a:pt x="5341" y="4685"/>
                  <a:pt x="5371" y="4685"/>
                </a:cubicBezTo>
                <a:cubicBezTo>
                  <a:pt x="5436" y="4685"/>
                  <a:pt x="5503" y="4694"/>
                  <a:pt x="5558" y="4718"/>
                </a:cubicBezTo>
                <a:cubicBezTo>
                  <a:pt x="5806" y="4825"/>
                  <a:pt x="6051" y="4931"/>
                  <a:pt x="6326" y="4931"/>
                </a:cubicBezTo>
                <a:cubicBezTo>
                  <a:pt x="6344" y="4931"/>
                  <a:pt x="6363" y="4931"/>
                  <a:pt x="6382" y="4930"/>
                </a:cubicBezTo>
                <a:cubicBezTo>
                  <a:pt x="6385" y="4929"/>
                  <a:pt x="6388" y="4929"/>
                  <a:pt x="6391" y="4929"/>
                </a:cubicBezTo>
                <a:cubicBezTo>
                  <a:pt x="6436" y="4929"/>
                  <a:pt x="6488" y="4948"/>
                  <a:pt x="6524" y="4974"/>
                </a:cubicBezTo>
                <a:cubicBezTo>
                  <a:pt x="6849" y="5220"/>
                  <a:pt x="7224" y="5279"/>
                  <a:pt x="7618" y="5295"/>
                </a:cubicBezTo>
                <a:cubicBezTo>
                  <a:pt x="7813" y="5302"/>
                  <a:pt x="8005" y="5355"/>
                  <a:pt x="8224" y="5391"/>
                </a:cubicBezTo>
                <a:cubicBezTo>
                  <a:pt x="8030" y="5137"/>
                  <a:pt x="7833" y="4878"/>
                  <a:pt x="7634" y="4620"/>
                </a:cubicBezTo>
                <a:cubicBezTo>
                  <a:pt x="7589" y="4562"/>
                  <a:pt x="7534" y="4512"/>
                  <a:pt x="7497" y="4450"/>
                </a:cubicBezTo>
                <a:cubicBezTo>
                  <a:pt x="7365" y="4232"/>
                  <a:pt x="7180" y="4095"/>
                  <a:pt x="6930" y="4036"/>
                </a:cubicBezTo>
                <a:cubicBezTo>
                  <a:pt x="6816" y="4010"/>
                  <a:pt x="6701" y="3971"/>
                  <a:pt x="6599" y="3915"/>
                </a:cubicBezTo>
                <a:cubicBezTo>
                  <a:pt x="6382" y="3795"/>
                  <a:pt x="6158" y="3750"/>
                  <a:pt x="5929" y="3750"/>
                </a:cubicBezTo>
                <a:cubicBezTo>
                  <a:pt x="5789" y="3750"/>
                  <a:pt x="5647" y="3767"/>
                  <a:pt x="5503" y="3794"/>
                </a:cubicBezTo>
                <a:cubicBezTo>
                  <a:pt x="5373" y="3819"/>
                  <a:pt x="5240" y="3824"/>
                  <a:pt x="5078" y="3842"/>
                </a:cubicBezTo>
                <a:cubicBezTo>
                  <a:pt x="5151" y="3676"/>
                  <a:pt x="5249" y="3602"/>
                  <a:pt x="5389" y="3576"/>
                </a:cubicBezTo>
                <a:cubicBezTo>
                  <a:pt x="5681" y="3523"/>
                  <a:pt x="5978" y="3485"/>
                  <a:pt x="6263" y="3409"/>
                </a:cubicBezTo>
                <a:cubicBezTo>
                  <a:pt x="6408" y="3369"/>
                  <a:pt x="6537" y="3263"/>
                  <a:pt x="6666" y="3178"/>
                </a:cubicBezTo>
                <a:cubicBezTo>
                  <a:pt x="6831" y="3071"/>
                  <a:pt x="6989" y="2954"/>
                  <a:pt x="7152" y="2838"/>
                </a:cubicBezTo>
                <a:cubicBezTo>
                  <a:pt x="7018" y="2628"/>
                  <a:pt x="6376" y="2388"/>
                  <a:pt x="5952" y="2388"/>
                </a:cubicBezTo>
                <a:cubicBezTo>
                  <a:pt x="5943" y="2388"/>
                  <a:pt x="5935" y="2389"/>
                  <a:pt x="5927" y="2389"/>
                </a:cubicBezTo>
                <a:cubicBezTo>
                  <a:pt x="5422" y="2401"/>
                  <a:pt x="5101" y="2750"/>
                  <a:pt x="4710" y="3004"/>
                </a:cubicBezTo>
                <a:cubicBezTo>
                  <a:pt x="4741" y="2721"/>
                  <a:pt x="4980" y="2476"/>
                  <a:pt x="4807" y="2160"/>
                </a:cubicBezTo>
                <a:cubicBezTo>
                  <a:pt x="4784" y="2158"/>
                  <a:pt x="4762" y="2157"/>
                  <a:pt x="4740" y="2157"/>
                </a:cubicBezTo>
                <a:cubicBezTo>
                  <a:pt x="4506" y="2157"/>
                  <a:pt x="4290" y="2257"/>
                  <a:pt x="4123" y="2452"/>
                </a:cubicBezTo>
                <a:cubicBezTo>
                  <a:pt x="3826" y="2800"/>
                  <a:pt x="3678" y="3201"/>
                  <a:pt x="3753" y="3667"/>
                </a:cubicBezTo>
                <a:cubicBezTo>
                  <a:pt x="3766" y="3748"/>
                  <a:pt x="3762" y="3833"/>
                  <a:pt x="3731" y="3916"/>
                </a:cubicBezTo>
                <a:cubicBezTo>
                  <a:pt x="3580" y="2604"/>
                  <a:pt x="3545" y="1301"/>
                  <a:pt x="4049" y="16"/>
                </a:cubicBezTo>
                <a:cubicBezTo>
                  <a:pt x="3917" y="11"/>
                  <a:pt x="3798" y="7"/>
                  <a:pt x="3637" y="1"/>
                </a:cubicBezTo>
                <a:close/>
              </a:path>
            </a:pathLst>
          </a:custGeom>
          <a:solidFill>
            <a:srgbClr val="529BA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5" name="Google Shape;65;p5"/>
          <p:cNvGrpSpPr/>
          <p:nvPr/>
        </p:nvGrpSpPr>
        <p:grpSpPr>
          <a:xfrm>
            <a:off x="507251" y="5633800"/>
            <a:ext cx="723700" cy="808000"/>
            <a:chOff x="-5387675" y="628925"/>
            <a:chExt cx="542775" cy="606000"/>
          </a:xfrm>
        </p:grpSpPr>
        <p:sp>
          <p:nvSpPr>
            <p:cNvPr id="66" name="Google Shape;66;p5"/>
            <p:cNvSpPr/>
            <p:nvPr/>
          </p:nvSpPr>
          <p:spPr>
            <a:xfrm>
              <a:off x="-5387675" y="802025"/>
              <a:ext cx="259800" cy="259800"/>
            </a:xfrm>
            <a:prstGeom prst="ellipse">
              <a:avLst/>
            </a:prstGeom>
            <a:solidFill>
              <a:srgbClr val="00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-5018000" y="1061825"/>
              <a:ext cx="173100" cy="173100"/>
            </a:xfrm>
            <a:prstGeom prst="ellipse">
              <a:avLst/>
            </a:prstGeom>
            <a:solidFill>
              <a:srgbClr val="FFC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-5018000" y="628925"/>
              <a:ext cx="173100" cy="173100"/>
            </a:xfrm>
            <a:prstGeom prst="ellipse">
              <a:avLst/>
            </a:prstGeom>
            <a:solidFill>
              <a:srgbClr val="529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9" name="Google Shape;69;p5"/>
          <p:cNvSpPr/>
          <p:nvPr/>
        </p:nvSpPr>
        <p:spPr>
          <a:xfrm rot="810215">
            <a:off x="9802357" y="418508"/>
            <a:ext cx="2226243" cy="1663040"/>
          </a:xfrm>
          <a:custGeom>
            <a:avLst/>
            <a:gdLst/>
            <a:ahLst/>
            <a:cxnLst/>
            <a:rect l="l" t="t" r="r" b="b"/>
            <a:pathLst>
              <a:path w="13155" h="9827" fill="none" extrusionOk="0">
                <a:moveTo>
                  <a:pt x="0" y="4153"/>
                </a:moveTo>
                <a:cubicBezTo>
                  <a:pt x="3170" y="1"/>
                  <a:pt x="11253" y="1752"/>
                  <a:pt x="10777" y="5789"/>
                </a:cubicBezTo>
                <a:cubicBezTo>
                  <a:pt x="10302" y="9827"/>
                  <a:pt x="2378" y="951"/>
                  <a:pt x="13155" y="317"/>
                </a:cubicBezTo>
              </a:path>
            </a:pathLst>
          </a:custGeom>
          <a:noFill/>
          <a:ln w="19050" cap="flat" cmpd="sng">
            <a:solidFill>
              <a:srgbClr val="529BAB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15183430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7"/>
          <p:cNvGrpSpPr/>
          <p:nvPr/>
        </p:nvGrpSpPr>
        <p:grpSpPr>
          <a:xfrm>
            <a:off x="10940134" y="470600"/>
            <a:ext cx="723700" cy="808000"/>
            <a:chOff x="2436988" y="-3243475"/>
            <a:chExt cx="542775" cy="606000"/>
          </a:xfrm>
        </p:grpSpPr>
        <p:sp>
          <p:nvSpPr>
            <p:cNvPr id="81" name="Google Shape;81;p7"/>
            <p:cNvSpPr/>
            <p:nvPr/>
          </p:nvSpPr>
          <p:spPr>
            <a:xfrm>
              <a:off x="2436988" y="-3070375"/>
              <a:ext cx="259800" cy="259800"/>
            </a:xfrm>
            <a:prstGeom prst="ellipse">
              <a:avLst/>
            </a:prstGeom>
            <a:solidFill>
              <a:srgbClr val="00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2806663" y="-2810575"/>
              <a:ext cx="173100" cy="173100"/>
            </a:xfrm>
            <a:prstGeom prst="ellipse">
              <a:avLst/>
            </a:prstGeom>
            <a:solidFill>
              <a:srgbClr val="FFC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2806663" y="-3243475"/>
              <a:ext cx="173100" cy="173100"/>
            </a:xfrm>
            <a:prstGeom prst="ellipse">
              <a:avLst/>
            </a:prstGeom>
            <a:solidFill>
              <a:srgbClr val="529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4" name="Google Shape;84;p7"/>
          <p:cNvSpPr/>
          <p:nvPr/>
        </p:nvSpPr>
        <p:spPr>
          <a:xfrm rot="2550170">
            <a:off x="10362919" y="5948777"/>
            <a:ext cx="2055837" cy="1144919"/>
          </a:xfrm>
          <a:custGeom>
            <a:avLst/>
            <a:gdLst/>
            <a:ahLst/>
            <a:cxnLst/>
            <a:rect l="l" t="t" r="r" b="b"/>
            <a:pathLst>
              <a:path w="14180" h="7897" extrusionOk="0">
                <a:moveTo>
                  <a:pt x="7801" y="3343"/>
                </a:moveTo>
                <a:cubicBezTo>
                  <a:pt x="7806" y="3352"/>
                  <a:pt x="7810" y="3363"/>
                  <a:pt x="7815" y="3373"/>
                </a:cubicBezTo>
                <a:cubicBezTo>
                  <a:pt x="7696" y="3466"/>
                  <a:pt x="7576" y="3557"/>
                  <a:pt x="7457" y="3650"/>
                </a:cubicBezTo>
                <a:cubicBezTo>
                  <a:pt x="7450" y="3642"/>
                  <a:pt x="7444" y="3634"/>
                  <a:pt x="7438" y="3626"/>
                </a:cubicBezTo>
                <a:cubicBezTo>
                  <a:pt x="7560" y="3532"/>
                  <a:pt x="7680" y="3437"/>
                  <a:pt x="7801" y="3343"/>
                </a:cubicBezTo>
                <a:close/>
                <a:moveTo>
                  <a:pt x="5760" y="0"/>
                </a:moveTo>
                <a:lnTo>
                  <a:pt x="5760" y="0"/>
                </a:lnTo>
                <a:cubicBezTo>
                  <a:pt x="6219" y="293"/>
                  <a:pt x="6675" y="577"/>
                  <a:pt x="7060" y="956"/>
                </a:cubicBezTo>
                <a:cubicBezTo>
                  <a:pt x="7254" y="1147"/>
                  <a:pt x="7416" y="1370"/>
                  <a:pt x="7595" y="1578"/>
                </a:cubicBezTo>
                <a:cubicBezTo>
                  <a:pt x="7922" y="1960"/>
                  <a:pt x="8343" y="2215"/>
                  <a:pt x="8782" y="2442"/>
                </a:cubicBezTo>
                <a:cubicBezTo>
                  <a:pt x="8934" y="2520"/>
                  <a:pt x="9089" y="2590"/>
                  <a:pt x="9244" y="2663"/>
                </a:cubicBezTo>
                <a:cubicBezTo>
                  <a:pt x="8725" y="2629"/>
                  <a:pt x="8255" y="2463"/>
                  <a:pt x="7820" y="2188"/>
                </a:cubicBezTo>
                <a:cubicBezTo>
                  <a:pt x="7465" y="1964"/>
                  <a:pt x="7207" y="1642"/>
                  <a:pt x="6918" y="1349"/>
                </a:cubicBezTo>
                <a:cubicBezTo>
                  <a:pt x="6570" y="997"/>
                  <a:pt x="6211" y="659"/>
                  <a:pt x="5773" y="419"/>
                </a:cubicBezTo>
                <a:cubicBezTo>
                  <a:pt x="5538" y="291"/>
                  <a:pt x="5295" y="184"/>
                  <a:pt x="4998" y="124"/>
                </a:cubicBezTo>
                <a:lnTo>
                  <a:pt x="4998" y="124"/>
                </a:lnTo>
                <a:cubicBezTo>
                  <a:pt x="5035" y="158"/>
                  <a:pt x="5046" y="171"/>
                  <a:pt x="5059" y="179"/>
                </a:cubicBezTo>
                <a:cubicBezTo>
                  <a:pt x="5736" y="618"/>
                  <a:pt x="6289" y="1181"/>
                  <a:pt x="6785" y="1816"/>
                </a:cubicBezTo>
                <a:cubicBezTo>
                  <a:pt x="7237" y="2396"/>
                  <a:pt x="7850" y="2737"/>
                  <a:pt x="8589" y="2830"/>
                </a:cubicBezTo>
                <a:cubicBezTo>
                  <a:pt x="8635" y="2835"/>
                  <a:pt x="8681" y="2844"/>
                  <a:pt x="8756" y="2855"/>
                </a:cubicBezTo>
                <a:cubicBezTo>
                  <a:pt x="8528" y="2939"/>
                  <a:pt x="8444" y="2991"/>
                  <a:pt x="8361" y="2991"/>
                </a:cubicBezTo>
                <a:cubicBezTo>
                  <a:pt x="8285" y="2991"/>
                  <a:pt x="8210" y="2948"/>
                  <a:pt x="8028" y="2848"/>
                </a:cubicBezTo>
                <a:cubicBezTo>
                  <a:pt x="7680" y="2658"/>
                  <a:pt x="7354" y="2421"/>
                  <a:pt x="7046" y="2169"/>
                </a:cubicBezTo>
                <a:cubicBezTo>
                  <a:pt x="6605" y="1809"/>
                  <a:pt x="6191" y="1416"/>
                  <a:pt x="5764" y="1038"/>
                </a:cubicBezTo>
                <a:cubicBezTo>
                  <a:pt x="5365" y="685"/>
                  <a:pt x="4922" y="415"/>
                  <a:pt x="4391" y="318"/>
                </a:cubicBezTo>
                <a:cubicBezTo>
                  <a:pt x="4245" y="292"/>
                  <a:pt x="4094" y="290"/>
                  <a:pt x="3946" y="277"/>
                </a:cubicBezTo>
                <a:cubicBezTo>
                  <a:pt x="3944" y="288"/>
                  <a:pt x="3942" y="299"/>
                  <a:pt x="3941" y="310"/>
                </a:cubicBezTo>
                <a:cubicBezTo>
                  <a:pt x="4594" y="541"/>
                  <a:pt x="5126" y="953"/>
                  <a:pt x="5575" y="1461"/>
                </a:cubicBezTo>
                <a:cubicBezTo>
                  <a:pt x="5924" y="1857"/>
                  <a:pt x="6336" y="2150"/>
                  <a:pt x="6791" y="2394"/>
                </a:cubicBezTo>
                <a:cubicBezTo>
                  <a:pt x="7216" y="2624"/>
                  <a:pt x="7646" y="2845"/>
                  <a:pt x="8091" y="3078"/>
                </a:cubicBezTo>
                <a:cubicBezTo>
                  <a:pt x="8043" y="3068"/>
                  <a:pt x="8012" y="3064"/>
                  <a:pt x="7982" y="3054"/>
                </a:cubicBezTo>
                <a:cubicBezTo>
                  <a:pt x="7751" y="2977"/>
                  <a:pt x="7518" y="2904"/>
                  <a:pt x="7289" y="2819"/>
                </a:cubicBezTo>
                <a:cubicBezTo>
                  <a:pt x="6660" y="2585"/>
                  <a:pt x="6041" y="2324"/>
                  <a:pt x="5509" y="1912"/>
                </a:cubicBezTo>
                <a:cubicBezTo>
                  <a:pt x="5004" y="1523"/>
                  <a:pt x="4449" y="1269"/>
                  <a:pt x="3831" y="1138"/>
                </a:cubicBezTo>
                <a:cubicBezTo>
                  <a:pt x="3445" y="1056"/>
                  <a:pt x="3056" y="1007"/>
                  <a:pt x="2628" y="1007"/>
                </a:cubicBezTo>
                <a:cubicBezTo>
                  <a:pt x="2673" y="1030"/>
                  <a:pt x="2688" y="1038"/>
                  <a:pt x="2702" y="1045"/>
                </a:cubicBezTo>
                <a:cubicBezTo>
                  <a:pt x="3573" y="1438"/>
                  <a:pt x="4450" y="1816"/>
                  <a:pt x="5311" y="2230"/>
                </a:cubicBezTo>
                <a:cubicBezTo>
                  <a:pt x="5888" y="2507"/>
                  <a:pt x="6478" y="2745"/>
                  <a:pt x="7085" y="2945"/>
                </a:cubicBezTo>
                <a:cubicBezTo>
                  <a:pt x="7318" y="3021"/>
                  <a:pt x="7553" y="3089"/>
                  <a:pt x="7788" y="3161"/>
                </a:cubicBezTo>
                <a:cubicBezTo>
                  <a:pt x="7787" y="3172"/>
                  <a:pt x="7786" y="3182"/>
                  <a:pt x="7785" y="3193"/>
                </a:cubicBezTo>
                <a:cubicBezTo>
                  <a:pt x="7752" y="3194"/>
                  <a:pt x="7717" y="3199"/>
                  <a:pt x="7684" y="3199"/>
                </a:cubicBezTo>
                <a:cubicBezTo>
                  <a:pt x="7669" y="3199"/>
                  <a:pt x="7655" y="3198"/>
                  <a:pt x="7641" y="3195"/>
                </a:cubicBezTo>
                <a:cubicBezTo>
                  <a:pt x="6745" y="2998"/>
                  <a:pt x="5854" y="2786"/>
                  <a:pt x="4982" y="2499"/>
                </a:cubicBezTo>
                <a:cubicBezTo>
                  <a:pt x="4149" y="2226"/>
                  <a:pt x="3308" y="1992"/>
                  <a:pt x="2426" y="1954"/>
                </a:cubicBezTo>
                <a:cubicBezTo>
                  <a:pt x="2350" y="1951"/>
                  <a:pt x="2276" y="1950"/>
                  <a:pt x="2201" y="1950"/>
                </a:cubicBezTo>
                <a:cubicBezTo>
                  <a:pt x="1877" y="1950"/>
                  <a:pt x="1554" y="1981"/>
                  <a:pt x="1221" y="2060"/>
                </a:cubicBezTo>
                <a:cubicBezTo>
                  <a:pt x="1257" y="2087"/>
                  <a:pt x="1275" y="2104"/>
                  <a:pt x="1296" y="2114"/>
                </a:cubicBezTo>
                <a:cubicBezTo>
                  <a:pt x="2047" y="2483"/>
                  <a:pt x="2831" y="2752"/>
                  <a:pt x="3664" y="2856"/>
                </a:cubicBezTo>
                <a:cubicBezTo>
                  <a:pt x="4566" y="2970"/>
                  <a:pt x="5468" y="3075"/>
                  <a:pt x="6370" y="3190"/>
                </a:cubicBezTo>
                <a:cubicBezTo>
                  <a:pt x="6649" y="3226"/>
                  <a:pt x="6925" y="3278"/>
                  <a:pt x="7202" y="3323"/>
                </a:cubicBezTo>
                <a:cubicBezTo>
                  <a:pt x="7202" y="3339"/>
                  <a:pt x="7202" y="3357"/>
                  <a:pt x="7202" y="3373"/>
                </a:cubicBezTo>
                <a:cubicBezTo>
                  <a:pt x="7121" y="3376"/>
                  <a:pt x="7039" y="3388"/>
                  <a:pt x="6959" y="3388"/>
                </a:cubicBezTo>
                <a:cubicBezTo>
                  <a:pt x="6926" y="3388"/>
                  <a:pt x="6894" y="3386"/>
                  <a:pt x="6862" y="3380"/>
                </a:cubicBezTo>
                <a:cubicBezTo>
                  <a:pt x="6397" y="3299"/>
                  <a:pt x="5937" y="3197"/>
                  <a:pt x="5473" y="3117"/>
                </a:cubicBezTo>
                <a:cubicBezTo>
                  <a:pt x="4811" y="3004"/>
                  <a:pt x="4146" y="2933"/>
                  <a:pt x="3480" y="2933"/>
                </a:cubicBezTo>
                <a:cubicBezTo>
                  <a:pt x="3132" y="2933"/>
                  <a:pt x="2785" y="2952"/>
                  <a:pt x="2436" y="2995"/>
                </a:cubicBezTo>
                <a:cubicBezTo>
                  <a:pt x="1818" y="3071"/>
                  <a:pt x="1201" y="3154"/>
                  <a:pt x="585" y="3234"/>
                </a:cubicBezTo>
                <a:cubicBezTo>
                  <a:pt x="571" y="3236"/>
                  <a:pt x="559" y="3246"/>
                  <a:pt x="532" y="3258"/>
                </a:cubicBezTo>
                <a:cubicBezTo>
                  <a:pt x="576" y="3281"/>
                  <a:pt x="605" y="3300"/>
                  <a:pt x="637" y="3311"/>
                </a:cubicBezTo>
                <a:cubicBezTo>
                  <a:pt x="1180" y="3500"/>
                  <a:pt x="1736" y="3613"/>
                  <a:pt x="2310" y="3613"/>
                </a:cubicBezTo>
                <a:cubicBezTo>
                  <a:pt x="2363" y="3613"/>
                  <a:pt x="2415" y="3612"/>
                  <a:pt x="2467" y="3610"/>
                </a:cubicBezTo>
                <a:cubicBezTo>
                  <a:pt x="3231" y="3582"/>
                  <a:pt x="3993" y="3543"/>
                  <a:pt x="4757" y="3518"/>
                </a:cubicBezTo>
                <a:cubicBezTo>
                  <a:pt x="4892" y="3513"/>
                  <a:pt x="5027" y="3512"/>
                  <a:pt x="5162" y="3512"/>
                </a:cubicBezTo>
                <a:cubicBezTo>
                  <a:pt x="5380" y="3512"/>
                  <a:pt x="5598" y="3516"/>
                  <a:pt x="5817" y="3516"/>
                </a:cubicBezTo>
                <a:cubicBezTo>
                  <a:pt x="5778" y="3550"/>
                  <a:pt x="5738" y="3557"/>
                  <a:pt x="5699" y="3562"/>
                </a:cubicBezTo>
                <a:cubicBezTo>
                  <a:pt x="5282" y="3619"/>
                  <a:pt x="4860" y="3649"/>
                  <a:pt x="4450" y="3739"/>
                </a:cubicBezTo>
                <a:cubicBezTo>
                  <a:pt x="3861" y="3869"/>
                  <a:pt x="3280" y="4041"/>
                  <a:pt x="2696" y="4197"/>
                </a:cubicBezTo>
                <a:cubicBezTo>
                  <a:pt x="1863" y="4418"/>
                  <a:pt x="1030" y="4641"/>
                  <a:pt x="197" y="4865"/>
                </a:cubicBezTo>
                <a:cubicBezTo>
                  <a:pt x="131" y="4883"/>
                  <a:pt x="66" y="4908"/>
                  <a:pt x="1" y="4930"/>
                </a:cubicBezTo>
                <a:cubicBezTo>
                  <a:pt x="4" y="4941"/>
                  <a:pt x="8" y="4954"/>
                  <a:pt x="11" y="4965"/>
                </a:cubicBezTo>
                <a:cubicBezTo>
                  <a:pt x="1970" y="4963"/>
                  <a:pt x="3904" y="4797"/>
                  <a:pt x="5764" y="4106"/>
                </a:cubicBezTo>
                <a:lnTo>
                  <a:pt x="5764" y="4106"/>
                </a:lnTo>
                <a:cubicBezTo>
                  <a:pt x="5750" y="4139"/>
                  <a:pt x="5733" y="4158"/>
                  <a:pt x="5711" y="4169"/>
                </a:cubicBezTo>
                <a:cubicBezTo>
                  <a:pt x="5191" y="4421"/>
                  <a:pt x="4687" y="4719"/>
                  <a:pt x="4146" y="4911"/>
                </a:cubicBezTo>
                <a:cubicBezTo>
                  <a:pt x="3386" y="5181"/>
                  <a:pt x="2613" y="5414"/>
                  <a:pt x="1875" y="5739"/>
                </a:cubicBezTo>
                <a:cubicBezTo>
                  <a:pt x="1586" y="5866"/>
                  <a:pt x="1300" y="5995"/>
                  <a:pt x="1012" y="6123"/>
                </a:cubicBezTo>
                <a:cubicBezTo>
                  <a:pt x="1015" y="6137"/>
                  <a:pt x="1019" y="6152"/>
                  <a:pt x="1022" y="6166"/>
                </a:cubicBezTo>
                <a:cubicBezTo>
                  <a:pt x="1387" y="6124"/>
                  <a:pt x="1754" y="6093"/>
                  <a:pt x="2116" y="6037"/>
                </a:cubicBezTo>
                <a:cubicBezTo>
                  <a:pt x="2894" y="5918"/>
                  <a:pt x="3647" y="5715"/>
                  <a:pt x="4319" y="5290"/>
                </a:cubicBezTo>
                <a:cubicBezTo>
                  <a:pt x="5067" y="4816"/>
                  <a:pt x="5802" y="4319"/>
                  <a:pt x="6551" y="3847"/>
                </a:cubicBezTo>
                <a:cubicBezTo>
                  <a:pt x="6745" y="3725"/>
                  <a:pt x="6973" y="3657"/>
                  <a:pt x="7185" y="3564"/>
                </a:cubicBezTo>
                <a:cubicBezTo>
                  <a:pt x="7190" y="3576"/>
                  <a:pt x="7196" y="3587"/>
                  <a:pt x="7202" y="3599"/>
                </a:cubicBezTo>
                <a:cubicBezTo>
                  <a:pt x="7069" y="3727"/>
                  <a:pt x="6937" y="3855"/>
                  <a:pt x="6803" y="3982"/>
                </a:cubicBezTo>
                <a:cubicBezTo>
                  <a:pt x="6322" y="4435"/>
                  <a:pt x="5824" y="4864"/>
                  <a:pt x="5253" y="5206"/>
                </a:cubicBezTo>
                <a:cubicBezTo>
                  <a:pt x="4437" y="5695"/>
                  <a:pt x="3629" y="6195"/>
                  <a:pt x="2818" y="6694"/>
                </a:cubicBezTo>
                <a:cubicBezTo>
                  <a:pt x="2665" y="6788"/>
                  <a:pt x="2519" y="6896"/>
                  <a:pt x="2370" y="6998"/>
                </a:cubicBezTo>
                <a:cubicBezTo>
                  <a:pt x="3679" y="6804"/>
                  <a:pt x="4897" y="6427"/>
                  <a:pt x="5782" y="5357"/>
                </a:cubicBezTo>
                <a:lnTo>
                  <a:pt x="5782" y="5357"/>
                </a:lnTo>
                <a:cubicBezTo>
                  <a:pt x="5285" y="6129"/>
                  <a:pt x="4669" y="6793"/>
                  <a:pt x="4047" y="7461"/>
                </a:cubicBezTo>
                <a:cubicBezTo>
                  <a:pt x="4277" y="7368"/>
                  <a:pt x="4502" y="7265"/>
                  <a:pt x="4713" y="7142"/>
                </a:cubicBezTo>
                <a:cubicBezTo>
                  <a:pt x="5374" y="6757"/>
                  <a:pt x="5838" y="6179"/>
                  <a:pt x="6234" y="5545"/>
                </a:cubicBezTo>
                <a:cubicBezTo>
                  <a:pt x="6609" y="4946"/>
                  <a:pt x="7017" y="4376"/>
                  <a:pt x="7519" y="3877"/>
                </a:cubicBezTo>
                <a:cubicBezTo>
                  <a:pt x="7669" y="3727"/>
                  <a:pt x="7822" y="3580"/>
                  <a:pt x="7974" y="3432"/>
                </a:cubicBezTo>
                <a:lnTo>
                  <a:pt x="7974" y="3432"/>
                </a:lnTo>
                <a:cubicBezTo>
                  <a:pt x="7980" y="3461"/>
                  <a:pt x="7970" y="3474"/>
                  <a:pt x="7959" y="3487"/>
                </a:cubicBezTo>
                <a:cubicBezTo>
                  <a:pt x="7921" y="3528"/>
                  <a:pt x="7884" y="3569"/>
                  <a:pt x="7846" y="3611"/>
                </a:cubicBezTo>
                <a:cubicBezTo>
                  <a:pt x="7365" y="4156"/>
                  <a:pt x="6906" y="4721"/>
                  <a:pt x="6603" y="5387"/>
                </a:cubicBezTo>
                <a:cubicBezTo>
                  <a:pt x="6202" y="6267"/>
                  <a:pt x="5685" y="7072"/>
                  <a:pt x="5087" y="7827"/>
                </a:cubicBezTo>
                <a:cubicBezTo>
                  <a:pt x="5079" y="7838"/>
                  <a:pt x="5076" y="7852"/>
                  <a:pt x="5070" y="7864"/>
                </a:cubicBezTo>
                <a:cubicBezTo>
                  <a:pt x="5079" y="7875"/>
                  <a:pt x="5089" y="7886"/>
                  <a:pt x="5097" y="7897"/>
                </a:cubicBezTo>
                <a:cubicBezTo>
                  <a:pt x="5379" y="7728"/>
                  <a:pt x="5672" y="7575"/>
                  <a:pt x="5942" y="7389"/>
                </a:cubicBezTo>
                <a:cubicBezTo>
                  <a:pt x="6475" y="7020"/>
                  <a:pt x="6915" y="6559"/>
                  <a:pt x="7118" y="5932"/>
                </a:cubicBezTo>
                <a:cubicBezTo>
                  <a:pt x="7431" y="4958"/>
                  <a:pt x="7875" y="4049"/>
                  <a:pt x="8417" y="3185"/>
                </a:cubicBezTo>
                <a:cubicBezTo>
                  <a:pt x="8433" y="3160"/>
                  <a:pt x="8450" y="3129"/>
                  <a:pt x="8475" y="3120"/>
                </a:cubicBezTo>
                <a:cubicBezTo>
                  <a:pt x="8648" y="3054"/>
                  <a:pt x="8825" y="2993"/>
                  <a:pt x="9024" y="2922"/>
                </a:cubicBezTo>
                <a:lnTo>
                  <a:pt x="9024" y="2922"/>
                </a:lnTo>
                <a:cubicBezTo>
                  <a:pt x="8838" y="3256"/>
                  <a:pt x="8647" y="3554"/>
                  <a:pt x="8501" y="3872"/>
                </a:cubicBezTo>
                <a:cubicBezTo>
                  <a:pt x="8204" y="4522"/>
                  <a:pt x="7933" y="5184"/>
                  <a:pt x="7649" y="5840"/>
                </a:cubicBezTo>
                <a:cubicBezTo>
                  <a:pt x="7426" y="6355"/>
                  <a:pt x="7154" y="6840"/>
                  <a:pt x="6746" y="7235"/>
                </a:cubicBezTo>
                <a:cubicBezTo>
                  <a:pt x="6659" y="7320"/>
                  <a:pt x="6567" y="7400"/>
                  <a:pt x="6477" y="7483"/>
                </a:cubicBezTo>
                <a:cubicBezTo>
                  <a:pt x="6484" y="7484"/>
                  <a:pt x="6491" y="7485"/>
                  <a:pt x="6498" y="7485"/>
                </a:cubicBezTo>
                <a:cubicBezTo>
                  <a:pt x="6525" y="7485"/>
                  <a:pt x="6547" y="7476"/>
                  <a:pt x="6567" y="7465"/>
                </a:cubicBezTo>
                <a:cubicBezTo>
                  <a:pt x="6955" y="7251"/>
                  <a:pt x="7316" y="6998"/>
                  <a:pt x="7636" y="6691"/>
                </a:cubicBezTo>
                <a:cubicBezTo>
                  <a:pt x="7965" y="6378"/>
                  <a:pt x="8217" y="6017"/>
                  <a:pt x="8328" y="5567"/>
                </a:cubicBezTo>
                <a:cubicBezTo>
                  <a:pt x="8418" y="5206"/>
                  <a:pt x="8512" y="4845"/>
                  <a:pt x="8614" y="4486"/>
                </a:cubicBezTo>
                <a:cubicBezTo>
                  <a:pt x="8753" y="3995"/>
                  <a:pt x="8902" y="3506"/>
                  <a:pt x="9171" y="3067"/>
                </a:cubicBezTo>
                <a:cubicBezTo>
                  <a:pt x="9233" y="2964"/>
                  <a:pt x="9321" y="2876"/>
                  <a:pt x="9396" y="2781"/>
                </a:cubicBezTo>
                <a:cubicBezTo>
                  <a:pt x="9406" y="2790"/>
                  <a:pt x="9417" y="2799"/>
                  <a:pt x="9427" y="2807"/>
                </a:cubicBezTo>
                <a:cubicBezTo>
                  <a:pt x="9328" y="3070"/>
                  <a:pt x="9220" y="3330"/>
                  <a:pt x="9129" y="3597"/>
                </a:cubicBezTo>
                <a:cubicBezTo>
                  <a:pt x="8973" y="4056"/>
                  <a:pt x="8826" y="4520"/>
                  <a:pt x="8840" y="5013"/>
                </a:cubicBezTo>
                <a:cubicBezTo>
                  <a:pt x="8846" y="5263"/>
                  <a:pt x="8799" y="5498"/>
                  <a:pt x="8705" y="5727"/>
                </a:cubicBezTo>
                <a:cubicBezTo>
                  <a:pt x="8517" y="6180"/>
                  <a:pt x="8241" y="6577"/>
                  <a:pt x="7932" y="6952"/>
                </a:cubicBezTo>
                <a:cubicBezTo>
                  <a:pt x="7906" y="6984"/>
                  <a:pt x="7882" y="7015"/>
                  <a:pt x="7842" y="7065"/>
                </a:cubicBezTo>
                <a:cubicBezTo>
                  <a:pt x="7884" y="7055"/>
                  <a:pt x="7900" y="7054"/>
                  <a:pt x="7915" y="7047"/>
                </a:cubicBezTo>
                <a:cubicBezTo>
                  <a:pt x="7993" y="7012"/>
                  <a:pt x="8072" y="6979"/>
                  <a:pt x="8147" y="6938"/>
                </a:cubicBezTo>
                <a:cubicBezTo>
                  <a:pt x="8654" y="6663"/>
                  <a:pt x="9051" y="6283"/>
                  <a:pt x="9161" y="5697"/>
                </a:cubicBezTo>
                <a:cubicBezTo>
                  <a:pt x="9223" y="5363"/>
                  <a:pt x="9237" y="5015"/>
                  <a:pt x="9232" y="4673"/>
                </a:cubicBezTo>
                <a:cubicBezTo>
                  <a:pt x="9223" y="4028"/>
                  <a:pt x="9304" y="3408"/>
                  <a:pt x="9599" y="2825"/>
                </a:cubicBezTo>
                <a:cubicBezTo>
                  <a:pt x="9639" y="2746"/>
                  <a:pt x="9681" y="2696"/>
                  <a:pt x="9769" y="2669"/>
                </a:cubicBezTo>
                <a:cubicBezTo>
                  <a:pt x="10352" y="2495"/>
                  <a:pt x="10940" y="2336"/>
                  <a:pt x="11513" y="2132"/>
                </a:cubicBezTo>
                <a:cubicBezTo>
                  <a:pt x="12110" y="1919"/>
                  <a:pt x="12696" y="1672"/>
                  <a:pt x="13277" y="1417"/>
                </a:cubicBezTo>
                <a:cubicBezTo>
                  <a:pt x="13553" y="1296"/>
                  <a:pt x="13806" y="1122"/>
                  <a:pt x="14066" y="967"/>
                </a:cubicBezTo>
                <a:cubicBezTo>
                  <a:pt x="14112" y="940"/>
                  <a:pt x="14142" y="885"/>
                  <a:pt x="14180" y="843"/>
                </a:cubicBezTo>
                <a:cubicBezTo>
                  <a:pt x="14173" y="832"/>
                  <a:pt x="14166" y="822"/>
                  <a:pt x="14160" y="811"/>
                </a:cubicBezTo>
                <a:cubicBezTo>
                  <a:pt x="14101" y="814"/>
                  <a:pt x="14041" y="809"/>
                  <a:pt x="13986" y="824"/>
                </a:cubicBezTo>
                <a:cubicBezTo>
                  <a:pt x="13829" y="865"/>
                  <a:pt x="13668" y="901"/>
                  <a:pt x="13519" y="963"/>
                </a:cubicBezTo>
                <a:cubicBezTo>
                  <a:pt x="12763" y="1279"/>
                  <a:pt x="12014" y="1607"/>
                  <a:pt x="11257" y="1919"/>
                </a:cubicBezTo>
                <a:cubicBezTo>
                  <a:pt x="10730" y="2136"/>
                  <a:pt x="10196" y="2335"/>
                  <a:pt x="9662" y="2537"/>
                </a:cubicBezTo>
                <a:cubicBezTo>
                  <a:pt x="9648" y="2542"/>
                  <a:pt x="9632" y="2544"/>
                  <a:pt x="9615" y="2544"/>
                </a:cubicBezTo>
                <a:cubicBezTo>
                  <a:pt x="9582" y="2544"/>
                  <a:pt x="9547" y="2536"/>
                  <a:pt x="9523" y="2521"/>
                </a:cubicBezTo>
                <a:cubicBezTo>
                  <a:pt x="9326" y="2400"/>
                  <a:pt x="9131" y="2274"/>
                  <a:pt x="8940" y="2143"/>
                </a:cubicBezTo>
                <a:cubicBezTo>
                  <a:pt x="8534" y="1863"/>
                  <a:pt x="8138" y="1566"/>
                  <a:pt x="7804" y="1200"/>
                </a:cubicBezTo>
                <a:cubicBezTo>
                  <a:pt x="7389" y="744"/>
                  <a:pt x="6902" y="397"/>
                  <a:pt x="6326" y="178"/>
                </a:cubicBezTo>
                <a:cubicBezTo>
                  <a:pt x="6142" y="109"/>
                  <a:pt x="5949" y="60"/>
                  <a:pt x="5760" y="0"/>
                </a:cubicBezTo>
                <a:close/>
              </a:path>
            </a:pathLst>
          </a:custGeom>
          <a:solidFill>
            <a:srgbClr val="007A8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7"/>
          <p:cNvSpPr/>
          <p:nvPr/>
        </p:nvSpPr>
        <p:spPr>
          <a:xfrm rot="-1800020">
            <a:off x="11534739" y="4674189"/>
            <a:ext cx="933189" cy="2183271"/>
          </a:xfrm>
          <a:custGeom>
            <a:avLst/>
            <a:gdLst/>
            <a:ahLst/>
            <a:cxnLst/>
            <a:rect l="l" t="t" r="r" b="b"/>
            <a:pathLst>
              <a:path w="8358" h="19554" extrusionOk="0">
                <a:moveTo>
                  <a:pt x="4011" y="1"/>
                </a:moveTo>
                <a:cubicBezTo>
                  <a:pt x="3710" y="1"/>
                  <a:pt x="3410" y="276"/>
                  <a:pt x="3292" y="578"/>
                </a:cubicBezTo>
                <a:cubicBezTo>
                  <a:pt x="3098" y="1073"/>
                  <a:pt x="3284" y="2223"/>
                  <a:pt x="3975" y="2223"/>
                </a:cubicBezTo>
                <a:cubicBezTo>
                  <a:pt x="3989" y="2223"/>
                  <a:pt x="4003" y="2223"/>
                  <a:pt x="4017" y="2222"/>
                </a:cubicBezTo>
                <a:lnTo>
                  <a:pt x="4017" y="2222"/>
                </a:lnTo>
                <a:cubicBezTo>
                  <a:pt x="4016" y="2288"/>
                  <a:pt x="4014" y="2355"/>
                  <a:pt x="4011" y="2421"/>
                </a:cubicBezTo>
                <a:cubicBezTo>
                  <a:pt x="4006" y="2549"/>
                  <a:pt x="3998" y="2678"/>
                  <a:pt x="3998" y="2806"/>
                </a:cubicBezTo>
                <a:cubicBezTo>
                  <a:pt x="3999" y="2933"/>
                  <a:pt x="4012" y="3063"/>
                  <a:pt x="4008" y="3190"/>
                </a:cubicBezTo>
                <a:cubicBezTo>
                  <a:pt x="4004" y="3318"/>
                  <a:pt x="3989" y="3446"/>
                  <a:pt x="3975" y="3573"/>
                </a:cubicBezTo>
                <a:cubicBezTo>
                  <a:pt x="3947" y="3821"/>
                  <a:pt x="3909" y="4066"/>
                  <a:pt x="3866" y="4311"/>
                </a:cubicBezTo>
                <a:cubicBezTo>
                  <a:pt x="3752" y="4584"/>
                  <a:pt x="3647" y="4860"/>
                  <a:pt x="3550" y="5141"/>
                </a:cubicBezTo>
                <a:cubicBezTo>
                  <a:pt x="3413" y="5540"/>
                  <a:pt x="3293" y="5944"/>
                  <a:pt x="3188" y="6352"/>
                </a:cubicBezTo>
                <a:cubicBezTo>
                  <a:pt x="3186" y="6293"/>
                  <a:pt x="3185" y="6234"/>
                  <a:pt x="3183" y="6175"/>
                </a:cubicBezTo>
                <a:cubicBezTo>
                  <a:pt x="3177" y="6048"/>
                  <a:pt x="3170" y="5921"/>
                  <a:pt x="3160" y="5794"/>
                </a:cubicBezTo>
                <a:cubicBezTo>
                  <a:pt x="3151" y="5665"/>
                  <a:pt x="3152" y="5535"/>
                  <a:pt x="3150" y="5406"/>
                </a:cubicBezTo>
                <a:cubicBezTo>
                  <a:pt x="3143" y="5156"/>
                  <a:pt x="3086" y="4905"/>
                  <a:pt x="3030" y="4661"/>
                </a:cubicBezTo>
                <a:cubicBezTo>
                  <a:pt x="3566" y="4280"/>
                  <a:pt x="3227" y="2741"/>
                  <a:pt x="2623" y="2581"/>
                </a:cubicBezTo>
                <a:cubicBezTo>
                  <a:pt x="2581" y="2570"/>
                  <a:pt x="2540" y="2564"/>
                  <a:pt x="2499" y="2564"/>
                </a:cubicBezTo>
                <a:cubicBezTo>
                  <a:pt x="2162" y="2564"/>
                  <a:pt x="1874" y="2922"/>
                  <a:pt x="1806" y="3270"/>
                </a:cubicBezTo>
                <a:cubicBezTo>
                  <a:pt x="1711" y="3764"/>
                  <a:pt x="2061" y="4769"/>
                  <a:pt x="2678" y="4769"/>
                </a:cubicBezTo>
                <a:cubicBezTo>
                  <a:pt x="2727" y="4769"/>
                  <a:pt x="2777" y="4763"/>
                  <a:pt x="2828" y="4750"/>
                </a:cubicBezTo>
                <a:cubicBezTo>
                  <a:pt x="2840" y="4819"/>
                  <a:pt x="2851" y="4887"/>
                  <a:pt x="2861" y="4956"/>
                </a:cubicBezTo>
                <a:cubicBezTo>
                  <a:pt x="2871" y="5027"/>
                  <a:pt x="2877" y="5081"/>
                  <a:pt x="2888" y="5146"/>
                </a:cubicBezTo>
                <a:cubicBezTo>
                  <a:pt x="2898" y="5209"/>
                  <a:pt x="2908" y="5272"/>
                  <a:pt x="2920" y="5335"/>
                </a:cubicBezTo>
                <a:cubicBezTo>
                  <a:pt x="2944" y="5459"/>
                  <a:pt x="2980" y="5581"/>
                  <a:pt x="2999" y="5706"/>
                </a:cubicBezTo>
                <a:cubicBezTo>
                  <a:pt x="3019" y="5831"/>
                  <a:pt x="3027" y="5960"/>
                  <a:pt x="3036" y="6087"/>
                </a:cubicBezTo>
                <a:cubicBezTo>
                  <a:pt x="3055" y="6347"/>
                  <a:pt x="3064" y="6608"/>
                  <a:pt x="3064" y="6870"/>
                </a:cubicBezTo>
                <a:cubicBezTo>
                  <a:pt x="2949" y="7386"/>
                  <a:pt x="2857" y="7909"/>
                  <a:pt x="2787" y="8434"/>
                </a:cubicBezTo>
                <a:cubicBezTo>
                  <a:pt x="2731" y="8857"/>
                  <a:pt x="2692" y="9281"/>
                  <a:pt x="2667" y="9705"/>
                </a:cubicBezTo>
                <a:cubicBezTo>
                  <a:pt x="2646" y="9622"/>
                  <a:pt x="2624" y="9539"/>
                  <a:pt x="2600" y="9456"/>
                </a:cubicBezTo>
                <a:cubicBezTo>
                  <a:pt x="2566" y="9329"/>
                  <a:pt x="2543" y="9202"/>
                  <a:pt x="2515" y="9074"/>
                </a:cubicBezTo>
                <a:cubicBezTo>
                  <a:pt x="2461" y="8831"/>
                  <a:pt x="2356" y="8600"/>
                  <a:pt x="2255" y="8373"/>
                </a:cubicBezTo>
                <a:cubicBezTo>
                  <a:pt x="2704" y="7895"/>
                  <a:pt x="2074" y="6448"/>
                  <a:pt x="1454" y="6406"/>
                </a:cubicBezTo>
                <a:cubicBezTo>
                  <a:pt x="1443" y="6405"/>
                  <a:pt x="1432" y="6405"/>
                  <a:pt x="1422" y="6405"/>
                </a:cubicBezTo>
                <a:cubicBezTo>
                  <a:pt x="1041" y="6405"/>
                  <a:pt x="788" y="6853"/>
                  <a:pt x="790" y="7242"/>
                </a:cubicBezTo>
                <a:cubicBezTo>
                  <a:pt x="794" y="7716"/>
                  <a:pt x="1268" y="8558"/>
                  <a:pt x="1825" y="8558"/>
                </a:cubicBezTo>
                <a:cubicBezTo>
                  <a:pt x="1907" y="8558"/>
                  <a:pt x="1990" y="8540"/>
                  <a:pt x="2073" y="8501"/>
                </a:cubicBezTo>
                <a:cubicBezTo>
                  <a:pt x="2139" y="8685"/>
                  <a:pt x="2203" y="8870"/>
                  <a:pt x="2277" y="9052"/>
                </a:cubicBezTo>
                <a:cubicBezTo>
                  <a:pt x="2325" y="9171"/>
                  <a:pt x="2385" y="9287"/>
                  <a:pt x="2428" y="9409"/>
                </a:cubicBezTo>
                <a:cubicBezTo>
                  <a:pt x="2471" y="9529"/>
                  <a:pt x="2504" y="9654"/>
                  <a:pt x="2538" y="9777"/>
                </a:cubicBezTo>
                <a:cubicBezTo>
                  <a:pt x="2576" y="9916"/>
                  <a:pt x="2612" y="10055"/>
                  <a:pt x="2644" y="10194"/>
                </a:cubicBezTo>
                <a:cubicBezTo>
                  <a:pt x="2625" y="10768"/>
                  <a:pt x="2631" y="11342"/>
                  <a:pt x="2662" y="11915"/>
                </a:cubicBezTo>
                <a:cubicBezTo>
                  <a:pt x="2676" y="12155"/>
                  <a:pt x="2694" y="12394"/>
                  <a:pt x="2715" y="12633"/>
                </a:cubicBezTo>
                <a:cubicBezTo>
                  <a:pt x="2713" y="12630"/>
                  <a:pt x="2711" y="12628"/>
                  <a:pt x="2710" y="12625"/>
                </a:cubicBezTo>
                <a:cubicBezTo>
                  <a:pt x="2643" y="12513"/>
                  <a:pt x="2574" y="12402"/>
                  <a:pt x="2504" y="12292"/>
                </a:cubicBezTo>
                <a:cubicBezTo>
                  <a:pt x="2435" y="12183"/>
                  <a:pt x="2376" y="12069"/>
                  <a:pt x="2311" y="11957"/>
                </a:cubicBezTo>
                <a:cubicBezTo>
                  <a:pt x="2187" y="11741"/>
                  <a:pt x="2019" y="11549"/>
                  <a:pt x="1854" y="11361"/>
                </a:cubicBezTo>
                <a:cubicBezTo>
                  <a:pt x="2126" y="10805"/>
                  <a:pt x="1222" y="9708"/>
                  <a:pt x="612" y="9708"/>
                </a:cubicBezTo>
                <a:cubicBezTo>
                  <a:pt x="576" y="9708"/>
                  <a:pt x="541" y="9711"/>
                  <a:pt x="507" y="9719"/>
                </a:cubicBezTo>
                <a:cubicBezTo>
                  <a:pt x="117" y="9811"/>
                  <a:pt x="0" y="10332"/>
                  <a:pt x="121" y="10714"/>
                </a:cubicBezTo>
                <a:cubicBezTo>
                  <a:pt x="248" y="11117"/>
                  <a:pt x="823" y="11690"/>
                  <a:pt x="1323" y="11690"/>
                </a:cubicBezTo>
                <a:cubicBezTo>
                  <a:pt x="1465" y="11690"/>
                  <a:pt x="1600" y="11645"/>
                  <a:pt x="1718" y="11536"/>
                </a:cubicBezTo>
                <a:cubicBezTo>
                  <a:pt x="1839" y="11696"/>
                  <a:pt x="1956" y="11858"/>
                  <a:pt x="2081" y="12011"/>
                </a:cubicBezTo>
                <a:cubicBezTo>
                  <a:pt x="2160" y="12107"/>
                  <a:pt x="2249" y="12196"/>
                  <a:pt x="2324" y="12295"/>
                </a:cubicBezTo>
                <a:cubicBezTo>
                  <a:pt x="2401" y="12398"/>
                  <a:pt x="2470" y="12508"/>
                  <a:pt x="2539" y="12617"/>
                </a:cubicBezTo>
                <a:cubicBezTo>
                  <a:pt x="2610" y="12727"/>
                  <a:pt x="2678" y="12840"/>
                  <a:pt x="2745" y="12954"/>
                </a:cubicBezTo>
                <a:cubicBezTo>
                  <a:pt x="2834" y="13816"/>
                  <a:pt x="2974" y="14674"/>
                  <a:pt x="3156" y="15521"/>
                </a:cubicBezTo>
                <a:cubicBezTo>
                  <a:pt x="3178" y="15625"/>
                  <a:pt x="3202" y="15728"/>
                  <a:pt x="3226" y="15832"/>
                </a:cubicBezTo>
                <a:cubicBezTo>
                  <a:pt x="3168" y="15747"/>
                  <a:pt x="3110" y="15662"/>
                  <a:pt x="3050" y="15578"/>
                </a:cubicBezTo>
                <a:cubicBezTo>
                  <a:pt x="2974" y="15473"/>
                  <a:pt x="2909" y="15361"/>
                  <a:pt x="2839" y="15252"/>
                </a:cubicBezTo>
                <a:cubicBezTo>
                  <a:pt x="2703" y="15040"/>
                  <a:pt x="2525" y="14856"/>
                  <a:pt x="2349" y="14676"/>
                </a:cubicBezTo>
                <a:cubicBezTo>
                  <a:pt x="2588" y="14115"/>
                  <a:pt x="1660" y="13088"/>
                  <a:pt x="1049" y="13088"/>
                </a:cubicBezTo>
                <a:cubicBezTo>
                  <a:pt x="1004" y="13088"/>
                  <a:pt x="960" y="13094"/>
                  <a:pt x="918" y="13106"/>
                </a:cubicBezTo>
                <a:cubicBezTo>
                  <a:pt x="535" y="13219"/>
                  <a:pt x="444" y="13745"/>
                  <a:pt x="584" y="14119"/>
                </a:cubicBezTo>
                <a:cubicBezTo>
                  <a:pt x="729" y="14507"/>
                  <a:pt x="1308" y="15034"/>
                  <a:pt x="1801" y="15034"/>
                </a:cubicBezTo>
                <a:cubicBezTo>
                  <a:pt x="1956" y="15034"/>
                  <a:pt x="2102" y="14982"/>
                  <a:pt x="2223" y="14858"/>
                </a:cubicBezTo>
                <a:cubicBezTo>
                  <a:pt x="2268" y="14909"/>
                  <a:pt x="2312" y="14962"/>
                  <a:pt x="2356" y="15014"/>
                </a:cubicBezTo>
                <a:cubicBezTo>
                  <a:pt x="2438" y="15113"/>
                  <a:pt x="2518" y="15213"/>
                  <a:pt x="2604" y="15308"/>
                </a:cubicBezTo>
                <a:cubicBezTo>
                  <a:pt x="2691" y="15404"/>
                  <a:pt x="2787" y="15493"/>
                  <a:pt x="2871" y="15591"/>
                </a:cubicBezTo>
                <a:cubicBezTo>
                  <a:pt x="2951" y="15688"/>
                  <a:pt x="3025" y="15792"/>
                  <a:pt x="3097" y="15894"/>
                </a:cubicBezTo>
                <a:cubicBezTo>
                  <a:pt x="3172" y="15999"/>
                  <a:pt x="3244" y="16105"/>
                  <a:pt x="3315" y="16211"/>
                </a:cubicBezTo>
                <a:cubicBezTo>
                  <a:pt x="3545" y="17163"/>
                  <a:pt x="3825" y="18102"/>
                  <a:pt x="4156" y="19024"/>
                </a:cubicBezTo>
                <a:cubicBezTo>
                  <a:pt x="4208" y="19167"/>
                  <a:pt x="4261" y="19310"/>
                  <a:pt x="4315" y="19452"/>
                </a:cubicBezTo>
                <a:cubicBezTo>
                  <a:pt x="4338" y="19511"/>
                  <a:pt x="4388" y="19553"/>
                  <a:pt x="4448" y="19553"/>
                </a:cubicBezTo>
                <a:cubicBezTo>
                  <a:pt x="4460" y="19553"/>
                  <a:pt x="4472" y="19552"/>
                  <a:pt x="4485" y="19548"/>
                </a:cubicBezTo>
                <a:cubicBezTo>
                  <a:pt x="4554" y="19530"/>
                  <a:pt x="4606" y="19450"/>
                  <a:pt x="4582" y="19379"/>
                </a:cubicBezTo>
                <a:cubicBezTo>
                  <a:pt x="4188" y="18241"/>
                  <a:pt x="3826" y="17093"/>
                  <a:pt x="3550" y="15920"/>
                </a:cubicBezTo>
                <a:cubicBezTo>
                  <a:pt x="3511" y="15751"/>
                  <a:pt x="3474" y="15582"/>
                  <a:pt x="3438" y="15412"/>
                </a:cubicBezTo>
                <a:cubicBezTo>
                  <a:pt x="3483" y="15208"/>
                  <a:pt x="3533" y="15005"/>
                  <a:pt x="3589" y="14804"/>
                </a:cubicBezTo>
                <a:cubicBezTo>
                  <a:pt x="3624" y="14681"/>
                  <a:pt x="3660" y="14558"/>
                  <a:pt x="3700" y="14437"/>
                </a:cubicBezTo>
                <a:cubicBezTo>
                  <a:pt x="3739" y="14316"/>
                  <a:pt x="3791" y="14203"/>
                  <a:pt x="3846" y="14088"/>
                </a:cubicBezTo>
                <a:cubicBezTo>
                  <a:pt x="3941" y="13884"/>
                  <a:pt x="4016" y="13657"/>
                  <a:pt x="4100" y="13438"/>
                </a:cubicBezTo>
                <a:cubicBezTo>
                  <a:pt x="4186" y="13481"/>
                  <a:pt x="4272" y="13500"/>
                  <a:pt x="4356" y="13500"/>
                </a:cubicBezTo>
                <a:cubicBezTo>
                  <a:pt x="4909" y="13500"/>
                  <a:pt x="5392" y="12671"/>
                  <a:pt x="5401" y="12199"/>
                </a:cubicBezTo>
                <a:cubicBezTo>
                  <a:pt x="5410" y="11808"/>
                  <a:pt x="5162" y="11352"/>
                  <a:pt x="4777" y="11352"/>
                </a:cubicBezTo>
                <a:cubicBezTo>
                  <a:pt x="4768" y="11352"/>
                  <a:pt x="4760" y="11353"/>
                  <a:pt x="4752" y="11353"/>
                </a:cubicBezTo>
                <a:cubicBezTo>
                  <a:pt x="4131" y="11385"/>
                  <a:pt x="3478" y="12824"/>
                  <a:pt x="3921" y="13309"/>
                </a:cubicBezTo>
                <a:cubicBezTo>
                  <a:pt x="3886" y="13385"/>
                  <a:pt x="3852" y="13462"/>
                  <a:pt x="3819" y="13539"/>
                </a:cubicBezTo>
                <a:cubicBezTo>
                  <a:pt x="3766" y="13661"/>
                  <a:pt x="3715" y="13784"/>
                  <a:pt x="3676" y="13912"/>
                </a:cubicBezTo>
                <a:cubicBezTo>
                  <a:pt x="3639" y="14036"/>
                  <a:pt x="3619" y="14165"/>
                  <a:pt x="3586" y="14290"/>
                </a:cubicBezTo>
                <a:cubicBezTo>
                  <a:pt x="3553" y="14416"/>
                  <a:pt x="3514" y="14541"/>
                  <a:pt x="3481" y="14666"/>
                </a:cubicBezTo>
                <a:cubicBezTo>
                  <a:pt x="3442" y="14812"/>
                  <a:pt x="3406" y="14958"/>
                  <a:pt x="3374" y="15105"/>
                </a:cubicBezTo>
                <a:cubicBezTo>
                  <a:pt x="3257" y="14523"/>
                  <a:pt x="3161" y="13936"/>
                  <a:pt x="3088" y="13346"/>
                </a:cubicBezTo>
                <a:cubicBezTo>
                  <a:pt x="3089" y="13335"/>
                  <a:pt x="3088" y="13325"/>
                  <a:pt x="3083" y="13313"/>
                </a:cubicBezTo>
                <a:cubicBezTo>
                  <a:pt x="3044" y="13000"/>
                  <a:pt x="3012" y="12685"/>
                  <a:pt x="2986" y="12370"/>
                </a:cubicBezTo>
                <a:cubicBezTo>
                  <a:pt x="2977" y="12259"/>
                  <a:pt x="2970" y="12148"/>
                  <a:pt x="2962" y="12037"/>
                </a:cubicBezTo>
                <a:cubicBezTo>
                  <a:pt x="3068" y="11814"/>
                  <a:pt x="3180" y="11593"/>
                  <a:pt x="3301" y="11378"/>
                </a:cubicBezTo>
                <a:cubicBezTo>
                  <a:pt x="3364" y="11265"/>
                  <a:pt x="3428" y="11153"/>
                  <a:pt x="3495" y="11042"/>
                </a:cubicBezTo>
                <a:cubicBezTo>
                  <a:pt x="3562" y="10935"/>
                  <a:pt x="3639" y="10838"/>
                  <a:pt x="3717" y="10740"/>
                </a:cubicBezTo>
                <a:cubicBezTo>
                  <a:pt x="3861" y="10559"/>
                  <a:pt x="3984" y="10359"/>
                  <a:pt x="4115" y="10168"/>
                </a:cubicBezTo>
                <a:cubicBezTo>
                  <a:pt x="4229" y="10263"/>
                  <a:pt x="4356" y="10304"/>
                  <a:pt x="4486" y="10304"/>
                </a:cubicBezTo>
                <a:cubicBezTo>
                  <a:pt x="4994" y="10304"/>
                  <a:pt x="5560" y="9685"/>
                  <a:pt x="5670" y="9266"/>
                </a:cubicBezTo>
                <a:cubicBezTo>
                  <a:pt x="5771" y="8880"/>
                  <a:pt x="5627" y="8365"/>
                  <a:pt x="5234" y="8293"/>
                </a:cubicBezTo>
                <a:cubicBezTo>
                  <a:pt x="5208" y="8288"/>
                  <a:pt x="5181" y="8285"/>
                  <a:pt x="5153" y="8285"/>
                </a:cubicBezTo>
                <a:cubicBezTo>
                  <a:pt x="4542" y="8285"/>
                  <a:pt x="3667" y="9453"/>
                  <a:pt x="3971" y="10001"/>
                </a:cubicBezTo>
                <a:cubicBezTo>
                  <a:pt x="3918" y="10070"/>
                  <a:pt x="3865" y="10139"/>
                  <a:pt x="3812" y="10208"/>
                </a:cubicBezTo>
                <a:cubicBezTo>
                  <a:pt x="3736" y="10311"/>
                  <a:pt x="3660" y="10416"/>
                  <a:pt x="3594" y="10528"/>
                </a:cubicBezTo>
                <a:cubicBezTo>
                  <a:pt x="3529" y="10642"/>
                  <a:pt x="3478" y="10764"/>
                  <a:pt x="3416" y="10880"/>
                </a:cubicBezTo>
                <a:cubicBezTo>
                  <a:pt x="3355" y="10994"/>
                  <a:pt x="3288" y="11105"/>
                  <a:pt x="3227" y="11219"/>
                </a:cubicBezTo>
                <a:cubicBezTo>
                  <a:pt x="3128" y="11402"/>
                  <a:pt x="3034" y="11588"/>
                  <a:pt x="2947" y="11777"/>
                </a:cubicBezTo>
                <a:cubicBezTo>
                  <a:pt x="2897" y="10840"/>
                  <a:pt x="2910" y="9898"/>
                  <a:pt x="2993" y="8963"/>
                </a:cubicBezTo>
                <a:cubicBezTo>
                  <a:pt x="3112" y="8801"/>
                  <a:pt x="3235" y="8640"/>
                  <a:pt x="3364" y="8485"/>
                </a:cubicBezTo>
                <a:cubicBezTo>
                  <a:pt x="3446" y="8386"/>
                  <a:pt x="3529" y="8288"/>
                  <a:pt x="3614" y="8193"/>
                </a:cubicBezTo>
                <a:cubicBezTo>
                  <a:pt x="3701" y="8097"/>
                  <a:pt x="3798" y="8014"/>
                  <a:pt x="3894" y="7930"/>
                </a:cubicBezTo>
                <a:cubicBezTo>
                  <a:pt x="4067" y="7778"/>
                  <a:pt x="4221" y="7607"/>
                  <a:pt x="4382" y="7445"/>
                </a:cubicBezTo>
                <a:cubicBezTo>
                  <a:pt x="4507" y="7594"/>
                  <a:pt x="4669" y="7656"/>
                  <a:pt x="4845" y="7656"/>
                </a:cubicBezTo>
                <a:cubicBezTo>
                  <a:pt x="5326" y="7656"/>
                  <a:pt x="5905" y="7199"/>
                  <a:pt x="6074" y="6839"/>
                </a:cubicBezTo>
                <a:cubicBezTo>
                  <a:pt x="6243" y="6477"/>
                  <a:pt x="6194" y="5945"/>
                  <a:pt x="5821" y="5803"/>
                </a:cubicBezTo>
                <a:cubicBezTo>
                  <a:pt x="5767" y="5782"/>
                  <a:pt x="5708" y="5772"/>
                  <a:pt x="5645" y="5772"/>
                </a:cubicBezTo>
                <a:cubicBezTo>
                  <a:pt x="5034" y="5772"/>
                  <a:pt x="4083" y="6689"/>
                  <a:pt x="4270" y="7253"/>
                </a:cubicBezTo>
                <a:cubicBezTo>
                  <a:pt x="4106" y="7394"/>
                  <a:pt x="3943" y="7543"/>
                  <a:pt x="3804" y="7707"/>
                </a:cubicBezTo>
                <a:cubicBezTo>
                  <a:pt x="3718" y="7807"/>
                  <a:pt x="3646" y="7917"/>
                  <a:pt x="3564" y="8020"/>
                </a:cubicBezTo>
                <a:cubicBezTo>
                  <a:pt x="3484" y="8121"/>
                  <a:pt x="3399" y="8218"/>
                  <a:pt x="3319" y="8318"/>
                </a:cubicBezTo>
                <a:cubicBezTo>
                  <a:pt x="3215" y="8447"/>
                  <a:pt x="3115" y="8578"/>
                  <a:pt x="3017" y="8713"/>
                </a:cubicBezTo>
                <a:cubicBezTo>
                  <a:pt x="3096" y="7950"/>
                  <a:pt x="3222" y="7193"/>
                  <a:pt x="3399" y="6449"/>
                </a:cubicBezTo>
                <a:cubicBezTo>
                  <a:pt x="3546" y="6265"/>
                  <a:pt x="3697" y="6085"/>
                  <a:pt x="3854" y="5912"/>
                </a:cubicBezTo>
                <a:cubicBezTo>
                  <a:pt x="3941" y="5817"/>
                  <a:pt x="4029" y="5723"/>
                  <a:pt x="4119" y="5631"/>
                </a:cubicBezTo>
                <a:cubicBezTo>
                  <a:pt x="4210" y="5538"/>
                  <a:pt x="4310" y="5459"/>
                  <a:pt x="4411" y="5378"/>
                </a:cubicBezTo>
                <a:cubicBezTo>
                  <a:pt x="4591" y="5235"/>
                  <a:pt x="4753" y="5072"/>
                  <a:pt x="4921" y="4916"/>
                </a:cubicBezTo>
                <a:cubicBezTo>
                  <a:pt x="5045" y="5081"/>
                  <a:pt x="5216" y="5148"/>
                  <a:pt x="5404" y="5148"/>
                </a:cubicBezTo>
                <a:cubicBezTo>
                  <a:pt x="5874" y="5148"/>
                  <a:pt x="6447" y="4731"/>
                  <a:pt x="6627" y="4388"/>
                </a:cubicBezTo>
                <a:cubicBezTo>
                  <a:pt x="6814" y="4034"/>
                  <a:pt x="6794" y="3502"/>
                  <a:pt x="6433" y="3343"/>
                </a:cubicBezTo>
                <a:cubicBezTo>
                  <a:pt x="6372" y="3316"/>
                  <a:pt x="6305" y="3304"/>
                  <a:pt x="6232" y="3304"/>
                </a:cubicBezTo>
                <a:cubicBezTo>
                  <a:pt x="5624" y="3304"/>
                  <a:pt x="4667" y="4156"/>
                  <a:pt x="4820" y="4719"/>
                </a:cubicBezTo>
                <a:cubicBezTo>
                  <a:pt x="4648" y="4853"/>
                  <a:pt x="4478" y="4995"/>
                  <a:pt x="4329" y="5155"/>
                </a:cubicBezTo>
                <a:cubicBezTo>
                  <a:pt x="4240" y="5249"/>
                  <a:pt x="4165" y="5354"/>
                  <a:pt x="4080" y="5452"/>
                </a:cubicBezTo>
                <a:cubicBezTo>
                  <a:pt x="3995" y="5550"/>
                  <a:pt x="3903" y="5645"/>
                  <a:pt x="3817" y="5742"/>
                </a:cubicBezTo>
                <a:cubicBezTo>
                  <a:pt x="3699" y="5877"/>
                  <a:pt x="3584" y="6015"/>
                  <a:pt x="3474" y="6154"/>
                </a:cubicBezTo>
                <a:cubicBezTo>
                  <a:pt x="3520" y="5974"/>
                  <a:pt x="3568" y="5794"/>
                  <a:pt x="3620" y="5615"/>
                </a:cubicBezTo>
                <a:cubicBezTo>
                  <a:pt x="3834" y="4881"/>
                  <a:pt x="4104" y="4166"/>
                  <a:pt x="4423" y="3472"/>
                </a:cubicBezTo>
                <a:cubicBezTo>
                  <a:pt x="4616" y="3304"/>
                  <a:pt x="4813" y="3140"/>
                  <a:pt x="5017" y="2984"/>
                </a:cubicBezTo>
                <a:cubicBezTo>
                  <a:pt x="5119" y="2906"/>
                  <a:pt x="5222" y="2830"/>
                  <a:pt x="5326" y="2757"/>
                </a:cubicBezTo>
                <a:cubicBezTo>
                  <a:pt x="5432" y="2684"/>
                  <a:pt x="5545" y="2624"/>
                  <a:pt x="5658" y="2564"/>
                </a:cubicBezTo>
                <a:cubicBezTo>
                  <a:pt x="5861" y="2457"/>
                  <a:pt x="6051" y="2324"/>
                  <a:pt x="6246" y="2202"/>
                </a:cubicBezTo>
                <a:cubicBezTo>
                  <a:pt x="6370" y="2444"/>
                  <a:pt x="6602" y="2537"/>
                  <a:pt x="6863" y="2537"/>
                </a:cubicBezTo>
                <a:cubicBezTo>
                  <a:pt x="7306" y="2537"/>
                  <a:pt x="7831" y="2268"/>
                  <a:pt x="8042" y="1998"/>
                </a:cubicBezTo>
                <a:cubicBezTo>
                  <a:pt x="8288" y="1683"/>
                  <a:pt x="8357" y="1152"/>
                  <a:pt x="8022" y="927"/>
                </a:cubicBezTo>
                <a:cubicBezTo>
                  <a:pt x="7931" y="866"/>
                  <a:pt x="7813" y="839"/>
                  <a:pt x="7682" y="839"/>
                </a:cubicBezTo>
                <a:cubicBezTo>
                  <a:pt x="7060" y="839"/>
                  <a:pt x="6124" y="1449"/>
                  <a:pt x="6179" y="1990"/>
                </a:cubicBezTo>
                <a:cubicBezTo>
                  <a:pt x="5988" y="2089"/>
                  <a:pt x="5798" y="2197"/>
                  <a:pt x="5626" y="2323"/>
                </a:cubicBezTo>
                <a:cubicBezTo>
                  <a:pt x="5518" y="2403"/>
                  <a:pt x="5422" y="2496"/>
                  <a:pt x="5316" y="2579"/>
                </a:cubicBezTo>
                <a:cubicBezTo>
                  <a:pt x="5214" y="2659"/>
                  <a:pt x="5108" y="2735"/>
                  <a:pt x="5006" y="2816"/>
                </a:cubicBezTo>
                <a:cubicBezTo>
                  <a:pt x="4852" y="2936"/>
                  <a:pt x="4701" y="3062"/>
                  <a:pt x="4555" y="3192"/>
                </a:cubicBezTo>
                <a:cubicBezTo>
                  <a:pt x="4661" y="2971"/>
                  <a:pt x="4772" y="2753"/>
                  <a:pt x="4888" y="2537"/>
                </a:cubicBezTo>
                <a:cubicBezTo>
                  <a:pt x="4955" y="2412"/>
                  <a:pt x="5027" y="2290"/>
                  <a:pt x="5099" y="2169"/>
                </a:cubicBezTo>
                <a:cubicBezTo>
                  <a:pt x="5126" y="2123"/>
                  <a:pt x="5086" y="2082"/>
                  <a:pt x="5046" y="2082"/>
                </a:cubicBezTo>
                <a:cubicBezTo>
                  <a:pt x="5028" y="2082"/>
                  <a:pt x="5010" y="2090"/>
                  <a:pt x="4998" y="2109"/>
                </a:cubicBezTo>
                <a:cubicBezTo>
                  <a:pt x="4654" y="2658"/>
                  <a:pt x="4349" y="3228"/>
                  <a:pt x="4082" y="3814"/>
                </a:cubicBezTo>
                <a:cubicBezTo>
                  <a:pt x="4088" y="3774"/>
                  <a:pt x="4094" y="3735"/>
                  <a:pt x="4101" y="3696"/>
                </a:cubicBezTo>
                <a:cubicBezTo>
                  <a:pt x="4119" y="3567"/>
                  <a:pt x="4135" y="3438"/>
                  <a:pt x="4150" y="3309"/>
                </a:cubicBezTo>
                <a:cubicBezTo>
                  <a:pt x="4164" y="3182"/>
                  <a:pt x="4190" y="3058"/>
                  <a:pt x="4210" y="2932"/>
                </a:cubicBezTo>
                <a:cubicBezTo>
                  <a:pt x="4251" y="2682"/>
                  <a:pt x="4242" y="2424"/>
                  <a:pt x="4231" y="2172"/>
                </a:cubicBezTo>
                <a:cubicBezTo>
                  <a:pt x="4826" y="1894"/>
                  <a:pt x="4778" y="317"/>
                  <a:pt x="4218" y="48"/>
                </a:cubicBezTo>
                <a:cubicBezTo>
                  <a:pt x="4150" y="15"/>
                  <a:pt x="4080" y="1"/>
                  <a:pt x="4011" y="1"/>
                </a:cubicBezTo>
                <a:close/>
              </a:path>
            </a:pathLst>
          </a:custGeom>
          <a:solidFill>
            <a:srgbClr val="FFC8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7"/>
          <p:cNvSpPr/>
          <p:nvPr/>
        </p:nvSpPr>
        <p:spPr>
          <a:xfrm flipH="1">
            <a:off x="0" y="6095985"/>
            <a:ext cx="2283261" cy="835844"/>
          </a:xfrm>
          <a:custGeom>
            <a:avLst/>
            <a:gdLst/>
            <a:ahLst/>
            <a:cxnLst/>
            <a:rect l="l" t="t" r="r" b="b"/>
            <a:pathLst>
              <a:path w="35938" h="13156" fill="none" extrusionOk="0">
                <a:moveTo>
                  <a:pt x="35937" y="4597"/>
                </a:moveTo>
                <a:cubicBezTo>
                  <a:pt x="30113" y="476"/>
                  <a:pt x="20920" y="3061"/>
                  <a:pt x="21871" y="8108"/>
                </a:cubicBezTo>
                <a:cubicBezTo>
                  <a:pt x="22823" y="13156"/>
                  <a:pt x="29796" y="3487"/>
                  <a:pt x="22823" y="1744"/>
                </a:cubicBezTo>
                <a:cubicBezTo>
                  <a:pt x="15849" y="0"/>
                  <a:pt x="11094" y="11887"/>
                  <a:pt x="5547" y="7450"/>
                </a:cubicBezTo>
                <a:cubicBezTo>
                  <a:pt x="0" y="3012"/>
                  <a:pt x="6815" y="793"/>
                  <a:pt x="6815" y="793"/>
                </a:cubicBezTo>
              </a:path>
            </a:pathLst>
          </a:custGeom>
          <a:noFill/>
          <a:ln w="19050" cap="flat" cmpd="sng">
            <a:solidFill>
              <a:srgbClr val="007A8C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7"/>
          <p:cNvSpPr txBox="1">
            <a:spLocks noGrp="1"/>
          </p:cNvSpPr>
          <p:nvPr>
            <p:ph type="title"/>
          </p:nvPr>
        </p:nvSpPr>
        <p:spPr>
          <a:xfrm>
            <a:off x="6147033" y="2202191"/>
            <a:ext cx="4242800" cy="9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subTitle" idx="1"/>
          </p:nvPr>
        </p:nvSpPr>
        <p:spPr>
          <a:xfrm>
            <a:off x="6135051" y="3110744"/>
            <a:ext cx="4242800" cy="17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5023135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"/>
          <p:cNvSpPr/>
          <p:nvPr/>
        </p:nvSpPr>
        <p:spPr>
          <a:xfrm rot="-5400000">
            <a:off x="550708" y="-628025"/>
            <a:ext cx="1499085" cy="1831368"/>
          </a:xfrm>
          <a:custGeom>
            <a:avLst/>
            <a:gdLst/>
            <a:ahLst/>
            <a:cxnLst/>
            <a:rect l="l" t="t" r="r" b="b"/>
            <a:pathLst>
              <a:path w="9429" h="11519" extrusionOk="0">
                <a:moveTo>
                  <a:pt x="7085" y="1"/>
                </a:moveTo>
                <a:cubicBezTo>
                  <a:pt x="7042" y="42"/>
                  <a:pt x="6978" y="76"/>
                  <a:pt x="6959" y="127"/>
                </a:cubicBezTo>
                <a:cubicBezTo>
                  <a:pt x="6722" y="760"/>
                  <a:pt x="6487" y="1395"/>
                  <a:pt x="6259" y="2033"/>
                </a:cubicBezTo>
                <a:cubicBezTo>
                  <a:pt x="6187" y="2235"/>
                  <a:pt x="6055" y="2341"/>
                  <a:pt x="5901" y="2341"/>
                </a:cubicBezTo>
                <a:cubicBezTo>
                  <a:pt x="5809" y="2341"/>
                  <a:pt x="5709" y="2304"/>
                  <a:pt x="5608" y="2226"/>
                </a:cubicBezTo>
                <a:cubicBezTo>
                  <a:pt x="5057" y="1802"/>
                  <a:pt x="4461" y="1460"/>
                  <a:pt x="3758" y="1365"/>
                </a:cubicBezTo>
                <a:cubicBezTo>
                  <a:pt x="3685" y="1355"/>
                  <a:pt x="3611" y="1351"/>
                  <a:pt x="3537" y="1351"/>
                </a:cubicBezTo>
                <a:cubicBezTo>
                  <a:pt x="3412" y="1351"/>
                  <a:pt x="3287" y="1362"/>
                  <a:pt x="3164" y="1373"/>
                </a:cubicBezTo>
                <a:cubicBezTo>
                  <a:pt x="3095" y="1379"/>
                  <a:pt x="3034" y="1446"/>
                  <a:pt x="2970" y="1486"/>
                </a:cubicBezTo>
                <a:cubicBezTo>
                  <a:pt x="3010" y="1549"/>
                  <a:pt x="3035" y="1638"/>
                  <a:pt x="3093" y="1670"/>
                </a:cubicBezTo>
                <a:cubicBezTo>
                  <a:pt x="3389" y="1840"/>
                  <a:pt x="3689" y="2001"/>
                  <a:pt x="3994" y="2152"/>
                </a:cubicBezTo>
                <a:cubicBezTo>
                  <a:pt x="4548" y="2426"/>
                  <a:pt x="5160" y="2442"/>
                  <a:pt x="5757" y="2516"/>
                </a:cubicBezTo>
                <a:cubicBezTo>
                  <a:pt x="5774" y="2518"/>
                  <a:pt x="5791" y="2519"/>
                  <a:pt x="5808" y="2519"/>
                </a:cubicBezTo>
                <a:cubicBezTo>
                  <a:pt x="5886" y="2519"/>
                  <a:pt x="5968" y="2502"/>
                  <a:pt x="6063" y="2494"/>
                </a:cubicBezTo>
                <a:lnTo>
                  <a:pt x="6063" y="2494"/>
                </a:lnTo>
                <a:cubicBezTo>
                  <a:pt x="5938" y="2818"/>
                  <a:pt x="5827" y="3127"/>
                  <a:pt x="5701" y="3429"/>
                </a:cubicBezTo>
                <a:cubicBezTo>
                  <a:pt x="5675" y="3490"/>
                  <a:pt x="5601" y="3521"/>
                  <a:pt x="5519" y="3521"/>
                </a:cubicBezTo>
                <a:cubicBezTo>
                  <a:pt x="5434" y="3521"/>
                  <a:pt x="5340" y="3488"/>
                  <a:pt x="5280" y="3424"/>
                </a:cubicBezTo>
                <a:cubicBezTo>
                  <a:pt x="5207" y="3346"/>
                  <a:pt x="5142" y="3257"/>
                  <a:pt x="5083" y="3167"/>
                </a:cubicBezTo>
                <a:cubicBezTo>
                  <a:pt x="4870" y="2847"/>
                  <a:pt x="4595" y="2622"/>
                  <a:pt x="4211" y="2526"/>
                </a:cubicBezTo>
                <a:cubicBezTo>
                  <a:pt x="3817" y="2427"/>
                  <a:pt x="3432" y="2288"/>
                  <a:pt x="3038" y="2186"/>
                </a:cubicBezTo>
                <a:cubicBezTo>
                  <a:pt x="2991" y="2174"/>
                  <a:pt x="2942" y="2170"/>
                  <a:pt x="2891" y="2170"/>
                </a:cubicBezTo>
                <a:cubicBezTo>
                  <a:pt x="2805" y="2170"/>
                  <a:pt x="2714" y="2181"/>
                  <a:pt x="2617" y="2181"/>
                </a:cubicBezTo>
                <a:cubicBezTo>
                  <a:pt x="2924" y="2643"/>
                  <a:pt x="3898" y="3444"/>
                  <a:pt x="5550" y="3681"/>
                </a:cubicBezTo>
                <a:cubicBezTo>
                  <a:pt x="5572" y="4000"/>
                  <a:pt x="5435" y="4170"/>
                  <a:pt x="5133" y="4207"/>
                </a:cubicBezTo>
                <a:cubicBezTo>
                  <a:pt x="5099" y="4211"/>
                  <a:pt x="5065" y="4213"/>
                  <a:pt x="5031" y="4213"/>
                </a:cubicBezTo>
                <a:cubicBezTo>
                  <a:pt x="4856" y="4213"/>
                  <a:pt x="4702" y="4156"/>
                  <a:pt x="4542" y="4051"/>
                </a:cubicBezTo>
                <a:cubicBezTo>
                  <a:pt x="3855" y="3600"/>
                  <a:pt x="3107" y="3353"/>
                  <a:pt x="2296" y="3353"/>
                </a:cubicBezTo>
                <a:cubicBezTo>
                  <a:pt x="2199" y="3353"/>
                  <a:pt x="2101" y="3356"/>
                  <a:pt x="2001" y="3363"/>
                </a:cubicBezTo>
                <a:cubicBezTo>
                  <a:pt x="1877" y="3372"/>
                  <a:pt x="1754" y="3426"/>
                  <a:pt x="1588" y="3472"/>
                </a:cubicBezTo>
                <a:cubicBezTo>
                  <a:pt x="1675" y="3546"/>
                  <a:pt x="1718" y="3602"/>
                  <a:pt x="1774" y="3628"/>
                </a:cubicBezTo>
                <a:cubicBezTo>
                  <a:pt x="2227" y="3840"/>
                  <a:pt x="2676" y="4060"/>
                  <a:pt x="3138" y="4250"/>
                </a:cubicBezTo>
                <a:cubicBezTo>
                  <a:pt x="3411" y="4361"/>
                  <a:pt x="3696" y="4390"/>
                  <a:pt x="3983" y="4390"/>
                </a:cubicBezTo>
                <a:cubicBezTo>
                  <a:pt x="4146" y="4390"/>
                  <a:pt x="4310" y="4381"/>
                  <a:pt x="4472" y="4372"/>
                </a:cubicBezTo>
                <a:cubicBezTo>
                  <a:pt x="4688" y="4360"/>
                  <a:pt x="4904" y="4336"/>
                  <a:pt x="5119" y="4318"/>
                </a:cubicBezTo>
                <a:cubicBezTo>
                  <a:pt x="5147" y="4315"/>
                  <a:pt x="5170" y="4314"/>
                  <a:pt x="5191" y="4314"/>
                </a:cubicBezTo>
                <a:cubicBezTo>
                  <a:pt x="5321" y="4314"/>
                  <a:pt x="5335" y="4362"/>
                  <a:pt x="5292" y="4527"/>
                </a:cubicBezTo>
                <a:cubicBezTo>
                  <a:pt x="5206" y="4858"/>
                  <a:pt x="4983" y="5056"/>
                  <a:pt x="4645" y="5056"/>
                </a:cubicBezTo>
                <a:cubicBezTo>
                  <a:pt x="4634" y="5056"/>
                  <a:pt x="4623" y="5056"/>
                  <a:pt x="4612" y="5055"/>
                </a:cubicBezTo>
                <a:cubicBezTo>
                  <a:pt x="4376" y="5046"/>
                  <a:pt x="4136" y="5003"/>
                  <a:pt x="3908" y="4939"/>
                </a:cubicBezTo>
                <a:cubicBezTo>
                  <a:pt x="3346" y="4782"/>
                  <a:pt x="2782" y="4656"/>
                  <a:pt x="2204" y="4656"/>
                </a:cubicBezTo>
                <a:cubicBezTo>
                  <a:pt x="2027" y="4656"/>
                  <a:pt x="1848" y="4668"/>
                  <a:pt x="1667" y="4695"/>
                </a:cubicBezTo>
                <a:cubicBezTo>
                  <a:pt x="1478" y="4722"/>
                  <a:pt x="1295" y="4795"/>
                  <a:pt x="1115" y="4863"/>
                </a:cubicBezTo>
                <a:cubicBezTo>
                  <a:pt x="1063" y="4883"/>
                  <a:pt x="1001" y="4960"/>
                  <a:pt x="1000" y="5011"/>
                </a:cubicBezTo>
                <a:cubicBezTo>
                  <a:pt x="1000" y="5061"/>
                  <a:pt x="1064" y="5133"/>
                  <a:pt x="1117" y="5156"/>
                </a:cubicBezTo>
                <a:cubicBezTo>
                  <a:pt x="1246" y="5212"/>
                  <a:pt x="1383" y="5254"/>
                  <a:pt x="1521" y="5286"/>
                </a:cubicBezTo>
                <a:cubicBezTo>
                  <a:pt x="2039" y="5407"/>
                  <a:pt x="2559" y="5496"/>
                  <a:pt x="3085" y="5496"/>
                </a:cubicBezTo>
                <a:cubicBezTo>
                  <a:pt x="3314" y="5496"/>
                  <a:pt x="3543" y="5480"/>
                  <a:pt x="3773" y="5441"/>
                </a:cubicBezTo>
                <a:cubicBezTo>
                  <a:pt x="4053" y="5395"/>
                  <a:pt x="4327" y="5316"/>
                  <a:pt x="4606" y="5257"/>
                </a:cubicBezTo>
                <a:cubicBezTo>
                  <a:pt x="4715" y="5234"/>
                  <a:pt x="4829" y="5230"/>
                  <a:pt x="4940" y="5218"/>
                </a:cubicBezTo>
                <a:cubicBezTo>
                  <a:pt x="4951" y="5234"/>
                  <a:pt x="4962" y="5251"/>
                  <a:pt x="4974" y="5268"/>
                </a:cubicBezTo>
                <a:cubicBezTo>
                  <a:pt x="4897" y="5350"/>
                  <a:pt x="4830" y="5445"/>
                  <a:pt x="4741" y="5509"/>
                </a:cubicBezTo>
                <a:cubicBezTo>
                  <a:pt x="4537" y="5656"/>
                  <a:pt x="4311" y="5729"/>
                  <a:pt x="4062" y="5729"/>
                </a:cubicBezTo>
                <a:cubicBezTo>
                  <a:pt x="4031" y="5729"/>
                  <a:pt x="4001" y="5728"/>
                  <a:pt x="3969" y="5726"/>
                </a:cubicBezTo>
                <a:cubicBezTo>
                  <a:pt x="3831" y="5716"/>
                  <a:pt x="3693" y="5711"/>
                  <a:pt x="3555" y="5711"/>
                </a:cubicBezTo>
                <a:cubicBezTo>
                  <a:pt x="2972" y="5711"/>
                  <a:pt x="2400" y="5803"/>
                  <a:pt x="1856" y="6031"/>
                </a:cubicBezTo>
                <a:cubicBezTo>
                  <a:pt x="1409" y="6219"/>
                  <a:pt x="991" y="6481"/>
                  <a:pt x="562" y="6714"/>
                </a:cubicBezTo>
                <a:cubicBezTo>
                  <a:pt x="447" y="6776"/>
                  <a:pt x="338" y="6850"/>
                  <a:pt x="228" y="6919"/>
                </a:cubicBezTo>
                <a:cubicBezTo>
                  <a:pt x="184" y="6946"/>
                  <a:pt x="129" y="6968"/>
                  <a:pt x="105" y="7008"/>
                </a:cubicBezTo>
                <a:cubicBezTo>
                  <a:pt x="60" y="7079"/>
                  <a:pt x="34" y="7163"/>
                  <a:pt x="0" y="7242"/>
                </a:cubicBezTo>
                <a:cubicBezTo>
                  <a:pt x="68" y="7267"/>
                  <a:pt x="137" y="7315"/>
                  <a:pt x="202" y="7315"/>
                </a:cubicBezTo>
                <a:cubicBezTo>
                  <a:pt x="206" y="7315"/>
                  <a:pt x="210" y="7315"/>
                  <a:pt x="213" y="7314"/>
                </a:cubicBezTo>
                <a:cubicBezTo>
                  <a:pt x="775" y="7264"/>
                  <a:pt x="1338" y="7223"/>
                  <a:pt x="1894" y="7140"/>
                </a:cubicBezTo>
                <a:cubicBezTo>
                  <a:pt x="2684" y="7022"/>
                  <a:pt x="3325" y="6580"/>
                  <a:pt x="3964" y="6136"/>
                </a:cubicBezTo>
                <a:cubicBezTo>
                  <a:pt x="4209" y="5967"/>
                  <a:pt x="4479" y="5834"/>
                  <a:pt x="4761" y="5671"/>
                </a:cubicBezTo>
                <a:lnTo>
                  <a:pt x="4761" y="5671"/>
                </a:lnTo>
                <a:cubicBezTo>
                  <a:pt x="4703" y="6327"/>
                  <a:pt x="4320" y="6828"/>
                  <a:pt x="3643" y="6999"/>
                </a:cubicBezTo>
                <a:cubicBezTo>
                  <a:pt x="2567" y="7271"/>
                  <a:pt x="1770" y="7929"/>
                  <a:pt x="1043" y="8709"/>
                </a:cubicBezTo>
                <a:cubicBezTo>
                  <a:pt x="876" y="8888"/>
                  <a:pt x="718" y="9072"/>
                  <a:pt x="524" y="9289"/>
                </a:cubicBezTo>
                <a:cubicBezTo>
                  <a:pt x="1366" y="9148"/>
                  <a:pt x="2070" y="8816"/>
                  <a:pt x="2681" y="8316"/>
                </a:cubicBezTo>
                <a:cubicBezTo>
                  <a:pt x="3115" y="7960"/>
                  <a:pt x="3493" y="7537"/>
                  <a:pt x="3898" y="7146"/>
                </a:cubicBezTo>
                <a:cubicBezTo>
                  <a:pt x="3997" y="7050"/>
                  <a:pt x="4107" y="6963"/>
                  <a:pt x="4212" y="6872"/>
                </a:cubicBezTo>
                <a:cubicBezTo>
                  <a:pt x="4229" y="6886"/>
                  <a:pt x="4244" y="6899"/>
                  <a:pt x="4261" y="6911"/>
                </a:cubicBezTo>
                <a:cubicBezTo>
                  <a:pt x="4148" y="7103"/>
                  <a:pt x="4069" y="7333"/>
                  <a:pt x="3914" y="7481"/>
                </a:cubicBezTo>
                <a:cubicBezTo>
                  <a:pt x="3436" y="7936"/>
                  <a:pt x="3117" y="8489"/>
                  <a:pt x="2847" y="9074"/>
                </a:cubicBezTo>
                <a:cubicBezTo>
                  <a:pt x="2517" y="9788"/>
                  <a:pt x="2316" y="10540"/>
                  <a:pt x="2233" y="11321"/>
                </a:cubicBezTo>
                <a:cubicBezTo>
                  <a:pt x="2228" y="11372"/>
                  <a:pt x="2227" y="11423"/>
                  <a:pt x="2221" y="11518"/>
                </a:cubicBezTo>
                <a:cubicBezTo>
                  <a:pt x="2374" y="11351"/>
                  <a:pt x="2515" y="11221"/>
                  <a:pt x="2627" y="11070"/>
                </a:cubicBezTo>
                <a:cubicBezTo>
                  <a:pt x="3296" y="10160"/>
                  <a:pt x="3752" y="9157"/>
                  <a:pt x="4027" y="8057"/>
                </a:cubicBezTo>
                <a:cubicBezTo>
                  <a:pt x="4160" y="7526"/>
                  <a:pt x="4413" y="7027"/>
                  <a:pt x="4614" y="6514"/>
                </a:cubicBezTo>
                <a:cubicBezTo>
                  <a:pt x="4623" y="6492"/>
                  <a:pt x="4648" y="6475"/>
                  <a:pt x="4665" y="6456"/>
                </a:cubicBezTo>
                <a:cubicBezTo>
                  <a:pt x="4684" y="6458"/>
                  <a:pt x="4701" y="6460"/>
                  <a:pt x="4719" y="6462"/>
                </a:cubicBezTo>
                <a:cubicBezTo>
                  <a:pt x="4719" y="6621"/>
                  <a:pt x="4747" y="6786"/>
                  <a:pt x="4715" y="6940"/>
                </a:cubicBezTo>
                <a:cubicBezTo>
                  <a:pt x="4515" y="7904"/>
                  <a:pt x="4711" y="8818"/>
                  <a:pt x="5043" y="9717"/>
                </a:cubicBezTo>
                <a:cubicBezTo>
                  <a:pt x="5115" y="9914"/>
                  <a:pt x="5196" y="10108"/>
                  <a:pt x="5307" y="10306"/>
                </a:cubicBezTo>
                <a:cubicBezTo>
                  <a:pt x="5356" y="10091"/>
                  <a:pt x="5413" y="9876"/>
                  <a:pt x="5455" y="9659"/>
                </a:cubicBezTo>
                <a:cubicBezTo>
                  <a:pt x="5582" y="8982"/>
                  <a:pt x="5655" y="8301"/>
                  <a:pt x="5436" y="7630"/>
                </a:cubicBezTo>
                <a:cubicBezTo>
                  <a:pt x="5365" y="7413"/>
                  <a:pt x="5253" y="7199"/>
                  <a:pt x="5118" y="7015"/>
                </a:cubicBezTo>
                <a:cubicBezTo>
                  <a:pt x="4861" y="6664"/>
                  <a:pt x="4818" y="6286"/>
                  <a:pt x="4898" y="5879"/>
                </a:cubicBezTo>
                <a:cubicBezTo>
                  <a:pt x="4913" y="5805"/>
                  <a:pt x="4961" y="5738"/>
                  <a:pt x="5017" y="5617"/>
                </a:cubicBezTo>
                <a:cubicBezTo>
                  <a:pt x="5071" y="5721"/>
                  <a:pt x="5109" y="5778"/>
                  <a:pt x="5132" y="5841"/>
                </a:cubicBezTo>
                <a:cubicBezTo>
                  <a:pt x="5255" y="6176"/>
                  <a:pt x="5287" y="6547"/>
                  <a:pt x="5517" y="6837"/>
                </a:cubicBezTo>
                <a:cubicBezTo>
                  <a:pt x="5738" y="7119"/>
                  <a:pt x="5970" y="7394"/>
                  <a:pt x="6204" y="7666"/>
                </a:cubicBezTo>
                <a:cubicBezTo>
                  <a:pt x="6511" y="8024"/>
                  <a:pt x="6825" y="8378"/>
                  <a:pt x="7135" y="8735"/>
                </a:cubicBezTo>
                <a:cubicBezTo>
                  <a:pt x="7164" y="8768"/>
                  <a:pt x="7178" y="8813"/>
                  <a:pt x="7199" y="8853"/>
                </a:cubicBezTo>
                <a:cubicBezTo>
                  <a:pt x="7224" y="8838"/>
                  <a:pt x="7248" y="8824"/>
                  <a:pt x="7273" y="8809"/>
                </a:cubicBezTo>
                <a:cubicBezTo>
                  <a:pt x="7248" y="8634"/>
                  <a:pt x="7244" y="8451"/>
                  <a:pt x="7197" y="8282"/>
                </a:cubicBezTo>
                <a:cubicBezTo>
                  <a:pt x="7023" y="7663"/>
                  <a:pt x="6754" y="7085"/>
                  <a:pt x="6389" y="6558"/>
                </a:cubicBezTo>
                <a:cubicBezTo>
                  <a:pt x="6184" y="6261"/>
                  <a:pt x="5907" y="6041"/>
                  <a:pt x="5544" y="5962"/>
                </a:cubicBezTo>
                <a:cubicBezTo>
                  <a:pt x="5416" y="5934"/>
                  <a:pt x="5353" y="5858"/>
                  <a:pt x="5302" y="5747"/>
                </a:cubicBezTo>
                <a:cubicBezTo>
                  <a:pt x="5119" y="5345"/>
                  <a:pt x="5229" y="4984"/>
                  <a:pt x="5453" y="4599"/>
                </a:cubicBezTo>
                <a:cubicBezTo>
                  <a:pt x="5698" y="5199"/>
                  <a:pt x="6059" y="5690"/>
                  <a:pt x="6522" y="6099"/>
                </a:cubicBezTo>
                <a:cubicBezTo>
                  <a:pt x="6982" y="6505"/>
                  <a:pt x="7458" y="6890"/>
                  <a:pt x="7942" y="7297"/>
                </a:cubicBezTo>
                <a:cubicBezTo>
                  <a:pt x="8026" y="7050"/>
                  <a:pt x="7951" y="6836"/>
                  <a:pt x="7834" y="6652"/>
                </a:cubicBezTo>
                <a:cubicBezTo>
                  <a:pt x="7562" y="6230"/>
                  <a:pt x="7269" y="5818"/>
                  <a:pt x="6865" y="5512"/>
                </a:cubicBezTo>
                <a:cubicBezTo>
                  <a:pt x="6642" y="5344"/>
                  <a:pt x="6387" y="5206"/>
                  <a:pt x="6128" y="5100"/>
                </a:cubicBezTo>
                <a:cubicBezTo>
                  <a:pt x="5683" y="4918"/>
                  <a:pt x="5517" y="4681"/>
                  <a:pt x="5607" y="4201"/>
                </a:cubicBezTo>
                <a:cubicBezTo>
                  <a:pt x="5647" y="3984"/>
                  <a:pt x="5743" y="3776"/>
                  <a:pt x="5821" y="3542"/>
                </a:cubicBezTo>
                <a:cubicBezTo>
                  <a:pt x="6870" y="5200"/>
                  <a:pt x="7529" y="5398"/>
                  <a:pt x="8637" y="5901"/>
                </a:cubicBezTo>
                <a:cubicBezTo>
                  <a:pt x="8611" y="5799"/>
                  <a:pt x="8604" y="5718"/>
                  <a:pt x="8571" y="5649"/>
                </a:cubicBezTo>
                <a:cubicBezTo>
                  <a:pt x="8203" y="4883"/>
                  <a:pt x="7631" y="4360"/>
                  <a:pt x="6791" y="4153"/>
                </a:cubicBezTo>
                <a:cubicBezTo>
                  <a:pt x="6730" y="4138"/>
                  <a:pt x="6669" y="4125"/>
                  <a:pt x="6609" y="4110"/>
                </a:cubicBezTo>
                <a:cubicBezTo>
                  <a:pt x="6166" y="4002"/>
                  <a:pt x="5908" y="3621"/>
                  <a:pt x="5988" y="3168"/>
                </a:cubicBezTo>
                <a:cubicBezTo>
                  <a:pt x="6009" y="3050"/>
                  <a:pt x="6086" y="2942"/>
                  <a:pt x="6134" y="2835"/>
                </a:cubicBezTo>
                <a:cubicBezTo>
                  <a:pt x="6542" y="3231"/>
                  <a:pt x="6908" y="3671"/>
                  <a:pt x="7357" y="3997"/>
                </a:cubicBezTo>
                <a:cubicBezTo>
                  <a:pt x="7802" y="4320"/>
                  <a:pt x="8330" y="4528"/>
                  <a:pt x="8844" y="4800"/>
                </a:cubicBezTo>
                <a:cubicBezTo>
                  <a:pt x="8847" y="4441"/>
                  <a:pt x="8697" y="4183"/>
                  <a:pt x="8479" y="3961"/>
                </a:cubicBezTo>
                <a:cubicBezTo>
                  <a:pt x="8051" y="3524"/>
                  <a:pt x="7507" y="3297"/>
                  <a:pt x="6940" y="3110"/>
                </a:cubicBezTo>
                <a:cubicBezTo>
                  <a:pt x="6770" y="3054"/>
                  <a:pt x="6598" y="2984"/>
                  <a:pt x="6449" y="2886"/>
                </a:cubicBezTo>
                <a:cubicBezTo>
                  <a:pt x="6254" y="2756"/>
                  <a:pt x="6216" y="2546"/>
                  <a:pt x="6307" y="2327"/>
                </a:cubicBezTo>
                <a:cubicBezTo>
                  <a:pt x="6348" y="2226"/>
                  <a:pt x="6386" y="2126"/>
                  <a:pt x="6425" y="2025"/>
                </a:cubicBezTo>
                <a:cubicBezTo>
                  <a:pt x="6471" y="1902"/>
                  <a:pt x="6518" y="1841"/>
                  <a:pt x="6584" y="1841"/>
                </a:cubicBezTo>
                <a:cubicBezTo>
                  <a:pt x="6629" y="1841"/>
                  <a:pt x="6682" y="1868"/>
                  <a:pt x="6750" y="1922"/>
                </a:cubicBezTo>
                <a:cubicBezTo>
                  <a:pt x="6935" y="2070"/>
                  <a:pt x="7114" y="2234"/>
                  <a:pt x="7269" y="2414"/>
                </a:cubicBezTo>
                <a:cubicBezTo>
                  <a:pt x="7704" y="2917"/>
                  <a:pt x="8207" y="3327"/>
                  <a:pt x="8807" y="3615"/>
                </a:cubicBezTo>
                <a:cubicBezTo>
                  <a:pt x="8930" y="3673"/>
                  <a:pt x="9057" y="3728"/>
                  <a:pt x="9188" y="3761"/>
                </a:cubicBezTo>
                <a:cubicBezTo>
                  <a:pt x="9204" y="3765"/>
                  <a:pt x="9221" y="3766"/>
                  <a:pt x="9238" y="3766"/>
                </a:cubicBezTo>
                <a:cubicBezTo>
                  <a:pt x="9299" y="3766"/>
                  <a:pt x="9365" y="3746"/>
                  <a:pt x="9428" y="3739"/>
                </a:cubicBezTo>
                <a:cubicBezTo>
                  <a:pt x="9407" y="3665"/>
                  <a:pt x="9407" y="3574"/>
                  <a:pt x="9363" y="3521"/>
                </a:cubicBezTo>
                <a:cubicBezTo>
                  <a:pt x="9092" y="3208"/>
                  <a:pt x="8826" y="2887"/>
                  <a:pt x="8529" y="2599"/>
                </a:cubicBezTo>
                <a:cubicBezTo>
                  <a:pt x="8175" y="2258"/>
                  <a:pt x="7735" y="2076"/>
                  <a:pt x="7245" y="2013"/>
                </a:cubicBezTo>
                <a:cubicBezTo>
                  <a:pt x="7141" y="1999"/>
                  <a:pt x="7034" y="1962"/>
                  <a:pt x="6939" y="1914"/>
                </a:cubicBezTo>
                <a:cubicBezTo>
                  <a:pt x="6659" y="1772"/>
                  <a:pt x="6590" y="1573"/>
                  <a:pt x="6700" y="1282"/>
                </a:cubicBezTo>
                <a:cubicBezTo>
                  <a:pt x="6838" y="915"/>
                  <a:pt x="6976" y="547"/>
                  <a:pt x="7106" y="177"/>
                </a:cubicBezTo>
                <a:cubicBezTo>
                  <a:pt x="7123" y="127"/>
                  <a:pt x="7093" y="60"/>
                  <a:pt x="7085" y="1"/>
                </a:cubicBezTo>
                <a:close/>
              </a:path>
            </a:pathLst>
          </a:custGeom>
          <a:solidFill>
            <a:srgbClr val="529BA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8"/>
          <p:cNvSpPr/>
          <p:nvPr/>
        </p:nvSpPr>
        <p:spPr>
          <a:xfrm rot="-755287">
            <a:off x="-206384" y="-152991"/>
            <a:ext cx="1178703" cy="1744657"/>
          </a:xfrm>
          <a:custGeom>
            <a:avLst/>
            <a:gdLst/>
            <a:ahLst/>
            <a:cxnLst/>
            <a:rect l="l" t="t" r="r" b="b"/>
            <a:pathLst>
              <a:path w="14298" h="21163" extrusionOk="0">
                <a:moveTo>
                  <a:pt x="2261" y="1"/>
                </a:moveTo>
                <a:cubicBezTo>
                  <a:pt x="2223" y="1"/>
                  <a:pt x="2180" y="33"/>
                  <a:pt x="2189" y="83"/>
                </a:cubicBezTo>
                <a:cubicBezTo>
                  <a:pt x="2248" y="409"/>
                  <a:pt x="2319" y="732"/>
                  <a:pt x="2401" y="1052"/>
                </a:cubicBezTo>
                <a:cubicBezTo>
                  <a:pt x="2384" y="1059"/>
                  <a:pt x="2373" y="1077"/>
                  <a:pt x="2384" y="1098"/>
                </a:cubicBezTo>
                <a:cubicBezTo>
                  <a:pt x="2400" y="1124"/>
                  <a:pt x="2416" y="1148"/>
                  <a:pt x="2432" y="1175"/>
                </a:cubicBezTo>
                <a:cubicBezTo>
                  <a:pt x="2634" y="1945"/>
                  <a:pt x="2894" y="2702"/>
                  <a:pt x="3196" y="3439"/>
                </a:cubicBezTo>
                <a:cubicBezTo>
                  <a:pt x="2709" y="4688"/>
                  <a:pt x="1435" y="5472"/>
                  <a:pt x="743" y="6629"/>
                </a:cubicBezTo>
                <a:cubicBezTo>
                  <a:pt x="3" y="7866"/>
                  <a:pt x="0" y="9392"/>
                  <a:pt x="19" y="10834"/>
                </a:cubicBezTo>
                <a:cubicBezTo>
                  <a:pt x="33" y="11973"/>
                  <a:pt x="47" y="13114"/>
                  <a:pt x="62" y="14253"/>
                </a:cubicBezTo>
                <a:cubicBezTo>
                  <a:pt x="666" y="13136"/>
                  <a:pt x="1429" y="12115"/>
                  <a:pt x="2126" y="11053"/>
                </a:cubicBezTo>
                <a:cubicBezTo>
                  <a:pt x="2823" y="9992"/>
                  <a:pt x="3462" y="8870"/>
                  <a:pt x="3779" y="7641"/>
                </a:cubicBezTo>
                <a:cubicBezTo>
                  <a:pt x="3974" y="6884"/>
                  <a:pt x="4039" y="6084"/>
                  <a:pt x="3916" y="5309"/>
                </a:cubicBezTo>
                <a:cubicBezTo>
                  <a:pt x="3890" y="5139"/>
                  <a:pt x="3854" y="4970"/>
                  <a:pt x="3808" y="4804"/>
                </a:cubicBezTo>
                <a:lnTo>
                  <a:pt x="3808" y="4804"/>
                </a:lnTo>
                <a:cubicBezTo>
                  <a:pt x="4133" y="5481"/>
                  <a:pt x="4484" y="6146"/>
                  <a:pt x="4846" y="6804"/>
                </a:cubicBezTo>
                <a:cubicBezTo>
                  <a:pt x="5236" y="7510"/>
                  <a:pt x="5637" y="8209"/>
                  <a:pt x="6037" y="8910"/>
                </a:cubicBezTo>
                <a:cubicBezTo>
                  <a:pt x="6036" y="8917"/>
                  <a:pt x="6037" y="8926"/>
                  <a:pt x="6042" y="8933"/>
                </a:cubicBezTo>
                <a:cubicBezTo>
                  <a:pt x="6055" y="8952"/>
                  <a:pt x="6069" y="8968"/>
                  <a:pt x="6081" y="8986"/>
                </a:cubicBezTo>
                <a:cubicBezTo>
                  <a:pt x="6273" y="9323"/>
                  <a:pt x="6465" y="9661"/>
                  <a:pt x="6655" y="9999"/>
                </a:cubicBezTo>
                <a:cubicBezTo>
                  <a:pt x="6910" y="10456"/>
                  <a:pt x="7158" y="10916"/>
                  <a:pt x="7400" y="11380"/>
                </a:cubicBezTo>
                <a:cubicBezTo>
                  <a:pt x="7384" y="11361"/>
                  <a:pt x="7368" y="11345"/>
                  <a:pt x="7347" y="11333"/>
                </a:cubicBezTo>
                <a:cubicBezTo>
                  <a:pt x="6948" y="12189"/>
                  <a:pt x="6216" y="12776"/>
                  <a:pt x="5668" y="13527"/>
                </a:cubicBezTo>
                <a:cubicBezTo>
                  <a:pt x="5130" y="14262"/>
                  <a:pt x="4721" y="15093"/>
                  <a:pt x="4478" y="15971"/>
                </a:cubicBezTo>
                <a:cubicBezTo>
                  <a:pt x="4003" y="17678"/>
                  <a:pt x="4150" y="19551"/>
                  <a:pt x="4885" y="21162"/>
                </a:cubicBezTo>
                <a:cubicBezTo>
                  <a:pt x="6329" y="20085"/>
                  <a:pt x="7595" y="18693"/>
                  <a:pt x="8215" y="17002"/>
                </a:cubicBezTo>
                <a:cubicBezTo>
                  <a:pt x="8507" y="16205"/>
                  <a:pt x="8637" y="15346"/>
                  <a:pt x="8582" y="14499"/>
                </a:cubicBezTo>
                <a:cubicBezTo>
                  <a:pt x="8559" y="14141"/>
                  <a:pt x="8499" y="13811"/>
                  <a:pt x="8409" y="13496"/>
                </a:cubicBezTo>
                <a:lnTo>
                  <a:pt x="8409" y="13496"/>
                </a:lnTo>
                <a:cubicBezTo>
                  <a:pt x="8846" y="14525"/>
                  <a:pt x="9209" y="15585"/>
                  <a:pt x="9448" y="16678"/>
                </a:cubicBezTo>
                <a:cubicBezTo>
                  <a:pt x="9479" y="16824"/>
                  <a:pt x="9509" y="16970"/>
                  <a:pt x="9539" y="17116"/>
                </a:cubicBezTo>
                <a:cubicBezTo>
                  <a:pt x="9542" y="17129"/>
                  <a:pt x="9550" y="17134"/>
                  <a:pt x="9560" y="17134"/>
                </a:cubicBezTo>
                <a:cubicBezTo>
                  <a:pt x="9574" y="17134"/>
                  <a:pt x="9590" y="17122"/>
                  <a:pt x="9587" y="17103"/>
                </a:cubicBezTo>
                <a:cubicBezTo>
                  <a:pt x="9424" y="15913"/>
                  <a:pt x="9050" y="14742"/>
                  <a:pt x="8600" y="13632"/>
                </a:cubicBezTo>
                <a:cubicBezTo>
                  <a:pt x="8250" y="12769"/>
                  <a:pt x="7842" y="11931"/>
                  <a:pt x="7407" y="11107"/>
                </a:cubicBezTo>
                <a:cubicBezTo>
                  <a:pt x="7401" y="11089"/>
                  <a:pt x="7396" y="11071"/>
                  <a:pt x="7390" y="11052"/>
                </a:cubicBezTo>
                <a:cubicBezTo>
                  <a:pt x="7385" y="11039"/>
                  <a:pt x="7376" y="11033"/>
                  <a:pt x="7366" y="11030"/>
                </a:cubicBezTo>
                <a:cubicBezTo>
                  <a:pt x="7247" y="10808"/>
                  <a:pt x="7128" y="10585"/>
                  <a:pt x="7007" y="10364"/>
                </a:cubicBezTo>
                <a:cubicBezTo>
                  <a:pt x="6888" y="10148"/>
                  <a:pt x="6767" y="9931"/>
                  <a:pt x="6646" y="9716"/>
                </a:cubicBezTo>
                <a:lnTo>
                  <a:pt x="6646" y="9716"/>
                </a:lnTo>
                <a:cubicBezTo>
                  <a:pt x="6739" y="9830"/>
                  <a:pt x="6840" y="9940"/>
                  <a:pt x="6947" y="10046"/>
                </a:cubicBezTo>
                <a:cubicBezTo>
                  <a:pt x="7600" y="10684"/>
                  <a:pt x="8352" y="11222"/>
                  <a:pt x="9168" y="11631"/>
                </a:cubicBezTo>
                <a:cubicBezTo>
                  <a:pt x="10790" y="12445"/>
                  <a:pt x="12621" y="12744"/>
                  <a:pt x="14298" y="13434"/>
                </a:cubicBezTo>
                <a:cubicBezTo>
                  <a:pt x="14070" y="12948"/>
                  <a:pt x="13843" y="12461"/>
                  <a:pt x="13615" y="11973"/>
                </a:cubicBezTo>
                <a:cubicBezTo>
                  <a:pt x="13379" y="11467"/>
                  <a:pt x="13140" y="10957"/>
                  <a:pt x="12809" y="10506"/>
                </a:cubicBezTo>
                <a:cubicBezTo>
                  <a:pt x="12452" y="10017"/>
                  <a:pt x="11995" y="9609"/>
                  <a:pt x="11516" y="9237"/>
                </a:cubicBezTo>
                <a:cubicBezTo>
                  <a:pt x="10940" y="8789"/>
                  <a:pt x="10319" y="8386"/>
                  <a:pt x="9630" y="8143"/>
                </a:cubicBezTo>
                <a:cubicBezTo>
                  <a:pt x="8324" y="7683"/>
                  <a:pt x="6893" y="7838"/>
                  <a:pt x="5512" y="7721"/>
                </a:cubicBezTo>
                <a:cubicBezTo>
                  <a:pt x="5408" y="7537"/>
                  <a:pt x="5303" y="7354"/>
                  <a:pt x="5199" y="7169"/>
                </a:cubicBezTo>
                <a:cubicBezTo>
                  <a:pt x="4605" y="6109"/>
                  <a:pt x="4033" y="5036"/>
                  <a:pt x="3544" y="3923"/>
                </a:cubicBezTo>
                <a:cubicBezTo>
                  <a:pt x="3372" y="3534"/>
                  <a:pt x="3211" y="3139"/>
                  <a:pt x="3063" y="2739"/>
                </a:cubicBezTo>
                <a:lnTo>
                  <a:pt x="3063" y="2739"/>
                </a:lnTo>
                <a:cubicBezTo>
                  <a:pt x="3420" y="3393"/>
                  <a:pt x="3894" y="3983"/>
                  <a:pt x="4461" y="4469"/>
                </a:cubicBezTo>
                <a:cubicBezTo>
                  <a:pt x="5345" y="5226"/>
                  <a:pt x="6424" y="5738"/>
                  <a:pt x="7555" y="6012"/>
                </a:cubicBezTo>
                <a:cubicBezTo>
                  <a:pt x="9139" y="6394"/>
                  <a:pt x="10809" y="6317"/>
                  <a:pt x="12382" y="6741"/>
                </a:cubicBezTo>
                <a:cubicBezTo>
                  <a:pt x="11545" y="5427"/>
                  <a:pt x="10541" y="4206"/>
                  <a:pt x="9321" y="3236"/>
                </a:cubicBezTo>
                <a:cubicBezTo>
                  <a:pt x="8102" y="2266"/>
                  <a:pt x="6657" y="1553"/>
                  <a:pt x="5119" y="1310"/>
                </a:cubicBezTo>
                <a:cubicBezTo>
                  <a:pt x="4232" y="1170"/>
                  <a:pt x="3364" y="1110"/>
                  <a:pt x="2494" y="890"/>
                </a:cubicBezTo>
                <a:cubicBezTo>
                  <a:pt x="2462" y="756"/>
                  <a:pt x="2430" y="623"/>
                  <a:pt x="2402" y="487"/>
                </a:cubicBezTo>
                <a:cubicBezTo>
                  <a:pt x="2371" y="342"/>
                  <a:pt x="2342" y="195"/>
                  <a:pt x="2316" y="48"/>
                </a:cubicBezTo>
                <a:cubicBezTo>
                  <a:pt x="2310" y="15"/>
                  <a:pt x="2286" y="1"/>
                  <a:pt x="2261" y="1"/>
                </a:cubicBezTo>
                <a:close/>
              </a:path>
            </a:pathLst>
          </a:custGeom>
          <a:solidFill>
            <a:srgbClr val="2E4E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8"/>
          <p:cNvSpPr/>
          <p:nvPr/>
        </p:nvSpPr>
        <p:spPr>
          <a:xfrm rot="546456">
            <a:off x="11310413" y="4987024"/>
            <a:ext cx="1256347" cy="1487200"/>
          </a:xfrm>
          <a:custGeom>
            <a:avLst/>
            <a:gdLst/>
            <a:ahLst/>
            <a:cxnLst/>
            <a:rect l="l" t="t" r="r" b="b"/>
            <a:pathLst>
              <a:path w="9649" h="11422" extrusionOk="0">
                <a:moveTo>
                  <a:pt x="6256" y="6999"/>
                </a:moveTo>
                <a:lnTo>
                  <a:pt x="6273" y="7002"/>
                </a:lnTo>
                <a:cubicBezTo>
                  <a:pt x="6272" y="7005"/>
                  <a:pt x="6271" y="7008"/>
                  <a:pt x="6271" y="7009"/>
                </a:cubicBezTo>
                <a:cubicBezTo>
                  <a:pt x="6266" y="7006"/>
                  <a:pt x="6260" y="7002"/>
                  <a:pt x="6256" y="6999"/>
                </a:cubicBezTo>
                <a:close/>
                <a:moveTo>
                  <a:pt x="718" y="0"/>
                </a:moveTo>
                <a:cubicBezTo>
                  <a:pt x="667" y="0"/>
                  <a:pt x="616" y="7"/>
                  <a:pt x="567" y="22"/>
                </a:cubicBezTo>
                <a:cubicBezTo>
                  <a:pt x="379" y="80"/>
                  <a:pt x="261" y="244"/>
                  <a:pt x="242" y="435"/>
                </a:cubicBezTo>
                <a:cubicBezTo>
                  <a:pt x="223" y="631"/>
                  <a:pt x="297" y="831"/>
                  <a:pt x="385" y="1001"/>
                </a:cubicBezTo>
                <a:cubicBezTo>
                  <a:pt x="493" y="1211"/>
                  <a:pt x="635" y="1406"/>
                  <a:pt x="773" y="1597"/>
                </a:cubicBezTo>
                <a:cubicBezTo>
                  <a:pt x="1100" y="2048"/>
                  <a:pt x="1474" y="2465"/>
                  <a:pt x="1886" y="2842"/>
                </a:cubicBezTo>
                <a:cubicBezTo>
                  <a:pt x="1902" y="2856"/>
                  <a:pt x="1919" y="2862"/>
                  <a:pt x="1936" y="2862"/>
                </a:cubicBezTo>
                <a:cubicBezTo>
                  <a:pt x="1946" y="2862"/>
                  <a:pt x="1957" y="2860"/>
                  <a:pt x="1966" y="2856"/>
                </a:cubicBezTo>
                <a:cubicBezTo>
                  <a:pt x="2007" y="3247"/>
                  <a:pt x="2069" y="3647"/>
                  <a:pt x="2186" y="4027"/>
                </a:cubicBezTo>
                <a:cubicBezTo>
                  <a:pt x="1948" y="3742"/>
                  <a:pt x="1687" y="3477"/>
                  <a:pt x="1402" y="3237"/>
                </a:cubicBezTo>
                <a:cubicBezTo>
                  <a:pt x="1217" y="3082"/>
                  <a:pt x="1025" y="2934"/>
                  <a:pt x="823" y="2802"/>
                </a:cubicBezTo>
                <a:cubicBezTo>
                  <a:pt x="710" y="2729"/>
                  <a:pt x="577" y="2668"/>
                  <a:pt x="446" y="2668"/>
                </a:cubicBezTo>
                <a:cubicBezTo>
                  <a:pt x="370" y="2668"/>
                  <a:pt x="295" y="2688"/>
                  <a:pt x="225" y="2739"/>
                </a:cubicBezTo>
                <a:cubicBezTo>
                  <a:pt x="75" y="2847"/>
                  <a:pt x="1" y="3045"/>
                  <a:pt x="18" y="3226"/>
                </a:cubicBezTo>
                <a:cubicBezTo>
                  <a:pt x="41" y="3456"/>
                  <a:pt x="182" y="3649"/>
                  <a:pt x="326" y="3821"/>
                </a:cubicBezTo>
                <a:cubicBezTo>
                  <a:pt x="600" y="4145"/>
                  <a:pt x="943" y="4417"/>
                  <a:pt x="1322" y="4610"/>
                </a:cubicBezTo>
                <a:cubicBezTo>
                  <a:pt x="1617" y="4759"/>
                  <a:pt x="1950" y="4867"/>
                  <a:pt x="2282" y="4867"/>
                </a:cubicBezTo>
                <a:cubicBezTo>
                  <a:pt x="2375" y="4867"/>
                  <a:pt x="2468" y="4858"/>
                  <a:pt x="2559" y="4840"/>
                </a:cubicBezTo>
                <a:cubicBezTo>
                  <a:pt x="2590" y="4886"/>
                  <a:pt x="2620" y="4930"/>
                  <a:pt x="2654" y="4974"/>
                </a:cubicBezTo>
                <a:cubicBezTo>
                  <a:pt x="2874" y="5267"/>
                  <a:pt x="3149" y="5485"/>
                  <a:pt x="3451" y="5664"/>
                </a:cubicBezTo>
                <a:cubicBezTo>
                  <a:pt x="3452" y="5666"/>
                  <a:pt x="3452" y="5666"/>
                  <a:pt x="3452" y="5667"/>
                </a:cubicBezTo>
                <a:cubicBezTo>
                  <a:pt x="3466" y="5703"/>
                  <a:pt x="3497" y="5718"/>
                  <a:pt x="3527" y="5718"/>
                </a:cubicBezTo>
                <a:cubicBezTo>
                  <a:pt x="3533" y="5718"/>
                  <a:pt x="3538" y="5718"/>
                  <a:pt x="3543" y="5717"/>
                </a:cubicBezTo>
                <a:cubicBezTo>
                  <a:pt x="3583" y="5740"/>
                  <a:pt x="3624" y="5762"/>
                  <a:pt x="3665" y="5783"/>
                </a:cubicBezTo>
                <a:cubicBezTo>
                  <a:pt x="3662" y="5825"/>
                  <a:pt x="3701" y="5865"/>
                  <a:pt x="3746" y="5865"/>
                </a:cubicBezTo>
                <a:cubicBezTo>
                  <a:pt x="3761" y="5865"/>
                  <a:pt x="3778" y="5860"/>
                  <a:pt x="3793" y="5848"/>
                </a:cubicBezTo>
                <a:cubicBezTo>
                  <a:pt x="4020" y="5961"/>
                  <a:pt x="4254" y="6062"/>
                  <a:pt x="4486" y="6165"/>
                </a:cubicBezTo>
                <a:cubicBezTo>
                  <a:pt x="4395" y="6143"/>
                  <a:pt x="4304" y="6121"/>
                  <a:pt x="4213" y="6099"/>
                </a:cubicBezTo>
                <a:cubicBezTo>
                  <a:pt x="4000" y="6049"/>
                  <a:pt x="3786" y="5991"/>
                  <a:pt x="3568" y="5972"/>
                </a:cubicBezTo>
                <a:cubicBezTo>
                  <a:pt x="3532" y="5969"/>
                  <a:pt x="3496" y="5967"/>
                  <a:pt x="3459" y="5967"/>
                </a:cubicBezTo>
                <a:cubicBezTo>
                  <a:pt x="3142" y="5967"/>
                  <a:pt x="2799" y="6090"/>
                  <a:pt x="2667" y="6400"/>
                </a:cubicBezTo>
                <a:cubicBezTo>
                  <a:pt x="2535" y="6708"/>
                  <a:pt x="2712" y="7039"/>
                  <a:pt x="2969" y="7218"/>
                </a:cubicBezTo>
                <a:cubicBezTo>
                  <a:pt x="3121" y="7324"/>
                  <a:pt x="3295" y="7365"/>
                  <a:pt x="3473" y="7365"/>
                </a:cubicBezTo>
                <a:cubicBezTo>
                  <a:pt x="3671" y="7365"/>
                  <a:pt x="3873" y="7313"/>
                  <a:pt x="4054" y="7239"/>
                </a:cubicBezTo>
                <a:cubicBezTo>
                  <a:pt x="4489" y="7060"/>
                  <a:pt x="4858" y="6741"/>
                  <a:pt x="5317" y="6617"/>
                </a:cubicBezTo>
                <a:cubicBezTo>
                  <a:pt x="5331" y="6613"/>
                  <a:pt x="5343" y="6605"/>
                  <a:pt x="5351" y="6595"/>
                </a:cubicBezTo>
                <a:cubicBezTo>
                  <a:pt x="5580" y="6725"/>
                  <a:pt x="5803" y="6865"/>
                  <a:pt x="6019" y="7015"/>
                </a:cubicBezTo>
                <a:cubicBezTo>
                  <a:pt x="6021" y="7018"/>
                  <a:pt x="6024" y="7020"/>
                  <a:pt x="6027" y="7021"/>
                </a:cubicBezTo>
                <a:cubicBezTo>
                  <a:pt x="6217" y="7153"/>
                  <a:pt x="6402" y="7293"/>
                  <a:pt x="6580" y="7441"/>
                </a:cubicBezTo>
                <a:cubicBezTo>
                  <a:pt x="6873" y="7685"/>
                  <a:pt x="7149" y="7950"/>
                  <a:pt x="7404" y="8233"/>
                </a:cubicBezTo>
                <a:cubicBezTo>
                  <a:pt x="6961" y="7939"/>
                  <a:pt x="6428" y="7776"/>
                  <a:pt x="5896" y="7776"/>
                </a:cubicBezTo>
                <a:cubicBezTo>
                  <a:pt x="5668" y="7776"/>
                  <a:pt x="5439" y="7806"/>
                  <a:pt x="5218" y="7868"/>
                </a:cubicBezTo>
                <a:cubicBezTo>
                  <a:pt x="5051" y="7916"/>
                  <a:pt x="4873" y="7998"/>
                  <a:pt x="4801" y="8166"/>
                </a:cubicBezTo>
                <a:cubicBezTo>
                  <a:pt x="4727" y="8336"/>
                  <a:pt x="4794" y="8511"/>
                  <a:pt x="4915" y="8639"/>
                </a:cubicBezTo>
                <a:cubicBezTo>
                  <a:pt x="5188" y="8928"/>
                  <a:pt x="5651" y="8990"/>
                  <a:pt x="6029" y="8991"/>
                </a:cubicBezTo>
                <a:cubicBezTo>
                  <a:pt x="6508" y="8991"/>
                  <a:pt x="6986" y="8853"/>
                  <a:pt x="7389" y="8592"/>
                </a:cubicBezTo>
                <a:cubicBezTo>
                  <a:pt x="7432" y="8564"/>
                  <a:pt x="7430" y="8514"/>
                  <a:pt x="7408" y="8480"/>
                </a:cubicBezTo>
                <a:lnTo>
                  <a:pt x="7448" y="8448"/>
                </a:lnTo>
                <a:cubicBezTo>
                  <a:pt x="7451" y="8450"/>
                  <a:pt x="7452" y="8452"/>
                  <a:pt x="7455" y="8453"/>
                </a:cubicBezTo>
                <a:cubicBezTo>
                  <a:pt x="7471" y="8465"/>
                  <a:pt x="7487" y="8470"/>
                  <a:pt x="7504" y="8470"/>
                </a:cubicBezTo>
                <a:cubicBezTo>
                  <a:pt x="7533" y="8470"/>
                  <a:pt x="7560" y="8454"/>
                  <a:pt x="7575" y="8432"/>
                </a:cubicBezTo>
                <a:cubicBezTo>
                  <a:pt x="7748" y="8639"/>
                  <a:pt x="7910" y="8857"/>
                  <a:pt x="8056" y="9084"/>
                </a:cubicBezTo>
                <a:cubicBezTo>
                  <a:pt x="8178" y="9272"/>
                  <a:pt x="8289" y="9465"/>
                  <a:pt x="8389" y="9664"/>
                </a:cubicBezTo>
                <a:cubicBezTo>
                  <a:pt x="8389" y="9665"/>
                  <a:pt x="8389" y="9665"/>
                  <a:pt x="8389" y="9665"/>
                </a:cubicBezTo>
                <a:cubicBezTo>
                  <a:pt x="8392" y="9673"/>
                  <a:pt x="8396" y="9680"/>
                  <a:pt x="8400" y="9686"/>
                </a:cubicBezTo>
                <a:cubicBezTo>
                  <a:pt x="8621" y="10131"/>
                  <a:pt x="8787" y="10602"/>
                  <a:pt x="8883" y="11091"/>
                </a:cubicBezTo>
                <a:cubicBezTo>
                  <a:pt x="8901" y="11183"/>
                  <a:pt x="8916" y="11275"/>
                  <a:pt x="8930" y="11367"/>
                </a:cubicBezTo>
                <a:cubicBezTo>
                  <a:pt x="8935" y="11405"/>
                  <a:pt x="8962" y="11422"/>
                  <a:pt x="8991" y="11422"/>
                </a:cubicBezTo>
                <a:cubicBezTo>
                  <a:pt x="9035" y="11422"/>
                  <a:pt x="9085" y="11384"/>
                  <a:pt x="9076" y="11327"/>
                </a:cubicBezTo>
                <a:cubicBezTo>
                  <a:pt x="9000" y="10798"/>
                  <a:pt x="8843" y="10284"/>
                  <a:pt x="8622" y="9799"/>
                </a:cubicBezTo>
                <a:lnTo>
                  <a:pt x="8622" y="9799"/>
                </a:lnTo>
                <a:cubicBezTo>
                  <a:pt x="8628" y="9801"/>
                  <a:pt x="8634" y="9802"/>
                  <a:pt x="8640" y="9802"/>
                </a:cubicBezTo>
                <a:cubicBezTo>
                  <a:pt x="8652" y="9802"/>
                  <a:pt x="8665" y="9798"/>
                  <a:pt x="8678" y="9789"/>
                </a:cubicBezTo>
                <a:cubicBezTo>
                  <a:pt x="9309" y="9385"/>
                  <a:pt x="9648" y="8605"/>
                  <a:pt x="9538" y="7868"/>
                </a:cubicBezTo>
                <a:cubicBezTo>
                  <a:pt x="9510" y="7682"/>
                  <a:pt x="9456" y="7496"/>
                  <a:pt x="9343" y="7345"/>
                </a:cubicBezTo>
                <a:cubicBezTo>
                  <a:pt x="9248" y="7218"/>
                  <a:pt x="9111" y="7109"/>
                  <a:pt x="8951" y="7109"/>
                </a:cubicBezTo>
                <a:cubicBezTo>
                  <a:pt x="8933" y="7109"/>
                  <a:pt x="8916" y="7111"/>
                  <a:pt x="8898" y="7113"/>
                </a:cubicBezTo>
                <a:cubicBezTo>
                  <a:pt x="8693" y="7143"/>
                  <a:pt x="8585" y="7337"/>
                  <a:pt x="8507" y="7508"/>
                </a:cubicBezTo>
                <a:cubicBezTo>
                  <a:pt x="8413" y="7717"/>
                  <a:pt x="8343" y="7936"/>
                  <a:pt x="8299" y="8160"/>
                </a:cubicBezTo>
                <a:cubicBezTo>
                  <a:pt x="8236" y="8484"/>
                  <a:pt x="8228" y="8818"/>
                  <a:pt x="8271" y="9143"/>
                </a:cubicBezTo>
                <a:cubicBezTo>
                  <a:pt x="7918" y="8565"/>
                  <a:pt x="7474" y="8041"/>
                  <a:pt x="6975" y="7584"/>
                </a:cubicBezTo>
                <a:cubicBezTo>
                  <a:pt x="6783" y="7410"/>
                  <a:pt x="6584" y="7245"/>
                  <a:pt x="6377" y="7089"/>
                </a:cubicBezTo>
                <a:cubicBezTo>
                  <a:pt x="6386" y="7085"/>
                  <a:pt x="6394" y="7081"/>
                  <a:pt x="6403" y="7074"/>
                </a:cubicBezTo>
                <a:cubicBezTo>
                  <a:pt x="6720" y="6798"/>
                  <a:pt x="6879" y="6385"/>
                  <a:pt x="6903" y="5971"/>
                </a:cubicBezTo>
                <a:cubicBezTo>
                  <a:pt x="6931" y="5502"/>
                  <a:pt x="6776" y="5042"/>
                  <a:pt x="6565" y="4630"/>
                </a:cubicBezTo>
                <a:cubicBezTo>
                  <a:pt x="6510" y="4522"/>
                  <a:pt x="6451" y="4416"/>
                  <a:pt x="6388" y="4312"/>
                </a:cubicBezTo>
                <a:cubicBezTo>
                  <a:pt x="6335" y="4222"/>
                  <a:pt x="6279" y="4126"/>
                  <a:pt x="6187" y="4071"/>
                </a:cubicBezTo>
                <a:cubicBezTo>
                  <a:pt x="6135" y="4040"/>
                  <a:pt x="6079" y="4025"/>
                  <a:pt x="6022" y="4025"/>
                </a:cubicBezTo>
                <a:cubicBezTo>
                  <a:pt x="5897" y="4025"/>
                  <a:pt x="5771" y="4095"/>
                  <a:pt x="5693" y="4195"/>
                </a:cubicBezTo>
                <a:cubicBezTo>
                  <a:pt x="5554" y="4373"/>
                  <a:pt x="5556" y="4619"/>
                  <a:pt x="5555" y="4833"/>
                </a:cubicBezTo>
                <a:cubicBezTo>
                  <a:pt x="5554" y="5062"/>
                  <a:pt x="5566" y="5291"/>
                  <a:pt x="5592" y="5519"/>
                </a:cubicBezTo>
                <a:cubicBezTo>
                  <a:pt x="5638" y="5936"/>
                  <a:pt x="5728" y="6354"/>
                  <a:pt x="5888" y="6744"/>
                </a:cubicBezTo>
                <a:cubicBezTo>
                  <a:pt x="5651" y="6589"/>
                  <a:pt x="5407" y="6447"/>
                  <a:pt x="5158" y="6317"/>
                </a:cubicBezTo>
                <a:cubicBezTo>
                  <a:pt x="4805" y="6133"/>
                  <a:pt x="4437" y="5984"/>
                  <a:pt x="4076" y="5820"/>
                </a:cubicBezTo>
                <a:cubicBezTo>
                  <a:pt x="4018" y="5794"/>
                  <a:pt x="3961" y="5767"/>
                  <a:pt x="3905" y="5740"/>
                </a:cubicBezTo>
                <a:cubicBezTo>
                  <a:pt x="4399" y="5206"/>
                  <a:pt x="4506" y="4333"/>
                  <a:pt x="4303" y="3659"/>
                </a:cubicBezTo>
                <a:cubicBezTo>
                  <a:pt x="4248" y="3477"/>
                  <a:pt x="4167" y="3299"/>
                  <a:pt x="4055" y="3145"/>
                </a:cubicBezTo>
                <a:cubicBezTo>
                  <a:pt x="3949" y="3001"/>
                  <a:pt x="3780" y="2794"/>
                  <a:pt x="3589" y="2780"/>
                </a:cubicBezTo>
                <a:cubicBezTo>
                  <a:pt x="3581" y="2779"/>
                  <a:pt x="3573" y="2779"/>
                  <a:pt x="3566" y="2779"/>
                </a:cubicBezTo>
                <a:cubicBezTo>
                  <a:pt x="3333" y="2779"/>
                  <a:pt x="3265" y="3067"/>
                  <a:pt x="3232" y="3250"/>
                </a:cubicBezTo>
                <a:cubicBezTo>
                  <a:pt x="3189" y="3492"/>
                  <a:pt x="3170" y="3738"/>
                  <a:pt x="3170" y="3985"/>
                </a:cubicBezTo>
                <a:cubicBezTo>
                  <a:pt x="3169" y="4473"/>
                  <a:pt x="3229" y="4975"/>
                  <a:pt x="3376" y="5444"/>
                </a:cubicBezTo>
                <a:cubicBezTo>
                  <a:pt x="3256" y="5365"/>
                  <a:pt x="3142" y="5278"/>
                  <a:pt x="3039" y="5180"/>
                </a:cubicBezTo>
                <a:cubicBezTo>
                  <a:pt x="2912" y="5061"/>
                  <a:pt x="2805" y="4930"/>
                  <a:pt x="2710" y="4791"/>
                </a:cubicBezTo>
                <a:cubicBezTo>
                  <a:pt x="2748" y="4746"/>
                  <a:pt x="2719" y="4663"/>
                  <a:pt x="2656" y="4663"/>
                </a:cubicBezTo>
                <a:cubicBezTo>
                  <a:pt x="2649" y="4663"/>
                  <a:pt x="2641" y="4664"/>
                  <a:pt x="2633" y="4667"/>
                </a:cubicBezTo>
                <a:cubicBezTo>
                  <a:pt x="2633" y="4667"/>
                  <a:pt x="2633" y="4667"/>
                  <a:pt x="2632" y="4668"/>
                </a:cubicBezTo>
                <a:cubicBezTo>
                  <a:pt x="2348" y="4189"/>
                  <a:pt x="2213" y="3621"/>
                  <a:pt x="2143" y="3073"/>
                </a:cubicBezTo>
                <a:cubicBezTo>
                  <a:pt x="2130" y="2975"/>
                  <a:pt x="2119" y="2876"/>
                  <a:pt x="2110" y="2776"/>
                </a:cubicBezTo>
                <a:cubicBezTo>
                  <a:pt x="2110" y="2774"/>
                  <a:pt x="2109" y="2771"/>
                  <a:pt x="2108" y="2768"/>
                </a:cubicBezTo>
                <a:cubicBezTo>
                  <a:pt x="2133" y="2753"/>
                  <a:pt x="2152" y="2724"/>
                  <a:pt x="2146" y="2687"/>
                </a:cubicBezTo>
                <a:cubicBezTo>
                  <a:pt x="2079" y="2236"/>
                  <a:pt x="1978" y="1792"/>
                  <a:pt x="1815" y="1365"/>
                </a:cubicBezTo>
                <a:cubicBezTo>
                  <a:pt x="1732" y="1150"/>
                  <a:pt x="1637" y="939"/>
                  <a:pt x="1534" y="732"/>
                </a:cubicBezTo>
                <a:cubicBezTo>
                  <a:pt x="1433" y="530"/>
                  <a:pt x="1326" y="316"/>
                  <a:pt x="1150" y="167"/>
                </a:cubicBezTo>
                <a:cubicBezTo>
                  <a:pt x="1030" y="67"/>
                  <a:pt x="875" y="0"/>
                  <a:pt x="718" y="0"/>
                </a:cubicBezTo>
                <a:close/>
              </a:path>
            </a:pathLst>
          </a:custGeom>
          <a:solidFill>
            <a:srgbClr val="FFC8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3" name="Google Shape;93;p8"/>
          <p:cNvGrpSpPr/>
          <p:nvPr/>
        </p:nvGrpSpPr>
        <p:grpSpPr>
          <a:xfrm>
            <a:off x="10646810" y="5712700"/>
            <a:ext cx="1926399" cy="1383891"/>
            <a:chOff x="7985107" y="4284525"/>
            <a:chExt cx="1444799" cy="1037918"/>
          </a:xfrm>
        </p:grpSpPr>
        <p:sp>
          <p:nvSpPr>
            <p:cNvPr id="94" name="Google Shape;94;p8"/>
            <p:cNvSpPr/>
            <p:nvPr/>
          </p:nvSpPr>
          <p:spPr>
            <a:xfrm rot="1190550">
              <a:off x="8053428" y="4487801"/>
              <a:ext cx="1308157" cy="631368"/>
            </a:xfrm>
            <a:custGeom>
              <a:avLst/>
              <a:gdLst/>
              <a:ahLst/>
              <a:cxnLst/>
              <a:rect l="l" t="t" r="r" b="b"/>
              <a:pathLst>
                <a:path w="17021" h="8215" extrusionOk="0">
                  <a:moveTo>
                    <a:pt x="0" y="1"/>
                  </a:moveTo>
                  <a:lnTo>
                    <a:pt x="0" y="1"/>
                  </a:lnTo>
                  <a:cubicBezTo>
                    <a:pt x="1565" y="1845"/>
                    <a:pt x="3180" y="3669"/>
                    <a:pt x="5086" y="5157"/>
                  </a:cubicBezTo>
                  <a:cubicBezTo>
                    <a:pt x="6992" y="6646"/>
                    <a:pt x="9221" y="7795"/>
                    <a:pt x="11618" y="8114"/>
                  </a:cubicBezTo>
                  <a:cubicBezTo>
                    <a:pt x="12155" y="8185"/>
                    <a:pt x="12694" y="8214"/>
                    <a:pt x="13234" y="8214"/>
                  </a:cubicBezTo>
                  <a:cubicBezTo>
                    <a:pt x="14497" y="8214"/>
                    <a:pt x="15765" y="8054"/>
                    <a:pt x="17020" y="7893"/>
                  </a:cubicBezTo>
                  <a:cubicBezTo>
                    <a:pt x="16274" y="7201"/>
                    <a:pt x="15527" y="6511"/>
                    <a:pt x="14781" y="5819"/>
                  </a:cubicBezTo>
                  <a:lnTo>
                    <a:pt x="13506" y="4654"/>
                  </a:lnTo>
                  <a:cubicBezTo>
                    <a:pt x="11124" y="2898"/>
                    <a:pt x="8613" y="1086"/>
                    <a:pt x="5685" y="661"/>
                  </a:cubicBezTo>
                  <a:cubicBezTo>
                    <a:pt x="3789" y="386"/>
                    <a:pt x="1782" y="706"/>
                    <a:pt x="0" y="1"/>
                  </a:cubicBezTo>
                  <a:close/>
                </a:path>
              </a:pathLst>
            </a:custGeom>
            <a:solidFill>
              <a:srgbClr val="529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8"/>
            <p:cNvSpPr/>
            <p:nvPr/>
          </p:nvSpPr>
          <p:spPr>
            <a:xfrm rot="1190550">
              <a:off x="8066274" y="4497266"/>
              <a:ext cx="1252667" cy="607158"/>
            </a:xfrm>
            <a:custGeom>
              <a:avLst/>
              <a:gdLst/>
              <a:ahLst/>
              <a:cxnLst/>
              <a:rect l="l" t="t" r="r" b="b"/>
              <a:pathLst>
                <a:path w="16299" h="7900" extrusionOk="0">
                  <a:moveTo>
                    <a:pt x="55" y="105"/>
                  </a:moveTo>
                  <a:cubicBezTo>
                    <a:pt x="2194" y="1033"/>
                    <a:pt x="4320" y="1989"/>
                    <a:pt x="6433" y="2973"/>
                  </a:cubicBezTo>
                  <a:lnTo>
                    <a:pt x="6433" y="2973"/>
                  </a:lnTo>
                  <a:cubicBezTo>
                    <a:pt x="8547" y="3956"/>
                    <a:pt x="10648" y="4968"/>
                    <a:pt x="12735" y="6007"/>
                  </a:cubicBezTo>
                  <a:lnTo>
                    <a:pt x="12735" y="6007"/>
                  </a:lnTo>
                  <a:cubicBezTo>
                    <a:pt x="13315" y="6296"/>
                    <a:pt x="13893" y="6587"/>
                    <a:pt x="14471" y="6879"/>
                  </a:cubicBezTo>
                  <a:lnTo>
                    <a:pt x="14471" y="6879"/>
                  </a:lnTo>
                  <a:cubicBezTo>
                    <a:pt x="14764" y="7029"/>
                    <a:pt x="15058" y="7178"/>
                    <a:pt x="15352" y="7328"/>
                  </a:cubicBezTo>
                  <a:lnTo>
                    <a:pt x="15352" y="7328"/>
                  </a:lnTo>
                  <a:cubicBezTo>
                    <a:pt x="15498" y="7403"/>
                    <a:pt x="15645" y="7478"/>
                    <a:pt x="15792" y="7554"/>
                  </a:cubicBezTo>
                  <a:lnTo>
                    <a:pt x="15792" y="7554"/>
                  </a:lnTo>
                  <a:cubicBezTo>
                    <a:pt x="15865" y="7592"/>
                    <a:pt x="15938" y="7629"/>
                    <a:pt x="16012" y="7667"/>
                  </a:cubicBezTo>
                  <a:lnTo>
                    <a:pt x="16012" y="7667"/>
                  </a:lnTo>
                  <a:cubicBezTo>
                    <a:pt x="16037" y="7680"/>
                    <a:pt x="16086" y="7696"/>
                    <a:pt x="16106" y="7716"/>
                  </a:cubicBezTo>
                  <a:lnTo>
                    <a:pt x="16106" y="7716"/>
                  </a:lnTo>
                  <a:cubicBezTo>
                    <a:pt x="16130" y="7723"/>
                    <a:pt x="16137" y="7736"/>
                    <a:pt x="16126" y="7753"/>
                  </a:cubicBezTo>
                  <a:lnTo>
                    <a:pt x="16126" y="7753"/>
                  </a:lnTo>
                  <a:cubicBezTo>
                    <a:pt x="16123" y="7763"/>
                    <a:pt x="16119" y="7767"/>
                    <a:pt x="16114" y="7764"/>
                  </a:cubicBezTo>
                  <a:lnTo>
                    <a:pt x="16114" y="7764"/>
                  </a:lnTo>
                  <a:cubicBezTo>
                    <a:pt x="16049" y="7747"/>
                    <a:pt x="16010" y="7846"/>
                    <a:pt x="16075" y="7863"/>
                  </a:cubicBezTo>
                  <a:lnTo>
                    <a:pt x="16075" y="7863"/>
                  </a:lnTo>
                  <a:cubicBezTo>
                    <a:pt x="16214" y="7900"/>
                    <a:pt x="16299" y="7709"/>
                    <a:pt x="16176" y="7633"/>
                  </a:cubicBezTo>
                  <a:lnTo>
                    <a:pt x="16176" y="7633"/>
                  </a:lnTo>
                  <a:cubicBezTo>
                    <a:pt x="16047" y="7553"/>
                    <a:pt x="15902" y="7492"/>
                    <a:pt x="15767" y="7422"/>
                  </a:cubicBezTo>
                  <a:lnTo>
                    <a:pt x="15767" y="7422"/>
                  </a:lnTo>
                  <a:cubicBezTo>
                    <a:pt x="15636" y="7355"/>
                    <a:pt x="15505" y="7288"/>
                    <a:pt x="15374" y="7222"/>
                  </a:cubicBezTo>
                  <a:lnTo>
                    <a:pt x="15374" y="7222"/>
                  </a:lnTo>
                  <a:cubicBezTo>
                    <a:pt x="14829" y="6942"/>
                    <a:pt x="14284" y="6665"/>
                    <a:pt x="13736" y="6390"/>
                  </a:cubicBezTo>
                  <a:lnTo>
                    <a:pt x="13736" y="6390"/>
                  </a:lnTo>
                  <a:cubicBezTo>
                    <a:pt x="12648" y="5843"/>
                    <a:pt x="11555" y="5302"/>
                    <a:pt x="10459" y="4770"/>
                  </a:cubicBezTo>
                  <a:lnTo>
                    <a:pt x="10459" y="4770"/>
                  </a:lnTo>
                  <a:cubicBezTo>
                    <a:pt x="9364" y="4237"/>
                    <a:pt x="8264" y="3712"/>
                    <a:pt x="7161" y="3195"/>
                  </a:cubicBezTo>
                  <a:lnTo>
                    <a:pt x="7161" y="3195"/>
                  </a:lnTo>
                  <a:cubicBezTo>
                    <a:pt x="6062" y="2680"/>
                    <a:pt x="4961" y="2173"/>
                    <a:pt x="3856" y="1673"/>
                  </a:cubicBezTo>
                  <a:lnTo>
                    <a:pt x="3856" y="1673"/>
                  </a:lnTo>
                  <a:cubicBezTo>
                    <a:pt x="2746" y="1171"/>
                    <a:pt x="1632" y="676"/>
                    <a:pt x="515" y="188"/>
                  </a:cubicBezTo>
                  <a:lnTo>
                    <a:pt x="515" y="188"/>
                  </a:lnTo>
                  <a:cubicBezTo>
                    <a:pt x="375" y="127"/>
                    <a:pt x="234" y="67"/>
                    <a:pt x="94" y="6"/>
                  </a:cubicBezTo>
                  <a:lnTo>
                    <a:pt x="94" y="6"/>
                  </a:lnTo>
                  <a:cubicBezTo>
                    <a:pt x="87" y="2"/>
                    <a:pt x="80" y="1"/>
                    <a:pt x="73" y="1"/>
                  </a:cubicBezTo>
                  <a:lnTo>
                    <a:pt x="73" y="1"/>
                  </a:lnTo>
                  <a:cubicBezTo>
                    <a:pt x="24" y="1"/>
                    <a:pt x="0" y="81"/>
                    <a:pt x="55" y="105"/>
                  </a:cubicBezTo>
                </a:path>
              </a:pathLst>
            </a:custGeom>
            <a:solidFill>
              <a:srgbClr val="F2F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8"/>
            <p:cNvSpPr/>
            <p:nvPr/>
          </p:nvSpPr>
          <p:spPr>
            <a:xfrm rot="1190550">
              <a:off x="8603624" y="4512313"/>
              <a:ext cx="98221" cy="224495"/>
            </a:xfrm>
            <a:custGeom>
              <a:avLst/>
              <a:gdLst/>
              <a:ahLst/>
              <a:cxnLst/>
              <a:rect l="l" t="t" r="r" b="b"/>
              <a:pathLst>
                <a:path w="1278" h="2921" extrusionOk="0">
                  <a:moveTo>
                    <a:pt x="15" y="76"/>
                  </a:moveTo>
                  <a:cubicBezTo>
                    <a:pt x="326" y="1029"/>
                    <a:pt x="705" y="1960"/>
                    <a:pt x="1150" y="2860"/>
                  </a:cubicBezTo>
                  <a:lnTo>
                    <a:pt x="1150" y="2860"/>
                  </a:lnTo>
                  <a:cubicBezTo>
                    <a:pt x="1180" y="2921"/>
                    <a:pt x="1277" y="2879"/>
                    <a:pt x="1247" y="2817"/>
                  </a:cubicBezTo>
                  <a:lnTo>
                    <a:pt x="1247" y="2817"/>
                  </a:lnTo>
                  <a:cubicBezTo>
                    <a:pt x="802" y="1917"/>
                    <a:pt x="423" y="988"/>
                    <a:pt x="112" y="33"/>
                  </a:cubicBezTo>
                  <a:lnTo>
                    <a:pt x="112" y="33"/>
                  </a:lnTo>
                  <a:cubicBezTo>
                    <a:pt x="105" y="10"/>
                    <a:pt x="87" y="1"/>
                    <a:pt x="70" y="1"/>
                  </a:cubicBezTo>
                  <a:lnTo>
                    <a:pt x="70" y="1"/>
                  </a:lnTo>
                  <a:cubicBezTo>
                    <a:pt x="38" y="1"/>
                    <a:pt x="1" y="34"/>
                    <a:pt x="15" y="76"/>
                  </a:cubicBezTo>
                </a:path>
              </a:pathLst>
            </a:custGeom>
            <a:solidFill>
              <a:srgbClr val="F2F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8"/>
            <p:cNvSpPr/>
            <p:nvPr/>
          </p:nvSpPr>
          <p:spPr>
            <a:xfrm rot="1190550">
              <a:off x="8548433" y="4805370"/>
              <a:ext cx="190832" cy="133882"/>
            </a:xfrm>
            <a:custGeom>
              <a:avLst/>
              <a:gdLst/>
              <a:ahLst/>
              <a:cxnLst/>
              <a:rect l="l" t="t" r="r" b="b"/>
              <a:pathLst>
                <a:path w="2483" h="1742" extrusionOk="0">
                  <a:moveTo>
                    <a:pt x="2385" y="4"/>
                  </a:moveTo>
                  <a:cubicBezTo>
                    <a:pt x="1501" y="376"/>
                    <a:pt x="703" y="931"/>
                    <a:pt x="47" y="1628"/>
                  </a:cubicBezTo>
                  <a:lnTo>
                    <a:pt x="47" y="1628"/>
                  </a:lnTo>
                  <a:cubicBezTo>
                    <a:pt x="0" y="1678"/>
                    <a:pt x="86" y="1741"/>
                    <a:pt x="132" y="1692"/>
                  </a:cubicBezTo>
                  <a:lnTo>
                    <a:pt x="132" y="1692"/>
                  </a:lnTo>
                  <a:cubicBezTo>
                    <a:pt x="776" y="1008"/>
                    <a:pt x="1561" y="465"/>
                    <a:pt x="2428" y="101"/>
                  </a:cubicBezTo>
                  <a:lnTo>
                    <a:pt x="2428" y="101"/>
                  </a:lnTo>
                  <a:cubicBezTo>
                    <a:pt x="2483" y="78"/>
                    <a:pt x="2456" y="0"/>
                    <a:pt x="2406" y="0"/>
                  </a:cubicBezTo>
                  <a:lnTo>
                    <a:pt x="2406" y="0"/>
                  </a:lnTo>
                  <a:cubicBezTo>
                    <a:pt x="2399" y="0"/>
                    <a:pt x="2392" y="1"/>
                    <a:pt x="2385" y="4"/>
                  </a:cubicBezTo>
                  <a:close/>
                </a:path>
              </a:pathLst>
            </a:custGeom>
            <a:solidFill>
              <a:srgbClr val="F2F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8"/>
            <p:cNvSpPr/>
            <p:nvPr/>
          </p:nvSpPr>
          <p:spPr>
            <a:xfrm rot="1190550">
              <a:off x="8600614" y="4851771"/>
              <a:ext cx="179458" cy="163779"/>
            </a:xfrm>
            <a:custGeom>
              <a:avLst/>
              <a:gdLst/>
              <a:ahLst/>
              <a:cxnLst/>
              <a:rect l="l" t="t" r="r" b="b"/>
              <a:pathLst>
                <a:path w="2335" h="2131" extrusionOk="0">
                  <a:moveTo>
                    <a:pt x="2238" y="5"/>
                  </a:moveTo>
                  <a:cubicBezTo>
                    <a:pt x="1332" y="447"/>
                    <a:pt x="560" y="1147"/>
                    <a:pt x="35" y="2008"/>
                  </a:cubicBezTo>
                  <a:lnTo>
                    <a:pt x="35" y="2008"/>
                  </a:lnTo>
                  <a:cubicBezTo>
                    <a:pt x="0" y="2067"/>
                    <a:pt x="85" y="2131"/>
                    <a:pt x="121" y="2072"/>
                  </a:cubicBezTo>
                  <a:lnTo>
                    <a:pt x="121" y="2072"/>
                  </a:lnTo>
                  <a:cubicBezTo>
                    <a:pt x="636" y="1226"/>
                    <a:pt x="1390" y="537"/>
                    <a:pt x="2281" y="103"/>
                  </a:cubicBezTo>
                  <a:lnTo>
                    <a:pt x="2281" y="103"/>
                  </a:lnTo>
                  <a:cubicBezTo>
                    <a:pt x="2334" y="77"/>
                    <a:pt x="2310" y="0"/>
                    <a:pt x="2262" y="0"/>
                  </a:cubicBezTo>
                  <a:lnTo>
                    <a:pt x="2262" y="0"/>
                  </a:lnTo>
                  <a:cubicBezTo>
                    <a:pt x="2255" y="0"/>
                    <a:pt x="2247" y="2"/>
                    <a:pt x="2238" y="5"/>
                  </a:cubicBezTo>
                  <a:close/>
                </a:path>
              </a:pathLst>
            </a:custGeom>
            <a:solidFill>
              <a:srgbClr val="F2F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8"/>
            <p:cNvSpPr/>
            <p:nvPr/>
          </p:nvSpPr>
          <p:spPr>
            <a:xfrm rot="1190550">
              <a:off x="8879410" y="4781055"/>
              <a:ext cx="66864" cy="209815"/>
            </a:xfrm>
            <a:custGeom>
              <a:avLst/>
              <a:gdLst/>
              <a:ahLst/>
              <a:cxnLst/>
              <a:rect l="l" t="t" r="r" b="b"/>
              <a:pathLst>
                <a:path w="870" h="2730" extrusionOk="0">
                  <a:moveTo>
                    <a:pt x="7" y="60"/>
                  </a:moveTo>
                  <a:cubicBezTo>
                    <a:pt x="167" y="951"/>
                    <a:pt x="415" y="1824"/>
                    <a:pt x="747" y="2666"/>
                  </a:cubicBezTo>
                  <a:lnTo>
                    <a:pt x="747" y="2666"/>
                  </a:lnTo>
                  <a:cubicBezTo>
                    <a:pt x="773" y="2730"/>
                    <a:pt x="870" y="2687"/>
                    <a:pt x="844" y="2623"/>
                  </a:cubicBezTo>
                  <a:lnTo>
                    <a:pt x="844" y="2623"/>
                  </a:lnTo>
                  <a:cubicBezTo>
                    <a:pt x="515" y="1790"/>
                    <a:pt x="270" y="926"/>
                    <a:pt x="113" y="44"/>
                  </a:cubicBezTo>
                  <a:lnTo>
                    <a:pt x="113" y="44"/>
                  </a:lnTo>
                  <a:cubicBezTo>
                    <a:pt x="107" y="14"/>
                    <a:pt x="84" y="0"/>
                    <a:pt x="60" y="0"/>
                  </a:cubicBezTo>
                  <a:lnTo>
                    <a:pt x="60" y="0"/>
                  </a:lnTo>
                  <a:cubicBezTo>
                    <a:pt x="31" y="0"/>
                    <a:pt x="1" y="22"/>
                    <a:pt x="7" y="60"/>
                  </a:cubicBezTo>
                </a:path>
              </a:pathLst>
            </a:custGeom>
            <a:solidFill>
              <a:srgbClr val="F2F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8"/>
            <p:cNvSpPr/>
            <p:nvPr/>
          </p:nvSpPr>
          <p:spPr>
            <a:xfrm rot="1190550">
              <a:off x="8929407" y="4859698"/>
              <a:ext cx="65635" cy="174616"/>
            </a:xfrm>
            <a:custGeom>
              <a:avLst/>
              <a:gdLst/>
              <a:ahLst/>
              <a:cxnLst/>
              <a:rect l="l" t="t" r="r" b="b"/>
              <a:pathLst>
                <a:path w="854" h="2272" extrusionOk="0">
                  <a:moveTo>
                    <a:pt x="16" y="74"/>
                  </a:moveTo>
                  <a:cubicBezTo>
                    <a:pt x="289" y="773"/>
                    <a:pt x="527" y="1484"/>
                    <a:pt x="730" y="2206"/>
                  </a:cubicBezTo>
                  <a:lnTo>
                    <a:pt x="730" y="2206"/>
                  </a:lnTo>
                  <a:cubicBezTo>
                    <a:pt x="748" y="2271"/>
                    <a:pt x="854" y="2255"/>
                    <a:pt x="835" y="2189"/>
                  </a:cubicBezTo>
                  <a:lnTo>
                    <a:pt x="835" y="2189"/>
                  </a:lnTo>
                  <a:cubicBezTo>
                    <a:pt x="630" y="1459"/>
                    <a:pt x="389" y="739"/>
                    <a:pt x="114" y="32"/>
                  </a:cubicBezTo>
                  <a:lnTo>
                    <a:pt x="114" y="32"/>
                  </a:lnTo>
                  <a:cubicBezTo>
                    <a:pt x="106" y="10"/>
                    <a:pt x="88" y="0"/>
                    <a:pt x="70" y="0"/>
                  </a:cubicBezTo>
                  <a:lnTo>
                    <a:pt x="70" y="0"/>
                  </a:lnTo>
                  <a:cubicBezTo>
                    <a:pt x="37" y="0"/>
                    <a:pt x="1" y="33"/>
                    <a:pt x="16" y="74"/>
                  </a:cubicBezTo>
                  <a:close/>
                </a:path>
              </a:pathLst>
            </a:custGeom>
            <a:solidFill>
              <a:srgbClr val="F2F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8"/>
            <p:cNvSpPr/>
            <p:nvPr/>
          </p:nvSpPr>
          <p:spPr>
            <a:xfrm rot="1190550">
              <a:off x="8652172" y="4798768"/>
              <a:ext cx="23441" cy="16524"/>
            </a:xfrm>
            <a:custGeom>
              <a:avLst/>
              <a:gdLst/>
              <a:ahLst/>
              <a:cxnLst/>
              <a:rect l="l" t="t" r="r" b="b"/>
              <a:pathLst>
                <a:path w="305" h="215" extrusionOk="0">
                  <a:moveTo>
                    <a:pt x="151" y="1"/>
                  </a:moveTo>
                  <a:cubicBezTo>
                    <a:pt x="49" y="1"/>
                    <a:pt x="0" y="163"/>
                    <a:pt x="114" y="207"/>
                  </a:cubicBezTo>
                  <a:cubicBezTo>
                    <a:pt x="128" y="213"/>
                    <a:pt x="141" y="215"/>
                    <a:pt x="154" y="215"/>
                  </a:cubicBezTo>
                  <a:cubicBezTo>
                    <a:pt x="256" y="215"/>
                    <a:pt x="305" y="53"/>
                    <a:pt x="192" y="9"/>
                  </a:cubicBezTo>
                  <a:cubicBezTo>
                    <a:pt x="177" y="3"/>
                    <a:pt x="164" y="1"/>
                    <a:pt x="151" y="1"/>
                  </a:cubicBezTo>
                  <a:close/>
                </a:path>
              </a:pathLst>
            </a:custGeom>
            <a:solidFill>
              <a:srgbClr val="F2F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8"/>
            <p:cNvSpPr/>
            <p:nvPr/>
          </p:nvSpPr>
          <p:spPr>
            <a:xfrm rot="1190550">
              <a:off x="8780673" y="4750183"/>
              <a:ext cx="23364" cy="16447"/>
            </a:xfrm>
            <a:custGeom>
              <a:avLst/>
              <a:gdLst/>
              <a:ahLst/>
              <a:cxnLst/>
              <a:rect l="l" t="t" r="r" b="b"/>
              <a:pathLst>
                <a:path w="304" h="214" extrusionOk="0">
                  <a:moveTo>
                    <a:pt x="150" y="1"/>
                  </a:moveTo>
                  <a:cubicBezTo>
                    <a:pt x="48" y="1"/>
                    <a:pt x="0" y="162"/>
                    <a:pt x="114" y="206"/>
                  </a:cubicBezTo>
                  <a:cubicBezTo>
                    <a:pt x="128" y="211"/>
                    <a:pt x="141" y="214"/>
                    <a:pt x="154" y="214"/>
                  </a:cubicBezTo>
                  <a:cubicBezTo>
                    <a:pt x="255" y="214"/>
                    <a:pt x="304" y="52"/>
                    <a:pt x="190" y="9"/>
                  </a:cubicBezTo>
                  <a:cubicBezTo>
                    <a:pt x="176" y="3"/>
                    <a:pt x="163" y="1"/>
                    <a:pt x="150" y="1"/>
                  </a:cubicBezTo>
                  <a:close/>
                </a:path>
              </a:pathLst>
            </a:custGeom>
            <a:solidFill>
              <a:srgbClr val="F2F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8"/>
            <p:cNvSpPr/>
            <p:nvPr/>
          </p:nvSpPr>
          <p:spPr>
            <a:xfrm rot="1190550">
              <a:off x="8762039" y="5005110"/>
              <a:ext cx="23518" cy="16524"/>
            </a:xfrm>
            <a:custGeom>
              <a:avLst/>
              <a:gdLst/>
              <a:ahLst/>
              <a:cxnLst/>
              <a:rect l="l" t="t" r="r" b="b"/>
              <a:pathLst>
                <a:path w="306" h="215" extrusionOk="0">
                  <a:moveTo>
                    <a:pt x="152" y="1"/>
                  </a:moveTo>
                  <a:cubicBezTo>
                    <a:pt x="50" y="1"/>
                    <a:pt x="1" y="162"/>
                    <a:pt x="114" y="207"/>
                  </a:cubicBezTo>
                  <a:cubicBezTo>
                    <a:pt x="128" y="212"/>
                    <a:pt x="141" y="215"/>
                    <a:pt x="154" y="215"/>
                  </a:cubicBezTo>
                  <a:cubicBezTo>
                    <a:pt x="256" y="215"/>
                    <a:pt x="305" y="53"/>
                    <a:pt x="192" y="8"/>
                  </a:cubicBezTo>
                  <a:cubicBezTo>
                    <a:pt x="178" y="3"/>
                    <a:pt x="164" y="1"/>
                    <a:pt x="152" y="1"/>
                  </a:cubicBezTo>
                  <a:close/>
                </a:path>
              </a:pathLst>
            </a:custGeom>
            <a:solidFill>
              <a:srgbClr val="F2F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8"/>
            <p:cNvSpPr/>
            <p:nvPr/>
          </p:nvSpPr>
          <p:spPr>
            <a:xfrm rot="1190550">
              <a:off x="8956148" y="5142862"/>
              <a:ext cx="23364" cy="16447"/>
            </a:xfrm>
            <a:custGeom>
              <a:avLst/>
              <a:gdLst/>
              <a:ahLst/>
              <a:cxnLst/>
              <a:rect l="l" t="t" r="r" b="b"/>
              <a:pathLst>
                <a:path w="304" h="214" extrusionOk="0">
                  <a:moveTo>
                    <a:pt x="150" y="0"/>
                  </a:moveTo>
                  <a:cubicBezTo>
                    <a:pt x="48" y="0"/>
                    <a:pt x="0" y="162"/>
                    <a:pt x="113" y="206"/>
                  </a:cubicBezTo>
                  <a:cubicBezTo>
                    <a:pt x="127" y="212"/>
                    <a:pt x="141" y="214"/>
                    <a:pt x="153" y="214"/>
                  </a:cubicBezTo>
                  <a:cubicBezTo>
                    <a:pt x="255" y="214"/>
                    <a:pt x="304" y="52"/>
                    <a:pt x="190" y="8"/>
                  </a:cubicBezTo>
                  <a:cubicBezTo>
                    <a:pt x="176" y="3"/>
                    <a:pt x="163" y="0"/>
                    <a:pt x="150" y="0"/>
                  </a:cubicBezTo>
                  <a:close/>
                </a:path>
              </a:pathLst>
            </a:custGeom>
            <a:solidFill>
              <a:srgbClr val="F2F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" name="Google Shape;105;p8"/>
          <p:cNvGrpSpPr/>
          <p:nvPr/>
        </p:nvGrpSpPr>
        <p:grpSpPr>
          <a:xfrm flipH="1">
            <a:off x="11200638" y="3844386"/>
            <a:ext cx="1530663" cy="1462223"/>
            <a:chOff x="-3867050" y="1607428"/>
            <a:chExt cx="726121" cy="693654"/>
          </a:xfrm>
        </p:grpSpPr>
        <p:sp>
          <p:nvSpPr>
            <p:cNvPr id="106" name="Google Shape;106;p8"/>
            <p:cNvSpPr/>
            <p:nvPr/>
          </p:nvSpPr>
          <p:spPr>
            <a:xfrm rot="4500026">
              <a:off x="-3782323" y="1652965"/>
              <a:ext cx="556666" cy="602580"/>
            </a:xfrm>
            <a:custGeom>
              <a:avLst/>
              <a:gdLst/>
              <a:ahLst/>
              <a:cxnLst/>
              <a:rect l="l" t="t" r="r" b="b"/>
              <a:pathLst>
                <a:path w="8014" h="8675" extrusionOk="0">
                  <a:moveTo>
                    <a:pt x="871" y="1"/>
                  </a:moveTo>
                  <a:cubicBezTo>
                    <a:pt x="766" y="1"/>
                    <a:pt x="679" y="16"/>
                    <a:pt x="614" y="46"/>
                  </a:cubicBezTo>
                  <a:cubicBezTo>
                    <a:pt x="0" y="327"/>
                    <a:pt x="1123" y="3747"/>
                    <a:pt x="2282" y="5234"/>
                  </a:cubicBezTo>
                  <a:cubicBezTo>
                    <a:pt x="4207" y="7704"/>
                    <a:pt x="6068" y="8675"/>
                    <a:pt x="6897" y="8675"/>
                  </a:cubicBezTo>
                  <a:cubicBezTo>
                    <a:pt x="7019" y="8675"/>
                    <a:pt x="7120" y="8653"/>
                    <a:pt x="7194" y="8612"/>
                  </a:cubicBezTo>
                  <a:cubicBezTo>
                    <a:pt x="8014" y="8162"/>
                    <a:pt x="7175" y="5049"/>
                    <a:pt x="5965" y="3546"/>
                  </a:cubicBezTo>
                  <a:cubicBezTo>
                    <a:pt x="3984" y="1081"/>
                    <a:pt x="1759" y="1"/>
                    <a:pt x="871" y="1"/>
                  </a:cubicBezTo>
                  <a:close/>
                </a:path>
              </a:pathLst>
            </a:custGeom>
            <a:solidFill>
              <a:srgbClr val="529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 rot="4500026">
              <a:off x="-3745758" y="1653988"/>
              <a:ext cx="481995" cy="597996"/>
            </a:xfrm>
            <a:custGeom>
              <a:avLst/>
              <a:gdLst/>
              <a:ahLst/>
              <a:cxnLst/>
              <a:rect l="l" t="t" r="r" b="b"/>
              <a:pathLst>
                <a:path w="6939" h="8609" extrusionOk="0">
                  <a:moveTo>
                    <a:pt x="4440" y="6116"/>
                  </a:moveTo>
                  <a:cubicBezTo>
                    <a:pt x="4442" y="6116"/>
                    <a:pt x="4457" y="6126"/>
                    <a:pt x="4505" y="6158"/>
                  </a:cubicBezTo>
                  <a:lnTo>
                    <a:pt x="4459" y="6145"/>
                  </a:lnTo>
                  <a:cubicBezTo>
                    <a:pt x="4458" y="6146"/>
                    <a:pt x="4457" y="6146"/>
                    <a:pt x="4456" y="6146"/>
                  </a:cubicBezTo>
                  <a:cubicBezTo>
                    <a:pt x="4450" y="6146"/>
                    <a:pt x="4437" y="6142"/>
                    <a:pt x="4415" y="6132"/>
                  </a:cubicBezTo>
                  <a:lnTo>
                    <a:pt x="4415" y="6132"/>
                  </a:lnTo>
                  <a:lnTo>
                    <a:pt x="4459" y="6145"/>
                  </a:lnTo>
                  <a:cubicBezTo>
                    <a:pt x="4469" y="6142"/>
                    <a:pt x="4438" y="6116"/>
                    <a:pt x="4440" y="6116"/>
                  </a:cubicBezTo>
                  <a:close/>
                  <a:moveTo>
                    <a:pt x="112" y="1"/>
                  </a:moveTo>
                  <a:cubicBezTo>
                    <a:pt x="107" y="3"/>
                    <a:pt x="102" y="4"/>
                    <a:pt x="97" y="7"/>
                  </a:cubicBezTo>
                  <a:cubicBezTo>
                    <a:pt x="85" y="12"/>
                    <a:pt x="73" y="19"/>
                    <a:pt x="63" y="27"/>
                  </a:cubicBezTo>
                  <a:cubicBezTo>
                    <a:pt x="345" y="408"/>
                    <a:pt x="708" y="908"/>
                    <a:pt x="1027" y="1321"/>
                  </a:cubicBezTo>
                  <a:cubicBezTo>
                    <a:pt x="1129" y="1454"/>
                    <a:pt x="1231" y="1587"/>
                    <a:pt x="1332" y="1720"/>
                  </a:cubicBezTo>
                  <a:cubicBezTo>
                    <a:pt x="863" y="1406"/>
                    <a:pt x="440" y="1299"/>
                    <a:pt x="0" y="1151"/>
                  </a:cubicBezTo>
                  <a:lnTo>
                    <a:pt x="0" y="1151"/>
                  </a:lnTo>
                  <a:cubicBezTo>
                    <a:pt x="11" y="1209"/>
                    <a:pt x="24" y="1269"/>
                    <a:pt x="38" y="1330"/>
                  </a:cubicBezTo>
                  <a:cubicBezTo>
                    <a:pt x="173" y="1387"/>
                    <a:pt x="309" y="1443"/>
                    <a:pt x="444" y="1498"/>
                  </a:cubicBezTo>
                  <a:cubicBezTo>
                    <a:pt x="770" y="1635"/>
                    <a:pt x="1132" y="1742"/>
                    <a:pt x="1406" y="1909"/>
                  </a:cubicBezTo>
                  <a:cubicBezTo>
                    <a:pt x="1426" y="1917"/>
                    <a:pt x="1430" y="1919"/>
                    <a:pt x="1429" y="1919"/>
                  </a:cubicBezTo>
                  <a:cubicBezTo>
                    <a:pt x="1428" y="1919"/>
                    <a:pt x="1421" y="1917"/>
                    <a:pt x="1420" y="1917"/>
                  </a:cubicBezTo>
                  <a:lnTo>
                    <a:pt x="1420" y="1917"/>
                  </a:lnTo>
                  <a:cubicBezTo>
                    <a:pt x="1419" y="1917"/>
                    <a:pt x="1424" y="1919"/>
                    <a:pt x="1446" y="1929"/>
                  </a:cubicBezTo>
                  <a:cubicBezTo>
                    <a:pt x="1454" y="1932"/>
                    <a:pt x="1465" y="1934"/>
                    <a:pt x="1477" y="1934"/>
                  </a:cubicBezTo>
                  <a:cubicBezTo>
                    <a:pt x="1482" y="1934"/>
                    <a:pt x="1487" y="1933"/>
                    <a:pt x="1492" y="1932"/>
                  </a:cubicBezTo>
                  <a:cubicBezTo>
                    <a:pt x="1847" y="2403"/>
                    <a:pt x="2194" y="2877"/>
                    <a:pt x="2534" y="3355"/>
                  </a:cubicBezTo>
                  <a:cubicBezTo>
                    <a:pt x="2086" y="3076"/>
                    <a:pt x="1184" y="2712"/>
                    <a:pt x="351" y="2402"/>
                  </a:cubicBezTo>
                  <a:lnTo>
                    <a:pt x="351" y="2402"/>
                  </a:lnTo>
                  <a:cubicBezTo>
                    <a:pt x="371" y="2460"/>
                    <a:pt x="392" y="2516"/>
                    <a:pt x="413" y="2574"/>
                  </a:cubicBezTo>
                  <a:cubicBezTo>
                    <a:pt x="1008" y="2824"/>
                    <a:pt x="1595" y="3081"/>
                    <a:pt x="2240" y="3315"/>
                  </a:cubicBezTo>
                  <a:cubicBezTo>
                    <a:pt x="2323" y="3347"/>
                    <a:pt x="2316" y="3357"/>
                    <a:pt x="2493" y="3422"/>
                  </a:cubicBezTo>
                  <a:cubicBezTo>
                    <a:pt x="2497" y="3424"/>
                    <a:pt x="2555" y="3441"/>
                    <a:pt x="2602" y="3450"/>
                  </a:cubicBezTo>
                  <a:cubicBezTo>
                    <a:pt x="2681" y="3562"/>
                    <a:pt x="2761" y="3674"/>
                    <a:pt x="2840" y="3788"/>
                  </a:cubicBezTo>
                  <a:cubicBezTo>
                    <a:pt x="2476" y="3611"/>
                    <a:pt x="2032" y="3456"/>
                    <a:pt x="1711" y="3319"/>
                  </a:cubicBezTo>
                  <a:cubicBezTo>
                    <a:pt x="1314" y="3150"/>
                    <a:pt x="919" y="2978"/>
                    <a:pt x="508" y="2827"/>
                  </a:cubicBezTo>
                  <a:lnTo>
                    <a:pt x="508" y="2827"/>
                  </a:lnTo>
                  <a:cubicBezTo>
                    <a:pt x="524" y="2868"/>
                    <a:pt x="540" y="2909"/>
                    <a:pt x="556" y="2950"/>
                  </a:cubicBezTo>
                  <a:cubicBezTo>
                    <a:pt x="1103" y="3155"/>
                    <a:pt x="1516" y="3331"/>
                    <a:pt x="2001" y="3535"/>
                  </a:cubicBezTo>
                  <a:cubicBezTo>
                    <a:pt x="2035" y="3549"/>
                    <a:pt x="2069" y="3563"/>
                    <a:pt x="2104" y="3577"/>
                  </a:cubicBezTo>
                  <a:cubicBezTo>
                    <a:pt x="2206" y="3618"/>
                    <a:pt x="2309" y="3658"/>
                    <a:pt x="2411" y="3698"/>
                  </a:cubicBezTo>
                  <a:cubicBezTo>
                    <a:pt x="2444" y="3712"/>
                    <a:pt x="2477" y="3726"/>
                    <a:pt x="2510" y="3739"/>
                  </a:cubicBezTo>
                  <a:cubicBezTo>
                    <a:pt x="2660" y="3803"/>
                    <a:pt x="2837" y="3886"/>
                    <a:pt x="2944" y="3937"/>
                  </a:cubicBezTo>
                  <a:cubicBezTo>
                    <a:pt x="3243" y="4364"/>
                    <a:pt x="3535" y="4794"/>
                    <a:pt x="3823" y="5227"/>
                  </a:cubicBezTo>
                  <a:cubicBezTo>
                    <a:pt x="2902" y="4746"/>
                    <a:pt x="1923" y="4340"/>
                    <a:pt x="1014" y="3968"/>
                  </a:cubicBezTo>
                  <a:lnTo>
                    <a:pt x="1014" y="3968"/>
                  </a:lnTo>
                  <a:cubicBezTo>
                    <a:pt x="1043" y="4025"/>
                    <a:pt x="1071" y="4082"/>
                    <a:pt x="1101" y="4138"/>
                  </a:cubicBezTo>
                  <a:cubicBezTo>
                    <a:pt x="1171" y="4165"/>
                    <a:pt x="1240" y="4194"/>
                    <a:pt x="1308" y="4223"/>
                  </a:cubicBezTo>
                  <a:cubicBezTo>
                    <a:pt x="2130" y="4588"/>
                    <a:pt x="2874" y="4954"/>
                    <a:pt x="3771" y="5346"/>
                  </a:cubicBezTo>
                  <a:cubicBezTo>
                    <a:pt x="3845" y="5379"/>
                    <a:pt x="3906" y="5405"/>
                    <a:pt x="3954" y="5424"/>
                  </a:cubicBezTo>
                  <a:cubicBezTo>
                    <a:pt x="4061" y="5588"/>
                    <a:pt x="4168" y="5752"/>
                    <a:pt x="4275" y="5917"/>
                  </a:cubicBezTo>
                  <a:cubicBezTo>
                    <a:pt x="3288" y="5431"/>
                    <a:pt x="2247" y="4898"/>
                    <a:pt x="1285" y="4472"/>
                  </a:cubicBezTo>
                  <a:lnTo>
                    <a:pt x="1285" y="4472"/>
                  </a:lnTo>
                  <a:cubicBezTo>
                    <a:pt x="1325" y="4540"/>
                    <a:pt x="1364" y="4606"/>
                    <a:pt x="1404" y="4671"/>
                  </a:cubicBezTo>
                  <a:cubicBezTo>
                    <a:pt x="1651" y="4805"/>
                    <a:pt x="1900" y="4943"/>
                    <a:pt x="2164" y="5077"/>
                  </a:cubicBezTo>
                  <a:cubicBezTo>
                    <a:pt x="2164" y="5077"/>
                    <a:pt x="2711" y="5346"/>
                    <a:pt x="3037" y="5504"/>
                  </a:cubicBezTo>
                  <a:cubicBezTo>
                    <a:pt x="3478" y="5713"/>
                    <a:pt x="3926" y="5910"/>
                    <a:pt x="4373" y="6114"/>
                  </a:cubicBezTo>
                  <a:cubicBezTo>
                    <a:pt x="4389" y="6122"/>
                    <a:pt x="4403" y="6128"/>
                    <a:pt x="4415" y="6132"/>
                  </a:cubicBezTo>
                  <a:lnTo>
                    <a:pt x="4414" y="6132"/>
                  </a:lnTo>
                  <a:cubicBezTo>
                    <a:pt x="4548" y="6342"/>
                    <a:pt x="4682" y="6551"/>
                    <a:pt x="4813" y="6762"/>
                  </a:cubicBezTo>
                  <a:cubicBezTo>
                    <a:pt x="4789" y="6766"/>
                    <a:pt x="4775" y="6770"/>
                    <a:pt x="4778" y="6772"/>
                  </a:cubicBezTo>
                  <a:cubicBezTo>
                    <a:pt x="4680" y="6756"/>
                    <a:pt x="4670" y="6747"/>
                    <a:pt x="4607" y="6740"/>
                  </a:cubicBezTo>
                  <a:cubicBezTo>
                    <a:pt x="4015" y="6683"/>
                    <a:pt x="3438" y="6501"/>
                    <a:pt x="2677" y="6265"/>
                  </a:cubicBezTo>
                  <a:lnTo>
                    <a:pt x="2677" y="6265"/>
                  </a:lnTo>
                  <a:cubicBezTo>
                    <a:pt x="2760" y="6353"/>
                    <a:pt x="2843" y="6439"/>
                    <a:pt x="2925" y="6522"/>
                  </a:cubicBezTo>
                  <a:cubicBezTo>
                    <a:pt x="3183" y="6605"/>
                    <a:pt x="3444" y="6681"/>
                    <a:pt x="3711" y="6763"/>
                  </a:cubicBezTo>
                  <a:cubicBezTo>
                    <a:pt x="3983" y="6842"/>
                    <a:pt x="4285" y="6898"/>
                    <a:pt x="4561" y="6898"/>
                  </a:cubicBezTo>
                  <a:cubicBezTo>
                    <a:pt x="4671" y="6898"/>
                    <a:pt x="4777" y="6889"/>
                    <a:pt x="4875" y="6869"/>
                  </a:cubicBezTo>
                  <a:cubicBezTo>
                    <a:pt x="4876" y="6868"/>
                    <a:pt x="4878" y="6868"/>
                    <a:pt x="4880" y="6868"/>
                  </a:cubicBezTo>
                  <a:cubicBezTo>
                    <a:pt x="5061" y="7157"/>
                    <a:pt x="5239" y="7448"/>
                    <a:pt x="5414" y="7739"/>
                  </a:cubicBezTo>
                  <a:cubicBezTo>
                    <a:pt x="5392" y="7738"/>
                    <a:pt x="5369" y="7737"/>
                    <a:pt x="5341" y="7737"/>
                  </a:cubicBezTo>
                  <a:cubicBezTo>
                    <a:pt x="5341" y="7737"/>
                    <a:pt x="4872" y="7690"/>
                    <a:pt x="4611" y="7651"/>
                  </a:cubicBezTo>
                  <a:cubicBezTo>
                    <a:pt x="4437" y="7624"/>
                    <a:pt x="4267" y="7596"/>
                    <a:pt x="4099" y="7563"/>
                  </a:cubicBezTo>
                  <a:lnTo>
                    <a:pt x="4099" y="7563"/>
                  </a:lnTo>
                  <a:cubicBezTo>
                    <a:pt x="4170" y="7618"/>
                    <a:pt x="4242" y="7671"/>
                    <a:pt x="4312" y="7722"/>
                  </a:cubicBezTo>
                  <a:cubicBezTo>
                    <a:pt x="4469" y="7750"/>
                    <a:pt x="4633" y="7776"/>
                    <a:pt x="4807" y="7800"/>
                  </a:cubicBezTo>
                  <a:cubicBezTo>
                    <a:pt x="4936" y="7816"/>
                    <a:pt x="5065" y="7824"/>
                    <a:pt x="5193" y="7824"/>
                  </a:cubicBezTo>
                  <a:cubicBezTo>
                    <a:pt x="5207" y="7824"/>
                    <a:pt x="5221" y="7824"/>
                    <a:pt x="5235" y="7823"/>
                  </a:cubicBezTo>
                  <a:cubicBezTo>
                    <a:pt x="5355" y="7821"/>
                    <a:pt x="5425" y="7821"/>
                    <a:pt x="5463" y="7819"/>
                  </a:cubicBezTo>
                  <a:cubicBezTo>
                    <a:pt x="5588" y="8027"/>
                    <a:pt x="5712" y="8235"/>
                    <a:pt x="5834" y="8443"/>
                  </a:cubicBezTo>
                  <a:cubicBezTo>
                    <a:pt x="5857" y="8482"/>
                    <a:pt x="5881" y="8520"/>
                    <a:pt x="5903" y="8559"/>
                  </a:cubicBezTo>
                  <a:cubicBezTo>
                    <a:pt x="5977" y="8580"/>
                    <a:pt x="6046" y="8596"/>
                    <a:pt x="6113" y="8608"/>
                  </a:cubicBezTo>
                  <a:cubicBezTo>
                    <a:pt x="6021" y="8458"/>
                    <a:pt x="5929" y="8308"/>
                    <a:pt x="5835" y="8158"/>
                  </a:cubicBezTo>
                  <a:lnTo>
                    <a:pt x="5829" y="8146"/>
                  </a:lnTo>
                  <a:lnTo>
                    <a:pt x="5809" y="8114"/>
                  </a:lnTo>
                  <a:cubicBezTo>
                    <a:pt x="5944" y="8036"/>
                    <a:pt x="6375" y="7716"/>
                    <a:pt x="6604" y="7420"/>
                  </a:cubicBezTo>
                  <a:cubicBezTo>
                    <a:pt x="6717" y="7273"/>
                    <a:pt x="6829" y="7126"/>
                    <a:pt x="6939" y="6977"/>
                  </a:cubicBezTo>
                  <a:cubicBezTo>
                    <a:pt x="6927" y="6907"/>
                    <a:pt x="6913" y="6836"/>
                    <a:pt x="6899" y="6764"/>
                  </a:cubicBezTo>
                  <a:cubicBezTo>
                    <a:pt x="6622" y="7129"/>
                    <a:pt x="6338" y="7492"/>
                    <a:pt x="6033" y="7856"/>
                  </a:cubicBezTo>
                  <a:cubicBezTo>
                    <a:pt x="5988" y="7911"/>
                    <a:pt x="5937" y="7962"/>
                    <a:pt x="5888" y="8015"/>
                  </a:cubicBezTo>
                  <a:cubicBezTo>
                    <a:pt x="5855" y="8049"/>
                    <a:pt x="5846" y="8058"/>
                    <a:pt x="5845" y="8059"/>
                  </a:cubicBezTo>
                  <a:lnTo>
                    <a:pt x="5845" y="8059"/>
                  </a:lnTo>
                  <a:cubicBezTo>
                    <a:pt x="5846" y="8058"/>
                    <a:pt x="5854" y="8049"/>
                    <a:pt x="5852" y="8049"/>
                  </a:cubicBezTo>
                  <a:lnTo>
                    <a:pt x="5852" y="8049"/>
                  </a:lnTo>
                  <a:cubicBezTo>
                    <a:pt x="5850" y="8049"/>
                    <a:pt x="5837" y="8058"/>
                    <a:pt x="5796" y="8095"/>
                  </a:cubicBezTo>
                  <a:lnTo>
                    <a:pt x="5796" y="8095"/>
                  </a:lnTo>
                  <a:cubicBezTo>
                    <a:pt x="5637" y="7835"/>
                    <a:pt x="5475" y="7576"/>
                    <a:pt x="5312" y="7317"/>
                  </a:cubicBezTo>
                  <a:cubicBezTo>
                    <a:pt x="5416" y="7227"/>
                    <a:pt x="5652" y="7017"/>
                    <a:pt x="5802" y="6832"/>
                  </a:cubicBezTo>
                  <a:cubicBezTo>
                    <a:pt x="6001" y="6588"/>
                    <a:pt x="6188" y="6338"/>
                    <a:pt x="6363" y="6082"/>
                  </a:cubicBezTo>
                  <a:cubicBezTo>
                    <a:pt x="6443" y="5964"/>
                    <a:pt x="6528" y="5845"/>
                    <a:pt x="6611" y="5725"/>
                  </a:cubicBezTo>
                  <a:cubicBezTo>
                    <a:pt x="6600" y="5694"/>
                    <a:pt x="6589" y="5662"/>
                    <a:pt x="6577" y="5631"/>
                  </a:cubicBezTo>
                  <a:cubicBezTo>
                    <a:pt x="6294" y="6061"/>
                    <a:pt x="5946" y="6475"/>
                    <a:pt x="5613" y="6884"/>
                  </a:cubicBezTo>
                  <a:cubicBezTo>
                    <a:pt x="5509" y="7010"/>
                    <a:pt x="5338" y="7109"/>
                    <a:pt x="5255" y="7227"/>
                  </a:cubicBezTo>
                  <a:cubicBezTo>
                    <a:pt x="5176" y="7100"/>
                    <a:pt x="5096" y="6973"/>
                    <a:pt x="5014" y="6845"/>
                  </a:cubicBezTo>
                  <a:cubicBezTo>
                    <a:pt x="5061" y="6778"/>
                    <a:pt x="5016" y="6755"/>
                    <a:pt x="4954" y="6750"/>
                  </a:cubicBezTo>
                  <a:cubicBezTo>
                    <a:pt x="4852" y="6590"/>
                    <a:pt x="4749" y="6429"/>
                    <a:pt x="4646" y="6268"/>
                  </a:cubicBezTo>
                  <a:cubicBezTo>
                    <a:pt x="4658" y="6264"/>
                    <a:pt x="4666" y="6260"/>
                    <a:pt x="4666" y="6260"/>
                  </a:cubicBezTo>
                  <a:cubicBezTo>
                    <a:pt x="5162" y="5719"/>
                    <a:pt x="5693" y="5142"/>
                    <a:pt x="6087" y="4505"/>
                  </a:cubicBezTo>
                  <a:cubicBezTo>
                    <a:pt x="6061" y="4456"/>
                    <a:pt x="6035" y="4408"/>
                    <a:pt x="6010" y="4361"/>
                  </a:cubicBezTo>
                  <a:cubicBezTo>
                    <a:pt x="5630" y="5022"/>
                    <a:pt x="5083" y="5614"/>
                    <a:pt x="4605" y="6205"/>
                  </a:cubicBezTo>
                  <a:cubicBezTo>
                    <a:pt x="4588" y="6178"/>
                    <a:pt x="4572" y="6153"/>
                    <a:pt x="4555" y="6128"/>
                  </a:cubicBezTo>
                  <a:cubicBezTo>
                    <a:pt x="4605" y="6034"/>
                    <a:pt x="4671" y="5861"/>
                    <a:pt x="4742" y="5710"/>
                  </a:cubicBezTo>
                  <a:cubicBezTo>
                    <a:pt x="4901" y="5379"/>
                    <a:pt x="5089" y="5058"/>
                    <a:pt x="5251" y="4727"/>
                  </a:cubicBezTo>
                  <a:lnTo>
                    <a:pt x="5356" y="4516"/>
                  </a:lnTo>
                  <a:cubicBezTo>
                    <a:pt x="5467" y="4284"/>
                    <a:pt x="5576" y="4051"/>
                    <a:pt x="5676" y="3815"/>
                  </a:cubicBezTo>
                  <a:cubicBezTo>
                    <a:pt x="5644" y="3767"/>
                    <a:pt x="5611" y="3721"/>
                    <a:pt x="5577" y="3674"/>
                  </a:cubicBezTo>
                  <a:cubicBezTo>
                    <a:pt x="5468" y="3918"/>
                    <a:pt x="5354" y="4159"/>
                    <a:pt x="5240" y="4400"/>
                  </a:cubicBezTo>
                  <a:cubicBezTo>
                    <a:pt x="5240" y="4400"/>
                    <a:pt x="5067" y="4774"/>
                    <a:pt x="4959" y="5014"/>
                  </a:cubicBezTo>
                  <a:cubicBezTo>
                    <a:pt x="4879" y="5187"/>
                    <a:pt x="4789" y="5358"/>
                    <a:pt x="4707" y="5530"/>
                  </a:cubicBezTo>
                  <a:cubicBezTo>
                    <a:pt x="4633" y="5690"/>
                    <a:pt x="4518" y="5861"/>
                    <a:pt x="4482" y="6015"/>
                  </a:cubicBezTo>
                  <a:cubicBezTo>
                    <a:pt x="4368" y="5841"/>
                    <a:pt x="4254" y="5665"/>
                    <a:pt x="4139" y="5490"/>
                  </a:cubicBezTo>
                  <a:lnTo>
                    <a:pt x="4139" y="5490"/>
                  </a:lnTo>
                  <a:cubicBezTo>
                    <a:pt x="4143" y="5490"/>
                    <a:pt x="4145" y="5491"/>
                    <a:pt x="4146" y="5491"/>
                  </a:cubicBezTo>
                  <a:cubicBezTo>
                    <a:pt x="4148" y="5491"/>
                    <a:pt x="4148" y="5490"/>
                    <a:pt x="4148" y="5490"/>
                  </a:cubicBezTo>
                  <a:lnTo>
                    <a:pt x="4109" y="5444"/>
                  </a:lnTo>
                  <a:cubicBezTo>
                    <a:pt x="3983" y="5254"/>
                    <a:pt x="3856" y="5063"/>
                    <a:pt x="3728" y="4873"/>
                  </a:cubicBezTo>
                  <a:cubicBezTo>
                    <a:pt x="3761" y="4773"/>
                    <a:pt x="3891" y="4386"/>
                    <a:pt x="4020" y="4109"/>
                  </a:cubicBezTo>
                  <a:cubicBezTo>
                    <a:pt x="4250" y="3611"/>
                    <a:pt x="4437" y="3099"/>
                    <a:pt x="4641" y="2588"/>
                  </a:cubicBezTo>
                  <a:cubicBezTo>
                    <a:pt x="4602" y="2549"/>
                    <a:pt x="4564" y="2509"/>
                    <a:pt x="4525" y="2470"/>
                  </a:cubicBezTo>
                  <a:cubicBezTo>
                    <a:pt x="4164" y="3185"/>
                    <a:pt x="3842" y="3922"/>
                    <a:pt x="3661" y="4688"/>
                  </a:cubicBezTo>
                  <a:cubicBezTo>
                    <a:pt x="3656" y="4712"/>
                    <a:pt x="3653" y="4737"/>
                    <a:pt x="3652" y="4761"/>
                  </a:cubicBezTo>
                  <a:cubicBezTo>
                    <a:pt x="3542" y="4598"/>
                    <a:pt x="3431" y="4436"/>
                    <a:pt x="3320" y="4272"/>
                  </a:cubicBezTo>
                  <a:cubicBezTo>
                    <a:pt x="3362" y="4164"/>
                    <a:pt x="3451" y="3932"/>
                    <a:pt x="3492" y="3752"/>
                  </a:cubicBezTo>
                  <a:cubicBezTo>
                    <a:pt x="3631" y="3136"/>
                    <a:pt x="3825" y="2523"/>
                    <a:pt x="3927" y="1901"/>
                  </a:cubicBezTo>
                  <a:cubicBezTo>
                    <a:pt x="3894" y="1871"/>
                    <a:pt x="3860" y="1842"/>
                    <a:pt x="3827" y="1812"/>
                  </a:cubicBezTo>
                  <a:cubicBezTo>
                    <a:pt x="3692" y="2626"/>
                    <a:pt x="3444" y="3428"/>
                    <a:pt x="3289" y="4226"/>
                  </a:cubicBezTo>
                  <a:lnTo>
                    <a:pt x="3289" y="4229"/>
                  </a:lnTo>
                  <a:cubicBezTo>
                    <a:pt x="3229" y="4141"/>
                    <a:pt x="3169" y="4054"/>
                    <a:pt x="3108" y="3967"/>
                  </a:cubicBezTo>
                  <a:cubicBezTo>
                    <a:pt x="3107" y="3951"/>
                    <a:pt x="3100" y="3926"/>
                    <a:pt x="3068" y="3907"/>
                  </a:cubicBezTo>
                  <a:lnTo>
                    <a:pt x="3066" y="3906"/>
                  </a:lnTo>
                  <a:cubicBezTo>
                    <a:pt x="2778" y="3494"/>
                    <a:pt x="2486" y="3085"/>
                    <a:pt x="2186" y="2677"/>
                  </a:cubicBezTo>
                  <a:cubicBezTo>
                    <a:pt x="2194" y="2617"/>
                    <a:pt x="2203" y="2528"/>
                    <a:pt x="2209" y="2399"/>
                  </a:cubicBezTo>
                  <a:cubicBezTo>
                    <a:pt x="2235" y="1853"/>
                    <a:pt x="2372" y="1311"/>
                    <a:pt x="2433" y="774"/>
                  </a:cubicBezTo>
                  <a:cubicBezTo>
                    <a:pt x="2389" y="747"/>
                    <a:pt x="2346" y="720"/>
                    <a:pt x="2303" y="695"/>
                  </a:cubicBezTo>
                  <a:cubicBezTo>
                    <a:pt x="2301" y="720"/>
                    <a:pt x="2299" y="745"/>
                    <a:pt x="2296" y="767"/>
                  </a:cubicBezTo>
                  <a:cubicBezTo>
                    <a:pt x="2233" y="1372"/>
                    <a:pt x="2058" y="1978"/>
                    <a:pt x="2117" y="2585"/>
                  </a:cubicBezTo>
                  <a:cubicBezTo>
                    <a:pt x="1890" y="2276"/>
                    <a:pt x="1659" y="1970"/>
                    <a:pt x="1424" y="1666"/>
                  </a:cubicBezTo>
                  <a:cubicBezTo>
                    <a:pt x="1417" y="1617"/>
                    <a:pt x="1405" y="1547"/>
                    <a:pt x="1384" y="1448"/>
                  </a:cubicBezTo>
                  <a:cubicBezTo>
                    <a:pt x="1308" y="1055"/>
                    <a:pt x="1368" y="651"/>
                    <a:pt x="1440" y="248"/>
                  </a:cubicBezTo>
                  <a:cubicBezTo>
                    <a:pt x="1407" y="234"/>
                    <a:pt x="1374" y="221"/>
                    <a:pt x="1342" y="208"/>
                  </a:cubicBezTo>
                  <a:cubicBezTo>
                    <a:pt x="1264" y="712"/>
                    <a:pt x="1220" y="1099"/>
                    <a:pt x="1306" y="1515"/>
                  </a:cubicBezTo>
                  <a:cubicBezTo>
                    <a:pt x="996" y="1117"/>
                    <a:pt x="679" y="722"/>
                    <a:pt x="355" y="332"/>
                  </a:cubicBezTo>
                  <a:cubicBezTo>
                    <a:pt x="265" y="225"/>
                    <a:pt x="188" y="113"/>
                    <a:pt x="112" y="1"/>
                  </a:cubicBezTo>
                  <a:close/>
                </a:path>
              </a:pathLst>
            </a:custGeom>
            <a:solidFill>
              <a:srgbClr val="2E4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" name="Google Shape;108;p8"/>
          <p:cNvSpPr/>
          <p:nvPr/>
        </p:nvSpPr>
        <p:spPr>
          <a:xfrm>
            <a:off x="8660267" y="1321334"/>
            <a:ext cx="3531747" cy="1292884"/>
          </a:xfrm>
          <a:custGeom>
            <a:avLst/>
            <a:gdLst/>
            <a:ahLst/>
            <a:cxnLst/>
            <a:rect l="l" t="t" r="r" b="b"/>
            <a:pathLst>
              <a:path w="35938" h="13156" fill="none" extrusionOk="0">
                <a:moveTo>
                  <a:pt x="35937" y="4597"/>
                </a:moveTo>
                <a:cubicBezTo>
                  <a:pt x="30113" y="476"/>
                  <a:pt x="20920" y="3061"/>
                  <a:pt x="21871" y="8108"/>
                </a:cubicBezTo>
                <a:cubicBezTo>
                  <a:pt x="22823" y="13156"/>
                  <a:pt x="29796" y="3487"/>
                  <a:pt x="22823" y="1744"/>
                </a:cubicBezTo>
                <a:cubicBezTo>
                  <a:pt x="15849" y="0"/>
                  <a:pt x="11094" y="11887"/>
                  <a:pt x="5547" y="7450"/>
                </a:cubicBezTo>
                <a:cubicBezTo>
                  <a:pt x="0" y="3012"/>
                  <a:pt x="6815" y="793"/>
                  <a:pt x="6815" y="793"/>
                </a:cubicBezTo>
              </a:path>
            </a:pathLst>
          </a:custGeom>
          <a:noFill/>
          <a:ln w="19050" cap="flat" cmpd="sng">
            <a:solidFill>
              <a:srgbClr val="529BAB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8"/>
          <p:cNvSpPr txBox="1">
            <a:spLocks noGrp="1"/>
          </p:cNvSpPr>
          <p:nvPr>
            <p:ph type="title"/>
          </p:nvPr>
        </p:nvSpPr>
        <p:spPr>
          <a:xfrm>
            <a:off x="920400" y="3728633"/>
            <a:ext cx="10351200" cy="19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4309108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"/>
          <p:cNvSpPr/>
          <p:nvPr/>
        </p:nvSpPr>
        <p:spPr>
          <a:xfrm rot="5400000">
            <a:off x="-358228" y="-57980"/>
            <a:ext cx="1503291" cy="1305216"/>
          </a:xfrm>
          <a:custGeom>
            <a:avLst/>
            <a:gdLst/>
            <a:ahLst/>
            <a:cxnLst/>
            <a:rect l="l" t="t" r="r" b="b"/>
            <a:pathLst>
              <a:path w="10724" h="9311" extrusionOk="0">
                <a:moveTo>
                  <a:pt x="0" y="7667"/>
                </a:moveTo>
                <a:cubicBezTo>
                  <a:pt x="1167" y="7289"/>
                  <a:pt x="1478" y="5922"/>
                  <a:pt x="1446" y="4594"/>
                </a:cubicBezTo>
                <a:cubicBezTo>
                  <a:pt x="1435" y="4132"/>
                  <a:pt x="1439" y="2945"/>
                  <a:pt x="2017" y="2955"/>
                </a:cubicBezTo>
                <a:cubicBezTo>
                  <a:pt x="2244" y="2960"/>
                  <a:pt x="2282" y="3528"/>
                  <a:pt x="2281" y="3679"/>
                </a:cubicBezTo>
                <a:cubicBezTo>
                  <a:pt x="2276" y="4325"/>
                  <a:pt x="2007" y="4812"/>
                  <a:pt x="1915" y="5418"/>
                </a:cubicBezTo>
                <a:cubicBezTo>
                  <a:pt x="1882" y="5638"/>
                  <a:pt x="1808" y="6048"/>
                  <a:pt x="2126" y="5948"/>
                </a:cubicBezTo>
                <a:cubicBezTo>
                  <a:pt x="2463" y="5843"/>
                  <a:pt x="2604" y="5386"/>
                  <a:pt x="2722" y="5042"/>
                </a:cubicBezTo>
                <a:cubicBezTo>
                  <a:pt x="3012" y="4194"/>
                  <a:pt x="2992" y="3246"/>
                  <a:pt x="3405" y="2460"/>
                </a:cubicBezTo>
                <a:cubicBezTo>
                  <a:pt x="3546" y="2193"/>
                  <a:pt x="3709" y="1888"/>
                  <a:pt x="3942" y="1723"/>
                </a:cubicBezTo>
                <a:cubicBezTo>
                  <a:pt x="3982" y="1696"/>
                  <a:pt x="4159" y="1576"/>
                  <a:pt x="4209" y="1633"/>
                </a:cubicBezTo>
                <a:cubicBezTo>
                  <a:pt x="4388" y="1831"/>
                  <a:pt x="4340" y="2271"/>
                  <a:pt x="4305" y="2493"/>
                </a:cubicBezTo>
                <a:cubicBezTo>
                  <a:pt x="4192" y="3204"/>
                  <a:pt x="3839" y="3806"/>
                  <a:pt x="3515" y="4385"/>
                </a:cubicBezTo>
                <a:cubicBezTo>
                  <a:pt x="3438" y="4525"/>
                  <a:pt x="2972" y="5129"/>
                  <a:pt x="3306" y="5170"/>
                </a:cubicBezTo>
                <a:cubicBezTo>
                  <a:pt x="3784" y="5229"/>
                  <a:pt x="4145" y="4779"/>
                  <a:pt x="4395" y="4383"/>
                </a:cubicBezTo>
                <a:cubicBezTo>
                  <a:pt x="4973" y="3469"/>
                  <a:pt x="5210" y="2252"/>
                  <a:pt x="5697" y="1255"/>
                </a:cubicBezTo>
                <a:cubicBezTo>
                  <a:pt x="5879" y="884"/>
                  <a:pt x="6056" y="461"/>
                  <a:pt x="6348" y="198"/>
                </a:cubicBezTo>
                <a:cubicBezTo>
                  <a:pt x="6412" y="140"/>
                  <a:pt x="6615" y="1"/>
                  <a:pt x="6708" y="74"/>
                </a:cubicBezTo>
                <a:cubicBezTo>
                  <a:pt x="6913" y="238"/>
                  <a:pt x="6798" y="732"/>
                  <a:pt x="6753" y="924"/>
                </a:cubicBezTo>
                <a:cubicBezTo>
                  <a:pt x="6570" y="1697"/>
                  <a:pt x="6074" y="2260"/>
                  <a:pt x="5753" y="2935"/>
                </a:cubicBezTo>
                <a:cubicBezTo>
                  <a:pt x="5668" y="3114"/>
                  <a:pt x="5291" y="3694"/>
                  <a:pt x="5593" y="3870"/>
                </a:cubicBezTo>
                <a:cubicBezTo>
                  <a:pt x="5991" y="4102"/>
                  <a:pt x="6472" y="3741"/>
                  <a:pt x="6770" y="3520"/>
                </a:cubicBezTo>
                <a:cubicBezTo>
                  <a:pt x="7593" y="2909"/>
                  <a:pt x="8323" y="2088"/>
                  <a:pt x="9096" y="1393"/>
                </a:cubicBezTo>
                <a:cubicBezTo>
                  <a:pt x="9409" y="1111"/>
                  <a:pt x="10102" y="541"/>
                  <a:pt x="10562" y="966"/>
                </a:cubicBezTo>
                <a:cubicBezTo>
                  <a:pt x="10724" y="1114"/>
                  <a:pt x="10637" y="1412"/>
                  <a:pt x="10568" y="1568"/>
                </a:cubicBezTo>
                <a:cubicBezTo>
                  <a:pt x="10382" y="1997"/>
                  <a:pt x="9968" y="2298"/>
                  <a:pt x="9645" y="2566"/>
                </a:cubicBezTo>
                <a:cubicBezTo>
                  <a:pt x="8617" y="3419"/>
                  <a:pt x="7481" y="3871"/>
                  <a:pt x="6253" y="4242"/>
                </a:cubicBezTo>
                <a:cubicBezTo>
                  <a:pt x="5843" y="4366"/>
                  <a:pt x="5437" y="4496"/>
                  <a:pt x="5051" y="4690"/>
                </a:cubicBezTo>
                <a:cubicBezTo>
                  <a:pt x="4970" y="4731"/>
                  <a:pt x="4712" y="4803"/>
                  <a:pt x="4659" y="4915"/>
                </a:cubicBezTo>
                <a:cubicBezTo>
                  <a:pt x="4648" y="4939"/>
                  <a:pt x="4789" y="5071"/>
                  <a:pt x="4798" y="5079"/>
                </a:cubicBezTo>
                <a:cubicBezTo>
                  <a:pt x="4984" y="5250"/>
                  <a:pt x="5214" y="5304"/>
                  <a:pt x="5432" y="5329"/>
                </a:cubicBezTo>
                <a:cubicBezTo>
                  <a:pt x="6092" y="5405"/>
                  <a:pt x="6730" y="5193"/>
                  <a:pt x="7390" y="5247"/>
                </a:cubicBezTo>
                <a:cubicBezTo>
                  <a:pt x="7609" y="5265"/>
                  <a:pt x="8005" y="5360"/>
                  <a:pt x="8014" y="5715"/>
                </a:cubicBezTo>
                <a:cubicBezTo>
                  <a:pt x="8027" y="6231"/>
                  <a:pt x="7478" y="6529"/>
                  <a:pt x="7134" y="6640"/>
                </a:cubicBezTo>
                <a:cubicBezTo>
                  <a:pt x="6150" y="6954"/>
                  <a:pt x="5197" y="6300"/>
                  <a:pt x="4210" y="6103"/>
                </a:cubicBezTo>
                <a:cubicBezTo>
                  <a:pt x="3867" y="6035"/>
                  <a:pt x="3517" y="6029"/>
                  <a:pt x="3186" y="6099"/>
                </a:cubicBezTo>
                <a:cubicBezTo>
                  <a:pt x="3158" y="6105"/>
                  <a:pt x="2874" y="6157"/>
                  <a:pt x="2878" y="6218"/>
                </a:cubicBezTo>
                <a:cubicBezTo>
                  <a:pt x="2898" y="6452"/>
                  <a:pt x="3237" y="6637"/>
                  <a:pt x="3386" y="6715"/>
                </a:cubicBezTo>
                <a:cubicBezTo>
                  <a:pt x="3941" y="7004"/>
                  <a:pt x="4565" y="7022"/>
                  <a:pt x="5138" y="7216"/>
                </a:cubicBezTo>
                <a:cubicBezTo>
                  <a:pt x="5256" y="7256"/>
                  <a:pt x="5749" y="7362"/>
                  <a:pt x="5792" y="7575"/>
                </a:cubicBezTo>
                <a:cubicBezTo>
                  <a:pt x="5903" y="8110"/>
                  <a:pt x="5200" y="8189"/>
                  <a:pt x="4905" y="8173"/>
                </a:cubicBezTo>
                <a:cubicBezTo>
                  <a:pt x="4138" y="8133"/>
                  <a:pt x="3576" y="7731"/>
                  <a:pt x="2924" y="7224"/>
                </a:cubicBezTo>
                <a:cubicBezTo>
                  <a:pt x="2701" y="7051"/>
                  <a:pt x="2227" y="6622"/>
                  <a:pt x="1960" y="6831"/>
                </a:cubicBezTo>
                <a:cubicBezTo>
                  <a:pt x="1853" y="6916"/>
                  <a:pt x="2281" y="7361"/>
                  <a:pt x="2308" y="7388"/>
                </a:cubicBezTo>
                <a:cubicBezTo>
                  <a:pt x="2722" y="7786"/>
                  <a:pt x="3204" y="8063"/>
                  <a:pt x="3610" y="8476"/>
                </a:cubicBezTo>
                <a:cubicBezTo>
                  <a:pt x="3700" y="8568"/>
                  <a:pt x="3986" y="8820"/>
                  <a:pt x="3886" y="8991"/>
                </a:cubicBezTo>
                <a:cubicBezTo>
                  <a:pt x="3697" y="9310"/>
                  <a:pt x="3171" y="9002"/>
                  <a:pt x="2950" y="8841"/>
                </a:cubicBezTo>
                <a:cubicBezTo>
                  <a:pt x="2255" y="8334"/>
                  <a:pt x="1718" y="7441"/>
                  <a:pt x="865" y="7563"/>
                </a:cubicBezTo>
                <a:close/>
              </a:path>
            </a:pathLst>
          </a:custGeom>
          <a:solidFill>
            <a:srgbClr val="529BA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2" name="Google Shape;112;p9"/>
          <p:cNvGrpSpPr/>
          <p:nvPr/>
        </p:nvGrpSpPr>
        <p:grpSpPr>
          <a:xfrm>
            <a:off x="11302007" y="5802806"/>
            <a:ext cx="1123403" cy="1216061"/>
            <a:chOff x="1964825" y="1974925"/>
            <a:chExt cx="200350" cy="216875"/>
          </a:xfrm>
        </p:grpSpPr>
        <p:sp>
          <p:nvSpPr>
            <p:cNvPr id="113" name="Google Shape;113;p9"/>
            <p:cNvSpPr/>
            <p:nvPr/>
          </p:nvSpPr>
          <p:spPr>
            <a:xfrm>
              <a:off x="1964825" y="1974925"/>
              <a:ext cx="200350" cy="216875"/>
            </a:xfrm>
            <a:custGeom>
              <a:avLst/>
              <a:gdLst/>
              <a:ahLst/>
              <a:cxnLst/>
              <a:rect l="l" t="t" r="r" b="b"/>
              <a:pathLst>
                <a:path w="8014" h="8675" extrusionOk="0">
                  <a:moveTo>
                    <a:pt x="871" y="0"/>
                  </a:moveTo>
                  <a:cubicBezTo>
                    <a:pt x="765" y="0"/>
                    <a:pt x="679" y="16"/>
                    <a:pt x="614" y="45"/>
                  </a:cubicBezTo>
                  <a:cubicBezTo>
                    <a:pt x="0" y="326"/>
                    <a:pt x="1123" y="3747"/>
                    <a:pt x="2282" y="5234"/>
                  </a:cubicBezTo>
                  <a:cubicBezTo>
                    <a:pt x="4207" y="7704"/>
                    <a:pt x="6068" y="8675"/>
                    <a:pt x="6897" y="8675"/>
                  </a:cubicBezTo>
                  <a:cubicBezTo>
                    <a:pt x="7020" y="8675"/>
                    <a:pt x="7120" y="8653"/>
                    <a:pt x="7194" y="8613"/>
                  </a:cubicBezTo>
                  <a:cubicBezTo>
                    <a:pt x="8014" y="8161"/>
                    <a:pt x="7175" y="5048"/>
                    <a:pt x="5966" y="3546"/>
                  </a:cubicBezTo>
                  <a:cubicBezTo>
                    <a:pt x="3983" y="1080"/>
                    <a:pt x="1758" y="0"/>
                    <a:pt x="871" y="0"/>
                  </a:cubicBezTo>
                  <a:close/>
                </a:path>
              </a:pathLst>
            </a:custGeom>
            <a:solidFill>
              <a:srgbClr val="FFC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9"/>
            <p:cNvSpPr/>
            <p:nvPr/>
          </p:nvSpPr>
          <p:spPr>
            <a:xfrm>
              <a:off x="1977750" y="1975900"/>
              <a:ext cx="173500" cy="215200"/>
            </a:xfrm>
            <a:custGeom>
              <a:avLst/>
              <a:gdLst/>
              <a:ahLst/>
              <a:cxnLst/>
              <a:rect l="l" t="t" r="r" b="b"/>
              <a:pathLst>
                <a:path w="6940" h="8608" extrusionOk="0">
                  <a:moveTo>
                    <a:pt x="4440" y="6115"/>
                  </a:moveTo>
                  <a:cubicBezTo>
                    <a:pt x="4442" y="6115"/>
                    <a:pt x="4457" y="6125"/>
                    <a:pt x="4505" y="6158"/>
                  </a:cubicBezTo>
                  <a:lnTo>
                    <a:pt x="4459" y="6144"/>
                  </a:lnTo>
                  <a:cubicBezTo>
                    <a:pt x="4458" y="6145"/>
                    <a:pt x="4457" y="6145"/>
                    <a:pt x="4456" y="6145"/>
                  </a:cubicBezTo>
                  <a:cubicBezTo>
                    <a:pt x="4449" y="6145"/>
                    <a:pt x="4437" y="6142"/>
                    <a:pt x="4415" y="6132"/>
                  </a:cubicBezTo>
                  <a:lnTo>
                    <a:pt x="4415" y="6132"/>
                  </a:lnTo>
                  <a:lnTo>
                    <a:pt x="4459" y="6144"/>
                  </a:lnTo>
                  <a:cubicBezTo>
                    <a:pt x="4470" y="6141"/>
                    <a:pt x="4438" y="6115"/>
                    <a:pt x="4440" y="6115"/>
                  </a:cubicBezTo>
                  <a:close/>
                  <a:moveTo>
                    <a:pt x="112" y="0"/>
                  </a:moveTo>
                  <a:cubicBezTo>
                    <a:pt x="108" y="2"/>
                    <a:pt x="102" y="4"/>
                    <a:pt x="97" y="6"/>
                  </a:cubicBezTo>
                  <a:cubicBezTo>
                    <a:pt x="85" y="12"/>
                    <a:pt x="74" y="19"/>
                    <a:pt x="63" y="27"/>
                  </a:cubicBezTo>
                  <a:cubicBezTo>
                    <a:pt x="345" y="408"/>
                    <a:pt x="708" y="907"/>
                    <a:pt x="1027" y="1320"/>
                  </a:cubicBezTo>
                  <a:cubicBezTo>
                    <a:pt x="1129" y="1453"/>
                    <a:pt x="1231" y="1587"/>
                    <a:pt x="1332" y="1720"/>
                  </a:cubicBezTo>
                  <a:cubicBezTo>
                    <a:pt x="863" y="1405"/>
                    <a:pt x="440" y="1299"/>
                    <a:pt x="0" y="1150"/>
                  </a:cubicBezTo>
                  <a:lnTo>
                    <a:pt x="0" y="1150"/>
                  </a:lnTo>
                  <a:cubicBezTo>
                    <a:pt x="12" y="1209"/>
                    <a:pt x="25" y="1269"/>
                    <a:pt x="38" y="1330"/>
                  </a:cubicBezTo>
                  <a:cubicBezTo>
                    <a:pt x="173" y="1386"/>
                    <a:pt x="309" y="1442"/>
                    <a:pt x="445" y="1499"/>
                  </a:cubicBezTo>
                  <a:cubicBezTo>
                    <a:pt x="770" y="1635"/>
                    <a:pt x="1132" y="1741"/>
                    <a:pt x="1406" y="1908"/>
                  </a:cubicBezTo>
                  <a:cubicBezTo>
                    <a:pt x="1426" y="1917"/>
                    <a:pt x="1430" y="1919"/>
                    <a:pt x="1429" y="1919"/>
                  </a:cubicBezTo>
                  <a:cubicBezTo>
                    <a:pt x="1428" y="1919"/>
                    <a:pt x="1422" y="1917"/>
                    <a:pt x="1421" y="1917"/>
                  </a:cubicBezTo>
                  <a:lnTo>
                    <a:pt x="1421" y="1917"/>
                  </a:lnTo>
                  <a:cubicBezTo>
                    <a:pt x="1420" y="1917"/>
                    <a:pt x="1424" y="1919"/>
                    <a:pt x="1446" y="1928"/>
                  </a:cubicBezTo>
                  <a:cubicBezTo>
                    <a:pt x="1454" y="1932"/>
                    <a:pt x="1464" y="1933"/>
                    <a:pt x="1475" y="1933"/>
                  </a:cubicBezTo>
                  <a:cubicBezTo>
                    <a:pt x="1481" y="1933"/>
                    <a:pt x="1487" y="1933"/>
                    <a:pt x="1492" y="1932"/>
                  </a:cubicBezTo>
                  <a:cubicBezTo>
                    <a:pt x="1847" y="2403"/>
                    <a:pt x="2194" y="2877"/>
                    <a:pt x="2534" y="3355"/>
                  </a:cubicBezTo>
                  <a:cubicBezTo>
                    <a:pt x="2086" y="3076"/>
                    <a:pt x="1184" y="2711"/>
                    <a:pt x="351" y="2401"/>
                  </a:cubicBezTo>
                  <a:lnTo>
                    <a:pt x="351" y="2401"/>
                  </a:lnTo>
                  <a:cubicBezTo>
                    <a:pt x="371" y="2459"/>
                    <a:pt x="392" y="2517"/>
                    <a:pt x="413" y="2574"/>
                  </a:cubicBezTo>
                  <a:cubicBezTo>
                    <a:pt x="1008" y="2823"/>
                    <a:pt x="1595" y="3082"/>
                    <a:pt x="2241" y="3316"/>
                  </a:cubicBezTo>
                  <a:cubicBezTo>
                    <a:pt x="2323" y="3347"/>
                    <a:pt x="2317" y="3357"/>
                    <a:pt x="2493" y="3421"/>
                  </a:cubicBezTo>
                  <a:cubicBezTo>
                    <a:pt x="2497" y="3423"/>
                    <a:pt x="2555" y="3440"/>
                    <a:pt x="2602" y="3449"/>
                  </a:cubicBezTo>
                  <a:cubicBezTo>
                    <a:pt x="2682" y="3562"/>
                    <a:pt x="2761" y="3674"/>
                    <a:pt x="2841" y="3787"/>
                  </a:cubicBezTo>
                  <a:cubicBezTo>
                    <a:pt x="2476" y="3612"/>
                    <a:pt x="2032" y="3456"/>
                    <a:pt x="1712" y="3318"/>
                  </a:cubicBezTo>
                  <a:cubicBezTo>
                    <a:pt x="1314" y="3149"/>
                    <a:pt x="919" y="2978"/>
                    <a:pt x="508" y="2827"/>
                  </a:cubicBezTo>
                  <a:lnTo>
                    <a:pt x="508" y="2827"/>
                  </a:lnTo>
                  <a:cubicBezTo>
                    <a:pt x="524" y="2868"/>
                    <a:pt x="540" y="2909"/>
                    <a:pt x="556" y="2949"/>
                  </a:cubicBezTo>
                  <a:cubicBezTo>
                    <a:pt x="1103" y="3155"/>
                    <a:pt x="1516" y="3330"/>
                    <a:pt x="2001" y="3535"/>
                  </a:cubicBezTo>
                  <a:cubicBezTo>
                    <a:pt x="2036" y="3550"/>
                    <a:pt x="2070" y="3564"/>
                    <a:pt x="2104" y="3577"/>
                  </a:cubicBezTo>
                  <a:cubicBezTo>
                    <a:pt x="2207" y="3618"/>
                    <a:pt x="2309" y="3657"/>
                    <a:pt x="2411" y="3698"/>
                  </a:cubicBezTo>
                  <a:cubicBezTo>
                    <a:pt x="2444" y="3711"/>
                    <a:pt x="2477" y="3725"/>
                    <a:pt x="2510" y="3739"/>
                  </a:cubicBezTo>
                  <a:cubicBezTo>
                    <a:pt x="2660" y="3804"/>
                    <a:pt x="2837" y="3886"/>
                    <a:pt x="2944" y="3936"/>
                  </a:cubicBezTo>
                  <a:cubicBezTo>
                    <a:pt x="3243" y="4364"/>
                    <a:pt x="3536" y="4794"/>
                    <a:pt x="3823" y="5226"/>
                  </a:cubicBezTo>
                  <a:cubicBezTo>
                    <a:pt x="2903" y="4745"/>
                    <a:pt x="1923" y="4340"/>
                    <a:pt x="1014" y="3967"/>
                  </a:cubicBezTo>
                  <a:lnTo>
                    <a:pt x="1014" y="3967"/>
                  </a:lnTo>
                  <a:cubicBezTo>
                    <a:pt x="1043" y="4025"/>
                    <a:pt x="1072" y="4081"/>
                    <a:pt x="1101" y="4137"/>
                  </a:cubicBezTo>
                  <a:cubicBezTo>
                    <a:pt x="1171" y="4165"/>
                    <a:pt x="1240" y="4194"/>
                    <a:pt x="1308" y="4224"/>
                  </a:cubicBezTo>
                  <a:cubicBezTo>
                    <a:pt x="2130" y="4589"/>
                    <a:pt x="2874" y="4954"/>
                    <a:pt x="3771" y="5346"/>
                  </a:cubicBezTo>
                  <a:cubicBezTo>
                    <a:pt x="3846" y="5379"/>
                    <a:pt x="3906" y="5404"/>
                    <a:pt x="3954" y="5423"/>
                  </a:cubicBezTo>
                  <a:cubicBezTo>
                    <a:pt x="4061" y="5587"/>
                    <a:pt x="4169" y="5752"/>
                    <a:pt x="4275" y="5917"/>
                  </a:cubicBezTo>
                  <a:cubicBezTo>
                    <a:pt x="3288" y="5430"/>
                    <a:pt x="2247" y="4898"/>
                    <a:pt x="1285" y="4472"/>
                  </a:cubicBezTo>
                  <a:lnTo>
                    <a:pt x="1285" y="4472"/>
                  </a:lnTo>
                  <a:cubicBezTo>
                    <a:pt x="1325" y="4539"/>
                    <a:pt x="1364" y="4605"/>
                    <a:pt x="1404" y="4670"/>
                  </a:cubicBezTo>
                  <a:cubicBezTo>
                    <a:pt x="1651" y="4804"/>
                    <a:pt x="1900" y="4942"/>
                    <a:pt x="2164" y="5076"/>
                  </a:cubicBezTo>
                  <a:cubicBezTo>
                    <a:pt x="2164" y="5076"/>
                    <a:pt x="2711" y="5346"/>
                    <a:pt x="3037" y="5504"/>
                  </a:cubicBezTo>
                  <a:cubicBezTo>
                    <a:pt x="3478" y="5712"/>
                    <a:pt x="3926" y="5910"/>
                    <a:pt x="4373" y="6113"/>
                  </a:cubicBezTo>
                  <a:cubicBezTo>
                    <a:pt x="4389" y="6121"/>
                    <a:pt x="4403" y="6127"/>
                    <a:pt x="4415" y="6132"/>
                  </a:cubicBezTo>
                  <a:lnTo>
                    <a:pt x="4414" y="6132"/>
                  </a:lnTo>
                  <a:cubicBezTo>
                    <a:pt x="4548" y="6341"/>
                    <a:pt x="4682" y="6551"/>
                    <a:pt x="4813" y="6761"/>
                  </a:cubicBezTo>
                  <a:cubicBezTo>
                    <a:pt x="4789" y="6765"/>
                    <a:pt x="4775" y="6771"/>
                    <a:pt x="4778" y="6771"/>
                  </a:cubicBezTo>
                  <a:cubicBezTo>
                    <a:pt x="4680" y="6757"/>
                    <a:pt x="4671" y="6746"/>
                    <a:pt x="4607" y="6739"/>
                  </a:cubicBezTo>
                  <a:cubicBezTo>
                    <a:pt x="4015" y="6682"/>
                    <a:pt x="3438" y="6502"/>
                    <a:pt x="2677" y="6264"/>
                  </a:cubicBezTo>
                  <a:lnTo>
                    <a:pt x="2677" y="6264"/>
                  </a:lnTo>
                  <a:cubicBezTo>
                    <a:pt x="2760" y="6353"/>
                    <a:pt x="2843" y="6439"/>
                    <a:pt x="2925" y="6522"/>
                  </a:cubicBezTo>
                  <a:cubicBezTo>
                    <a:pt x="3184" y="6604"/>
                    <a:pt x="3444" y="6681"/>
                    <a:pt x="3711" y="6762"/>
                  </a:cubicBezTo>
                  <a:cubicBezTo>
                    <a:pt x="3983" y="6842"/>
                    <a:pt x="4286" y="6897"/>
                    <a:pt x="4561" y="6897"/>
                  </a:cubicBezTo>
                  <a:cubicBezTo>
                    <a:pt x="4671" y="6897"/>
                    <a:pt x="4777" y="6888"/>
                    <a:pt x="4875" y="6868"/>
                  </a:cubicBezTo>
                  <a:cubicBezTo>
                    <a:pt x="4877" y="6868"/>
                    <a:pt x="4878" y="6867"/>
                    <a:pt x="4880" y="6867"/>
                  </a:cubicBezTo>
                  <a:cubicBezTo>
                    <a:pt x="5061" y="7156"/>
                    <a:pt x="5239" y="7447"/>
                    <a:pt x="5415" y="7738"/>
                  </a:cubicBezTo>
                  <a:cubicBezTo>
                    <a:pt x="5393" y="7737"/>
                    <a:pt x="5369" y="7737"/>
                    <a:pt x="5341" y="7737"/>
                  </a:cubicBezTo>
                  <a:cubicBezTo>
                    <a:pt x="5341" y="7737"/>
                    <a:pt x="4872" y="7690"/>
                    <a:pt x="4611" y="7650"/>
                  </a:cubicBezTo>
                  <a:cubicBezTo>
                    <a:pt x="4437" y="7624"/>
                    <a:pt x="4267" y="7597"/>
                    <a:pt x="4099" y="7563"/>
                  </a:cubicBezTo>
                  <a:lnTo>
                    <a:pt x="4099" y="7563"/>
                  </a:lnTo>
                  <a:cubicBezTo>
                    <a:pt x="4170" y="7618"/>
                    <a:pt x="4242" y="7671"/>
                    <a:pt x="4312" y="7721"/>
                  </a:cubicBezTo>
                  <a:cubicBezTo>
                    <a:pt x="4469" y="7750"/>
                    <a:pt x="4633" y="7776"/>
                    <a:pt x="4807" y="7800"/>
                  </a:cubicBezTo>
                  <a:cubicBezTo>
                    <a:pt x="4935" y="7816"/>
                    <a:pt x="5062" y="7823"/>
                    <a:pt x="5189" y="7823"/>
                  </a:cubicBezTo>
                  <a:cubicBezTo>
                    <a:pt x="5205" y="7823"/>
                    <a:pt x="5220" y="7823"/>
                    <a:pt x="5236" y="7823"/>
                  </a:cubicBezTo>
                  <a:cubicBezTo>
                    <a:pt x="5355" y="7821"/>
                    <a:pt x="5425" y="7820"/>
                    <a:pt x="5463" y="7819"/>
                  </a:cubicBezTo>
                  <a:cubicBezTo>
                    <a:pt x="5588" y="8027"/>
                    <a:pt x="5712" y="8235"/>
                    <a:pt x="5835" y="8443"/>
                  </a:cubicBezTo>
                  <a:cubicBezTo>
                    <a:pt x="5857" y="8481"/>
                    <a:pt x="5881" y="8519"/>
                    <a:pt x="5903" y="8558"/>
                  </a:cubicBezTo>
                  <a:cubicBezTo>
                    <a:pt x="5978" y="8579"/>
                    <a:pt x="6047" y="8595"/>
                    <a:pt x="6113" y="8608"/>
                  </a:cubicBezTo>
                  <a:cubicBezTo>
                    <a:pt x="6021" y="8457"/>
                    <a:pt x="5929" y="8307"/>
                    <a:pt x="5835" y="8157"/>
                  </a:cubicBezTo>
                  <a:lnTo>
                    <a:pt x="5829" y="8147"/>
                  </a:lnTo>
                  <a:lnTo>
                    <a:pt x="5809" y="8114"/>
                  </a:lnTo>
                  <a:cubicBezTo>
                    <a:pt x="5945" y="8037"/>
                    <a:pt x="6375" y="7715"/>
                    <a:pt x="6605" y="7419"/>
                  </a:cubicBezTo>
                  <a:cubicBezTo>
                    <a:pt x="6717" y="7273"/>
                    <a:pt x="6829" y="7125"/>
                    <a:pt x="6939" y="6977"/>
                  </a:cubicBezTo>
                  <a:cubicBezTo>
                    <a:pt x="6927" y="6907"/>
                    <a:pt x="6914" y="6836"/>
                    <a:pt x="6899" y="6764"/>
                  </a:cubicBezTo>
                  <a:cubicBezTo>
                    <a:pt x="6622" y="7129"/>
                    <a:pt x="6338" y="7492"/>
                    <a:pt x="6034" y="7855"/>
                  </a:cubicBezTo>
                  <a:cubicBezTo>
                    <a:pt x="5988" y="7910"/>
                    <a:pt x="5938" y="7962"/>
                    <a:pt x="5888" y="8014"/>
                  </a:cubicBezTo>
                  <a:cubicBezTo>
                    <a:pt x="5855" y="8048"/>
                    <a:pt x="5846" y="8058"/>
                    <a:pt x="5845" y="8059"/>
                  </a:cubicBezTo>
                  <a:cubicBezTo>
                    <a:pt x="5846" y="8058"/>
                    <a:pt x="5854" y="8049"/>
                    <a:pt x="5852" y="8049"/>
                  </a:cubicBezTo>
                  <a:cubicBezTo>
                    <a:pt x="5850" y="8049"/>
                    <a:pt x="5837" y="8058"/>
                    <a:pt x="5797" y="8094"/>
                  </a:cubicBezTo>
                  <a:lnTo>
                    <a:pt x="5797" y="8094"/>
                  </a:lnTo>
                  <a:cubicBezTo>
                    <a:pt x="5637" y="7835"/>
                    <a:pt x="5476" y="7576"/>
                    <a:pt x="5312" y="7316"/>
                  </a:cubicBezTo>
                  <a:cubicBezTo>
                    <a:pt x="5416" y="7226"/>
                    <a:pt x="5652" y="7016"/>
                    <a:pt x="5802" y="6833"/>
                  </a:cubicBezTo>
                  <a:cubicBezTo>
                    <a:pt x="6001" y="6588"/>
                    <a:pt x="6188" y="6337"/>
                    <a:pt x="6363" y="6082"/>
                  </a:cubicBezTo>
                  <a:cubicBezTo>
                    <a:pt x="6443" y="5963"/>
                    <a:pt x="6528" y="5844"/>
                    <a:pt x="6611" y="5725"/>
                  </a:cubicBezTo>
                  <a:cubicBezTo>
                    <a:pt x="6600" y="5694"/>
                    <a:pt x="6589" y="5663"/>
                    <a:pt x="6578" y="5631"/>
                  </a:cubicBezTo>
                  <a:cubicBezTo>
                    <a:pt x="6295" y="6062"/>
                    <a:pt x="5946" y="6475"/>
                    <a:pt x="5614" y="6883"/>
                  </a:cubicBezTo>
                  <a:cubicBezTo>
                    <a:pt x="5510" y="7010"/>
                    <a:pt x="5339" y="7108"/>
                    <a:pt x="5256" y="7226"/>
                  </a:cubicBezTo>
                  <a:cubicBezTo>
                    <a:pt x="5176" y="7100"/>
                    <a:pt x="5096" y="6972"/>
                    <a:pt x="5015" y="6846"/>
                  </a:cubicBezTo>
                  <a:cubicBezTo>
                    <a:pt x="5061" y="6778"/>
                    <a:pt x="5016" y="6755"/>
                    <a:pt x="4954" y="6750"/>
                  </a:cubicBezTo>
                  <a:cubicBezTo>
                    <a:pt x="4852" y="6590"/>
                    <a:pt x="4749" y="6428"/>
                    <a:pt x="4646" y="6268"/>
                  </a:cubicBezTo>
                  <a:cubicBezTo>
                    <a:pt x="4658" y="6263"/>
                    <a:pt x="4666" y="6260"/>
                    <a:pt x="4666" y="6260"/>
                  </a:cubicBezTo>
                  <a:cubicBezTo>
                    <a:pt x="5162" y="5718"/>
                    <a:pt x="5693" y="5141"/>
                    <a:pt x="6087" y="4504"/>
                  </a:cubicBezTo>
                  <a:cubicBezTo>
                    <a:pt x="6062" y="4455"/>
                    <a:pt x="6035" y="4407"/>
                    <a:pt x="6010" y="4360"/>
                  </a:cubicBezTo>
                  <a:cubicBezTo>
                    <a:pt x="5630" y="5022"/>
                    <a:pt x="5083" y="5614"/>
                    <a:pt x="4605" y="6204"/>
                  </a:cubicBezTo>
                  <a:cubicBezTo>
                    <a:pt x="4589" y="6179"/>
                    <a:pt x="4572" y="6152"/>
                    <a:pt x="4555" y="6127"/>
                  </a:cubicBezTo>
                  <a:cubicBezTo>
                    <a:pt x="4605" y="6034"/>
                    <a:pt x="4671" y="5861"/>
                    <a:pt x="4742" y="5711"/>
                  </a:cubicBezTo>
                  <a:cubicBezTo>
                    <a:pt x="4901" y="5379"/>
                    <a:pt x="5089" y="5057"/>
                    <a:pt x="5251" y="4727"/>
                  </a:cubicBezTo>
                  <a:lnTo>
                    <a:pt x="5356" y="4516"/>
                  </a:lnTo>
                  <a:cubicBezTo>
                    <a:pt x="5467" y="4283"/>
                    <a:pt x="5576" y="4050"/>
                    <a:pt x="5676" y="3815"/>
                  </a:cubicBezTo>
                  <a:cubicBezTo>
                    <a:pt x="5644" y="3767"/>
                    <a:pt x="5611" y="3720"/>
                    <a:pt x="5577" y="3674"/>
                  </a:cubicBezTo>
                  <a:cubicBezTo>
                    <a:pt x="5469" y="3917"/>
                    <a:pt x="5354" y="4159"/>
                    <a:pt x="5240" y="4399"/>
                  </a:cubicBezTo>
                  <a:cubicBezTo>
                    <a:pt x="5240" y="4399"/>
                    <a:pt x="5067" y="4774"/>
                    <a:pt x="4960" y="5013"/>
                  </a:cubicBezTo>
                  <a:cubicBezTo>
                    <a:pt x="4879" y="5187"/>
                    <a:pt x="4789" y="5357"/>
                    <a:pt x="4707" y="5530"/>
                  </a:cubicBezTo>
                  <a:cubicBezTo>
                    <a:pt x="4633" y="5690"/>
                    <a:pt x="4518" y="5860"/>
                    <a:pt x="4482" y="6014"/>
                  </a:cubicBezTo>
                  <a:cubicBezTo>
                    <a:pt x="4369" y="5840"/>
                    <a:pt x="4254" y="5664"/>
                    <a:pt x="4139" y="5489"/>
                  </a:cubicBezTo>
                  <a:lnTo>
                    <a:pt x="4139" y="5489"/>
                  </a:lnTo>
                  <a:cubicBezTo>
                    <a:pt x="4147" y="5491"/>
                    <a:pt x="4148" y="5491"/>
                    <a:pt x="4148" y="5491"/>
                  </a:cubicBezTo>
                  <a:lnTo>
                    <a:pt x="4109" y="5444"/>
                  </a:lnTo>
                  <a:cubicBezTo>
                    <a:pt x="3983" y="5254"/>
                    <a:pt x="3856" y="5064"/>
                    <a:pt x="3729" y="4873"/>
                  </a:cubicBezTo>
                  <a:cubicBezTo>
                    <a:pt x="3762" y="4773"/>
                    <a:pt x="3891" y="4385"/>
                    <a:pt x="4020" y="4109"/>
                  </a:cubicBezTo>
                  <a:cubicBezTo>
                    <a:pt x="4251" y="3611"/>
                    <a:pt x="4437" y="3099"/>
                    <a:pt x="4641" y="2587"/>
                  </a:cubicBezTo>
                  <a:cubicBezTo>
                    <a:pt x="4603" y="2548"/>
                    <a:pt x="4564" y="2509"/>
                    <a:pt x="4526" y="2469"/>
                  </a:cubicBezTo>
                  <a:cubicBezTo>
                    <a:pt x="4164" y="3185"/>
                    <a:pt x="3842" y="3922"/>
                    <a:pt x="3661" y="4687"/>
                  </a:cubicBezTo>
                  <a:cubicBezTo>
                    <a:pt x="3656" y="4711"/>
                    <a:pt x="3653" y="4736"/>
                    <a:pt x="3653" y="4761"/>
                  </a:cubicBezTo>
                  <a:cubicBezTo>
                    <a:pt x="3543" y="4597"/>
                    <a:pt x="3432" y="4435"/>
                    <a:pt x="3320" y="4272"/>
                  </a:cubicBezTo>
                  <a:cubicBezTo>
                    <a:pt x="3363" y="4163"/>
                    <a:pt x="3451" y="3931"/>
                    <a:pt x="3492" y="3751"/>
                  </a:cubicBezTo>
                  <a:cubicBezTo>
                    <a:pt x="3632" y="3135"/>
                    <a:pt x="3825" y="2522"/>
                    <a:pt x="3928" y="1901"/>
                  </a:cubicBezTo>
                  <a:cubicBezTo>
                    <a:pt x="3894" y="1870"/>
                    <a:pt x="3860" y="1841"/>
                    <a:pt x="3827" y="1812"/>
                  </a:cubicBezTo>
                  <a:cubicBezTo>
                    <a:pt x="3692" y="2625"/>
                    <a:pt x="3444" y="3427"/>
                    <a:pt x="3289" y="4225"/>
                  </a:cubicBezTo>
                  <a:lnTo>
                    <a:pt x="3289" y="4228"/>
                  </a:lnTo>
                  <a:cubicBezTo>
                    <a:pt x="3229" y="4141"/>
                    <a:pt x="3169" y="4053"/>
                    <a:pt x="3108" y="3966"/>
                  </a:cubicBezTo>
                  <a:cubicBezTo>
                    <a:pt x="3107" y="3950"/>
                    <a:pt x="3100" y="3925"/>
                    <a:pt x="3068" y="3907"/>
                  </a:cubicBezTo>
                  <a:lnTo>
                    <a:pt x="3066" y="3906"/>
                  </a:lnTo>
                  <a:cubicBezTo>
                    <a:pt x="2779" y="3495"/>
                    <a:pt x="2486" y="3084"/>
                    <a:pt x="2187" y="2676"/>
                  </a:cubicBezTo>
                  <a:cubicBezTo>
                    <a:pt x="2194" y="2616"/>
                    <a:pt x="2203" y="2527"/>
                    <a:pt x="2209" y="2398"/>
                  </a:cubicBezTo>
                  <a:cubicBezTo>
                    <a:pt x="2235" y="1853"/>
                    <a:pt x="2373" y="1310"/>
                    <a:pt x="2433" y="773"/>
                  </a:cubicBezTo>
                  <a:cubicBezTo>
                    <a:pt x="2389" y="746"/>
                    <a:pt x="2346" y="720"/>
                    <a:pt x="2304" y="694"/>
                  </a:cubicBezTo>
                  <a:cubicBezTo>
                    <a:pt x="2301" y="720"/>
                    <a:pt x="2299" y="744"/>
                    <a:pt x="2297" y="767"/>
                  </a:cubicBezTo>
                  <a:cubicBezTo>
                    <a:pt x="2233" y="1371"/>
                    <a:pt x="2058" y="1978"/>
                    <a:pt x="2118" y="2584"/>
                  </a:cubicBezTo>
                  <a:cubicBezTo>
                    <a:pt x="1891" y="2277"/>
                    <a:pt x="1659" y="1970"/>
                    <a:pt x="1424" y="1665"/>
                  </a:cubicBezTo>
                  <a:cubicBezTo>
                    <a:pt x="1417" y="1617"/>
                    <a:pt x="1405" y="1547"/>
                    <a:pt x="1384" y="1448"/>
                  </a:cubicBezTo>
                  <a:cubicBezTo>
                    <a:pt x="1308" y="1055"/>
                    <a:pt x="1368" y="652"/>
                    <a:pt x="1440" y="248"/>
                  </a:cubicBezTo>
                  <a:cubicBezTo>
                    <a:pt x="1407" y="234"/>
                    <a:pt x="1375" y="220"/>
                    <a:pt x="1342" y="207"/>
                  </a:cubicBezTo>
                  <a:cubicBezTo>
                    <a:pt x="1265" y="711"/>
                    <a:pt x="1220" y="1098"/>
                    <a:pt x="1306" y="1514"/>
                  </a:cubicBezTo>
                  <a:cubicBezTo>
                    <a:pt x="996" y="1116"/>
                    <a:pt x="680" y="721"/>
                    <a:pt x="355" y="331"/>
                  </a:cubicBezTo>
                  <a:cubicBezTo>
                    <a:pt x="266" y="224"/>
                    <a:pt x="188" y="113"/>
                    <a:pt x="112" y="0"/>
                  </a:cubicBezTo>
                  <a:close/>
                </a:path>
              </a:pathLst>
            </a:custGeom>
            <a:solidFill>
              <a:srgbClr val="DB8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5" name="Google Shape;115;p9"/>
          <p:cNvGrpSpPr/>
          <p:nvPr/>
        </p:nvGrpSpPr>
        <p:grpSpPr>
          <a:xfrm>
            <a:off x="1188401" y="1461033"/>
            <a:ext cx="723700" cy="808000"/>
            <a:chOff x="2437000" y="628925"/>
            <a:chExt cx="542775" cy="606000"/>
          </a:xfrm>
        </p:grpSpPr>
        <p:sp>
          <p:nvSpPr>
            <p:cNvPr id="116" name="Google Shape;116;p9"/>
            <p:cNvSpPr/>
            <p:nvPr/>
          </p:nvSpPr>
          <p:spPr>
            <a:xfrm>
              <a:off x="2437000" y="802025"/>
              <a:ext cx="259800" cy="259800"/>
            </a:xfrm>
            <a:prstGeom prst="ellipse">
              <a:avLst/>
            </a:prstGeom>
            <a:solidFill>
              <a:srgbClr val="00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9"/>
            <p:cNvSpPr/>
            <p:nvPr/>
          </p:nvSpPr>
          <p:spPr>
            <a:xfrm>
              <a:off x="2806675" y="1061825"/>
              <a:ext cx="173100" cy="173100"/>
            </a:xfrm>
            <a:prstGeom prst="ellipse">
              <a:avLst/>
            </a:prstGeom>
            <a:solidFill>
              <a:srgbClr val="FFC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9"/>
            <p:cNvSpPr/>
            <p:nvPr/>
          </p:nvSpPr>
          <p:spPr>
            <a:xfrm>
              <a:off x="2806675" y="628925"/>
              <a:ext cx="173100" cy="173100"/>
            </a:xfrm>
            <a:prstGeom prst="ellipse">
              <a:avLst/>
            </a:prstGeom>
            <a:solidFill>
              <a:srgbClr val="529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9" name="Google Shape;119;p9"/>
          <p:cNvSpPr/>
          <p:nvPr/>
        </p:nvSpPr>
        <p:spPr>
          <a:xfrm>
            <a:off x="-1" y="5142230"/>
            <a:ext cx="1589305" cy="1176965"/>
          </a:xfrm>
          <a:custGeom>
            <a:avLst/>
            <a:gdLst/>
            <a:ahLst/>
            <a:cxnLst/>
            <a:rect l="l" t="t" r="r" b="b"/>
            <a:pathLst>
              <a:path w="16011" h="11857" fill="none" extrusionOk="0">
                <a:moveTo>
                  <a:pt x="0" y="11857"/>
                </a:moveTo>
                <a:cubicBezTo>
                  <a:pt x="16011" y="11371"/>
                  <a:pt x="12827" y="0"/>
                  <a:pt x="7709" y="699"/>
                </a:cubicBezTo>
                <a:cubicBezTo>
                  <a:pt x="2582" y="1398"/>
                  <a:pt x="4651" y="11463"/>
                  <a:pt x="14588" y="5590"/>
                </a:cubicBezTo>
              </a:path>
            </a:pathLst>
          </a:custGeom>
          <a:noFill/>
          <a:ln w="19050" cap="flat" cmpd="sng">
            <a:solidFill>
              <a:srgbClr val="529BAB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/>
          <p:nvPr/>
        </p:nvSpPr>
        <p:spPr>
          <a:xfrm flipH="1">
            <a:off x="9911946" y="365033"/>
            <a:ext cx="2280057" cy="552499"/>
          </a:xfrm>
          <a:custGeom>
            <a:avLst/>
            <a:gdLst/>
            <a:ahLst/>
            <a:cxnLst/>
            <a:rect l="l" t="t" r="r" b="b"/>
            <a:pathLst>
              <a:path w="25504" h="4755" fill="none" extrusionOk="0">
                <a:moveTo>
                  <a:pt x="25504" y="4596"/>
                </a:moveTo>
                <a:cubicBezTo>
                  <a:pt x="19640" y="0"/>
                  <a:pt x="12508" y="1001"/>
                  <a:pt x="9654" y="2877"/>
                </a:cubicBezTo>
                <a:cubicBezTo>
                  <a:pt x="6802" y="4754"/>
                  <a:pt x="1599" y="4347"/>
                  <a:pt x="0" y="1302"/>
                </a:cubicBezTo>
              </a:path>
            </a:pathLst>
          </a:custGeom>
          <a:noFill/>
          <a:ln w="19050" cap="flat" cmpd="sng">
            <a:solidFill>
              <a:srgbClr val="529BAB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9"/>
          <p:cNvSpPr/>
          <p:nvPr/>
        </p:nvSpPr>
        <p:spPr>
          <a:xfrm rot="-6299989">
            <a:off x="11071015" y="4559580"/>
            <a:ext cx="1222175" cy="1503265"/>
          </a:xfrm>
          <a:custGeom>
            <a:avLst/>
            <a:gdLst/>
            <a:ahLst/>
            <a:cxnLst/>
            <a:rect l="l" t="t" r="r" b="b"/>
            <a:pathLst>
              <a:path w="10996" h="13525" extrusionOk="0">
                <a:moveTo>
                  <a:pt x="10427" y="939"/>
                </a:moveTo>
                <a:cubicBezTo>
                  <a:pt x="10433" y="944"/>
                  <a:pt x="10439" y="950"/>
                  <a:pt x="10445" y="955"/>
                </a:cubicBezTo>
                <a:cubicBezTo>
                  <a:pt x="10269" y="1168"/>
                  <a:pt x="10097" y="1384"/>
                  <a:pt x="9917" y="1593"/>
                </a:cubicBezTo>
                <a:cubicBezTo>
                  <a:pt x="9117" y="2525"/>
                  <a:pt x="8201" y="3325"/>
                  <a:pt x="7158" y="3971"/>
                </a:cubicBezTo>
                <a:cubicBezTo>
                  <a:pt x="6592" y="4321"/>
                  <a:pt x="6019" y="4663"/>
                  <a:pt x="5431" y="4974"/>
                </a:cubicBezTo>
                <a:cubicBezTo>
                  <a:pt x="4388" y="5525"/>
                  <a:pt x="3475" y="6239"/>
                  <a:pt x="2688" y="7111"/>
                </a:cubicBezTo>
                <a:cubicBezTo>
                  <a:pt x="2278" y="7565"/>
                  <a:pt x="1907" y="8055"/>
                  <a:pt x="1519" y="8529"/>
                </a:cubicBezTo>
                <a:cubicBezTo>
                  <a:pt x="1502" y="8549"/>
                  <a:pt x="1487" y="8569"/>
                  <a:pt x="1449" y="8576"/>
                </a:cubicBezTo>
                <a:cubicBezTo>
                  <a:pt x="1555" y="8398"/>
                  <a:pt x="1657" y="8217"/>
                  <a:pt x="1767" y="8041"/>
                </a:cubicBezTo>
                <a:cubicBezTo>
                  <a:pt x="2442" y="6961"/>
                  <a:pt x="3297" y="6048"/>
                  <a:pt x="4350" y="5332"/>
                </a:cubicBezTo>
                <a:cubicBezTo>
                  <a:pt x="4878" y="4973"/>
                  <a:pt x="5432" y="4652"/>
                  <a:pt x="5985" y="4331"/>
                </a:cubicBezTo>
                <a:cubicBezTo>
                  <a:pt x="6666" y="3935"/>
                  <a:pt x="7368" y="3574"/>
                  <a:pt x="7999" y="3097"/>
                </a:cubicBezTo>
                <a:cubicBezTo>
                  <a:pt x="8748" y="2531"/>
                  <a:pt x="9450" y="1912"/>
                  <a:pt x="10116" y="1250"/>
                </a:cubicBezTo>
                <a:cubicBezTo>
                  <a:pt x="10219" y="1146"/>
                  <a:pt x="10323" y="1042"/>
                  <a:pt x="10427" y="939"/>
                </a:cubicBezTo>
                <a:close/>
                <a:moveTo>
                  <a:pt x="10867" y="1"/>
                </a:moveTo>
                <a:cubicBezTo>
                  <a:pt x="10836" y="1"/>
                  <a:pt x="10799" y="17"/>
                  <a:pt x="10759" y="49"/>
                </a:cubicBezTo>
                <a:cubicBezTo>
                  <a:pt x="10701" y="96"/>
                  <a:pt x="10647" y="152"/>
                  <a:pt x="10598" y="208"/>
                </a:cubicBezTo>
                <a:cubicBezTo>
                  <a:pt x="10384" y="455"/>
                  <a:pt x="10119" y="602"/>
                  <a:pt x="9796" y="651"/>
                </a:cubicBezTo>
                <a:cubicBezTo>
                  <a:pt x="9450" y="704"/>
                  <a:pt x="9104" y="759"/>
                  <a:pt x="8758" y="821"/>
                </a:cubicBezTo>
                <a:cubicBezTo>
                  <a:pt x="8439" y="876"/>
                  <a:pt x="8118" y="924"/>
                  <a:pt x="7822" y="1068"/>
                </a:cubicBezTo>
                <a:cubicBezTo>
                  <a:pt x="7667" y="1143"/>
                  <a:pt x="7581" y="1264"/>
                  <a:pt x="7571" y="1434"/>
                </a:cubicBezTo>
                <a:cubicBezTo>
                  <a:pt x="7563" y="1598"/>
                  <a:pt x="7560" y="1762"/>
                  <a:pt x="7560" y="1925"/>
                </a:cubicBezTo>
                <a:cubicBezTo>
                  <a:pt x="7561" y="2228"/>
                  <a:pt x="7549" y="2527"/>
                  <a:pt x="7424" y="2810"/>
                </a:cubicBezTo>
                <a:cubicBezTo>
                  <a:pt x="7399" y="2866"/>
                  <a:pt x="7366" y="2918"/>
                  <a:pt x="7337" y="2972"/>
                </a:cubicBezTo>
                <a:cubicBezTo>
                  <a:pt x="7317" y="2943"/>
                  <a:pt x="7321" y="2925"/>
                  <a:pt x="7322" y="2906"/>
                </a:cubicBezTo>
                <a:cubicBezTo>
                  <a:pt x="7340" y="2588"/>
                  <a:pt x="7360" y="2270"/>
                  <a:pt x="7377" y="1950"/>
                </a:cubicBezTo>
                <a:cubicBezTo>
                  <a:pt x="7384" y="1803"/>
                  <a:pt x="7388" y="1655"/>
                  <a:pt x="7390" y="1507"/>
                </a:cubicBezTo>
                <a:cubicBezTo>
                  <a:pt x="7392" y="1419"/>
                  <a:pt x="7386" y="1330"/>
                  <a:pt x="7384" y="1242"/>
                </a:cubicBezTo>
                <a:cubicBezTo>
                  <a:pt x="7294" y="1261"/>
                  <a:pt x="7196" y="1265"/>
                  <a:pt x="7114" y="1303"/>
                </a:cubicBezTo>
                <a:cubicBezTo>
                  <a:pt x="6536" y="1576"/>
                  <a:pt x="5997" y="1915"/>
                  <a:pt x="5489" y="2301"/>
                </a:cubicBezTo>
                <a:cubicBezTo>
                  <a:pt x="5367" y="2394"/>
                  <a:pt x="5295" y="2516"/>
                  <a:pt x="5279" y="2667"/>
                </a:cubicBezTo>
                <a:cubicBezTo>
                  <a:pt x="5254" y="2894"/>
                  <a:pt x="5231" y="3121"/>
                  <a:pt x="5215" y="3348"/>
                </a:cubicBezTo>
                <a:cubicBezTo>
                  <a:pt x="5192" y="3652"/>
                  <a:pt x="5204" y="3960"/>
                  <a:pt x="5089" y="4250"/>
                </a:cubicBezTo>
                <a:cubicBezTo>
                  <a:pt x="5013" y="4441"/>
                  <a:pt x="4907" y="4613"/>
                  <a:pt x="4779" y="4737"/>
                </a:cubicBezTo>
                <a:cubicBezTo>
                  <a:pt x="4828" y="4523"/>
                  <a:pt x="4914" y="4291"/>
                  <a:pt x="4924" y="4057"/>
                </a:cubicBezTo>
                <a:cubicBezTo>
                  <a:pt x="4940" y="3700"/>
                  <a:pt x="5001" y="3353"/>
                  <a:pt x="5073" y="3007"/>
                </a:cubicBezTo>
                <a:cubicBezTo>
                  <a:pt x="5103" y="2866"/>
                  <a:pt x="5125" y="2721"/>
                  <a:pt x="5129" y="2577"/>
                </a:cubicBezTo>
                <a:cubicBezTo>
                  <a:pt x="5132" y="2478"/>
                  <a:pt x="5098" y="2428"/>
                  <a:pt x="5034" y="2428"/>
                </a:cubicBezTo>
                <a:cubicBezTo>
                  <a:pt x="5005" y="2428"/>
                  <a:pt x="4970" y="2439"/>
                  <a:pt x="4929" y="2460"/>
                </a:cubicBezTo>
                <a:cubicBezTo>
                  <a:pt x="4853" y="2500"/>
                  <a:pt x="4782" y="2555"/>
                  <a:pt x="4710" y="2604"/>
                </a:cubicBezTo>
                <a:cubicBezTo>
                  <a:pt x="4391" y="2827"/>
                  <a:pt x="4068" y="3044"/>
                  <a:pt x="3755" y="3275"/>
                </a:cubicBezTo>
                <a:cubicBezTo>
                  <a:pt x="3456" y="3495"/>
                  <a:pt x="3332" y="3792"/>
                  <a:pt x="3402" y="4165"/>
                </a:cubicBezTo>
                <a:cubicBezTo>
                  <a:pt x="3444" y="4390"/>
                  <a:pt x="3484" y="4615"/>
                  <a:pt x="3511" y="4842"/>
                </a:cubicBezTo>
                <a:cubicBezTo>
                  <a:pt x="3541" y="5097"/>
                  <a:pt x="3514" y="5347"/>
                  <a:pt x="3362" y="5574"/>
                </a:cubicBezTo>
                <a:cubicBezTo>
                  <a:pt x="3490" y="4969"/>
                  <a:pt x="3238" y="4383"/>
                  <a:pt x="3295" y="3773"/>
                </a:cubicBezTo>
                <a:lnTo>
                  <a:pt x="3295" y="3773"/>
                </a:lnTo>
                <a:cubicBezTo>
                  <a:pt x="3043" y="3815"/>
                  <a:pt x="2891" y="3974"/>
                  <a:pt x="2779" y="4168"/>
                </a:cubicBezTo>
                <a:cubicBezTo>
                  <a:pt x="2677" y="4345"/>
                  <a:pt x="2535" y="4473"/>
                  <a:pt x="2372" y="4591"/>
                </a:cubicBezTo>
                <a:cubicBezTo>
                  <a:pt x="1702" y="5078"/>
                  <a:pt x="1354" y="5931"/>
                  <a:pt x="1569" y="6773"/>
                </a:cubicBezTo>
                <a:cubicBezTo>
                  <a:pt x="1624" y="6984"/>
                  <a:pt x="1641" y="7207"/>
                  <a:pt x="1658" y="7426"/>
                </a:cubicBezTo>
                <a:cubicBezTo>
                  <a:pt x="1667" y="7553"/>
                  <a:pt x="1641" y="7682"/>
                  <a:pt x="1631" y="7812"/>
                </a:cubicBezTo>
                <a:cubicBezTo>
                  <a:pt x="1622" y="7811"/>
                  <a:pt x="1612" y="7811"/>
                  <a:pt x="1604" y="7810"/>
                </a:cubicBezTo>
                <a:cubicBezTo>
                  <a:pt x="1601" y="7780"/>
                  <a:pt x="1601" y="7751"/>
                  <a:pt x="1596" y="7722"/>
                </a:cubicBezTo>
                <a:cubicBezTo>
                  <a:pt x="1549" y="7471"/>
                  <a:pt x="1523" y="7215"/>
                  <a:pt x="1453" y="6972"/>
                </a:cubicBezTo>
                <a:cubicBezTo>
                  <a:pt x="1337" y="6577"/>
                  <a:pt x="1135" y="6203"/>
                  <a:pt x="1214" y="5760"/>
                </a:cubicBezTo>
                <a:lnTo>
                  <a:pt x="1214" y="5760"/>
                </a:lnTo>
                <a:cubicBezTo>
                  <a:pt x="1182" y="5769"/>
                  <a:pt x="1162" y="5769"/>
                  <a:pt x="1148" y="5778"/>
                </a:cubicBezTo>
                <a:cubicBezTo>
                  <a:pt x="916" y="5923"/>
                  <a:pt x="725" y="6364"/>
                  <a:pt x="793" y="6633"/>
                </a:cubicBezTo>
                <a:cubicBezTo>
                  <a:pt x="837" y="6801"/>
                  <a:pt x="911" y="6962"/>
                  <a:pt x="970" y="7127"/>
                </a:cubicBezTo>
                <a:cubicBezTo>
                  <a:pt x="1031" y="7299"/>
                  <a:pt x="1089" y="7472"/>
                  <a:pt x="1149" y="7645"/>
                </a:cubicBezTo>
                <a:lnTo>
                  <a:pt x="1112" y="7660"/>
                </a:lnTo>
                <a:cubicBezTo>
                  <a:pt x="1008" y="7488"/>
                  <a:pt x="881" y="7325"/>
                  <a:pt x="806" y="7142"/>
                </a:cubicBezTo>
                <a:cubicBezTo>
                  <a:pt x="732" y="6960"/>
                  <a:pt x="713" y="6756"/>
                  <a:pt x="668" y="6556"/>
                </a:cubicBezTo>
                <a:cubicBezTo>
                  <a:pt x="649" y="6569"/>
                  <a:pt x="625" y="6581"/>
                  <a:pt x="609" y="6600"/>
                </a:cubicBezTo>
                <a:cubicBezTo>
                  <a:pt x="425" y="6834"/>
                  <a:pt x="257" y="7079"/>
                  <a:pt x="159" y="7363"/>
                </a:cubicBezTo>
                <a:cubicBezTo>
                  <a:pt x="41" y="7699"/>
                  <a:pt x="61" y="8010"/>
                  <a:pt x="324" y="8285"/>
                </a:cubicBezTo>
                <a:cubicBezTo>
                  <a:pt x="432" y="8396"/>
                  <a:pt x="521" y="8529"/>
                  <a:pt x="598" y="8664"/>
                </a:cubicBezTo>
                <a:cubicBezTo>
                  <a:pt x="797" y="9013"/>
                  <a:pt x="835" y="9373"/>
                  <a:pt x="649" y="9745"/>
                </a:cubicBezTo>
                <a:cubicBezTo>
                  <a:pt x="448" y="10146"/>
                  <a:pt x="284" y="10559"/>
                  <a:pt x="185" y="10997"/>
                </a:cubicBezTo>
                <a:cubicBezTo>
                  <a:pt x="1" y="11809"/>
                  <a:pt x="22" y="12608"/>
                  <a:pt x="323" y="13391"/>
                </a:cubicBezTo>
                <a:cubicBezTo>
                  <a:pt x="340" y="13437"/>
                  <a:pt x="370" y="13480"/>
                  <a:pt x="394" y="13525"/>
                </a:cubicBezTo>
                <a:cubicBezTo>
                  <a:pt x="410" y="13521"/>
                  <a:pt x="427" y="13518"/>
                  <a:pt x="442" y="13514"/>
                </a:cubicBezTo>
                <a:cubicBezTo>
                  <a:pt x="432" y="13341"/>
                  <a:pt x="436" y="13167"/>
                  <a:pt x="410" y="12997"/>
                </a:cubicBezTo>
                <a:cubicBezTo>
                  <a:pt x="302" y="12316"/>
                  <a:pt x="268" y="11639"/>
                  <a:pt x="378" y="10952"/>
                </a:cubicBezTo>
                <a:cubicBezTo>
                  <a:pt x="489" y="10255"/>
                  <a:pt x="1149" y="9560"/>
                  <a:pt x="1916" y="9560"/>
                </a:cubicBezTo>
                <a:cubicBezTo>
                  <a:pt x="2040" y="9560"/>
                  <a:pt x="2167" y="9578"/>
                  <a:pt x="2294" y="9617"/>
                </a:cubicBezTo>
                <a:cubicBezTo>
                  <a:pt x="2414" y="9654"/>
                  <a:pt x="2534" y="9672"/>
                  <a:pt x="2653" y="9672"/>
                </a:cubicBezTo>
                <a:cubicBezTo>
                  <a:pt x="2952" y="9672"/>
                  <a:pt x="3241" y="9560"/>
                  <a:pt x="3491" y="9357"/>
                </a:cubicBezTo>
                <a:cubicBezTo>
                  <a:pt x="3704" y="9184"/>
                  <a:pt x="3889" y="8973"/>
                  <a:pt x="4075" y="8767"/>
                </a:cubicBezTo>
                <a:cubicBezTo>
                  <a:pt x="4178" y="8653"/>
                  <a:pt x="4254" y="8513"/>
                  <a:pt x="4342" y="8384"/>
                </a:cubicBezTo>
                <a:cubicBezTo>
                  <a:pt x="4335" y="8377"/>
                  <a:pt x="4327" y="8369"/>
                  <a:pt x="4320" y="8361"/>
                </a:cubicBezTo>
                <a:cubicBezTo>
                  <a:pt x="4171" y="8426"/>
                  <a:pt x="4019" y="8486"/>
                  <a:pt x="3872" y="8556"/>
                </a:cubicBezTo>
                <a:cubicBezTo>
                  <a:pt x="3785" y="8597"/>
                  <a:pt x="3697" y="8618"/>
                  <a:pt x="3608" y="8618"/>
                </a:cubicBezTo>
                <a:cubicBezTo>
                  <a:pt x="3545" y="8618"/>
                  <a:pt x="3481" y="8607"/>
                  <a:pt x="3416" y="8584"/>
                </a:cubicBezTo>
                <a:cubicBezTo>
                  <a:pt x="3072" y="8463"/>
                  <a:pt x="2729" y="8337"/>
                  <a:pt x="2385" y="8214"/>
                </a:cubicBezTo>
                <a:cubicBezTo>
                  <a:pt x="2387" y="8208"/>
                  <a:pt x="2389" y="8203"/>
                  <a:pt x="2390" y="8197"/>
                </a:cubicBezTo>
                <a:cubicBezTo>
                  <a:pt x="2641" y="8242"/>
                  <a:pt x="2891" y="8301"/>
                  <a:pt x="3143" y="8329"/>
                </a:cubicBezTo>
                <a:cubicBezTo>
                  <a:pt x="3239" y="8339"/>
                  <a:pt x="3336" y="8346"/>
                  <a:pt x="3432" y="8346"/>
                </a:cubicBezTo>
                <a:cubicBezTo>
                  <a:pt x="3686" y="8346"/>
                  <a:pt x="3934" y="8298"/>
                  <a:pt x="4158" y="8149"/>
                </a:cubicBezTo>
                <a:cubicBezTo>
                  <a:pt x="4361" y="8014"/>
                  <a:pt x="4554" y="7865"/>
                  <a:pt x="4745" y="7714"/>
                </a:cubicBezTo>
                <a:cubicBezTo>
                  <a:pt x="4960" y="7544"/>
                  <a:pt x="5168" y="7366"/>
                  <a:pt x="5378" y="7189"/>
                </a:cubicBezTo>
                <a:cubicBezTo>
                  <a:pt x="5411" y="7161"/>
                  <a:pt x="5443" y="7130"/>
                  <a:pt x="5474" y="7099"/>
                </a:cubicBezTo>
                <a:cubicBezTo>
                  <a:pt x="5472" y="7089"/>
                  <a:pt x="5468" y="7078"/>
                  <a:pt x="5465" y="7068"/>
                </a:cubicBezTo>
                <a:cubicBezTo>
                  <a:pt x="5455" y="7068"/>
                  <a:pt x="5445" y="7068"/>
                  <a:pt x="5435" y="7068"/>
                </a:cubicBezTo>
                <a:cubicBezTo>
                  <a:pt x="5409" y="7068"/>
                  <a:pt x="5384" y="7067"/>
                  <a:pt x="5358" y="7067"/>
                </a:cubicBezTo>
                <a:cubicBezTo>
                  <a:pt x="5320" y="7067"/>
                  <a:pt x="5283" y="7069"/>
                  <a:pt x="5247" y="7078"/>
                </a:cubicBezTo>
                <a:cubicBezTo>
                  <a:pt x="5167" y="7098"/>
                  <a:pt x="5088" y="7107"/>
                  <a:pt x="5011" y="7107"/>
                </a:cubicBezTo>
                <a:cubicBezTo>
                  <a:pt x="4804" y="7107"/>
                  <a:pt x="4607" y="7045"/>
                  <a:pt x="4411" y="6969"/>
                </a:cubicBezTo>
                <a:cubicBezTo>
                  <a:pt x="4123" y="6857"/>
                  <a:pt x="3835" y="6748"/>
                  <a:pt x="3559" y="6643"/>
                </a:cubicBezTo>
                <a:cubicBezTo>
                  <a:pt x="3698" y="6602"/>
                  <a:pt x="3838" y="6582"/>
                  <a:pt x="3980" y="6582"/>
                </a:cubicBezTo>
                <a:cubicBezTo>
                  <a:pt x="4181" y="6582"/>
                  <a:pt x="4386" y="6622"/>
                  <a:pt x="4589" y="6699"/>
                </a:cubicBezTo>
                <a:cubicBezTo>
                  <a:pt x="4728" y="6752"/>
                  <a:pt x="4867" y="6805"/>
                  <a:pt x="5011" y="6844"/>
                </a:cubicBezTo>
                <a:cubicBezTo>
                  <a:pt x="5149" y="6883"/>
                  <a:pt x="5290" y="6909"/>
                  <a:pt x="5430" y="6909"/>
                </a:cubicBezTo>
                <a:cubicBezTo>
                  <a:pt x="5550" y="6909"/>
                  <a:pt x="5669" y="6890"/>
                  <a:pt x="5786" y="6844"/>
                </a:cubicBezTo>
                <a:cubicBezTo>
                  <a:pt x="6239" y="6667"/>
                  <a:pt x="6664" y="6437"/>
                  <a:pt x="7030" y="6109"/>
                </a:cubicBezTo>
                <a:cubicBezTo>
                  <a:pt x="7069" y="6074"/>
                  <a:pt x="7095" y="6024"/>
                  <a:pt x="7141" y="5962"/>
                </a:cubicBezTo>
                <a:lnTo>
                  <a:pt x="7141" y="5962"/>
                </a:lnTo>
                <a:cubicBezTo>
                  <a:pt x="6813" y="5964"/>
                  <a:pt x="6506" y="5970"/>
                  <a:pt x="6204" y="5970"/>
                </a:cubicBezTo>
                <a:cubicBezTo>
                  <a:pt x="6124" y="5970"/>
                  <a:pt x="6044" y="5969"/>
                  <a:pt x="5964" y="5969"/>
                </a:cubicBezTo>
                <a:cubicBezTo>
                  <a:pt x="5567" y="5964"/>
                  <a:pt x="5252" y="5692"/>
                  <a:pt x="4854" y="5629"/>
                </a:cubicBezTo>
                <a:cubicBezTo>
                  <a:pt x="4946" y="5599"/>
                  <a:pt x="5062" y="5586"/>
                  <a:pt x="5187" y="5586"/>
                </a:cubicBezTo>
                <a:cubicBezTo>
                  <a:pt x="5390" y="5586"/>
                  <a:pt x="5614" y="5621"/>
                  <a:pt x="5780" y="5680"/>
                </a:cubicBezTo>
                <a:cubicBezTo>
                  <a:pt x="6066" y="5782"/>
                  <a:pt x="6352" y="5839"/>
                  <a:pt x="6636" y="5839"/>
                </a:cubicBezTo>
                <a:cubicBezTo>
                  <a:pt x="6939" y="5839"/>
                  <a:pt x="7240" y="5774"/>
                  <a:pt x="7536" y="5628"/>
                </a:cubicBezTo>
                <a:cubicBezTo>
                  <a:pt x="8083" y="5357"/>
                  <a:pt x="8619" y="5067"/>
                  <a:pt x="9161" y="4785"/>
                </a:cubicBezTo>
                <a:cubicBezTo>
                  <a:pt x="9179" y="4775"/>
                  <a:pt x="9195" y="4760"/>
                  <a:pt x="9211" y="4747"/>
                </a:cubicBezTo>
                <a:cubicBezTo>
                  <a:pt x="9212" y="4735"/>
                  <a:pt x="9213" y="4723"/>
                  <a:pt x="9213" y="4711"/>
                </a:cubicBezTo>
                <a:lnTo>
                  <a:pt x="9213" y="4711"/>
                </a:lnTo>
                <a:cubicBezTo>
                  <a:pt x="9157" y="4714"/>
                  <a:pt x="9101" y="4716"/>
                  <a:pt x="9046" y="4716"/>
                </a:cubicBezTo>
                <a:cubicBezTo>
                  <a:pt x="8375" y="4716"/>
                  <a:pt x="7760" y="4497"/>
                  <a:pt x="7160" y="4218"/>
                </a:cubicBezTo>
                <a:cubicBezTo>
                  <a:pt x="7180" y="4213"/>
                  <a:pt x="7198" y="4211"/>
                  <a:pt x="7216" y="4211"/>
                </a:cubicBezTo>
                <a:cubicBezTo>
                  <a:pt x="7243" y="4211"/>
                  <a:pt x="7269" y="4215"/>
                  <a:pt x="7296" y="4220"/>
                </a:cubicBezTo>
                <a:cubicBezTo>
                  <a:pt x="7729" y="4306"/>
                  <a:pt x="8162" y="4399"/>
                  <a:pt x="8597" y="4475"/>
                </a:cubicBezTo>
                <a:cubicBezTo>
                  <a:pt x="8702" y="4494"/>
                  <a:pt x="8805" y="4503"/>
                  <a:pt x="8905" y="4503"/>
                </a:cubicBezTo>
                <a:cubicBezTo>
                  <a:pt x="9304" y="4503"/>
                  <a:pt x="9662" y="4356"/>
                  <a:pt x="9955" y="4046"/>
                </a:cubicBezTo>
                <a:cubicBezTo>
                  <a:pt x="10179" y="3809"/>
                  <a:pt x="10380" y="3547"/>
                  <a:pt x="10558" y="3274"/>
                </a:cubicBezTo>
                <a:cubicBezTo>
                  <a:pt x="10712" y="3037"/>
                  <a:pt x="10821" y="2769"/>
                  <a:pt x="10943" y="2512"/>
                </a:cubicBezTo>
                <a:cubicBezTo>
                  <a:pt x="10968" y="2460"/>
                  <a:pt x="10961" y="2396"/>
                  <a:pt x="10969" y="2337"/>
                </a:cubicBezTo>
                <a:cubicBezTo>
                  <a:pt x="10957" y="2332"/>
                  <a:pt x="10946" y="2327"/>
                  <a:pt x="10934" y="2321"/>
                </a:cubicBezTo>
                <a:cubicBezTo>
                  <a:pt x="10883" y="2352"/>
                  <a:pt x="10828" y="2378"/>
                  <a:pt x="10783" y="2416"/>
                </a:cubicBezTo>
                <a:cubicBezTo>
                  <a:pt x="10475" y="2663"/>
                  <a:pt x="10125" y="2814"/>
                  <a:pt x="9742" y="2892"/>
                </a:cubicBezTo>
                <a:cubicBezTo>
                  <a:pt x="9609" y="2920"/>
                  <a:pt x="9475" y="2934"/>
                  <a:pt x="9342" y="2934"/>
                </a:cubicBezTo>
                <a:cubicBezTo>
                  <a:pt x="9202" y="2934"/>
                  <a:pt x="9063" y="2918"/>
                  <a:pt x="8923" y="2885"/>
                </a:cubicBezTo>
                <a:cubicBezTo>
                  <a:pt x="8984" y="2863"/>
                  <a:pt x="9045" y="2846"/>
                  <a:pt x="9107" y="2836"/>
                </a:cubicBezTo>
                <a:cubicBezTo>
                  <a:pt x="9677" y="2739"/>
                  <a:pt x="10185" y="2526"/>
                  <a:pt x="10598" y="2101"/>
                </a:cubicBezTo>
                <a:cubicBezTo>
                  <a:pt x="10808" y="1885"/>
                  <a:pt x="10994" y="1678"/>
                  <a:pt x="10983" y="1349"/>
                </a:cubicBezTo>
                <a:cubicBezTo>
                  <a:pt x="10973" y="1083"/>
                  <a:pt x="10996" y="816"/>
                  <a:pt x="10996" y="550"/>
                </a:cubicBezTo>
                <a:cubicBezTo>
                  <a:pt x="10996" y="406"/>
                  <a:pt x="10988" y="260"/>
                  <a:pt x="10965" y="119"/>
                </a:cubicBezTo>
                <a:cubicBezTo>
                  <a:pt x="10953" y="40"/>
                  <a:pt x="10917" y="1"/>
                  <a:pt x="10867" y="1"/>
                </a:cubicBezTo>
                <a:close/>
              </a:path>
            </a:pathLst>
          </a:custGeom>
          <a:solidFill>
            <a:srgbClr val="007A8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9"/>
          <p:cNvSpPr/>
          <p:nvPr/>
        </p:nvSpPr>
        <p:spPr>
          <a:xfrm rot="-7254489">
            <a:off x="455203" y="-17828"/>
            <a:ext cx="1603887" cy="893223"/>
          </a:xfrm>
          <a:custGeom>
            <a:avLst/>
            <a:gdLst/>
            <a:ahLst/>
            <a:cxnLst/>
            <a:rect l="l" t="t" r="r" b="b"/>
            <a:pathLst>
              <a:path w="14180" h="7897" extrusionOk="0">
                <a:moveTo>
                  <a:pt x="7801" y="3343"/>
                </a:moveTo>
                <a:cubicBezTo>
                  <a:pt x="7806" y="3352"/>
                  <a:pt x="7810" y="3363"/>
                  <a:pt x="7815" y="3373"/>
                </a:cubicBezTo>
                <a:cubicBezTo>
                  <a:pt x="7696" y="3466"/>
                  <a:pt x="7576" y="3557"/>
                  <a:pt x="7457" y="3650"/>
                </a:cubicBezTo>
                <a:cubicBezTo>
                  <a:pt x="7450" y="3642"/>
                  <a:pt x="7444" y="3634"/>
                  <a:pt x="7438" y="3626"/>
                </a:cubicBezTo>
                <a:cubicBezTo>
                  <a:pt x="7560" y="3532"/>
                  <a:pt x="7680" y="3437"/>
                  <a:pt x="7801" y="3343"/>
                </a:cubicBezTo>
                <a:close/>
                <a:moveTo>
                  <a:pt x="5760" y="0"/>
                </a:moveTo>
                <a:lnTo>
                  <a:pt x="5760" y="0"/>
                </a:lnTo>
                <a:cubicBezTo>
                  <a:pt x="6219" y="293"/>
                  <a:pt x="6675" y="577"/>
                  <a:pt x="7060" y="956"/>
                </a:cubicBezTo>
                <a:cubicBezTo>
                  <a:pt x="7254" y="1147"/>
                  <a:pt x="7416" y="1370"/>
                  <a:pt x="7595" y="1578"/>
                </a:cubicBezTo>
                <a:cubicBezTo>
                  <a:pt x="7922" y="1960"/>
                  <a:pt x="8343" y="2215"/>
                  <a:pt x="8782" y="2442"/>
                </a:cubicBezTo>
                <a:cubicBezTo>
                  <a:pt x="8934" y="2520"/>
                  <a:pt x="9089" y="2590"/>
                  <a:pt x="9244" y="2663"/>
                </a:cubicBezTo>
                <a:cubicBezTo>
                  <a:pt x="8725" y="2629"/>
                  <a:pt x="8255" y="2463"/>
                  <a:pt x="7820" y="2188"/>
                </a:cubicBezTo>
                <a:cubicBezTo>
                  <a:pt x="7465" y="1964"/>
                  <a:pt x="7207" y="1642"/>
                  <a:pt x="6918" y="1349"/>
                </a:cubicBezTo>
                <a:cubicBezTo>
                  <a:pt x="6570" y="997"/>
                  <a:pt x="6211" y="659"/>
                  <a:pt x="5773" y="419"/>
                </a:cubicBezTo>
                <a:cubicBezTo>
                  <a:pt x="5538" y="291"/>
                  <a:pt x="5295" y="184"/>
                  <a:pt x="4998" y="124"/>
                </a:cubicBezTo>
                <a:lnTo>
                  <a:pt x="4998" y="124"/>
                </a:lnTo>
                <a:cubicBezTo>
                  <a:pt x="5035" y="158"/>
                  <a:pt x="5046" y="171"/>
                  <a:pt x="5059" y="179"/>
                </a:cubicBezTo>
                <a:cubicBezTo>
                  <a:pt x="5736" y="618"/>
                  <a:pt x="6289" y="1181"/>
                  <a:pt x="6785" y="1816"/>
                </a:cubicBezTo>
                <a:cubicBezTo>
                  <a:pt x="7237" y="2396"/>
                  <a:pt x="7850" y="2737"/>
                  <a:pt x="8589" y="2830"/>
                </a:cubicBezTo>
                <a:cubicBezTo>
                  <a:pt x="8635" y="2835"/>
                  <a:pt x="8681" y="2844"/>
                  <a:pt x="8756" y="2855"/>
                </a:cubicBezTo>
                <a:cubicBezTo>
                  <a:pt x="8528" y="2939"/>
                  <a:pt x="8444" y="2991"/>
                  <a:pt x="8361" y="2991"/>
                </a:cubicBezTo>
                <a:cubicBezTo>
                  <a:pt x="8285" y="2991"/>
                  <a:pt x="8210" y="2948"/>
                  <a:pt x="8028" y="2848"/>
                </a:cubicBezTo>
                <a:cubicBezTo>
                  <a:pt x="7680" y="2658"/>
                  <a:pt x="7354" y="2421"/>
                  <a:pt x="7046" y="2169"/>
                </a:cubicBezTo>
                <a:cubicBezTo>
                  <a:pt x="6605" y="1809"/>
                  <a:pt x="6191" y="1416"/>
                  <a:pt x="5764" y="1038"/>
                </a:cubicBezTo>
                <a:cubicBezTo>
                  <a:pt x="5365" y="685"/>
                  <a:pt x="4922" y="415"/>
                  <a:pt x="4391" y="318"/>
                </a:cubicBezTo>
                <a:cubicBezTo>
                  <a:pt x="4245" y="292"/>
                  <a:pt x="4094" y="290"/>
                  <a:pt x="3946" y="277"/>
                </a:cubicBezTo>
                <a:cubicBezTo>
                  <a:pt x="3944" y="288"/>
                  <a:pt x="3942" y="299"/>
                  <a:pt x="3941" y="310"/>
                </a:cubicBezTo>
                <a:cubicBezTo>
                  <a:pt x="4594" y="541"/>
                  <a:pt x="5126" y="953"/>
                  <a:pt x="5575" y="1461"/>
                </a:cubicBezTo>
                <a:cubicBezTo>
                  <a:pt x="5924" y="1857"/>
                  <a:pt x="6336" y="2150"/>
                  <a:pt x="6791" y="2394"/>
                </a:cubicBezTo>
                <a:cubicBezTo>
                  <a:pt x="7216" y="2624"/>
                  <a:pt x="7646" y="2845"/>
                  <a:pt x="8091" y="3078"/>
                </a:cubicBezTo>
                <a:cubicBezTo>
                  <a:pt x="8043" y="3068"/>
                  <a:pt x="8012" y="3064"/>
                  <a:pt x="7982" y="3054"/>
                </a:cubicBezTo>
                <a:cubicBezTo>
                  <a:pt x="7751" y="2977"/>
                  <a:pt x="7518" y="2904"/>
                  <a:pt x="7289" y="2819"/>
                </a:cubicBezTo>
                <a:cubicBezTo>
                  <a:pt x="6660" y="2585"/>
                  <a:pt x="6041" y="2324"/>
                  <a:pt x="5509" y="1912"/>
                </a:cubicBezTo>
                <a:cubicBezTo>
                  <a:pt x="5004" y="1523"/>
                  <a:pt x="4449" y="1269"/>
                  <a:pt x="3831" y="1138"/>
                </a:cubicBezTo>
                <a:cubicBezTo>
                  <a:pt x="3445" y="1056"/>
                  <a:pt x="3056" y="1007"/>
                  <a:pt x="2628" y="1007"/>
                </a:cubicBezTo>
                <a:cubicBezTo>
                  <a:pt x="2673" y="1030"/>
                  <a:pt x="2688" y="1038"/>
                  <a:pt x="2702" y="1045"/>
                </a:cubicBezTo>
                <a:cubicBezTo>
                  <a:pt x="3573" y="1438"/>
                  <a:pt x="4450" y="1816"/>
                  <a:pt x="5311" y="2230"/>
                </a:cubicBezTo>
                <a:cubicBezTo>
                  <a:pt x="5888" y="2507"/>
                  <a:pt x="6478" y="2745"/>
                  <a:pt x="7085" y="2945"/>
                </a:cubicBezTo>
                <a:cubicBezTo>
                  <a:pt x="7318" y="3021"/>
                  <a:pt x="7553" y="3089"/>
                  <a:pt x="7788" y="3161"/>
                </a:cubicBezTo>
                <a:cubicBezTo>
                  <a:pt x="7787" y="3172"/>
                  <a:pt x="7786" y="3182"/>
                  <a:pt x="7785" y="3193"/>
                </a:cubicBezTo>
                <a:cubicBezTo>
                  <a:pt x="7752" y="3194"/>
                  <a:pt x="7717" y="3199"/>
                  <a:pt x="7684" y="3199"/>
                </a:cubicBezTo>
                <a:cubicBezTo>
                  <a:pt x="7669" y="3199"/>
                  <a:pt x="7655" y="3198"/>
                  <a:pt x="7641" y="3195"/>
                </a:cubicBezTo>
                <a:cubicBezTo>
                  <a:pt x="6745" y="2998"/>
                  <a:pt x="5854" y="2786"/>
                  <a:pt x="4982" y="2499"/>
                </a:cubicBezTo>
                <a:cubicBezTo>
                  <a:pt x="4149" y="2226"/>
                  <a:pt x="3308" y="1992"/>
                  <a:pt x="2426" y="1954"/>
                </a:cubicBezTo>
                <a:cubicBezTo>
                  <a:pt x="2350" y="1951"/>
                  <a:pt x="2276" y="1950"/>
                  <a:pt x="2201" y="1950"/>
                </a:cubicBezTo>
                <a:cubicBezTo>
                  <a:pt x="1877" y="1950"/>
                  <a:pt x="1554" y="1981"/>
                  <a:pt x="1221" y="2060"/>
                </a:cubicBezTo>
                <a:cubicBezTo>
                  <a:pt x="1257" y="2087"/>
                  <a:pt x="1275" y="2104"/>
                  <a:pt x="1296" y="2114"/>
                </a:cubicBezTo>
                <a:cubicBezTo>
                  <a:pt x="2047" y="2483"/>
                  <a:pt x="2831" y="2752"/>
                  <a:pt x="3664" y="2856"/>
                </a:cubicBezTo>
                <a:cubicBezTo>
                  <a:pt x="4566" y="2970"/>
                  <a:pt x="5468" y="3075"/>
                  <a:pt x="6370" y="3190"/>
                </a:cubicBezTo>
                <a:cubicBezTo>
                  <a:pt x="6649" y="3226"/>
                  <a:pt x="6925" y="3278"/>
                  <a:pt x="7202" y="3323"/>
                </a:cubicBezTo>
                <a:cubicBezTo>
                  <a:pt x="7202" y="3339"/>
                  <a:pt x="7202" y="3357"/>
                  <a:pt x="7202" y="3373"/>
                </a:cubicBezTo>
                <a:cubicBezTo>
                  <a:pt x="7121" y="3376"/>
                  <a:pt x="7039" y="3388"/>
                  <a:pt x="6959" y="3388"/>
                </a:cubicBezTo>
                <a:cubicBezTo>
                  <a:pt x="6926" y="3388"/>
                  <a:pt x="6894" y="3386"/>
                  <a:pt x="6862" y="3380"/>
                </a:cubicBezTo>
                <a:cubicBezTo>
                  <a:pt x="6397" y="3299"/>
                  <a:pt x="5937" y="3197"/>
                  <a:pt x="5473" y="3117"/>
                </a:cubicBezTo>
                <a:cubicBezTo>
                  <a:pt x="4811" y="3004"/>
                  <a:pt x="4146" y="2933"/>
                  <a:pt x="3480" y="2933"/>
                </a:cubicBezTo>
                <a:cubicBezTo>
                  <a:pt x="3132" y="2933"/>
                  <a:pt x="2785" y="2952"/>
                  <a:pt x="2436" y="2995"/>
                </a:cubicBezTo>
                <a:cubicBezTo>
                  <a:pt x="1818" y="3071"/>
                  <a:pt x="1201" y="3154"/>
                  <a:pt x="585" y="3234"/>
                </a:cubicBezTo>
                <a:cubicBezTo>
                  <a:pt x="571" y="3236"/>
                  <a:pt x="559" y="3246"/>
                  <a:pt x="532" y="3258"/>
                </a:cubicBezTo>
                <a:cubicBezTo>
                  <a:pt x="576" y="3281"/>
                  <a:pt x="605" y="3300"/>
                  <a:pt x="637" y="3311"/>
                </a:cubicBezTo>
                <a:cubicBezTo>
                  <a:pt x="1180" y="3500"/>
                  <a:pt x="1736" y="3613"/>
                  <a:pt x="2310" y="3613"/>
                </a:cubicBezTo>
                <a:cubicBezTo>
                  <a:pt x="2363" y="3613"/>
                  <a:pt x="2415" y="3612"/>
                  <a:pt x="2467" y="3610"/>
                </a:cubicBezTo>
                <a:cubicBezTo>
                  <a:pt x="3231" y="3582"/>
                  <a:pt x="3993" y="3543"/>
                  <a:pt x="4757" y="3518"/>
                </a:cubicBezTo>
                <a:cubicBezTo>
                  <a:pt x="4892" y="3513"/>
                  <a:pt x="5027" y="3512"/>
                  <a:pt x="5162" y="3512"/>
                </a:cubicBezTo>
                <a:cubicBezTo>
                  <a:pt x="5380" y="3512"/>
                  <a:pt x="5598" y="3516"/>
                  <a:pt x="5817" y="3516"/>
                </a:cubicBezTo>
                <a:cubicBezTo>
                  <a:pt x="5778" y="3550"/>
                  <a:pt x="5738" y="3557"/>
                  <a:pt x="5699" y="3562"/>
                </a:cubicBezTo>
                <a:cubicBezTo>
                  <a:pt x="5282" y="3619"/>
                  <a:pt x="4860" y="3649"/>
                  <a:pt x="4450" y="3739"/>
                </a:cubicBezTo>
                <a:cubicBezTo>
                  <a:pt x="3861" y="3869"/>
                  <a:pt x="3280" y="4041"/>
                  <a:pt x="2696" y="4197"/>
                </a:cubicBezTo>
                <a:cubicBezTo>
                  <a:pt x="1863" y="4418"/>
                  <a:pt x="1030" y="4641"/>
                  <a:pt x="197" y="4865"/>
                </a:cubicBezTo>
                <a:cubicBezTo>
                  <a:pt x="131" y="4883"/>
                  <a:pt x="66" y="4908"/>
                  <a:pt x="1" y="4930"/>
                </a:cubicBezTo>
                <a:cubicBezTo>
                  <a:pt x="4" y="4941"/>
                  <a:pt x="8" y="4954"/>
                  <a:pt x="11" y="4965"/>
                </a:cubicBezTo>
                <a:cubicBezTo>
                  <a:pt x="1970" y="4963"/>
                  <a:pt x="3904" y="4797"/>
                  <a:pt x="5764" y="4106"/>
                </a:cubicBezTo>
                <a:lnTo>
                  <a:pt x="5764" y="4106"/>
                </a:lnTo>
                <a:cubicBezTo>
                  <a:pt x="5750" y="4139"/>
                  <a:pt x="5733" y="4158"/>
                  <a:pt x="5711" y="4169"/>
                </a:cubicBezTo>
                <a:cubicBezTo>
                  <a:pt x="5191" y="4421"/>
                  <a:pt x="4687" y="4719"/>
                  <a:pt x="4146" y="4911"/>
                </a:cubicBezTo>
                <a:cubicBezTo>
                  <a:pt x="3386" y="5181"/>
                  <a:pt x="2613" y="5414"/>
                  <a:pt x="1875" y="5739"/>
                </a:cubicBezTo>
                <a:cubicBezTo>
                  <a:pt x="1586" y="5866"/>
                  <a:pt x="1300" y="5995"/>
                  <a:pt x="1012" y="6123"/>
                </a:cubicBezTo>
                <a:cubicBezTo>
                  <a:pt x="1015" y="6137"/>
                  <a:pt x="1019" y="6152"/>
                  <a:pt x="1022" y="6166"/>
                </a:cubicBezTo>
                <a:cubicBezTo>
                  <a:pt x="1387" y="6124"/>
                  <a:pt x="1754" y="6093"/>
                  <a:pt x="2116" y="6037"/>
                </a:cubicBezTo>
                <a:cubicBezTo>
                  <a:pt x="2894" y="5918"/>
                  <a:pt x="3647" y="5715"/>
                  <a:pt x="4319" y="5290"/>
                </a:cubicBezTo>
                <a:cubicBezTo>
                  <a:pt x="5067" y="4816"/>
                  <a:pt x="5802" y="4319"/>
                  <a:pt x="6551" y="3847"/>
                </a:cubicBezTo>
                <a:cubicBezTo>
                  <a:pt x="6745" y="3725"/>
                  <a:pt x="6973" y="3657"/>
                  <a:pt x="7185" y="3564"/>
                </a:cubicBezTo>
                <a:cubicBezTo>
                  <a:pt x="7190" y="3576"/>
                  <a:pt x="7196" y="3587"/>
                  <a:pt x="7202" y="3599"/>
                </a:cubicBezTo>
                <a:cubicBezTo>
                  <a:pt x="7069" y="3727"/>
                  <a:pt x="6937" y="3855"/>
                  <a:pt x="6803" y="3982"/>
                </a:cubicBezTo>
                <a:cubicBezTo>
                  <a:pt x="6322" y="4435"/>
                  <a:pt x="5824" y="4864"/>
                  <a:pt x="5253" y="5206"/>
                </a:cubicBezTo>
                <a:cubicBezTo>
                  <a:pt x="4437" y="5695"/>
                  <a:pt x="3629" y="6195"/>
                  <a:pt x="2818" y="6694"/>
                </a:cubicBezTo>
                <a:cubicBezTo>
                  <a:pt x="2665" y="6788"/>
                  <a:pt x="2519" y="6896"/>
                  <a:pt x="2370" y="6998"/>
                </a:cubicBezTo>
                <a:cubicBezTo>
                  <a:pt x="3679" y="6804"/>
                  <a:pt x="4897" y="6427"/>
                  <a:pt x="5782" y="5357"/>
                </a:cubicBezTo>
                <a:lnTo>
                  <a:pt x="5782" y="5357"/>
                </a:lnTo>
                <a:cubicBezTo>
                  <a:pt x="5285" y="6129"/>
                  <a:pt x="4669" y="6793"/>
                  <a:pt x="4047" y="7461"/>
                </a:cubicBezTo>
                <a:cubicBezTo>
                  <a:pt x="4277" y="7368"/>
                  <a:pt x="4502" y="7265"/>
                  <a:pt x="4713" y="7142"/>
                </a:cubicBezTo>
                <a:cubicBezTo>
                  <a:pt x="5374" y="6757"/>
                  <a:pt x="5838" y="6179"/>
                  <a:pt x="6234" y="5545"/>
                </a:cubicBezTo>
                <a:cubicBezTo>
                  <a:pt x="6609" y="4946"/>
                  <a:pt x="7017" y="4376"/>
                  <a:pt x="7519" y="3877"/>
                </a:cubicBezTo>
                <a:cubicBezTo>
                  <a:pt x="7669" y="3727"/>
                  <a:pt x="7822" y="3580"/>
                  <a:pt x="7974" y="3432"/>
                </a:cubicBezTo>
                <a:lnTo>
                  <a:pt x="7974" y="3432"/>
                </a:lnTo>
                <a:cubicBezTo>
                  <a:pt x="7980" y="3461"/>
                  <a:pt x="7970" y="3474"/>
                  <a:pt x="7959" y="3487"/>
                </a:cubicBezTo>
                <a:cubicBezTo>
                  <a:pt x="7921" y="3528"/>
                  <a:pt x="7884" y="3569"/>
                  <a:pt x="7846" y="3611"/>
                </a:cubicBezTo>
                <a:cubicBezTo>
                  <a:pt x="7365" y="4156"/>
                  <a:pt x="6906" y="4721"/>
                  <a:pt x="6603" y="5387"/>
                </a:cubicBezTo>
                <a:cubicBezTo>
                  <a:pt x="6202" y="6267"/>
                  <a:pt x="5685" y="7072"/>
                  <a:pt x="5087" y="7827"/>
                </a:cubicBezTo>
                <a:cubicBezTo>
                  <a:pt x="5079" y="7838"/>
                  <a:pt x="5076" y="7852"/>
                  <a:pt x="5070" y="7864"/>
                </a:cubicBezTo>
                <a:cubicBezTo>
                  <a:pt x="5079" y="7875"/>
                  <a:pt x="5089" y="7886"/>
                  <a:pt x="5097" y="7897"/>
                </a:cubicBezTo>
                <a:cubicBezTo>
                  <a:pt x="5379" y="7728"/>
                  <a:pt x="5672" y="7575"/>
                  <a:pt x="5942" y="7389"/>
                </a:cubicBezTo>
                <a:cubicBezTo>
                  <a:pt x="6475" y="7020"/>
                  <a:pt x="6915" y="6559"/>
                  <a:pt x="7118" y="5932"/>
                </a:cubicBezTo>
                <a:cubicBezTo>
                  <a:pt x="7431" y="4958"/>
                  <a:pt x="7875" y="4049"/>
                  <a:pt x="8417" y="3185"/>
                </a:cubicBezTo>
                <a:cubicBezTo>
                  <a:pt x="8433" y="3160"/>
                  <a:pt x="8450" y="3129"/>
                  <a:pt x="8475" y="3120"/>
                </a:cubicBezTo>
                <a:cubicBezTo>
                  <a:pt x="8648" y="3054"/>
                  <a:pt x="8825" y="2993"/>
                  <a:pt x="9024" y="2922"/>
                </a:cubicBezTo>
                <a:lnTo>
                  <a:pt x="9024" y="2922"/>
                </a:lnTo>
                <a:cubicBezTo>
                  <a:pt x="8838" y="3256"/>
                  <a:pt x="8647" y="3554"/>
                  <a:pt x="8501" y="3872"/>
                </a:cubicBezTo>
                <a:cubicBezTo>
                  <a:pt x="8204" y="4522"/>
                  <a:pt x="7933" y="5184"/>
                  <a:pt x="7649" y="5840"/>
                </a:cubicBezTo>
                <a:cubicBezTo>
                  <a:pt x="7426" y="6355"/>
                  <a:pt x="7154" y="6840"/>
                  <a:pt x="6746" y="7235"/>
                </a:cubicBezTo>
                <a:cubicBezTo>
                  <a:pt x="6659" y="7320"/>
                  <a:pt x="6567" y="7400"/>
                  <a:pt x="6477" y="7483"/>
                </a:cubicBezTo>
                <a:cubicBezTo>
                  <a:pt x="6484" y="7484"/>
                  <a:pt x="6491" y="7485"/>
                  <a:pt x="6498" y="7485"/>
                </a:cubicBezTo>
                <a:cubicBezTo>
                  <a:pt x="6525" y="7485"/>
                  <a:pt x="6547" y="7476"/>
                  <a:pt x="6567" y="7465"/>
                </a:cubicBezTo>
                <a:cubicBezTo>
                  <a:pt x="6955" y="7251"/>
                  <a:pt x="7316" y="6998"/>
                  <a:pt x="7636" y="6691"/>
                </a:cubicBezTo>
                <a:cubicBezTo>
                  <a:pt x="7965" y="6378"/>
                  <a:pt x="8217" y="6017"/>
                  <a:pt x="8328" y="5567"/>
                </a:cubicBezTo>
                <a:cubicBezTo>
                  <a:pt x="8418" y="5206"/>
                  <a:pt x="8512" y="4845"/>
                  <a:pt x="8614" y="4486"/>
                </a:cubicBezTo>
                <a:cubicBezTo>
                  <a:pt x="8753" y="3995"/>
                  <a:pt x="8902" y="3506"/>
                  <a:pt x="9171" y="3067"/>
                </a:cubicBezTo>
                <a:cubicBezTo>
                  <a:pt x="9233" y="2964"/>
                  <a:pt x="9321" y="2876"/>
                  <a:pt x="9396" y="2781"/>
                </a:cubicBezTo>
                <a:cubicBezTo>
                  <a:pt x="9406" y="2790"/>
                  <a:pt x="9417" y="2799"/>
                  <a:pt x="9427" y="2807"/>
                </a:cubicBezTo>
                <a:cubicBezTo>
                  <a:pt x="9328" y="3070"/>
                  <a:pt x="9220" y="3330"/>
                  <a:pt x="9129" y="3597"/>
                </a:cubicBezTo>
                <a:cubicBezTo>
                  <a:pt x="8973" y="4056"/>
                  <a:pt x="8826" y="4520"/>
                  <a:pt x="8840" y="5013"/>
                </a:cubicBezTo>
                <a:cubicBezTo>
                  <a:pt x="8846" y="5263"/>
                  <a:pt x="8799" y="5498"/>
                  <a:pt x="8705" y="5727"/>
                </a:cubicBezTo>
                <a:cubicBezTo>
                  <a:pt x="8517" y="6180"/>
                  <a:pt x="8241" y="6577"/>
                  <a:pt x="7932" y="6952"/>
                </a:cubicBezTo>
                <a:cubicBezTo>
                  <a:pt x="7906" y="6984"/>
                  <a:pt x="7882" y="7015"/>
                  <a:pt x="7842" y="7065"/>
                </a:cubicBezTo>
                <a:cubicBezTo>
                  <a:pt x="7884" y="7055"/>
                  <a:pt x="7900" y="7054"/>
                  <a:pt x="7915" y="7047"/>
                </a:cubicBezTo>
                <a:cubicBezTo>
                  <a:pt x="7993" y="7012"/>
                  <a:pt x="8072" y="6979"/>
                  <a:pt x="8147" y="6938"/>
                </a:cubicBezTo>
                <a:cubicBezTo>
                  <a:pt x="8654" y="6663"/>
                  <a:pt x="9051" y="6283"/>
                  <a:pt x="9161" y="5697"/>
                </a:cubicBezTo>
                <a:cubicBezTo>
                  <a:pt x="9223" y="5363"/>
                  <a:pt x="9237" y="5015"/>
                  <a:pt x="9232" y="4673"/>
                </a:cubicBezTo>
                <a:cubicBezTo>
                  <a:pt x="9223" y="4028"/>
                  <a:pt x="9304" y="3408"/>
                  <a:pt x="9599" y="2825"/>
                </a:cubicBezTo>
                <a:cubicBezTo>
                  <a:pt x="9639" y="2746"/>
                  <a:pt x="9681" y="2696"/>
                  <a:pt x="9769" y="2669"/>
                </a:cubicBezTo>
                <a:cubicBezTo>
                  <a:pt x="10352" y="2495"/>
                  <a:pt x="10940" y="2336"/>
                  <a:pt x="11513" y="2132"/>
                </a:cubicBezTo>
                <a:cubicBezTo>
                  <a:pt x="12110" y="1919"/>
                  <a:pt x="12696" y="1672"/>
                  <a:pt x="13277" y="1417"/>
                </a:cubicBezTo>
                <a:cubicBezTo>
                  <a:pt x="13553" y="1296"/>
                  <a:pt x="13806" y="1122"/>
                  <a:pt x="14066" y="967"/>
                </a:cubicBezTo>
                <a:cubicBezTo>
                  <a:pt x="14112" y="940"/>
                  <a:pt x="14142" y="885"/>
                  <a:pt x="14180" y="843"/>
                </a:cubicBezTo>
                <a:cubicBezTo>
                  <a:pt x="14173" y="832"/>
                  <a:pt x="14166" y="822"/>
                  <a:pt x="14160" y="811"/>
                </a:cubicBezTo>
                <a:cubicBezTo>
                  <a:pt x="14101" y="814"/>
                  <a:pt x="14041" y="809"/>
                  <a:pt x="13986" y="824"/>
                </a:cubicBezTo>
                <a:cubicBezTo>
                  <a:pt x="13829" y="865"/>
                  <a:pt x="13668" y="901"/>
                  <a:pt x="13519" y="963"/>
                </a:cubicBezTo>
                <a:cubicBezTo>
                  <a:pt x="12763" y="1279"/>
                  <a:pt x="12014" y="1607"/>
                  <a:pt x="11257" y="1919"/>
                </a:cubicBezTo>
                <a:cubicBezTo>
                  <a:pt x="10730" y="2136"/>
                  <a:pt x="10196" y="2335"/>
                  <a:pt x="9662" y="2537"/>
                </a:cubicBezTo>
                <a:cubicBezTo>
                  <a:pt x="9648" y="2542"/>
                  <a:pt x="9632" y="2544"/>
                  <a:pt x="9615" y="2544"/>
                </a:cubicBezTo>
                <a:cubicBezTo>
                  <a:pt x="9582" y="2544"/>
                  <a:pt x="9547" y="2536"/>
                  <a:pt x="9523" y="2521"/>
                </a:cubicBezTo>
                <a:cubicBezTo>
                  <a:pt x="9326" y="2400"/>
                  <a:pt x="9131" y="2274"/>
                  <a:pt x="8940" y="2143"/>
                </a:cubicBezTo>
                <a:cubicBezTo>
                  <a:pt x="8534" y="1863"/>
                  <a:pt x="8138" y="1566"/>
                  <a:pt x="7804" y="1200"/>
                </a:cubicBezTo>
                <a:cubicBezTo>
                  <a:pt x="7389" y="744"/>
                  <a:pt x="6902" y="397"/>
                  <a:pt x="6326" y="178"/>
                </a:cubicBezTo>
                <a:cubicBezTo>
                  <a:pt x="6142" y="109"/>
                  <a:pt x="5949" y="60"/>
                  <a:pt x="5760" y="0"/>
                </a:cubicBezTo>
                <a:close/>
              </a:path>
            </a:pathLst>
          </a:custGeom>
          <a:solidFill>
            <a:srgbClr val="FFC8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9"/>
          <p:cNvSpPr txBox="1">
            <a:spLocks noGrp="1"/>
          </p:cNvSpPr>
          <p:nvPr>
            <p:ph type="title"/>
          </p:nvPr>
        </p:nvSpPr>
        <p:spPr>
          <a:xfrm>
            <a:off x="1255881" y="2272300"/>
            <a:ext cx="5162000" cy="8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24" name="Google Shape;124;p9"/>
          <p:cNvSpPr txBox="1">
            <a:spLocks noGrp="1"/>
          </p:cNvSpPr>
          <p:nvPr>
            <p:ph type="subTitle" idx="1"/>
          </p:nvPr>
        </p:nvSpPr>
        <p:spPr>
          <a:xfrm>
            <a:off x="1255767" y="3165500"/>
            <a:ext cx="5162000" cy="16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558936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2CA-C05F-4935-B5D7-079DEC42EC00}" type="datetimeFigureOut">
              <a:rPr lang="id-ID" smtClean="0"/>
              <a:t>20/10/2022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7668-EA68-44DD-8B8F-1400D7D521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4124693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"/>
          <p:cNvSpPr txBox="1">
            <a:spLocks noGrp="1"/>
          </p:cNvSpPr>
          <p:nvPr>
            <p:ph type="title"/>
          </p:nvPr>
        </p:nvSpPr>
        <p:spPr>
          <a:xfrm>
            <a:off x="900633" y="2766067"/>
            <a:ext cx="6940000" cy="16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5333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5333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5333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5333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5333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5333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5333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53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0254802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"/>
          <p:cNvSpPr/>
          <p:nvPr/>
        </p:nvSpPr>
        <p:spPr>
          <a:xfrm>
            <a:off x="11044433" y="5255251"/>
            <a:ext cx="346400" cy="346400"/>
          </a:xfrm>
          <a:prstGeom prst="ellipse">
            <a:avLst/>
          </a:prstGeom>
          <a:solidFill>
            <a:srgbClr val="007A8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1"/>
          <p:cNvSpPr/>
          <p:nvPr/>
        </p:nvSpPr>
        <p:spPr>
          <a:xfrm>
            <a:off x="10613117" y="5313067"/>
            <a:ext cx="230800" cy="230800"/>
          </a:xfrm>
          <a:prstGeom prst="ellipse">
            <a:avLst/>
          </a:prstGeom>
          <a:solidFill>
            <a:srgbClr val="529BA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1"/>
          <p:cNvSpPr/>
          <p:nvPr/>
        </p:nvSpPr>
        <p:spPr>
          <a:xfrm>
            <a:off x="1304767" y="719317"/>
            <a:ext cx="346400" cy="346400"/>
          </a:xfrm>
          <a:prstGeom prst="ellipse">
            <a:avLst/>
          </a:prstGeom>
          <a:solidFill>
            <a:srgbClr val="007A8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11"/>
          <p:cNvSpPr/>
          <p:nvPr/>
        </p:nvSpPr>
        <p:spPr>
          <a:xfrm>
            <a:off x="873451" y="777133"/>
            <a:ext cx="230800" cy="230800"/>
          </a:xfrm>
          <a:prstGeom prst="ellipse">
            <a:avLst/>
          </a:prstGeom>
          <a:solidFill>
            <a:srgbClr val="529BA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11"/>
          <p:cNvSpPr/>
          <p:nvPr/>
        </p:nvSpPr>
        <p:spPr>
          <a:xfrm>
            <a:off x="1073967" y="1329267"/>
            <a:ext cx="230800" cy="230800"/>
          </a:xfrm>
          <a:prstGeom prst="ellipse">
            <a:avLst/>
          </a:prstGeom>
          <a:solidFill>
            <a:srgbClr val="FFC8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1"/>
          <p:cNvSpPr/>
          <p:nvPr/>
        </p:nvSpPr>
        <p:spPr>
          <a:xfrm rot="2700000" flipH="1">
            <a:off x="10370693" y="-325705"/>
            <a:ext cx="1481168" cy="1776541"/>
          </a:xfrm>
          <a:custGeom>
            <a:avLst/>
            <a:gdLst/>
            <a:ahLst/>
            <a:cxnLst/>
            <a:rect l="l" t="t" r="r" b="b"/>
            <a:pathLst>
              <a:path w="8225" h="9866" extrusionOk="0">
                <a:moveTo>
                  <a:pt x="3637" y="1"/>
                </a:moveTo>
                <a:cubicBezTo>
                  <a:pt x="3586" y="656"/>
                  <a:pt x="3514" y="1308"/>
                  <a:pt x="3492" y="1961"/>
                </a:cubicBezTo>
                <a:cubicBezTo>
                  <a:pt x="3469" y="2611"/>
                  <a:pt x="3497" y="3264"/>
                  <a:pt x="3503" y="3909"/>
                </a:cubicBezTo>
                <a:cubicBezTo>
                  <a:pt x="3169" y="3215"/>
                  <a:pt x="2670" y="3017"/>
                  <a:pt x="2157" y="3017"/>
                </a:cubicBezTo>
                <a:cubicBezTo>
                  <a:pt x="1946" y="3017"/>
                  <a:pt x="1734" y="3050"/>
                  <a:pt x="1529" y="3096"/>
                </a:cubicBezTo>
                <a:cubicBezTo>
                  <a:pt x="1583" y="3267"/>
                  <a:pt x="1625" y="3448"/>
                  <a:pt x="1786" y="3547"/>
                </a:cubicBezTo>
                <a:cubicBezTo>
                  <a:pt x="1933" y="3640"/>
                  <a:pt x="2100" y="3700"/>
                  <a:pt x="2276" y="3783"/>
                </a:cubicBezTo>
                <a:cubicBezTo>
                  <a:pt x="2195" y="3864"/>
                  <a:pt x="2110" y="3892"/>
                  <a:pt x="2029" y="3892"/>
                </a:cubicBezTo>
                <a:cubicBezTo>
                  <a:pt x="1984" y="3892"/>
                  <a:pt x="1940" y="3884"/>
                  <a:pt x="1898" y="3871"/>
                </a:cubicBezTo>
                <a:cubicBezTo>
                  <a:pt x="1838" y="3854"/>
                  <a:pt x="1781" y="3846"/>
                  <a:pt x="1727" y="3846"/>
                </a:cubicBezTo>
                <a:cubicBezTo>
                  <a:pt x="1550" y="3846"/>
                  <a:pt x="1404" y="3933"/>
                  <a:pt x="1276" y="4066"/>
                </a:cubicBezTo>
                <a:cubicBezTo>
                  <a:pt x="1101" y="4248"/>
                  <a:pt x="944" y="4446"/>
                  <a:pt x="776" y="4634"/>
                </a:cubicBezTo>
                <a:cubicBezTo>
                  <a:pt x="624" y="4804"/>
                  <a:pt x="458" y="4942"/>
                  <a:pt x="243" y="4942"/>
                </a:cubicBezTo>
                <a:cubicBezTo>
                  <a:pt x="169" y="4942"/>
                  <a:pt x="89" y="4925"/>
                  <a:pt x="1" y="4889"/>
                </a:cubicBezTo>
                <a:lnTo>
                  <a:pt x="1" y="4889"/>
                </a:lnTo>
                <a:cubicBezTo>
                  <a:pt x="87" y="5024"/>
                  <a:pt x="270" y="5113"/>
                  <a:pt x="488" y="5138"/>
                </a:cubicBezTo>
                <a:cubicBezTo>
                  <a:pt x="553" y="5146"/>
                  <a:pt x="616" y="5149"/>
                  <a:pt x="679" y="5149"/>
                </a:cubicBezTo>
                <a:cubicBezTo>
                  <a:pt x="937" y="5149"/>
                  <a:pt x="1185" y="5090"/>
                  <a:pt x="1426" y="4994"/>
                </a:cubicBezTo>
                <a:cubicBezTo>
                  <a:pt x="1661" y="4902"/>
                  <a:pt x="1882" y="4773"/>
                  <a:pt x="2117" y="4681"/>
                </a:cubicBezTo>
                <a:cubicBezTo>
                  <a:pt x="2166" y="4662"/>
                  <a:pt x="2221" y="4658"/>
                  <a:pt x="2278" y="4658"/>
                </a:cubicBezTo>
                <a:cubicBezTo>
                  <a:pt x="2311" y="4658"/>
                  <a:pt x="2344" y="4659"/>
                  <a:pt x="2377" y="4659"/>
                </a:cubicBezTo>
                <a:cubicBezTo>
                  <a:pt x="2394" y="4659"/>
                  <a:pt x="2411" y="4659"/>
                  <a:pt x="2428" y="4658"/>
                </a:cubicBezTo>
                <a:lnTo>
                  <a:pt x="2428" y="4658"/>
                </a:lnTo>
                <a:cubicBezTo>
                  <a:pt x="2370" y="4751"/>
                  <a:pt x="2331" y="4871"/>
                  <a:pt x="2248" y="4933"/>
                </a:cubicBezTo>
                <a:cubicBezTo>
                  <a:pt x="2007" y="5116"/>
                  <a:pt x="1749" y="5274"/>
                  <a:pt x="1498" y="5444"/>
                </a:cubicBezTo>
                <a:cubicBezTo>
                  <a:pt x="911" y="5838"/>
                  <a:pt x="627" y="6427"/>
                  <a:pt x="473" y="7088"/>
                </a:cubicBezTo>
                <a:cubicBezTo>
                  <a:pt x="422" y="7310"/>
                  <a:pt x="417" y="7544"/>
                  <a:pt x="403" y="7772"/>
                </a:cubicBezTo>
                <a:cubicBezTo>
                  <a:pt x="389" y="7979"/>
                  <a:pt x="365" y="8177"/>
                  <a:pt x="172" y="8316"/>
                </a:cubicBezTo>
                <a:cubicBezTo>
                  <a:pt x="200" y="8313"/>
                  <a:pt x="232" y="8317"/>
                  <a:pt x="256" y="8306"/>
                </a:cubicBezTo>
                <a:cubicBezTo>
                  <a:pt x="739" y="8076"/>
                  <a:pt x="1215" y="7836"/>
                  <a:pt x="1600" y="7455"/>
                </a:cubicBezTo>
                <a:cubicBezTo>
                  <a:pt x="1787" y="7269"/>
                  <a:pt x="1911" y="7050"/>
                  <a:pt x="1959" y="6783"/>
                </a:cubicBezTo>
                <a:cubicBezTo>
                  <a:pt x="1972" y="6709"/>
                  <a:pt x="2042" y="6622"/>
                  <a:pt x="2111" y="6583"/>
                </a:cubicBezTo>
                <a:cubicBezTo>
                  <a:pt x="2246" y="6510"/>
                  <a:pt x="2326" y="6408"/>
                  <a:pt x="2367" y="6266"/>
                </a:cubicBezTo>
                <a:cubicBezTo>
                  <a:pt x="2415" y="6105"/>
                  <a:pt x="2454" y="5941"/>
                  <a:pt x="2515" y="5783"/>
                </a:cubicBezTo>
                <a:cubicBezTo>
                  <a:pt x="2548" y="5699"/>
                  <a:pt x="2607" y="5618"/>
                  <a:pt x="2673" y="5553"/>
                </a:cubicBezTo>
                <a:cubicBezTo>
                  <a:pt x="2690" y="5535"/>
                  <a:pt x="2725" y="5528"/>
                  <a:pt x="2759" y="5528"/>
                </a:cubicBezTo>
                <a:cubicBezTo>
                  <a:pt x="2783" y="5528"/>
                  <a:pt x="2807" y="5531"/>
                  <a:pt x="2826" y="5538"/>
                </a:cubicBezTo>
                <a:cubicBezTo>
                  <a:pt x="2848" y="5547"/>
                  <a:pt x="2865" y="5628"/>
                  <a:pt x="2854" y="5667"/>
                </a:cubicBezTo>
                <a:cubicBezTo>
                  <a:pt x="2794" y="5866"/>
                  <a:pt x="2736" y="6065"/>
                  <a:pt x="2657" y="6258"/>
                </a:cubicBezTo>
                <a:cubicBezTo>
                  <a:pt x="2347" y="7012"/>
                  <a:pt x="2378" y="7765"/>
                  <a:pt x="2636" y="8526"/>
                </a:cubicBezTo>
                <a:cubicBezTo>
                  <a:pt x="2790" y="8979"/>
                  <a:pt x="3039" y="9377"/>
                  <a:pt x="3308" y="9765"/>
                </a:cubicBezTo>
                <a:cubicBezTo>
                  <a:pt x="3329" y="9795"/>
                  <a:pt x="3360" y="9816"/>
                  <a:pt x="3411" y="9865"/>
                </a:cubicBezTo>
                <a:cubicBezTo>
                  <a:pt x="3399" y="9318"/>
                  <a:pt x="3668" y="8881"/>
                  <a:pt x="3833" y="8414"/>
                </a:cubicBezTo>
                <a:cubicBezTo>
                  <a:pt x="3935" y="8127"/>
                  <a:pt x="3928" y="7853"/>
                  <a:pt x="3864" y="7558"/>
                </a:cubicBezTo>
                <a:cubicBezTo>
                  <a:pt x="3769" y="7126"/>
                  <a:pt x="3710" y="6686"/>
                  <a:pt x="3652" y="6248"/>
                </a:cubicBezTo>
                <a:cubicBezTo>
                  <a:pt x="3638" y="6145"/>
                  <a:pt x="3685" y="6034"/>
                  <a:pt x="3710" y="5894"/>
                </a:cubicBezTo>
                <a:cubicBezTo>
                  <a:pt x="3900" y="6011"/>
                  <a:pt x="3901" y="6141"/>
                  <a:pt x="3902" y="6272"/>
                </a:cubicBezTo>
                <a:cubicBezTo>
                  <a:pt x="3906" y="6694"/>
                  <a:pt x="3920" y="7116"/>
                  <a:pt x="4129" y="7499"/>
                </a:cubicBezTo>
                <a:cubicBezTo>
                  <a:pt x="4291" y="7794"/>
                  <a:pt x="4443" y="8097"/>
                  <a:pt x="4635" y="8372"/>
                </a:cubicBezTo>
                <a:cubicBezTo>
                  <a:pt x="4739" y="8522"/>
                  <a:pt x="4900" y="8648"/>
                  <a:pt x="5062" y="8737"/>
                </a:cubicBezTo>
                <a:cubicBezTo>
                  <a:pt x="5380" y="8913"/>
                  <a:pt x="5420" y="8994"/>
                  <a:pt x="5248" y="9314"/>
                </a:cubicBezTo>
                <a:cubicBezTo>
                  <a:pt x="5241" y="9327"/>
                  <a:pt x="5241" y="9343"/>
                  <a:pt x="5237" y="9362"/>
                </a:cubicBezTo>
                <a:cubicBezTo>
                  <a:pt x="5489" y="9286"/>
                  <a:pt x="5607" y="9111"/>
                  <a:pt x="5551" y="8853"/>
                </a:cubicBezTo>
                <a:cubicBezTo>
                  <a:pt x="5510" y="8668"/>
                  <a:pt x="5447" y="8486"/>
                  <a:pt x="5372" y="8311"/>
                </a:cubicBezTo>
                <a:cubicBezTo>
                  <a:pt x="5255" y="8039"/>
                  <a:pt x="5207" y="7769"/>
                  <a:pt x="5289" y="7476"/>
                </a:cubicBezTo>
                <a:cubicBezTo>
                  <a:pt x="5452" y="6889"/>
                  <a:pt x="5201" y="6430"/>
                  <a:pt x="4822" y="6010"/>
                </a:cubicBezTo>
                <a:cubicBezTo>
                  <a:pt x="4734" y="5912"/>
                  <a:pt x="4664" y="5793"/>
                  <a:pt x="4609" y="5673"/>
                </a:cubicBezTo>
                <a:cubicBezTo>
                  <a:pt x="4588" y="5627"/>
                  <a:pt x="4629" y="5551"/>
                  <a:pt x="4642" y="5489"/>
                </a:cubicBezTo>
                <a:cubicBezTo>
                  <a:pt x="4699" y="5513"/>
                  <a:pt x="4780" y="5520"/>
                  <a:pt x="4810" y="5562"/>
                </a:cubicBezTo>
                <a:cubicBezTo>
                  <a:pt x="4946" y="5747"/>
                  <a:pt x="5097" y="5928"/>
                  <a:pt x="5185" y="6135"/>
                </a:cubicBezTo>
                <a:cubicBezTo>
                  <a:pt x="5403" y="6647"/>
                  <a:pt x="5703" y="7084"/>
                  <a:pt x="6203" y="7348"/>
                </a:cubicBezTo>
                <a:cubicBezTo>
                  <a:pt x="6584" y="7551"/>
                  <a:pt x="6975" y="7738"/>
                  <a:pt x="7371" y="7910"/>
                </a:cubicBezTo>
                <a:cubicBezTo>
                  <a:pt x="7512" y="7972"/>
                  <a:pt x="7680" y="7970"/>
                  <a:pt x="7836" y="7998"/>
                </a:cubicBezTo>
                <a:cubicBezTo>
                  <a:pt x="7843" y="7979"/>
                  <a:pt x="7850" y="7960"/>
                  <a:pt x="7857" y="7942"/>
                </a:cubicBezTo>
                <a:cubicBezTo>
                  <a:pt x="7781" y="7874"/>
                  <a:pt x="7704" y="7807"/>
                  <a:pt x="7629" y="7738"/>
                </a:cubicBezTo>
                <a:cubicBezTo>
                  <a:pt x="7460" y="7581"/>
                  <a:pt x="7355" y="7396"/>
                  <a:pt x="7313" y="7161"/>
                </a:cubicBezTo>
                <a:cubicBezTo>
                  <a:pt x="7210" y="6586"/>
                  <a:pt x="7004" y="6043"/>
                  <a:pt x="6530" y="5675"/>
                </a:cubicBezTo>
                <a:cubicBezTo>
                  <a:pt x="6192" y="5413"/>
                  <a:pt x="5796" y="5226"/>
                  <a:pt x="5428" y="5005"/>
                </a:cubicBezTo>
                <a:cubicBezTo>
                  <a:pt x="5356" y="4962"/>
                  <a:pt x="5280" y="4919"/>
                  <a:pt x="5225" y="4860"/>
                </a:cubicBezTo>
                <a:cubicBezTo>
                  <a:pt x="5153" y="4783"/>
                  <a:pt x="5179" y="4703"/>
                  <a:pt x="5283" y="4690"/>
                </a:cubicBezTo>
                <a:cubicBezTo>
                  <a:pt x="5311" y="4687"/>
                  <a:pt x="5341" y="4685"/>
                  <a:pt x="5371" y="4685"/>
                </a:cubicBezTo>
                <a:cubicBezTo>
                  <a:pt x="5436" y="4685"/>
                  <a:pt x="5503" y="4694"/>
                  <a:pt x="5558" y="4718"/>
                </a:cubicBezTo>
                <a:cubicBezTo>
                  <a:pt x="5806" y="4825"/>
                  <a:pt x="6051" y="4931"/>
                  <a:pt x="6326" y="4931"/>
                </a:cubicBezTo>
                <a:cubicBezTo>
                  <a:pt x="6344" y="4931"/>
                  <a:pt x="6363" y="4931"/>
                  <a:pt x="6382" y="4930"/>
                </a:cubicBezTo>
                <a:cubicBezTo>
                  <a:pt x="6385" y="4929"/>
                  <a:pt x="6388" y="4929"/>
                  <a:pt x="6391" y="4929"/>
                </a:cubicBezTo>
                <a:cubicBezTo>
                  <a:pt x="6436" y="4929"/>
                  <a:pt x="6488" y="4948"/>
                  <a:pt x="6524" y="4974"/>
                </a:cubicBezTo>
                <a:cubicBezTo>
                  <a:pt x="6849" y="5220"/>
                  <a:pt x="7224" y="5279"/>
                  <a:pt x="7618" y="5295"/>
                </a:cubicBezTo>
                <a:cubicBezTo>
                  <a:pt x="7813" y="5302"/>
                  <a:pt x="8005" y="5355"/>
                  <a:pt x="8224" y="5391"/>
                </a:cubicBezTo>
                <a:cubicBezTo>
                  <a:pt x="8030" y="5137"/>
                  <a:pt x="7833" y="4878"/>
                  <a:pt x="7634" y="4620"/>
                </a:cubicBezTo>
                <a:cubicBezTo>
                  <a:pt x="7589" y="4562"/>
                  <a:pt x="7534" y="4512"/>
                  <a:pt x="7497" y="4450"/>
                </a:cubicBezTo>
                <a:cubicBezTo>
                  <a:pt x="7365" y="4232"/>
                  <a:pt x="7180" y="4095"/>
                  <a:pt x="6930" y="4036"/>
                </a:cubicBezTo>
                <a:cubicBezTo>
                  <a:pt x="6816" y="4010"/>
                  <a:pt x="6701" y="3971"/>
                  <a:pt x="6599" y="3915"/>
                </a:cubicBezTo>
                <a:cubicBezTo>
                  <a:pt x="6382" y="3795"/>
                  <a:pt x="6158" y="3750"/>
                  <a:pt x="5929" y="3750"/>
                </a:cubicBezTo>
                <a:cubicBezTo>
                  <a:pt x="5789" y="3750"/>
                  <a:pt x="5647" y="3767"/>
                  <a:pt x="5503" y="3794"/>
                </a:cubicBezTo>
                <a:cubicBezTo>
                  <a:pt x="5373" y="3819"/>
                  <a:pt x="5240" y="3824"/>
                  <a:pt x="5078" y="3842"/>
                </a:cubicBezTo>
                <a:cubicBezTo>
                  <a:pt x="5151" y="3676"/>
                  <a:pt x="5249" y="3602"/>
                  <a:pt x="5389" y="3576"/>
                </a:cubicBezTo>
                <a:cubicBezTo>
                  <a:pt x="5681" y="3523"/>
                  <a:pt x="5978" y="3485"/>
                  <a:pt x="6263" y="3409"/>
                </a:cubicBezTo>
                <a:cubicBezTo>
                  <a:pt x="6408" y="3369"/>
                  <a:pt x="6537" y="3263"/>
                  <a:pt x="6666" y="3178"/>
                </a:cubicBezTo>
                <a:cubicBezTo>
                  <a:pt x="6831" y="3071"/>
                  <a:pt x="6989" y="2954"/>
                  <a:pt x="7152" y="2838"/>
                </a:cubicBezTo>
                <a:cubicBezTo>
                  <a:pt x="7018" y="2628"/>
                  <a:pt x="6376" y="2388"/>
                  <a:pt x="5952" y="2388"/>
                </a:cubicBezTo>
                <a:cubicBezTo>
                  <a:pt x="5943" y="2388"/>
                  <a:pt x="5935" y="2389"/>
                  <a:pt x="5927" y="2389"/>
                </a:cubicBezTo>
                <a:cubicBezTo>
                  <a:pt x="5422" y="2401"/>
                  <a:pt x="5101" y="2750"/>
                  <a:pt x="4710" y="3004"/>
                </a:cubicBezTo>
                <a:cubicBezTo>
                  <a:pt x="4741" y="2721"/>
                  <a:pt x="4980" y="2476"/>
                  <a:pt x="4807" y="2160"/>
                </a:cubicBezTo>
                <a:cubicBezTo>
                  <a:pt x="4784" y="2158"/>
                  <a:pt x="4762" y="2157"/>
                  <a:pt x="4740" y="2157"/>
                </a:cubicBezTo>
                <a:cubicBezTo>
                  <a:pt x="4506" y="2157"/>
                  <a:pt x="4290" y="2257"/>
                  <a:pt x="4123" y="2452"/>
                </a:cubicBezTo>
                <a:cubicBezTo>
                  <a:pt x="3826" y="2800"/>
                  <a:pt x="3678" y="3201"/>
                  <a:pt x="3753" y="3667"/>
                </a:cubicBezTo>
                <a:cubicBezTo>
                  <a:pt x="3766" y="3748"/>
                  <a:pt x="3762" y="3833"/>
                  <a:pt x="3731" y="3916"/>
                </a:cubicBezTo>
                <a:cubicBezTo>
                  <a:pt x="3580" y="2604"/>
                  <a:pt x="3545" y="1301"/>
                  <a:pt x="4049" y="16"/>
                </a:cubicBezTo>
                <a:cubicBezTo>
                  <a:pt x="3917" y="11"/>
                  <a:pt x="3798" y="7"/>
                  <a:pt x="3637" y="1"/>
                </a:cubicBezTo>
                <a:close/>
              </a:path>
            </a:pathLst>
          </a:custGeom>
          <a:solidFill>
            <a:srgbClr val="FFC8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11"/>
          <p:cNvSpPr/>
          <p:nvPr/>
        </p:nvSpPr>
        <p:spPr>
          <a:xfrm rot="-4500029" flipH="1">
            <a:off x="9532423" y="-90042"/>
            <a:ext cx="1503285" cy="1305212"/>
          </a:xfrm>
          <a:custGeom>
            <a:avLst/>
            <a:gdLst/>
            <a:ahLst/>
            <a:cxnLst/>
            <a:rect l="l" t="t" r="r" b="b"/>
            <a:pathLst>
              <a:path w="10724" h="9311" extrusionOk="0">
                <a:moveTo>
                  <a:pt x="0" y="7667"/>
                </a:moveTo>
                <a:cubicBezTo>
                  <a:pt x="1167" y="7289"/>
                  <a:pt x="1478" y="5922"/>
                  <a:pt x="1446" y="4594"/>
                </a:cubicBezTo>
                <a:cubicBezTo>
                  <a:pt x="1435" y="4132"/>
                  <a:pt x="1439" y="2945"/>
                  <a:pt x="2017" y="2955"/>
                </a:cubicBezTo>
                <a:cubicBezTo>
                  <a:pt x="2244" y="2960"/>
                  <a:pt x="2282" y="3528"/>
                  <a:pt x="2281" y="3679"/>
                </a:cubicBezTo>
                <a:cubicBezTo>
                  <a:pt x="2276" y="4325"/>
                  <a:pt x="2007" y="4812"/>
                  <a:pt x="1915" y="5418"/>
                </a:cubicBezTo>
                <a:cubicBezTo>
                  <a:pt x="1882" y="5638"/>
                  <a:pt x="1808" y="6048"/>
                  <a:pt x="2126" y="5948"/>
                </a:cubicBezTo>
                <a:cubicBezTo>
                  <a:pt x="2463" y="5843"/>
                  <a:pt x="2604" y="5386"/>
                  <a:pt x="2722" y="5042"/>
                </a:cubicBezTo>
                <a:cubicBezTo>
                  <a:pt x="3012" y="4194"/>
                  <a:pt x="2992" y="3246"/>
                  <a:pt x="3405" y="2460"/>
                </a:cubicBezTo>
                <a:cubicBezTo>
                  <a:pt x="3546" y="2193"/>
                  <a:pt x="3709" y="1888"/>
                  <a:pt x="3942" y="1723"/>
                </a:cubicBezTo>
                <a:cubicBezTo>
                  <a:pt x="3982" y="1696"/>
                  <a:pt x="4159" y="1576"/>
                  <a:pt x="4209" y="1633"/>
                </a:cubicBezTo>
                <a:cubicBezTo>
                  <a:pt x="4388" y="1831"/>
                  <a:pt x="4340" y="2271"/>
                  <a:pt x="4305" y="2493"/>
                </a:cubicBezTo>
                <a:cubicBezTo>
                  <a:pt x="4192" y="3204"/>
                  <a:pt x="3839" y="3806"/>
                  <a:pt x="3515" y="4385"/>
                </a:cubicBezTo>
                <a:cubicBezTo>
                  <a:pt x="3438" y="4525"/>
                  <a:pt x="2972" y="5129"/>
                  <a:pt x="3306" y="5170"/>
                </a:cubicBezTo>
                <a:cubicBezTo>
                  <a:pt x="3784" y="5229"/>
                  <a:pt x="4145" y="4779"/>
                  <a:pt x="4395" y="4383"/>
                </a:cubicBezTo>
                <a:cubicBezTo>
                  <a:pt x="4973" y="3469"/>
                  <a:pt x="5210" y="2252"/>
                  <a:pt x="5697" y="1255"/>
                </a:cubicBezTo>
                <a:cubicBezTo>
                  <a:pt x="5879" y="884"/>
                  <a:pt x="6056" y="461"/>
                  <a:pt x="6348" y="198"/>
                </a:cubicBezTo>
                <a:cubicBezTo>
                  <a:pt x="6412" y="140"/>
                  <a:pt x="6615" y="1"/>
                  <a:pt x="6708" y="74"/>
                </a:cubicBezTo>
                <a:cubicBezTo>
                  <a:pt x="6913" y="238"/>
                  <a:pt x="6798" y="732"/>
                  <a:pt x="6753" y="924"/>
                </a:cubicBezTo>
                <a:cubicBezTo>
                  <a:pt x="6570" y="1697"/>
                  <a:pt x="6074" y="2260"/>
                  <a:pt x="5753" y="2935"/>
                </a:cubicBezTo>
                <a:cubicBezTo>
                  <a:pt x="5668" y="3114"/>
                  <a:pt x="5291" y="3694"/>
                  <a:pt x="5593" y="3870"/>
                </a:cubicBezTo>
                <a:cubicBezTo>
                  <a:pt x="5991" y="4102"/>
                  <a:pt x="6472" y="3741"/>
                  <a:pt x="6770" y="3520"/>
                </a:cubicBezTo>
                <a:cubicBezTo>
                  <a:pt x="7593" y="2909"/>
                  <a:pt x="8323" y="2088"/>
                  <a:pt x="9096" y="1393"/>
                </a:cubicBezTo>
                <a:cubicBezTo>
                  <a:pt x="9409" y="1111"/>
                  <a:pt x="10102" y="541"/>
                  <a:pt x="10562" y="966"/>
                </a:cubicBezTo>
                <a:cubicBezTo>
                  <a:pt x="10724" y="1114"/>
                  <a:pt x="10637" y="1412"/>
                  <a:pt x="10568" y="1568"/>
                </a:cubicBezTo>
                <a:cubicBezTo>
                  <a:pt x="10382" y="1997"/>
                  <a:pt x="9968" y="2298"/>
                  <a:pt x="9645" y="2566"/>
                </a:cubicBezTo>
                <a:cubicBezTo>
                  <a:pt x="8617" y="3419"/>
                  <a:pt x="7481" y="3871"/>
                  <a:pt x="6253" y="4242"/>
                </a:cubicBezTo>
                <a:cubicBezTo>
                  <a:pt x="5843" y="4366"/>
                  <a:pt x="5437" y="4496"/>
                  <a:pt x="5051" y="4690"/>
                </a:cubicBezTo>
                <a:cubicBezTo>
                  <a:pt x="4970" y="4731"/>
                  <a:pt x="4712" y="4803"/>
                  <a:pt x="4659" y="4915"/>
                </a:cubicBezTo>
                <a:cubicBezTo>
                  <a:pt x="4648" y="4939"/>
                  <a:pt x="4789" y="5071"/>
                  <a:pt x="4798" y="5079"/>
                </a:cubicBezTo>
                <a:cubicBezTo>
                  <a:pt x="4984" y="5250"/>
                  <a:pt x="5214" y="5304"/>
                  <a:pt x="5432" y="5329"/>
                </a:cubicBezTo>
                <a:cubicBezTo>
                  <a:pt x="6092" y="5405"/>
                  <a:pt x="6730" y="5193"/>
                  <a:pt x="7390" y="5247"/>
                </a:cubicBezTo>
                <a:cubicBezTo>
                  <a:pt x="7609" y="5265"/>
                  <a:pt x="8005" y="5360"/>
                  <a:pt x="8014" y="5715"/>
                </a:cubicBezTo>
                <a:cubicBezTo>
                  <a:pt x="8027" y="6231"/>
                  <a:pt x="7478" y="6529"/>
                  <a:pt x="7134" y="6640"/>
                </a:cubicBezTo>
                <a:cubicBezTo>
                  <a:pt x="6150" y="6954"/>
                  <a:pt x="5197" y="6300"/>
                  <a:pt x="4210" y="6103"/>
                </a:cubicBezTo>
                <a:cubicBezTo>
                  <a:pt x="3867" y="6035"/>
                  <a:pt x="3517" y="6029"/>
                  <a:pt x="3186" y="6099"/>
                </a:cubicBezTo>
                <a:cubicBezTo>
                  <a:pt x="3158" y="6105"/>
                  <a:pt x="2874" y="6157"/>
                  <a:pt x="2878" y="6218"/>
                </a:cubicBezTo>
                <a:cubicBezTo>
                  <a:pt x="2898" y="6452"/>
                  <a:pt x="3237" y="6637"/>
                  <a:pt x="3386" y="6715"/>
                </a:cubicBezTo>
                <a:cubicBezTo>
                  <a:pt x="3941" y="7004"/>
                  <a:pt x="4565" y="7022"/>
                  <a:pt x="5138" y="7216"/>
                </a:cubicBezTo>
                <a:cubicBezTo>
                  <a:pt x="5256" y="7256"/>
                  <a:pt x="5749" y="7362"/>
                  <a:pt x="5792" y="7575"/>
                </a:cubicBezTo>
                <a:cubicBezTo>
                  <a:pt x="5903" y="8110"/>
                  <a:pt x="5200" y="8189"/>
                  <a:pt x="4905" y="8173"/>
                </a:cubicBezTo>
                <a:cubicBezTo>
                  <a:pt x="4138" y="8133"/>
                  <a:pt x="3576" y="7731"/>
                  <a:pt x="2924" y="7224"/>
                </a:cubicBezTo>
                <a:cubicBezTo>
                  <a:pt x="2701" y="7051"/>
                  <a:pt x="2227" y="6622"/>
                  <a:pt x="1960" y="6831"/>
                </a:cubicBezTo>
                <a:cubicBezTo>
                  <a:pt x="1853" y="6916"/>
                  <a:pt x="2281" y="7361"/>
                  <a:pt x="2308" y="7388"/>
                </a:cubicBezTo>
                <a:cubicBezTo>
                  <a:pt x="2722" y="7786"/>
                  <a:pt x="3204" y="8063"/>
                  <a:pt x="3610" y="8476"/>
                </a:cubicBezTo>
                <a:cubicBezTo>
                  <a:pt x="3700" y="8568"/>
                  <a:pt x="3986" y="8820"/>
                  <a:pt x="3886" y="8991"/>
                </a:cubicBezTo>
                <a:cubicBezTo>
                  <a:pt x="3697" y="9310"/>
                  <a:pt x="3171" y="9002"/>
                  <a:pt x="2950" y="8841"/>
                </a:cubicBezTo>
                <a:cubicBezTo>
                  <a:pt x="2255" y="8334"/>
                  <a:pt x="1718" y="7441"/>
                  <a:pt x="865" y="7563"/>
                </a:cubicBezTo>
                <a:close/>
              </a:path>
            </a:pathLst>
          </a:custGeom>
          <a:solidFill>
            <a:srgbClr val="007A8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11"/>
          <p:cNvSpPr/>
          <p:nvPr/>
        </p:nvSpPr>
        <p:spPr>
          <a:xfrm rot="-4469776" flipH="1">
            <a:off x="-575565" y="5372172"/>
            <a:ext cx="1972117" cy="1447648"/>
          </a:xfrm>
          <a:custGeom>
            <a:avLst/>
            <a:gdLst/>
            <a:ahLst/>
            <a:cxnLst/>
            <a:rect l="l" t="t" r="r" b="b"/>
            <a:pathLst>
              <a:path w="15661" h="11496" extrusionOk="0">
                <a:moveTo>
                  <a:pt x="6583" y="2880"/>
                </a:moveTo>
                <a:cubicBezTo>
                  <a:pt x="7192" y="2880"/>
                  <a:pt x="7738" y="3005"/>
                  <a:pt x="8050" y="3270"/>
                </a:cubicBezTo>
                <a:cubicBezTo>
                  <a:pt x="8010" y="3293"/>
                  <a:pt x="7969" y="3309"/>
                  <a:pt x="7938" y="3336"/>
                </a:cubicBezTo>
                <a:cubicBezTo>
                  <a:pt x="7881" y="3384"/>
                  <a:pt x="7825" y="3404"/>
                  <a:pt x="7768" y="3404"/>
                </a:cubicBezTo>
                <a:cubicBezTo>
                  <a:pt x="7711" y="3404"/>
                  <a:pt x="7652" y="3384"/>
                  <a:pt x="7586" y="3352"/>
                </a:cubicBezTo>
                <a:cubicBezTo>
                  <a:pt x="7204" y="3164"/>
                  <a:pt x="6795" y="3081"/>
                  <a:pt x="6370" y="3074"/>
                </a:cubicBezTo>
                <a:cubicBezTo>
                  <a:pt x="6352" y="3073"/>
                  <a:pt x="6334" y="3073"/>
                  <a:pt x="6316" y="3073"/>
                </a:cubicBezTo>
                <a:cubicBezTo>
                  <a:pt x="5643" y="3073"/>
                  <a:pt x="5010" y="3263"/>
                  <a:pt x="4390" y="3502"/>
                </a:cubicBezTo>
                <a:cubicBezTo>
                  <a:pt x="4280" y="3545"/>
                  <a:pt x="4173" y="3593"/>
                  <a:pt x="4031" y="3653"/>
                </a:cubicBezTo>
                <a:cubicBezTo>
                  <a:pt x="4647" y="3153"/>
                  <a:pt x="5683" y="2880"/>
                  <a:pt x="6583" y="2880"/>
                </a:cubicBezTo>
                <a:close/>
                <a:moveTo>
                  <a:pt x="10457" y="2562"/>
                </a:moveTo>
                <a:cubicBezTo>
                  <a:pt x="10574" y="2948"/>
                  <a:pt x="10569" y="3329"/>
                  <a:pt x="10551" y="3697"/>
                </a:cubicBezTo>
                <a:cubicBezTo>
                  <a:pt x="10479" y="3343"/>
                  <a:pt x="10404" y="2976"/>
                  <a:pt x="10326" y="2597"/>
                </a:cubicBezTo>
                <a:cubicBezTo>
                  <a:pt x="10352" y="2590"/>
                  <a:pt x="10400" y="2578"/>
                  <a:pt x="10457" y="2562"/>
                </a:cubicBezTo>
                <a:close/>
                <a:moveTo>
                  <a:pt x="6160" y="3499"/>
                </a:moveTo>
                <a:cubicBezTo>
                  <a:pt x="6576" y="3499"/>
                  <a:pt x="6981" y="3565"/>
                  <a:pt x="7300" y="3716"/>
                </a:cubicBezTo>
                <a:cubicBezTo>
                  <a:pt x="7198" y="3784"/>
                  <a:pt x="7106" y="3839"/>
                  <a:pt x="7021" y="3905"/>
                </a:cubicBezTo>
                <a:cubicBezTo>
                  <a:pt x="6980" y="3937"/>
                  <a:pt x="6941" y="3951"/>
                  <a:pt x="6899" y="3951"/>
                </a:cubicBezTo>
                <a:cubicBezTo>
                  <a:pt x="6870" y="3951"/>
                  <a:pt x="6839" y="3944"/>
                  <a:pt x="6805" y="3930"/>
                </a:cubicBezTo>
                <a:cubicBezTo>
                  <a:pt x="6387" y="3757"/>
                  <a:pt x="5951" y="3678"/>
                  <a:pt x="5502" y="3678"/>
                </a:cubicBezTo>
                <a:cubicBezTo>
                  <a:pt x="5463" y="3678"/>
                  <a:pt x="5423" y="3678"/>
                  <a:pt x="5384" y="3680"/>
                </a:cubicBezTo>
                <a:cubicBezTo>
                  <a:pt x="5201" y="3685"/>
                  <a:pt x="5019" y="3707"/>
                  <a:pt x="4815" y="3722"/>
                </a:cubicBezTo>
                <a:cubicBezTo>
                  <a:pt x="5209" y="3583"/>
                  <a:pt x="5692" y="3499"/>
                  <a:pt x="6160" y="3499"/>
                </a:cubicBezTo>
                <a:close/>
                <a:moveTo>
                  <a:pt x="5645" y="4179"/>
                </a:moveTo>
                <a:cubicBezTo>
                  <a:pt x="5921" y="4179"/>
                  <a:pt x="6204" y="4205"/>
                  <a:pt x="6494" y="4258"/>
                </a:cubicBezTo>
                <a:cubicBezTo>
                  <a:pt x="6447" y="4297"/>
                  <a:pt x="6428" y="4315"/>
                  <a:pt x="6406" y="4329"/>
                </a:cubicBezTo>
                <a:cubicBezTo>
                  <a:pt x="6301" y="4395"/>
                  <a:pt x="6217" y="4485"/>
                  <a:pt x="6077" y="4485"/>
                </a:cubicBezTo>
                <a:cubicBezTo>
                  <a:pt x="6058" y="4485"/>
                  <a:pt x="6038" y="4483"/>
                  <a:pt x="6017" y="4479"/>
                </a:cubicBezTo>
                <a:cubicBezTo>
                  <a:pt x="5769" y="4439"/>
                  <a:pt x="5523" y="4419"/>
                  <a:pt x="5278" y="4419"/>
                </a:cubicBezTo>
                <a:cubicBezTo>
                  <a:pt x="4728" y="4419"/>
                  <a:pt x="4186" y="4518"/>
                  <a:pt x="3653" y="4700"/>
                </a:cubicBezTo>
                <a:cubicBezTo>
                  <a:pt x="3555" y="4734"/>
                  <a:pt x="3457" y="4769"/>
                  <a:pt x="3361" y="4808"/>
                </a:cubicBezTo>
                <a:cubicBezTo>
                  <a:pt x="3269" y="4844"/>
                  <a:pt x="3181" y="4887"/>
                  <a:pt x="3091" y="4927"/>
                </a:cubicBezTo>
                <a:cubicBezTo>
                  <a:pt x="3895" y="4457"/>
                  <a:pt x="4736" y="4179"/>
                  <a:pt x="5645" y="4179"/>
                </a:cubicBezTo>
                <a:close/>
                <a:moveTo>
                  <a:pt x="4973" y="5403"/>
                </a:moveTo>
                <a:cubicBezTo>
                  <a:pt x="4994" y="5403"/>
                  <a:pt x="5016" y="5403"/>
                  <a:pt x="5037" y="5403"/>
                </a:cubicBezTo>
                <a:cubicBezTo>
                  <a:pt x="4962" y="5470"/>
                  <a:pt x="4906" y="5511"/>
                  <a:pt x="4863" y="5562"/>
                </a:cubicBezTo>
                <a:cubicBezTo>
                  <a:pt x="4802" y="5632"/>
                  <a:pt x="4735" y="5655"/>
                  <a:pt x="4654" y="5655"/>
                </a:cubicBezTo>
                <a:cubicBezTo>
                  <a:pt x="4629" y="5655"/>
                  <a:pt x="4603" y="5653"/>
                  <a:pt x="4575" y="5649"/>
                </a:cubicBezTo>
                <a:cubicBezTo>
                  <a:pt x="4358" y="5620"/>
                  <a:pt x="4137" y="5607"/>
                  <a:pt x="3917" y="5601"/>
                </a:cubicBezTo>
                <a:cubicBezTo>
                  <a:pt x="3886" y="5601"/>
                  <a:pt x="3855" y="5600"/>
                  <a:pt x="3823" y="5600"/>
                </a:cubicBezTo>
                <a:cubicBezTo>
                  <a:pt x="3651" y="5600"/>
                  <a:pt x="3477" y="5611"/>
                  <a:pt x="3304" y="5615"/>
                </a:cubicBezTo>
                <a:cubicBezTo>
                  <a:pt x="3839" y="5461"/>
                  <a:pt x="4384" y="5403"/>
                  <a:pt x="4973" y="5403"/>
                </a:cubicBezTo>
                <a:close/>
                <a:moveTo>
                  <a:pt x="5070" y="4832"/>
                </a:moveTo>
                <a:cubicBezTo>
                  <a:pt x="5280" y="4832"/>
                  <a:pt x="5469" y="4855"/>
                  <a:pt x="5625" y="4904"/>
                </a:cubicBezTo>
                <a:cubicBezTo>
                  <a:pt x="5497" y="5055"/>
                  <a:pt x="5425" y="5101"/>
                  <a:pt x="5310" y="5101"/>
                </a:cubicBezTo>
                <a:cubicBezTo>
                  <a:pt x="5297" y="5101"/>
                  <a:pt x="5283" y="5101"/>
                  <a:pt x="5268" y="5099"/>
                </a:cubicBezTo>
                <a:cubicBezTo>
                  <a:pt x="5077" y="5084"/>
                  <a:pt x="4888" y="5076"/>
                  <a:pt x="4701" y="5076"/>
                </a:cubicBezTo>
                <a:cubicBezTo>
                  <a:pt x="3517" y="5076"/>
                  <a:pt x="2435" y="5399"/>
                  <a:pt x="1533" y="6330"/>
                </a:cubicBezTo>
                <a:cubicBezTo>
                  <a:pt x="1957" y="5578"/>
                  <a:pt x="3863" y="4832"/>
                  <a:pt x="5070" y="4832"/>
                </a:cubicBezTo>
                <a:close/>
                <a:moveTo>
                  <a:pt x="3917" y="6041"/>
                </a:moveTo>
                <a:cubicBezTo>
                  <a:pt x="4056" y="6041"/>
                  <a:pt x="4183" y="6052"/>
                  <a:pt x="4290" y="6076"/>
                </a:cubicBezTo>
                <a:cubicBezTo>
                  <a:pt x="4194" y="6167"/>
                  <a:pt x="4100" y="6248"/>
                  <a:pt x="4016" y="6337"/>
                </a:cubicBezTo>
                <a:cubicBezTo>
                  <a:pt x="3971" y="6385"/>
                  <a:pt x="3929" y="6407"/>
                  <a:pt x="3869" y="6407"/>
                </a:cubicBezTo>
                <a:cubicBezTo>
                  <a:pt x="3855" y="6407"/>
                  <a:pt x="3840" y="6406"/>
                  <a:pt x="3825" y="6404"/>
                </a:cubicBezTo>
                <a:cubicBezTo>
                  <a:pt x="3651" y="6379"/>
                  <a:pt x="3479" y="6367"/>
                  <a:pt x="3308" y="6367"/>
                </a:cubicBezTo>
                <a:cubicBezTo>
                  <a:pt x="2845" y="6367"/>
                  <a:pt x="2392" y="6457"/>
                  <a:pt x="1951" y="6633"/>
                </a:cubicBezTo>
                <a:cubicBezTo>
                  <a:pt x="1732" y="6722"/>
                  <a:pt x="1519" y="6826"/>
                  <a:pt x="1304" y="6922"/>
                </a:cubicBezTo>
                <a:cubicBezTo>
                  <a:pt x="1616" y="6492"/>
                  <a:pt x="3028" y="6041"/>
                  <a:pt x="3917" y="6041"/>
                </a:cubicBezTo>
                <a:close/>
                <a:moveTo>
                  <a:pt x="5364" y="1"/>
                </a:moveTo>
                <a:cubicBezTo>
                  <a:pt x="4985" y="1"/>
                  <a:pt x="4605" y="20"/>
                  <a:pt x="4224" y="51"/>
                </a:cubicBezTo>
                <a:cubicBezTo>
                  <a:pt x="4179" y="54"/>
                  <a:pt x="4134" y="64"/>
                  <a:pt x="4053" y="75"/>
                </a:cubicBezTo>
                <a:cubicBezTo>
                  <a:pt x="4574" y="133"/>
                  <a:pt x="5058" y="179"/>
                  <a:pt x="5541" y="244"/>
                </a:cubicBezTo>
                <a:cubicBezTo>
                  <a:pt x="6413" y="359"/>
                  <a:pt x="7276" y="519"/>
                  <a:pt x="8109" y="811"/>
                </a:cubicBezTo>
                <a:cubicBezTo>
                  <a:pt x="8866" y="1078"/>
                  <a:pt x="9509" y="1509"/>
                  <a:pt x="10029" y="2122"/>
                </a:cubicBezTo>
                <a:cubicBezTo>
                  <a:pt x="10081" y="2184"/>
                  <a:pt x="10138" y="2241"/>
                  <a:pt x="10211" y="2318"/>
                </a:cubicBezTo>
                <a:cubicBezTo>
                  <a:pt x="10094" y="2355"/>
                  <a:pt x="9997" y="2389"/>
                  <a:pt x="9897" y="2415"/>
                </a:cubicBezTo>
                <a:cubicBezTo>
                  <a:pt x="9893" y="2416"/>
                  <a:pt x="9888" y="2417"/>
                  <a:pt x="9883" y="2417"/>
                </a:cubicBezTo>
                <a:cubicBezTo>
                  <a:pt x="9859" y="2417"/>
                  <a:pt x="9828" y="2405"/>
                  <a:pt x="9811" y="2390"/>
                </a:cubicBezTo>
                <a:cubicBezTo>
                  <a:pt x="8908" y="1591"/>
                  <a:pt x="7844" y="1144"/>
                  <a:pt x="6667" y="940"/>
                </a:cubicBezTo>
                <a:cubicBezTo>
                  <a:pt x="6124" y="845"/>
                  <a:pt x="5582" y="805"/>
                  <a:pt x="5039" y="805"/>
                </a:cubicBezTo>
                <a:cubicBezTo>
                  <a:pt x="4522" y="805"/>
                  <a:pt x="4004" y="842"/>
                  <a:pt x="3486" y="903"/>
                </a:cubicBezTo>
                <a:cubicBezTo>
                  <a:pt x="3481" y="903"/>
                  <a:pt x="3478" y="907"/>
                  <a:pt x="3453" y="924"/>
                </a:cubicBezTo>
                <a:cubicBezTo>
                  <a:pt x="3719" y="945"/>
                  <a:pt x="3965" y="963"/>
                  <a:pt x="4211" y="982"/>
                </a:cubicBezTo>
                <a:cubicBezTo>
                  <a:pt x="5273" y="1067"/>
                  <a:pt x="6329" y="1187"/>
                  <a:pt x="7365" y="1446"/>
                </a:cubicBezTo>
                <a:cubicBezTo>
                  <a:pt x="8120" y="1635"/>
                  <a:pt x="8792" y="1976"/>
                  <a:pt x="9384" y="2478"/>
                </a:cubicBezTo>
                <a:cubicBezTo>
                  <a:pt x="9413" y="2503"/>
                  <a:pt x="9446" y="2525"/>
                  <a:pt x="9502" y="2567"/>
                </a:cubicBezTo>
                <a:cubicBezTo>
                  <a:pt x="9369" y="2623"/>
                  <a:pt x="9249" y="2675"/>
                  <a:pt x="9128" y="2722"/>
                </a:cubicBezTo>
                <a:cubicBezTo>
                  <a:pt x="9127" y="2722"/>
                  <a:pt x="9125" y="2723"/>
                  <a:pt x="9123" y="2723"/>
                </a:cubicBezTo>
                <a:cubicBezTo>
                  <a:pt x="9107" y="2723"/>
                  <a:pt x="9082" y="2702"/>
                  <a:pt x="9065" y="2688"/>
                </a:cubicBezTo>
                <a:cubicBezTo>
                  <a:pt x="8337" y="2097"/>
                  <a:pt x="7485" y="1879"/>
                  <a:pt x="6570" y="1873"/>
                </a:cubicBezTo>
                <a:cubicBezTo>
                  <a:pt x="6554" y="1873"/>
                  <a:pt x="6539" y="1873"/>
                  <a:pt x="6523" y="1873"/>
                </a:cubicBezTo>
                <a:cubicBezTo>
                  <a:pt x="5239" y="1873"/>
                  <a:pt x="4034" y="2193"/>
                  <a:pt x="2911" y="2817"/>
                </a:cubicBezTo>
                <a:cubicBezTo>
                  <a:pt x="2725" y="2920"/>
                  <a:pt x="2555" y="3052"/>
                  <a:pt x="2377" y="3171"/>
                </a:cubicBezTo>
                <a:cubicBezTo>
                  <a:pt x="2383" y="3179"/>
                  <a:pt x="2389" y="3189"/>
                  <a:pt x="2394" y="3198"/>
                </a:cubicBezTo>
                <a:cubicBezTo>
                  <a:pt x="2674" y="3085"/>
                  <a:pt x="2951" y="2968"/>
                  <a:pt x="3233" y="2861"/>
                </a:cubicBezTo>
                <a:cubicBezTo>
                  <a:pt x="4176" y="2506"/>
                  <a:pt x="5141" y="2255"/>
                  <a:pt x="6154" y="2225"/>
                </a:cubicBezTo>
                <a:cubicBezTo>
                  <a:pt x="6214" y="2223"/>
                  <a:pt x="6273" y="2222"/>
                  <a:pt x="6333" y="2222"/>
                </a:cubicBezTo>
                <a:cubicBezTo>
                  <a:pt x="7137" y="2222"/>
                  <a:pt x="7905" y="2385"/>
                  <a:pt x="8617" y="2789"/>
                </a:cubicBezTo>
                <a:cubicBezTo>
                  <a:pt x="8664" y="2815"/>
                  <a:pt x="8708" y="2849"/>
                  <a:pt x="8770" y="2892"/>
                </a:cubicBezTo>
                <a:cubicBezTo>
                  <a:pt x="8644" y="2957"/>
                  <a:pt x="8540" y="3019"/>
                  <a:pt x="8429" y="3061"/>
                </a:cubicBezTo>
                <a:cubicBezTo>
                  <a:pt x="8421" y="3065"/>
                  <a:pt x="8412" y="3066"/>
                  <a:pt x="8402" y="3066"/>
                </a:cubicBezTo>
                <a:cubicBezTo>
                  <a:pt x="8366" y="3066"/>
                  <a:pt x="8321" y="3046"/>
                  <a:pt x="8287" y="3029"/>
                </a:cubicBezTo>
                <a:cubicBezTo>
                  <a:pt x="7903" y="2831"/>
                  <a:pt x="7503" y="2681"/>
                  <a:pt x="7076" y="2607"/>
                </a:cubicBezTo>
                <a:cubicBezTo>
                  <a:pt x="6876" y="2573"/>
                  <a:pt x="6677" y="2557"/>
                  <a:pt x="6480" y="2557"/>
                </a:cubicBezTo>
                <a:cubicBezTo>
                  <a:pt x="6028" y="2557"/>
                  <a:pt x="5584" y="2645"/>
                  <a:pt x="5150" y="2813"/>
                </a:cubicBezTo>
                <a:cubicBezTo>
                  <a:pt x="4397" y="3105"/>
                  <a:pt x="3689" y="3477"/>
                  <a:pt x="3072" y="4000"/>
                </a:cubicBezTo>
                <a:cubicBezTo>
                  <a:pt x="2736" y="4285"/>
                  <a:pt x="2428" y="4603"/>
                  <a:pt x="2107" y="4905"/>
                </a:cubicBezTo>
                <a:cubicBezTo>
                  <a:pt x="2051" y="4957"/>
                  <a:pt x="1994" y="5005"/>
                  <a:pt x="1937" y="5056"/>
                </a:cubicBezTo>
                <a:cubicBezTo>
                  <a:pt x="1944" y="5065"/>
                  <a:pt x="1951" y="5075"/>
                  <a:pt x="1959" y="5084"/>
                </a:cubicBezTo>
                <a:cubicBezTo>
                  <a:pt x="2198" y="4919"/>
                  <a:pt x="2437" y="4755"/>
                  <a:pt x="2677" y="4591"/>
                </a:cubicBezTo>
                <a:cubicBezTo>
                  <a:pt x="2679" y="4593"/>
                  <a:pt x="2682" y="4596"/>
                  <a:pt x="2684" y="4597"/>
                </a:cubicBezTo>
                <a:cubicBezTo>
                  <a:pt x="2558" y="4724"/>
                  <a:pt x="2430" y="4849"/>
                  <a:pt x="2307" y="4977"/>
                </a:cubicBezTo>
                <a:cubicBezTo>
                  <a:pt x="1983" y="5313"/>
                  <a:pt x="1710" y="5683"/>
                  <a:pt x="1512" y="6110"/>
                </a:cubicBezTo>
                <a:cubicBezTo>
                  <a:pt x="1453" y="6238"/>
                  <a:pt x="1354" y="6347"/>
                  <a:pt x="1285" y="6471"/>
                </a:cubicBezTo>
                <a:cubicBezTo>
                  <a:pt x="1169" y="6675"/>
                  <a:pt x="1069" y="6887"/>
                  <a:pt x="952" y="7088"/>
                </a:cubicBezTo>
                <a:cubicBezTo>
                  <a:pt x="906" y="7168"/>
                  <a:pt x="838" y="7238"/>
                  <a:pt x="772" y="7302"/>
                </a:cubicBezTo>
                <a:cubicBezTo>
                  <a:pt x="645" y="7424"/>
                  <a:pt x="511" y="7540"/>
                  <a:pt x="391" y="7670"/>
                </a:cubicBezTo>
                <a:cubicBezTo>
                  <a:pt x="708" y="7506"/>
                  <a:pt x="1017" y="7315"/>
                  <a:pt x="1348" y="7185"/>
                </a:cubicBezTo>
                <a:cubicBezTo>
                  <a:pt x="1684" y="7053"/>
                  <a:pt x="2039" y="6952"/>
                  <a:pt x="2395" y="6888"/>
                </a:cubicBezTo>
                <a:cubicBezTo>
                  <a:pt x="2755" y="6824"/>
                  <a:pt x="3126" y="6821"/>
                  <a:pt x="3492" y="6791"/>
                </a:cubicBezTo>
                <a:cubicBezTo>
                  <a:pt x="3497" y="6805"/>
                  <a:pt x="3501" y="6819"/>
                  <a:pt x="3507" y="6833"/>
                </a:cubicBezTo>
                <a:cubicBezTo>
                  <a:pt x="3419" y="6924"/>
                  <a:pt x="3334" y="7018"/>
                  <a:pt x="3242" y="7106"/>
                </a:cubicBezTo>
                <a:cubicBezTo>
                  <a:pt x="3226" y="7121"/>
                  <a:pt x="3195" y="7128"/>
                  <a:pt x="3167" y="7128"/>
                </a:cubicBezTo>
                <a:cubicBezTo>
                  <a:pt x="3160" y="7128"/>
                  <a:pt x="3153" y="7128"/>
                  <a:pt x="3147" y="7127"/>
                </a:cubicBezTo>
                <a:cubicBezTo>
                  <a:pt x="3039" y="7114"/>
                  <a:pt x="2932" y="7108"/>
                  <a:pt x="2827" y="7108"/>
                </a:cubicBezTo>
                <a:cubicBezTo>
                  <a:pt x="2264" y="7108"/>
                  <a:pt x="1746" y="7288"/>
                  <a:pt x="1283" y="7626"/>
                </a:cubicBezTo>
                <a:cubicBezTo>
                  <a:pt x="838" y="7950"/>
                  <a:pt x="426" y="8321"/>
                  <a:pt x="0" y="8671"/>
                </a:cubicBezTo>
                <a:cubicBezTo>
                  <a:pt x="11" y="8686"/>
                  <a:pt x="22" y="8701"/>
                  <a:pt x="33" y="8716"/>
                </a:cubicBezTo>
                <a:cubicBezTo>
                  <a:pt x="207" y="8599"/>
                  <a:pt x="384" y="8487"/>
                  <a:pt x="555" y="8365"/>
                </a:cubicBezTo>
                <a:cubicBezTo>
                  <a:pt x="904" y="8114"/>
                  <a:pt x="1259" y="7876"/>
                  <a:pt x="1671" y="7737"/>
                </a:cubicBezTo>
                <a:cubicBezTo>
                  <a:pt x="2016" y="7621"/>
                  <a:pt x="2368" y="7558"/>
                  <a:pt x="2735" y="7558"/>
                </a:cubicBezTo>
                <a:cubicBezTo>
                  <a:pt x="2759" y="7558"/>
                  <a:pt x="2783" y="7558"/>
                  <a:pt x="2807" y="7559"/>
                </a:cubicBezTo>
                <a:cubicBezTo>
                  <a:pt x="1727" y="8086"/>
                  <a:pt x="767" y="8750"/>
                  <a:pt x="154" y="9822"/>
                </a:cubicBezTo>
                <a:cubicBezTo>
                  <a:pt x="570" y="9495"/>
                  <a:pt x="986" y="9167"/>
                  <a:pt x="1402" y="8841"/>
                </a:cubicBezTo>
                <a:lnTo>
                  <a:pt x="1402" y="8841"/>
                </a:lnTo>
                <a:cubicBezTo>
                  <a:pt x="935" y="9482"/>
                  <a:pt x="624" y="10166"/>
                  <a:pt x="678" y="10979"/>
                </a:cubicBezTo>
                <a:cubicBezTo>
                  <a:pt x="922" y="10105"/>
                  <a:pt x="1339" y="9321"/>
                  <a:pt x="1917" y="8621"/>
                </a:cubicBezTo>
                <a:lnTo>
                  <a:pt x="1917" y="8621"/>
                </a:lnTo>
                <a:cubicBezTo>
                  <a:pt x="1240" y="9454"/>
                  <a:pt x="1120" y="10496"/>
                  <a:pt x="839" y="11495"/>
                </a:cubicBezTo>
                <a:cubicBezTo>
                  <a:pt x="871" y="11447"/>
                  <a:pt x="903" y="11412"/>
                  <a:pt x="918" y="11371"/>
                </a:cubicBezTo>
                <a:cubicBezTo>
                  <a:pt x="1051" y="10983"/>
                  <a:pt x="1196" y="10597"/>
                  <a:pt x="1308" y="10203"/>
                </a:cubicBezTo>
                <a:cubicBezTo>
                  <a:pt x="1482" y="9592"/>
                  <a:pt x="1742" y="9025"/>
                  <a:pt x="2093" y="8498"/>
                </a:cubicBezTo>
                <a:cubicBezTo>
                  <a:pt x="2105" y="8480"/>
                  <a:pt x="2119" y="8464"/>
                  <a:pt x="2134" y="8449"/>
                </a:cubicBezTo>
                <a:cubicBezTo>
                  <a:pt x="2166" y="8415"/>
                  <a:pt x="2200" y="8381"/>
                  <a:pt x="2242" y="8353"/>
                </a:cubicBezTo>
                <a:lnTo>
                  <a:pt x="2242" y="8353"/>
                </a:lnTo>
                <a:cubicBezTo>
                  <a:pt x="1685" y="9253"/>
                  <a:pt x="1712" y="10246"/>
                  <a:pt x="1781" y="11245"/>
                </a:cubicBezTo>
                <a:cubicBezTo>
                  <a:pt x="1813" y="11012"/>
                  <a:pt x="1849" y="10778"/>
                  <a:pt x="1878" y="10544"/>
                </a:cubicBezTo>
                <a:cubicBezTo>
                  <a:pt x="1953" y="9950"/>
                  <a:pt x="2048" y="9360"/>
                  <a:pt x="2249" y="8795"/>
                </a:cubicBezTo>
                <a:cubicBezTo>
                  <a:pt x="2421" y="8316"/>
                  <a:pt x="2623" y="7851"/>
                  <a:pt x="3017" y="7502"/>
                </a:cubicBezTo>
                <a:cubicBezTo>
                  <a:pt x="3035" y="7486"/>
                  <a:pt x="3055" y="7471"/>
                  <a:pt x="3081" y="7460"/>
                </a:cubicBezTo>
                <a:lnTo>
                  <a:pt x="3081" y="7460"/>
                </a:lnTo>
                <a:cubicBezTo>
                  <a:pt x="2595" y="8305"/>
                  <a:pt x="2217" y="9183"/>
                  <a:pt x="2211" y="10175"/>
                </a:cubicBezTo>
                <a:cubicBezTo>
                  <a:pt x="2209" y="10443"/>
                  <a:pt x="2263" y="10711"/>
                  <a:pt x="2292" y="10979"/>
                </a:cubicBezTo>
                <a:cubicBezTo>
                  <a:pt x="2306" y="10977"/>
                  <a:pt x="2320" y="10976"/>
                  <a:pt x="2334" y="10975"/>
                </a:cubicBezTo>
                <a:cubicBezTo>
                  <a:pt x="2351" y="10757"/>
                  <a:pt x="2366" y="10539"/>
                  <a:pt x="2384" y="10321"/>
                </a:cubicBezTo>
                <a:cubicBezTo>
                  <a:pt x="2426" y="9831"/>
                  <a:pt x="2546" y="9358"/>
                  <a:pt x="2695" y="8890"/>
                </a:cubicBezTo>
                <a:cubicBezTo>
                  <a:pt x="2906" y="8225"/>
                  <a:pt x="3197" y="7596"/>
                  <a:pt x="3558" y="7001"/>
                </a:cubicBezTo>
                <a:cubicBezTo>
                  <a:pt x="3674" y="6810"/>
                  <a:pt x="3856" y="6657"/>
                  <a:pt x="4032" y="6504"/>
                </a:cubicBezTo>
                <a:lnTo>
                  <a:pt x="4032" y="6504"/>
                </a:lnTo>
                <a:cubicBezTo>
                  <a:pt x="3985" y="6601"/>
                  <a:pt x="3942" y="6699"/>
                  <a:pt x="3891" y="6793"/>
                </a:cubicBezTo>
                <a:cubicBezTo>
                  <a:pt x="3673" y="7195"/>
                  <a:pt x="3460" y="7603"/>
                  <a:pt x="3387" y="8057"/>
                </a:cubicBezTo>
                <a:cubicBezTo>
                  <a:pt x="3335" y="8382"/>
                  <a:pt x="3340" y="8718"/>
                  <a:pt x="3334" y="9050"/>
                </a:cubicBezTo>
                <a:cubicBezTo>
                  <a:pt x="3329" y="9353"/>
                  <a:pt x="3348" y="9656"/>
                  <a:pt x="3347" y="9959"/>
                </a:cubicBezTo>
                <a:cubicBezTo>
                  <a:pt x="3347" y="10216"/>
                  <a:pt x="3328" y="10472"/>
                  <a:pt x="3203" y="10706"/>
                </a:cubicBezTo>
                <a:cubicBezTo>
                  <a:pt x="3357" y="10538"/>
                  <a:pt x="3462" y="10341"/>
                  <a:pt x="3483" y="10117"/>
                </a:cubicBezTo>
                <a:cubicBezTo>
                  <a:pt x="3520" y="9734"/>
                  <a:pt x="3547" y="9350"/>
                  <a:pt x="3554" y="8966"/>
                </a:cubicBezTo>
                <a:cubicBezTo>
                  <a:pt x="3567" y="8231"/>
                  <a:pt x="3754" y="7545"/>
                  <a:pt x="4085" y="6894"/>
                </a:cubicBezTo>
                <a:cubicBezTo>
                  <a:pt x="4218" y="6632"/>
                  <a:pt x="4336" y="6359"/>
                  <a:pt x="4492" y="6110"/>
                </a:cubicBezTo>
                <a:cubicBezTo>
                  <a:pt x="4589" y="5958"/>
                  <a:pt x="4743" y="5844"/>
                  <a:pt x="4871" y="5713"/>
                </a:cubicBezTo>
                <a:cubicBezTo>
                  <a:pt x="4880" y="5721"/>
                  <a:pt x="4888" y="5728"/>
                  <a:pt x="4897" y="5735"/>
                </a:cubicBezTo>
                <a:cubicBezTo>
                  <a:pt x="4863" y="5806"/>
                  <a:pt x="4830" y="5877"/>
                  <a:pt x="4794" y="5946"/>
                </a:cubicBezTo>
                <a:cubicBezTo>
                  <a:pt x="4547" y="6406"/>
                  <a:pt x="4316" y="6874"/>
                  <a:pt x="4207" y="7388"/>
                </a:cubicBezTo>
                <a:cubicBezTo>
                  <a:pt x="4093" y="7919"/>
                  <a:pt x="4120" y="8456"/>
                  <a:pt x="4205" y="8989"/>
                </a:cubicBezTo>
                <a:cubicBezTo>
                  <a:pt x="4278" y="9445"/>
                  <a:pt x="4471" y="9878"/>
                  <a:pt x="4452" y="10352"/>
                </a:cubicBezTo>
                <a:cubicBezTo>
                  <a:pt x="4553" y="10115"/>
                  <a:pt x="4575" y="9868"/>
                  <a:pt x="4563" y="9619"/>
                </a:cubicBezTo>
                <a:cubicBezTo>
                  <a:pt x="4539" y="9143"/>
                  <a:pt x="4513" y="8667"/>
                  <a:pt x="4472" y="8193"/>
                </a:cubicBezTo>
                <a:cubicBezTo>
                  <a:pt x="4409" y="7493"/>
                  <a:pt x="4573" y="6843"/>
                  <a:pt x="4871" y="6218"/>
                </a:cubicBezTo>
                <a:cubicBezTo>
                  <a:pt x="4992" y="5964"/>
                  <a:pt x="5111" y="5707"/>
                  <a:pt x="5249" y="5462"/>
                </a:cubicBezTo>
                <a:cubicBezTo>
                  <a:pt x="5304" y="5363"/>
                  <a:pt x="5409" y="5291"/>
                  <a:pt x="5515" y="5229"/>
                </a:cubicBezTo>
                <a:lnTo>
                  <a:pt x="5515" y="5229"/>
                </a:lnTo>
                <a:cubicBezTo>
                  <a:pt x="5421" y="5453"/>
                  <a:pt x="5327" y="5679"/>
                  <a:pt x="5231" y="5903"/>
                </a:cubicBezTo>
                <a:cubicBezTo>
                  <a:pt x="4817" y="6871"/>
                  <a:pt x="4953" y="7790"/>
                  <a:pt x="5476" y="8675"/>
                </a:cubicBezTo>
                <a:cubicBezTo>
                  <a:pt x="5660" y="8987"/>
                  <a:pt x="5854" y="9296"/>
                  <a:pt x="6041" y="9607"/>
                </a:cubicBezTo>
                <a:cubicBezTo>
                  <a:pt x="6072" y="9661"/>
                  <a:pt x="6090" y="9723"/>
                  <a:pt x="6145" y="9776"/>
                </a:cubicBezTo>
                <a:cubicBezTo>
                  <a:pt x="6119" y="9644"/>
                  <a:pt x="6106" y="9508"/>
                  <a:pt x="6066" y="9380"/>
                </a:cubicBezTo>
                <a:cubicBezTo>
                  <a:pt x="5934" y="8963"/>
                  <a:pt x="5799" y="8546"/>
                  <a:pt x="5655" y="8133"/>
                </a:cubicBezTo>
                <a:cubicBezTo>
                  <a:pt x="5318" y="7165"/>
                  <a:pt x="5340" y="6207"/>
                  <a:pt x="5690" y="5245"/>
                </a:cubicBezTo>
                <a:cubicBezTo>
                  <a:pt x="5760" y="5051"/>
                  <a:pt x="5867" y="4919"/>
                  <a:pt x="6030" y="4811"/>
                </a:cubicBezTo>
                <a:cubicBezTo>
                  <a:pt x="6149" y="4733"/>
                  <a:pt x="6261" y="4649"/>
                  <a:pt x="6404" y="4547"/>
                </a:cubicBezTo>
                <a:lnTo>
                  <a:pt x="6404" y="4547"/>
                </a:lnTo>
                <a:cubicBezTo>
                  <a:pt x="6305" y="4778"/>
                  <a:pt x="6214" y="4977"/>
                  <a:pt x="6135" y="5180"/>
                </a:cubicBezTo>
                <a:cubicBezTo>
                  <a:pt x="5963" y="5620"/>
                  <a:pt x="5810" y="6067"/>
                  <a:pt x="5766" y="6542"/>
                </a:cubicBezTo>
                <a:cubicBezTo>
                  <a:pt x="5703" y="7206"/>
                  <a:pt x="5786" y="7852"/>
                  <a:pt x="5972" y="8493"/>
                </a:cubicBezTo>
                <a:cubicBezTo>
                  <a:pt x="6087" y="8891"/>
                  <a:pt x="6158" y="9303"/>
                  <a:pt x="6249" y="9708"/>
                </a:cubicBezTo>
                <a:cubicBezTo>
                  <a:pt x="6254" y="9723"/>
                  <a:pt x="6259" y="9738"/>
                  <a:pt x="6271" y="9782"/>
                </a:cubicBezTo>
                <a:cubicBezTo>
                  <a:pt x="6363" y="9517"/>
                  <a:pt x="6366" y="9272"/>
                  <a:pt x="6348" y="9028"/>
                </a:cubicBezTo>
                <a:cubicBezTo>
                  <a:pt x="6302" y="8428"/>
                  <a:pt x="6240" y="7829"/>
                  <a:pt x="6202" y="7228"/>
                </a:cubicBezTo>
                <a:cubicBezTo>
                  <a:pt x="6151" y="6416"/>
                  <a:pt x="6275" y="5623"/>
                  <a:pt x="6501" y="4844"/>
                </a:cubicBezTo>
                <a:cubicBezTo>
                  <a:pt x="6523" y="4770"/>
                  <a:pt x="6556" y="4698"/>
                  <a:pt x="6567" y="4621"/>
                </a:cubicBezTo>
                <a:cubicBezTo>
                  <a:pt x="6602" y="4393"/>
                  <a:pt x="6756" y="4279"/>
                  <a:pt x="6976" y="4210"/>
                </a:cubicBezTo>
                <a:lnTo>
                  <a:pt x="6976" y="4210"/>
                </a:lnTo>
                <a:cubicBezTo>
                  <a:pt x="6897" y="4372"/>
                  <a:pt x="6813" y="4532"/>
                  <a:pt x="6741" y="4696"/>
                </a:cubicBezTo>
                <a:cubicBezTo>
                  <a:pt x="6491" y="5260"/>
                  <a:pt x="6430" y="5849"/>
                  <a:pt x="6475" y="6461"/>
                </a:cubicBezTo>
                <a:cubicBezTo>
                  <a:pt x="6544" y="7378"/>
                  <a:pt x="6734" y="8270"/>
                  <a:pt x="6980" y="9152"/>
                </a:cubicBezTo>
                <a:cubicBezTo>
                  <a:pt x="6991" y="9193"/>
                  <a:pt x="7001" y="9235"/>
                  <a:pt x="7011" y="9277"/>
                </a:cubicBezTo>
                <a:cubicBezTo>
                  <a:pt x="7021" y="9276"/>
                  <a:pt x="7032" y="9274"/>
                  <a:pt x="7042" y="9271"/>
                </a:cubicBezTo>
                <a:cubicBezTo>
                  <a:pt x="7027" y="9002"/>
                  <a:pt x="7009" y="8733"/>
                  <a:pt x="6997" y="8464"/>
                </a:cubicBezTo>
                <a:cubicBezTo>
                  <a:pt x="6942" y="7157"/>
                  <a:pt x="6894" y="5850"/>
                  <a:pt x="7096" y="4550"/>
                </a:cubicBezTo>
                <a:cubicBezTo>
                  <a:pt x="7102" y="4507"/>
                  <a:pt x="7115" y="4465"/>
                  <a:pt x="7116" y="4423"/>
                </a:cubicBezTo>
                <a:cubicBezTo>
                  <a:pt x="7125" y="4064"/>
                  <a:pt x="7342" y="3876"/>
                  <a:pt x="7654" y="3769"/>
                </a:cubicBezTo>
                <a:lnTo>
                  <a:pt x="7654" y="3769"/>
                </a:lnTo>
                <a:cubicBezTo>
                  <a:pt x="7612" y="3939"/>
                  <a:pt x="7560" y="4111"/>
                  <a:pt x="7527" y="4287"/>
                </a:cubicBezTo>
                <a:cubicBezTo>
                  <a:pt x="7405" y="4940"/>
                  <a:pt x="7434" y="5599"/>
                  <a:pt x="7498" y="6254"/>
                </a:cubicBezTo>
                <a:cubicBezTo>
                  <a:pt x="7587" y="7175"/>
                  <a:pt x="7763" y="8081"/>
                  <a:pt x="7973" y="8981"/>
                </a:cubicBezTo>
                <a:cubicBezTo>
                  <a:pt x="7979" y="9006"/>
                  <a:pt x="7988" y="9030"/>
                  <a:pt x="8016" y="9057"/>
                </a:cubicBezTo>
                <a:cubicBezTo>
                  <a:pt x="8020" y="8999"/>
                  <a:pt x="8024" y="8940"/>
                  <a:pt x="8029" y="8882"/>
                </a:cubicBezTo>
                <a:cubicBezTo>
                  <a:pt x="8032" y="8817"/>
                  <a:pt x="8040" y="8752"/>
                  <a:pt x="8039" y="8687"/>
                </a:cubicBezTo>
                <a:cubicBezTo>
                  <a:pt x="8018" y="7536"/>
                  <a:pt x="7993" y="6385"/>
                  <a:pt x="7975" y="5234"/>
                </a:cubicBezTo>
                <a:cubicBezTo>
                  <a:pt x="7968" y="4714"/>
                  <a:pt x="7975" y="4196"/>
                  <a:pt x="7973" y="3676"/>
                </a:cubicBezTo>
                <a:cubicBezTo>
                  <a:pt x="7973" y="3601"/>
                  <a:pt x="7995" y="3556"/>
                  <a:pt x="8064" y="3524"/>
                </a:cubicBezTo>
                <a:cubicBezTo>
                  <a:pt x="8169" y="3475"/>
                  <a:pt x="8271" y="3419"/>
                  <a:pt x="8385" y="3361"/>
                </a:cubicBezTo>
                <a:lnTo>
                  <a:pt x="8385" y="3361"/>
                </a:lnTo>
                <a:cubicBezTo>
                  <a:pt x="8368" y="3563"/>
                  <a:pt x="8342" y="3749"/>
                  <a:pt x="8340" y="3936"/>
                </a:cubicBezTo>
                <a:cubicBezTo>
                  <a:pt x="8327" y="4801"/>
                  <a:pt x="8436" y="5656"/>
                  <a:pt x="8557" y="6510"/>
                </a:cubicBezTo>
                <a:cubicBezTo>
                  <a:pt x="8641" y="7098"/>
                  <a:pt x="8740" y="7683"/>
                  <a:pt x="8833" y="8269"/>
                </a:cubicBezTo>
                <a:cubicBezTo>
                  <a:pt x="8838" y="8302"/>
                  <a:pt x="8848" y="8334"/>
                  <a:pt x="8888" y="8368"/>
                </a:cubicBezTo>
                <a:cubicBezTo>
                  <a:pt x="8916" y="8081"/>
                  <a:pt x="8952" y="7796"/>
                  <a:pt x="8971" y="7508"/>
                </a:cubicBezTo>
                <a:cubicBezTo>
                  <a:pt x="9046" y="6346"/>
                  <a:pt x="8938" y="5189"/>
                  <a:pt x="8863" y="4031"/>
                </a:cubicBezTo>
                <a:cubicBezTo>
                  <a:pt x="8847" y="3781"/>
                  <a:pt x="8842" y="3529"/>
                  <a:pt x="8828" y="3279"/>
                </a:cubicBezTo>
                <a:cubicBezTo>
                  <a:pt x="8824" y="3186"/>
                  <a:pt x="8849" y="3123"/>
                  <a:pt x="8947" y="3095"/>
                </a:cubicBezTo>
                <a:cubicBezTo>
                  <a:pt x="9025" y="3072"/>
                  <a:pt x="9098" y="3032"/>
                  <a:pt x="9194" y="2991"/>
                </a:cubicBezTo>
                <a:cubicBezTo>
                  <a:pt x="9203" y="3109"/>
                  <a:pt x="9215" y="3215"/>
                  <a:pt x="9218" y="3322"/>
                </a:cubicBezTo>
                <a:cubicBezTo>
                  <a:pt x="9239" y="4156"/>
                  <a:pt x="9259" y="4990"/>
                  <a:pt x="9276" y="5825"/>
                </a:cubicBezTo>
                <a:cubicBezTo>
                  <a:pt x="9287" y="6344"/>
                  <a:pt x="9273" y="6866"/>
                  <a:pt x="9306" y="7383"/>
                </a:cubicBezTo>
                <a:cubicBezTo>
                  <a:pt x="9328" y="7709"/>
                  <a:pt x="9417" y="8030"/>
                  <a:pt x="9476" y="8353"/>
                </a:cubicBezTo>
                <a:cubicBezTo>
                  <a:pt x="9485" y="8398"/>
                  <a:pt x="9495" y="8443"/>
                  <a:pt x="9504" y="8488"/>
                </a:cubicBezTo>
                <a:lnTo>
                  <a:pt x="9544" y="8479"/>
                </a:lnTo>
                <a:cubicBezTo>
                  <a:pt x="9559" y="8308"/>
                  <a:pt x="9575" y="8137"/>
                  <a:pt x="9592" y="7966"/>
                </a:cubicBezTo>
                <a:cubicBezTo>
                  <a:pt x="9690" y="6963"/>
                  <a:pt x="9804" y="5961"/>
                  <a:pt x="9881" y="4956"/>
                </a:cubicBezTo>
                <a:cubicBezTo>
                  <a:pt x="9931" y="4313"/>
                  <a:pt x="9916" y="3666"/>
                  <a:pt x="9718" y="3039"/>
                </a:cubicBezTo>
                <a:cubicBezTo>
                  <a:pt x="9696" y="2969"/>
                  <a:pt x="9666" y="2902"/>
                  <a:pt x="9638" y="2829"/>
                </a:cubicBezTo>
                <a:cubicBezTo>
                  <a:pt x="9719" y="2804"/>
                  <a:pt x="9787" y="2783"/>
                  <a:pt x="9863" y="2760"/>
                </a:cubicBezTo>
                <a:cubicBezTo>
                  <a:pt x="9992" y="3061"/>
                  <a:pt x="10050" y="3387"/>
                  <a:pt x="10089" y="3719"/>
                </a:cubicBezTo>
                <a:cubicBezTo>
                  <a:pt x="10171" y="4410"/>
                  <a:pt x="10148" y="5101"/>
                  <a:pt x="10092" y="5793"/>
                </a:cubicBezTo>
                <a:cubicBezTo>
                  <a:pt x="10050" y="6317"/>
                  <a:pt x="10017" y="6842"/>
                  <a:pt x="10001" y="7368"/>
                </a:cubicBezTo>
                <a:cubicBezTo>
                  <a:pt x="9993" y="7666"/>
                  <a:pt x="10045" y="7963"/>
                  <a:pt x="10206" y="8265"/>
                </a:cubicBezTo>
                <a:cubicBezTo>
                  <a:pt x="10236" y="7929"/>
                  <a:pt x="10263" y="7624"/>
                  <a:pt x="10289" y="7321"/>
                </a:cubicBezTo>
                <a:cubicBezTo>
                  <a:pt x="10297" y="7321"/>
                  <a:pt x="10305" y="7321"/>
                  <a:pt x="10313" y="7322"/>
                </a:cubicBezTo>
                <a:cubicBezTo>
                  <a:pt x="10349" y="7576"/>
                  <a:pt x="10385" y="7831"/>
                  <a:pt x="10421" y="8086"/>
                </a:cubicBezTo>
                <a:cubicBezTo>
                  <a:pt x="10431" y="8085"/>
                  <a:pt x="10439" y="8085"/>
                  <a:pt x="10448" y="8085"/>
                </a:cubicBezTo>
                <a:cubicBezTo>
                  <a:pt x="10474" y="7830"/>
                  <a:pt x="10489" y="7573"/>
                  <a:pt x="10529" y="7321"/>
                </a:cubicBezTo>
                <a:cubicBezTo>
                  <a:pt x="10645" y="6599"/>
                  <a:pt x="10773" y="5880"/>
                  <a:pt x="10892" y="5160"/>
                </a:cubicBezTo>
                <a:cubicBezTo>
                  <a:pt x="10989" y="4570"/>
                  <a:pt x="11092" y="3980"/>
                  <a:pt x="11065" y="3380"/>
                </a:cubicBezTo>
                <a:cubicBezTo>
                  <a:pt x="11051" y="3072"/>
                  <a:pt x="10992" y="2765"/>
                  <a:pt x="10951" y="2440"/>
                </a:cubicBezTo>
                <a:cubicBezTo>
                  <a:pt x="11091" y="2414"/>
                  <a:pt x="11258" y="2377"/>
                  <a:pt x="11429" y="2353"/>
                </a:cubicBezTo>
                <a:cubicBezTo>
                  <a:pt x="11817" y="2299"/>
                  <a:pt x="12204" y="2265"/>
                  <a:pt x="12589" y="2265"/>
                </a:cubicBezTo>
                <a:cubicBezTo>
                  <a:pt x="13124" y="2265"/>
                  <a:pt x="13656" y="2331"/>
                  <a:pt x="14181" y="2496"/>
                </a:cubicBezTo>
                <a:cubicBezTo>
                  <a:pt x="14547" y="2613"/>
                  <a:pt x="14901" y="2771"/>
                  <a:pt x="15255" y="2923"/>
                </a:cubicBezTo>
                <a:cubicBezTo>
                  <a:pt x="15301" y="2942"/>
                  <a:pt x="15341" y="2954"/>
                  <a:pt x="15378" y="2954"/>
                </a:cubicBezTo>
                <a:cubicBezTo>
                  <a:pt x="15424" y="2954"/>
                  <a:pt x="15466" y="2935"/>
                  <a:pt x="15510" y="2891"/>
                </a:cubicBezTo>
                <a:cubicBezTo>
                  <a:pt x="15593" y="2807"/>
                  <a:pt x="15661" y="2614"/>
                  <a:pt x="15621" y="2546"/>
                </a:cubicBezTo>
                <a:cubicBezTo>
                  <a:pt x="15604" y="2520"/>
                  <a:pt x="15568" y="2503"/>
                  <a:pt x="15538" y="2488"/>
                </a:cubicBezTo>
                <a:cubicBezTo>
                  <a:pt x="14650" y="2078"/>
                  <a:pt x="13719" y="1883"/>
                  <a:pt x="12748" y="1883"/>
                </a:cubicBezTo>
                <a:cubicBezTo>
                  <a:pt x="12677" y="1883"/>
                  <a:pt x="12606" y="1884"/>
                  <a:pt x="12535" y="1886"/>
                </a:cubicBezTo>
                <a:cubicBezTo>
                  <a:pt x="11904" y="1905"/>
                  <a:pt x="11285" y="2010"/>
                  <a:pt x="10677" y="2173"/>
                </a:cubicBezTo>
                <a:cubicBezTo>
                  <a:pt x="10654" y="2179"/>
                  <a:pt x="10635" y="2181"/>
                  <a:pt x="10617" y="2181"/>
                </a:cubicBezTo>
                <a:cubicBezTo>
                  <a:pt x="10571" y="2181"/>
                  <a:pt x="10539" y="2161"/>
                  <a:pt x="10501" y="2119"/>
                </a:cubicBezTo>
                <a:cubicBezTo>
                  <a:pt x="10169" y="1760"/>
                  <a:pt x="9828" y="1409"/>
                  <a:pt x="9428" y="1123"/>
                </a:cubicBezTo>
                <a:cubicBezTo>
                  <a:pt x="8740" y="630"/>
                  <a:pt x="7974" y="331"/>
                  <a:pt x="7146" y="165"/>
                </a:cubicBezTo>
                <a:cubicBezTo>
                  <a:pt x="6554" y="47"/>
                  <a:pt x="5960" y="1"/>
                  <a:pt x="5364" y="1"/>
                </a:cubicBezTo>
                <a:close/>
              </a:path>
            </a:pathLst>
          </a:custGeom>
          <a:solidFill>
            <a:srgbClr val="007A8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1"/>
          <p:cNvSpPr/>
          <p:nvPr/>
        </p:nvSpPr>
        <p:spPr>
          <a:xfrm rot="731337">
            <a:off x="73073" y="2707831"/>
            <a:ext cx="2378505" cy="946111"/>
          </a:xfrm>
          <a:custGeom>
            <a:avLst/>
            <a:gdLst/>
            <a:ahLst/>
            <a:cxnLst/>
            <a:rect l="l" t="t" r="r" b="b"/>
            <a:pathLst>
              <a:path w="22071" h="7846" fill="none" extrusionOk="0">
                <a:moveTo>
                  <a:pt x="22070" y="0"/>
                </a:moveTo>
                <a:cubicBezTo>
                  <a:pt x="19930" y="1426"/>
                  <a:pt x="17672" y="7846"/>
                  <a:pt x="14106" y="5468"/>
                </a:cubicBezTo>
                <a:cubicBezTo>
                  <a:pt x="10540" y="3090"/>
                  <a:pt x="6260" y="4136"/>
                  <a:pt x="6260" y="5991"/>
                </a:cubicBezTo>
                <a:cubicBezTo>
                  <a:pt x="6260" y="7846"/>
                  <a:pt x="11095" y="5468"/>
                  <a:pt x="6618" y="3249"/>
                </a:cubicBezTo>
                <a:cubicBezTo>
                  <a:pt x="2140" y="1031"/>
                  <a:pt x="0" y="6077"/>
                  <a:pt x="0" y="6077"/>
                </a:cubicBezTo>
              </a:path>
            </a:pathLst>
          </a:custGeom>
          <a:noFill/>
          <a:ln w="19050" cap="flat" cmpd="sng">
            <a:solidFill>
              <a:srgbClr val="007A8C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1"/>
          <p:cNvSpPr txBox="1">
            <a:spLocks noGrp="1"/>
          </p:cNvSpPr>
          <p:nvPr>
            <p:ph type="title" hasCustomPrompt="1"/>
          </p:nvPr>
        </p:nvSpPr>
        <p:spPr>
          <a:xfrm>
            <a:off x="950967" y="2121700"/>
            <a:ext cx="10290000" cy="16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266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8" name="Google Shape;138;p11"/>
          <p:cNvSpPr txBox="1">
            <a:spLocks noGrp="1"/>
          </p:cNvSpPr>
          <p:nvPr>
            <p:ph type="body" idx="1"/>
          </p:nvPr>
        </p:nvSpPr>
        <p:spPr>
          <a:xfrm>
            <a:off x="950967" y="3799684"/>
            <a:ext cx="102900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4308957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528539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"/>
          <p:cNvSpPr txBox="1">
            <a:spLocks noGrp="1"/>
          </p:cNvSpPr>
          <p:nvPr>
            <p:ph type="subTitle" idx="1"/>
          </p:nvPr>
        </p:nvSpPr>
        <p:spPr>
          <a:xfrm>
            <a:off x="3245767" y="4769200"/>
            <a:ext cx="5700400" cy="13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14"/>
          <p:cNvSpPr txBox="1">
            <a:spLocks noGrp="1"/>
          </p:cNvSpPr>
          <p:nvPr>
            <p:ph type="title"/>
          </p:nvPr>
        </p:nvSpPr>
        <p:spPr>
          <a:xfrm>
            <a:off x="3245767" y="3585484"/>
            <a:ext cx="5700400" cy="10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8666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4"/>
          <p:cNvSpPr/>
          <p:nvPr/>
        </p:nvSpPr>
        <p:spPr>
          <a:xfrm rot="899949">
            <a:off x="81229" y="5472574"/>
            <a:ext cx="1614937" cy="1401999"/>
          </a:xfrm>
          <a:custGeom>
            <a:avLst/>
            <a:gdLst/>
            <a:ahLst/>
            <a:cxnLst/>
            <a:rect l="l" t="t" r="r" b="b"/>
            <a:pathLst>
              <a:path w="10725" h="9311" extrusionOk="0">
                <a:moveTo>
                  <a:pt x="1" y="7667"/>
                </a:moveTo>
                <a:cubicBezTo>
                  <a:pt x="1167" y="7289"/>
                  <a:pt x="1480" y="5923"/>
                  <a:pt x="1448" y="4594"/>
                </a:cubicBezTo>
                <a:cubicBezTo>
                  <a:pt x="1436" y="4133"/>
                  <a:pt x="1441" y="2945"/>
                  <a:pt x="2018" y="2956"/>
                </a:cubicBezTo>
                <a:cubicBezTo>
                  <a:pt x="2245" y="2960"/>
                  <a:pt x="2283" y="3528"/>
                  <a:pt x="2282" y="3679"/>
                </a:cubicBezTo>
                <a:cubicBezTo>
                  <a:pt x="2277" y="4326"/>
                  <a:pt x="2008" y="4812"/>
                  <a:pt x="1917" y="5418"/>
                </a:cubicBezTo>
                <a:cubicBezTo>
                  <a:pt x="1882" y="5638"/>
                  <a:pt x="1809" y="6048"/>
                  <a:pt x="2128" y="5948"/>
                </a:cubicBezTo>
                <a:cubicBezTo>
                  <a:pt x="2464" y="5843"/>
                  <a:pt x="2605" y="5386"/>
                  <a:pt x="2722" y="5042"/>
                </a:cubicBezTo>
                <a:cubicBezTo>
                  <a:pt x="3013" y="4195"/>
                  <a:pt x="2993" y="3246"/>
                  <a:pt x="3407" y="2461"/>
                </a:cubicBezTo>
                <a:cubicBezTo>
                  <a:pt x="3547" y="2193"/>
                  <a:pt x="3711" y="1888"/>
                  <a:pt x="3944" y="1724"/>
                </a:cubicBezTo>
                <a:cubicBezTo>
                  <a:pt x="3983" y="1696"/>
                  <a:pt x="4160" y="1576"/>
                  <a:pt x="4211" y="1633"/>
                </a:cubicBezTo>
                <a:cubicBezTo>
                  <a:pt x="4389" y="1831"/>
                  <a:pt x="4341" y="2271"/>
                  <a:pt x="4306" y="2493"/>
                </a:cubicBezTo>
                <a:cubicBezTo>
                  <a:pt x="4194" y="3204"/>
                  <a:pt x="3840" y="3806"/>
                  <a:pt x="3517" y="4385"/>
                </a:cubicBezTo>
                <a:cubicBezTo>
                  <a:pt x="3438" y="4525"/>
                  <a:pt x="2974" y="5129"/>
                  <a:pt x="3307" y="5170"/>
                </a:cubicBezTo>
                <a:cubicBezTo>
                  <a:pt x="3785" y="5229"/>
                  <a:pt x="4146" y="4779"/>
                  <a:pt x="4396" y="4383"/>
                </a:cubicBezTo>
                <a:cubicBezTo>
                  <a:pt x="4973" y="3469"/>
                  <a:pt x="5212" y="2252"/>
                  <a:pt x="5699" y="1255"/>
                </a:cubicBezTo>
                <a:cubicBezTo>
                  <a:pt x="5880" y="885"/>
                  <a:pt x="6057" y="462"/>
                  <a:pt x="6349" y="198"/>
                </a:cubicBezTo>
                <a:cubicBezTo>
                  <a:pt x="6412" y="141"/>
                  <a:pt x="6617" y="1"/>
                  <a:pt x="6709" y="74"/>
                </a:cubicBezTo>
                <a:cubicBezTo>
                  <a:pt x="6913" y="238"/>
                  <a:pt x="6799" y="733"/>
                  <a:pt x="6755" y="924"/>
                </a:cubicBezTo>
                <a:cubicBezTo>
                  <a:pt x="6570" y="1697"/>
                  <a:pt x="6074" y="2260"/>
                  <a:pt x="5754" y="2935"/>
                </a:cubicBezTo>
                <a:cubicBezTo>
                  <a:pt x="5669" y="3114"/>
                  <a:pt x="5292" y="3694"/>
                  <a:pt x="5593" y="3870"/>
                </a:cubicBezTo>
                <a:cubicBezTo>
                  <a:pt x="5992" y="4102"/>
                  <a:pt x="6473" y="3741"/>
                  <a:pt x="6771" y="3521"/>
                </a:cubicBezTo>
                <a:cubicBezTo>
                  <a:pt x="7594" y="2909"/>
                  <a:pt x="8324" y="2088"/>
                  <a:pt x="9097" y="1394"/>
                </a:cubicBezTo>
                <a:cubicBezTo>
                  <a:pt x="9411" y="1112"/>
                  <a:pt x="10104" y="541"/>
                  <a:pt x="10563" y="966"/>
                </a:cubicBezTo>
                <a:cubicBezTo>
                  <a:pt x="10725" y="1114"/>
                  <a:pt x="10637" y="1412"/>
                  <a:pt x="10569" y="1568"/>
                </a:cubicBezTo>
                <a:cubicBezTo>
                  <a:pt x="10382" y="1997"/>
                  <a:pt x="9969" y="2298"/>
                  <a:pt x="9645" y="2566"/>
                </a:cubicBezTo>
                <a:cubicBezTo>
                  <a:pt x="8619" y="3419"/>
                  <a:pt x="7482" y="3872"/>
                  <a:pt x="6254" y="4243"/>
                </a:cubicBezTo>
                <a:cubicBezTo>
                  <a:pt x="5845" y="4367"/>
                  <a:pt x="5438" y="4496"/>
                  <a:pt x="5053" y="4691"/>
                </a:cubicBezTo>
                <a:cubicBezTo>
                  <a:pt x="4971" y="4732"/>
                  <a:pt x="4713" y="4803"/>
                  <a:pt x="4660" y="4915"/>
                </a:cubicBezTo>
                <a:cubicBezTo>
                  <a:pt x="4649" y="4939"/>
                  <a:pt x="4790" y="5071"/>
                  <a:pt x="4799" y="5079"/>
                </a:cubicBezTo>
                <a:cubicBezTo>
                  <a:pt x="4985" y="5250"/>
                  <a:pt x="5215" y="5304"/>
                  <a:pt x="5433" y="5329"/>
                </a:cubicBezTo>
                <a:cubicBezTo>
                  <a:pt x="6093" y="5405"/>
                  <a:pt x="6732" y="5193"/>
                  <a:pt x="7391" y="5248"/>
                </a:cubicBezTo>
                <a:cubicBezTo>
                  <a:pt x="7609" y="5265"/>
                  <a:pt x="8006" y="5360"/>
                  <a:pt x="8015" y="5715"/>
                </a:cubicBezTo>
                <a:cubicBezTo>
                  <a:pt x="8028" y="6231"/>
                  <a:pt x="7479" y="6529"/>
                  <a:pt x="7134" y="6640"/>
                </a:cubicBezTo>
                <a:cubicBezTo>
                  <a:pt x="6150" y="6955"/>
                  <a:pt x="5198" y="6300"/>
                  <a:pt x="4211" y="6103"/>
                </a:cubicBezTo>
                <a:cubicBezTo>
                  <a:pt x="3869" y="6035"/>
                  <a:pt x="3519" y="6029"/>
                  <a:pt x="3188" y="6099"/>
                </a:cubicBezTo>
                <a:cubicBezTo>
                  <a:pt x="3159" y="6105"/>
                  <a:pt x="2874" y="6157"/>
                  <a:pt x="2880" y="6219"/>
                </a:cubicBezTo>
                <a:cubicBezTo>
                  <a:pt x="2899" y="6452"/>
                  <a:pt x="3238" y="6638"/>
                  <a:pt x="3388" y="6715"/>
                </a:cubicBezTo>
                <a:cubicBezTo>
                  <a:pt x="3942" y="7004"/>
                  <a:pt x="4566" y="7022"/>
                  <a:pt x="5139" y="7217"/>
                </a:cubicBezTo>
                <a:cubicBezTo>
                  <a:pt x="5257" y="7256"/>
                  <a:pt x="5750" y="7362"/>
                  <a:pt x="5794" y="7575"/>
                </a:cubicBezTo>
                <a:cubicBezTo>
                  <a:pt x="5904" y="8111"/>
                  <a:pt x="5200" y="8189"/>
                  <a:pt x="4906" y="8173"/>
                </a:cubicBezTo>
                <a:cubicBezTo>
                  <a:pt x="4139" y="8133"/>
                  <a:pt x="3577" y="7731"/>
                  <a:pt x="2925" y="7224"/>
                </a:cubicBezTo>
                <a:cubicBezTo>
                  <a:pt x="2701" y="7051"/>
                  <a:pt x="2228" y="6622"/>
                  <a:pt x="1962" y="6831"/>
                </a:cubicBezTo>
                <a:cubicBezTo>
                  <a:pt x="1854" y="6916"/>
                  <a:pt x="2282" y="7361"/>
                  <a:pt x="2309" y="7388"/>
                </a:cubicBezTo>
                <a:cubicBezTo>
                  <a:pt x="2722" y="7786"/>
                  <a:pt x="3204" y="8063"/>
                  <a:pt x="3610" y="8476"/>
                </a:cubicBezTo>
                <a:cubicBezTo>
                  <a:pt x="3701" y="8568"/>
                  <a:pt x="3987" y="8820"/>
                  <a:pt x="3886" y="8992"/>
                </a:cubicBezTo>
                <a:cubicBezTo>
                  <a:pt x="3698" y="9310"/>
                  <a:pt x="3172" y="9002"/>
                  <a:pt x="2950" y="8841"/>
                </a:cubicBezTo>
                <a:cubicBezTo>
                  <a:pt x="2255" y="8335"/>
                  <a:pt x="1719" y="7441"/>
                  <a:pt x="866" y="7563"/>
                </a:cubicBezTo>
                <a:close/>
              </a:path>
            </a:pathLst>
          </a:custGeom>
          <a:solidFill>
            <a:srgbClr val="0A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4"/>
          <p:cNvSpPr/>
          <p:nvPr/>
        </p:nvSpPr>
        <p:spPr>
          <a:xfrm rot="10351097" flipH="1">
            <a:off x="11186009" y="570101"/>
            <a:ext cx="1180468" cy="1350159"/>
          </a:xfrm>
          <a:custGeom>
            <a:avLst/>
            <a:gdLst/>
            <a:ahLst/>
            <a:cxnLst/>
            <a:rect l="l" t="t" r="r" b="b"/>
            <a:pathLst>
              <a:path w="8014" h="9166" extrusionOk="0">
                <a:moveTo>
                  <a:pt x="614" y="281"/>
                </a:moveTo>
                <a:cubicBezTo>
                  <a:pt x="1228" y="0"/>
                  <a:pt x="3749" y="1025"/>
                  <a:pt x="5966" y="3782"/>
                </a:cubicBezTo>
                <a:cubicBezTo>
                  <a:pt x="7175" y="5285"/>
                  <a:pt x="8013" y="8398"/>
                  <a:pt x="7194" y="8849"/>
                </a:cubicBezTo>
                <a:cubicBezTo>
                  <a:pt x="6619" y="9166"/>
                  <a:pt x="4492" y="8306"/>
                  <a:pt x="2282" y="5470"/>
                </a:cubicBezTo>
                <a:cubicBezTo>
                  <a:pt x="1123" y="3984"/>
                  <a:pt x="0" y="564"/>
                  <a:pt x="614" y="2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4"/>
          <p:cNvSpPr/>
          <p:nvPr/>
        </p:nvSpPr>
        <p:spPr>
          <a:xfrm rot="10351097" flipH="1">
            <a:off x="11262257" y="612028"/>
            <a:ext cx="1022120" cy="1268112"/>
          </a:xfrm>
          <a:custGeom>
            <a:avLst/>
            <a:gdLst/>
            <a:ahLst/>
            <a:cxnLst/>
            <a:rect l="l" t="t" r="r" b="b"/>
            <a:pathLst>
              <a:path w="6939" h="8609" extrusionOk="0">
                <a:moveTo>
                  <a:pt x="4440" y="6116"/>
                </a:moveTo>
                <a:cubicBezTo>
                  <a:pt x="4442" y="6116"/>
                  <a:pt x="4457" y="6126"/>
                  <a:pt x="4505" y="6158"/>
                </a:cubicBezTo>
                <a:lnTo>
                  <a:pt x="4458" y="6145"/>
                </a:lnTo>
                <a:cubicBezTo>
                  <a:pt x="4458" y="6145"/>
                  <a:pt x="4457" y="6145"/>
                  <a:pt x="4455" y="6145"/>
                </a:cubicBezTo>
                <a:cubicBezTo>
                  <a:pt x="4449" y="6145"/>
                  <a:pt x="4436" y="6142"/>
                  <a:pt x="4414" y="6132"/>
                </a:cubicBezTo>
                <a:lnTo>
                  <a:pt x="4414" y="6132"/>
                </a:lnTo>
                <a:lnTo>
                  <a:pt x="4458" y="6145"/>
                </a:lnTo>
                <a:cubicBezTo>
                  <a:pt x="4469" y="6141"/>
                  <a:pt x="4438" y="6116"/>
                  <a:pt x="4440" y="6116"/>
                </a:cubicBezTo>
                <a:close/>
                <a:moveTo>
                  <a:pt x="112" y="0"/>
                </a:moveTo>
                <a:cubicBezTo>
                  <a:pt x="107" y="3"/>
                  <a:pt x="102" y="5"/>
                  <a:pt x="97" y="6"/>
                </a:cubicBezTo>
                <a:cubicBezTo>
                  <a:pt x="85" y="13"/>
                  <a:pt x="74" y="20"/>
                  <a:pt x="62" y="27"/>
                </a:cubicBezTo>
                <a:cubicBezTo>
                  <a:pt x="345" y="408"/>
                  <a:pt x="708" y="908"/>
                  <a:pt x="1027" y="1321"/>
                </a:cubicBezTo>
                <a:cubicBezTo>
                  <a:pt x="1129" y="1454"/>
                  <a:pt x="1230" y="1587"/>
                  <a:pt x="1332" y="1720"/>
                </a:cubicBezTo>
                <a:cubicBezTo>
                  <a:pt x="863" y="1405"/>
                  <a:pt x="440" y="1299"/>
                  <a:pt x="0" y="1150"/>
                </a:cubicBezTo>
                <a:lnTo>
                  <a:pt x="0" y="1150"/>
                </a:lnTo>
                <a:cubicBezTo>
                  <a:pt x="12" y="1209"/>
                  <a:pt x="24" y="1269"/>
                  <a:pt x="38" y="1330"/>
                </a:cubicBezTo>
                <a:cubicBezTo>
                  <a:pt x="173" y="1386"/>
                  <a:pt x="308" y="1442"/>
                  <a:pt x="444" y="1499"/>
                </a:cubicBezTo>
                <a:cubicBezTo>
                  <a:pt x="769" y="1636"/>
                  <a:pt x="1132" y="1741"/>
                  <a:pt x="1406" y="1908"/>
                </a:cubicBezTo>
                <a:cubicBezTo>
                  <a:pt x="1426" y="1917"/>
                  <a:pt x="1430" y="1919"/>
                  <a:pt x="1429" y="1919"/>
                </a:cubicBezTo>
                <a:cubicBezTo>
                  <a:pt x="1428" y="1919"/>
                  <a:pt x="1422" y="1917"/>
                  <a:pt x="1421" y="1917"/>
                </a:cubicBezTo>
                <a:lnTo>
                  <a:pt x="1421" y="1917"/>
                </a:lnTo>
                <a:cubicBezTo>
                  <a:pt x="1420" y="1917"/>
                  <a:pt x="1424" y="1919"/>
                  <a:pt x="1446" y="1928"/>
                </a:cubicBezTo>
                <a:cubicBezTo>
                  <a:pt x="1455" y="1932"/>
                  <a:pt x="1466" y="1934"/>
                  <a:pt x="1477" y="1934"/>
                </a:cubicBezTo>
                <a:cubicBezTo>
                  <a:pt x="1482" y="1934"/>
                  <a:pt x="1488" y="1933"/>
                  <a:pt x="1492" y="1933"/>
                </a:cubicBezTo>
                <a:cubicBezTo>
                  <a:pt x="1846" y="2403"/>
                  <a:pt x="2194" y="2877"/>
                  <a:pt x="2534" y="3355"/>
                </a:cubicBezTo>
                <a:cubicBezTo>
                  <a:pt x="2086" y="3076"/>
                  <a:pt x="1184" y="2712"/>
                  <a:pt x="351" y="2402"/>
                </a:cubicBezTo>
                <a:lnTo>
                  <a:pt x="351" y="2402"/>
                </a:lnTo>
                <a:cubicBezTo>
                  <a:pt x="371" y="2459"/>
                  <a:pt x="391" y="2517"/>
                  <a:pt x="413" y="2574"/>
                </a:cubicBezTo>
                <a:cubicBezTo>
                  <a:pt x="1008" y="2824"/>
                  <a:pt x="1595" y="3082"/>
                  <a:pt x="2240" y="3316"/>
                </a:cubicBezTo>
                <a:cubicBezTo>
                  <a:pt x="2322" y="3347"/>
                  <a:pt x="2317" y="3357"/>
                  <a:pt x="2493" y="3422"/>
                </a:cubicBezTo>
                <a:cubicBezTo>
                  <a:pt x="2497" y="3423"/>
                  <a:pt x="2555" y="3441"/>
                  <a:pt x="2601" y="3450"/>
                </a:cubicBezTo>
                <a:cubicBezTo>
                  <a:pt x="2682" y="3562"/>
                  <a:pt x="2761" y="3675"/>
                  <a:pt x="2840" y="3787"/>
                </a:cubicBezTo>
                <a:cubicBezTo>
                  <a:pt x="2476" y="3612"/>
                  <a:pt x="2032" y="3456"/>
                  <a:pt x="1712" y="3318"/>
                </a:cubicBezTo>
                <a:cubicBezTo>
                  <a:pt x="1314" y="3150"/>
                  <a:pt x="918" y="2979"/>
                  <a:pt x="508" y="2828"/>
                </a:cubicBezTo>
                <a:lnTo>
                  <a:pt x="508" y="2828"/>
                </a:lnTo>
                <a:cubicBezTo>
                  <a:pt x="524" y="2868"/>
                  <a:pt x="540" y="2909"/>
                  <a:pt x="556" y="2949"/>
                </a:cubicBezTo>
                <a:cubicBezTo>
                  <a:pt x="1103" y="3155"/>
                  <a:pt x="1515" y="3331"/>
                  <a:pt x="2001" y="3536"/>
                </a:cubicBezTo>
                <a:cubicBezTo>
                  <a:pt x="2036" y="3550"/>
                  <a:pt x="2070" y="3564"/>
                  <a:pt x="2105" y="3578"/>
                </a:cubicBezTo>
                <a:cubicBezTo>
                  <a:pt x="2207" y="3618"/>
                  <a:pt x="2309" y="3657"/>
                  <a:pt x="2410" y="3698"/>
                </a:cubicBezTo>
                <a:cubicBezTo>
                  <a:pt x="2443" y="3712"/>
                  <a:pt x="2476" y="3725"/>
                  <a:pt x="2510" y="3739"/>
                </a:cubicBezTo>
                <a:cubicBezTo>
                  <a:pt x="2660" y="3804"/>
                  <a:pt x="2837" y="3886"/>
                  <a:pt x="2944" y="3936"/>
                </a:cubicBezTo>
                <a:cubicBezTo>
                  <a:pt x="3243" y="4364"/>
                  <a:pt x="3536" y="4794"/>
                  <a:pt x="3822" y="5226"/>
                </a:cubicBezTo>
                <a:cubicBezTo>
                  <a:pt x="2903" y="4745"/>
                  <a:pt x="1923" y="4340"/>
                  <a:pt x="1013" y="3968"/>
                </a:cubicBezTo>
                <a:lnTo>
                  <a:pt x="1013" y="3968"/>
                </a:lnTo>
                <a:cubicBezTo>
                  <a:pt x="1043" y="4025"/>
                  <a:pt x="1072" y="4081"/>
                  <a:pt x="1101" y="4137"/>
                </a:cubicBezTo>
                <a:cubicBezTo>
                  <a:pt x="1170" y="4165"/>
                  <a:pt x="1240" y="4194"/>
                  <a:pt x="1308" y="4224"/>
                </a:cubicBezTo>
                <a:cubicBezTo>
                  <a:pt x="2130" y="4589"/>
                  <a:pt x="2874" y="4955"/>
                  <a:pt x="3771" y="5347"/>
                </a:cubicBezTo>
                <a:cubicBezTo>
                  <a:pt x="3846" y="5379"/>
                  <a:pt x="3905" y="5404"/>
                  <a:pt x="3953" y="5424"/>
                </a:cubicBezTo>
                <a:cubicBezTo>
                  <a:pt x="4061" y="5588"/>
                  <a:pt x="4169" y="5753"/>
                  <a:pt x="4275" y="5917"/>
                </a:cubicBezTo>
                <a:cubicBezTo>
                  <a:pt x="3288" y="5430"/>
                  <a:pt x="2247" y="4899"/>
                  <a:pt x="1286" y="4472"/>
                </a:cubicBezTo>
                <a:lnTo>
                  <a:pt x="1286" y="4472"/>
                </a:lnTo>
                <a:cubicBezTo>
                  <a:pt x="1325" y="4540"/>
                  <a:pt x="1364" y="4605"/>
                  <a:pt x="1403" y="4670"/>
                </a:cubicBezTo>
                <a:cubicBezTo>
                  <a:pt x="1651" y="4804"/>
                  <a:pt x="1899" y="4943"/>
                  <a:pt x="2163" y="5076"/>
                </a:cubicBezTo>
                <a:cubicBezTo>
                  <a:pt x="2163" y="5076"/>
                  <a:pt x="2711" y="5347"/>
                  <a:pt x="3037" y="5505"/>
                </a:cubicBezTo>
                <a:cubicBezTo>
                  <a:pt x="3477" y="5713"/>
                  <a:pt x="3925" y="5911"/>
                  <a:pt x="4372" y="6114"/>
                </a:cubicBezTo>
                <a:cubicBezTo>
                  <a:pt x="4389" y="6122"/>
                  <a:pt x="4403" y="6128"/>
                  <a:pt x="4414" y="6132"/>
                </a:cubicBezTo>
                <a:cubicBezTo>
                  <a:pt x="4548" y="6342"/>
                  <a:pt x="4681" y="6552"/>
                  <a:pt x="4813" y="6762"/>
                </a:cubicBezTo>
                <a:cubicBezTo>
                  <a:pt x="4789" y="6766"/>
                  <a:pt x="4775" y="6771"/>
                  <a:pt x="4778" y="6772"/>
                </a:cubicBezTo>
                <a:cubicBezTo>
                  <a:pt x="4680" y="6757"/>
                  <a:pt x="4671" y="6747"/>
                  <a:pt x="4606" y="6739"/>
                </a:cubicBezTo>
                <a:cubicBezTo>
                  <a:pt x="4014" y="6683"/>
                  <a:pt x="3438" y="6502"/>
                  <a:pt x="2676" y="6264"/>
                </a:cubicBezTo>
                <a:lnTo>
                  <a:pt x="2676" y="6264"/>
                </a:lnTo>
                <a:cubicBezTo>
                  <a:pt x="2760" y="6353"/>
                  <a:pt x="2842" y="6439"/>
                  <a:pt x="2925" y="6522"/>
                </a:cubicBezTo>
                <a:cubicBezTo>
                  <a:pt x="3183" y="6604"/>
                  <a:pt x="3443" y="6681"/>
                  <a:pt x="3711" y="6762"/>
                </a:cubicBezTo>
                <a:cubicBezTo>
                  <a:pt x="3982" y="6842"/>
                  <a:pt x="4284" y="6898"/>
                  <a:pt x="4559" y="6898"/>
                </a:cubicBezTo>
                <a:cubicBezTo>
                  <a:pt x="4670" y="6898"/>
                  <a:pt x="4776" y="6889"/>
                  <a:pt x="4875" y="6868"/>
                </a:cubicBezTo>
                <a:cubicBezTo>
                  <a:pt x="4877" y="6868"/>
                  <a:pt x="4878" y="6868"/>
                  <a:pt x="4879" y="6868"/>
                </a:cubicBezTo>
                <a:cubicBezTo>
                  <a:pt x="5060" y="7157"/>
                  <a:pt x="5238" y="7447"/>
                  <a:pt x="5415" y="7739"/>
                </a:cubicBezTo>
                <a:cubicBezTo>
                  <a:pt x="5393" y="7738"/>
                  <a:pt x="5368" y="7737"/>
                  <a:pt x="5341" y="7737"/>
                </a:cubicBezTo>
                <a:cubicBezTo>
                  <a:pt x="5341" y="7737"/>
                  <a:pt x="4872" y="7690"/>
                  <a:pt x="4611" y="7650"/>
                </a:cubicBezTo>
                <a:cubicBezTo>
                  <a:pt x="4438" y="7625"/>
                  <a:pt x="4267" y="7597"/>
                  <a:pt x="4099" y="7563"/>
                </a:cubicBezTo>
                <a:lnTo>
                  <a:pt x="4099" y="7563"/>
                </a:lnTo>
                <a:cubicBezTo>
                  <a:pt x="4170" y="7618"/>
                  <a:pt x="4242" y="7672"/>
                  <a:pt x="4312" y="7722"/>
                </a:cubicBezTo>
                <a:cubicBezTo>
                  <a:pt x="4468" y="7750"/>
                  <a:pt x="4633" y="7777"/>
                  <a:pt x="4807" y="7800"/>
                </a:cubicBezTo>
                <a:cubicBezTo>
                  <a:pt x="4930" y="7816"/>
                  <a:pt x="5054" y="7823"/>
                  <a:pt x="5178" y="7823"/>
                </a:cubicBezTo>
                <a:cubicBezTo>
                  <a:pt x="5197" y="7823"/>
                  <a:pt x="5216" y="7823"/>
                  <a:pt x="5236" y="7823"/>
                </a:cubicBezTo>
                <a:cubicBezTo>
                  <a:pt x="5355" y="7821"/>
                  <a:pt x="5425" y="7820"/>
                  <a:pt x="5463" y="7819"/>
                </a:cubicBezTo>
                <a:cubicBezTo>
                  <a:pt x="5588" y="8027"/>
                  <a:pt x="5711" y="8235"/>
                  <a:pt x="5835" y="8444"/>
                </a:cubicBezTo>
                <a:cubicBezTo>
                  <a:pt x="5857" y="8482"/>
                  <a:pt x="5880" y="8520"/>
                  <a:pt x="5904" y="8558"/>
                </a:cubicBezTo>
                <a:cubicBezTo>
                  <a:pt x="5977" y="8579"/>
                  <a:pt x="6047" y="8596"/>
                  <a:pt x="6113" y="8609"/>
                </a:cubicBezTo>
                <a:cubicBezTo>
                  <a:pt x="6021" y="8458"/>
                  <a:pt x="5928" y="8308"/>
                  <a:pt x="5835" y="8157"/>
                </a:cubicBezTo>
                <a:lnTo>
                  <a:pt x="5828" y="8147"/>
                </a:lnTo>
                <a:lnTo>
                  <a:pt x="5808" y="8114"/>
                </a:lnTo>
                <a:cubicBezTo>
                  <a:pt x="5945" y="8037"/>
                  <a:pt x="6375" y="7716"/>
                  <a:pt x="6605" y="7419"/>
                </a:cubicBezTo>
                <a:cubicBezTo>
                  <a:pt x="6717" y="7273"/>
                  <a:pt x="6829" y="7126"/>
                  <a:pt x="6938" y="6978"/>
                </a:cubicBezTo>
                <a:cubicBezTo>
                  <a:pt x="6927" y="6908"/>
                  <a:pt x="6914" y="6836"/>
                  <a:pt x="6899" y="6764"/>
                </a:cubicBezTo>
                <a:cubicBezTo>
                  <a:pt x="6621" y="7130"/>
                  <a:pt x="6337" y="7492"/>
                  <a:pt x="6034" y="7856"/>
                </a:cubicBezTo>
                <a:cubicBezTo>
                  <a:pt x="5988" y="7910"/>
                  <a:pt x="5938" y="7963"/>
                  <a:pt x="5887" y="8015"/>
                </a:cubicBezTo>
                <a:cubicBezTo>
                  <a:pt x="5859" y="8044"/>
                  <a:pt x="5848" y="8056"/>
                  <a:pt x="5845" y="8059"/>
                </a:cubicBezTo>
                <a:lnTo>
                  <a:pt x="5845" y="8059"/>
                </a:lnTo>
                <a:cubicBezTo>
                  <a:pt x="5847" y="8056"/>
                  <a:pt x="5854" y="8049"/>
                  <a:pt x="5852" y="8049"/>
                </a:cubicBezTo>
                <a:lnTo>
                  <a:pt x="5852" y="8049"/>
                </a:lnTo>
                <a:cubicBezTo>
                  <a:pt x="5850" y="8049"/>
                  <a:pt x="5837" y="8059"/>
                  <a:pt x="5795" y="8096"/>
                </a:cubicBezTo>
                <a:lnTo>
                  <a:pt x="5796" y="8094"/>
                </a:lnTo>
                <a:cubicBezTo>
                  <a:pt x="5636" y="7836"/>
                  <a:pt x="5476" y="7577"/>
                  <a:pt x="5312" y="7317"/>
                </a:cubicBezTo>
                <a:cubicBezTo>
                  <a:pt x="5416" y="7226"/>
                  <a:pt x="5652" y="7016"/>
                  <a:pt x="5802" y="6833"/>
                </a:cubicBezTo>
                <a:cubicBezTo>
                  <a:pt x="6000" y="6588"/>
                  <a:pt x="6187" y="6338"/>
                  <a:pt x="6362" y="6082"/>
                </a:cubicBezTo>
                <a:cubicBezTo>
                  <a:pt x="6443" y="5963"/>
                  <a:pt x="6528" y="5845"/>
                  <a:pt x="6611" y="5726"/>
                </a:cubicBezTo>
                <a:cubicBezTo>
                  <a:pt x="6599" y="5694"/>
                  <a:pt x="6589" y="5663"/>
                  <a:pt x="6578" y="5631"/>
                </a:cubicBezTo>
                <a:cubicBezTo>
                  <a:pt x="6295" y="6062"/>
                  <a:pt x="5946" y="6476"/>
                  <a:pt x="5614" y="6884"/>
                </a:cubicBezTo>
                <a:cubicBezTo>
                  <a:pt x="5509" y="7010"/>
                  <a:pt x="5338" y="7109"/>
                  <a:pt x="5256" y="7227"/>
                </a:cubicBezTo>
                <a:cubicBezTo>
                  <a:pt x="5176" y="7100"/>
                  <a:pt x="5096" y="6973"/>
                  <a:pt x="5015" y="6846"/>
                </a:cubicBezTo>
                <a:cubicBezTo>
                  <a:pt x="5061" y="6779"/>
                  <a:pt x="5016" y="6755"/>
                  <a:pt x="4954" y="6751"/>
                </a:cubicBezTo>
                <a:cubicBezTo>
                  <a:pt x="4852" y="6590"/>
                  <a:pt x="4749" y="6429"/>
                  <a:pt x="4645" y="6269"/>
                </a:cubicBezTo>
                <a:cubicBezTo>
                  <a:pt x="4658" y="6263"/>
                  <a:pt x="4666" y="6260"/>
                  <a:pt x="4666" y="6260"/>
                </a:cubicBezTo>
                <a:cubicBezTo>
                  <a:pt x="5162" y="5719"/>
                  <a:pt x="5693" y="5142"/>
                  <a:pt x="6087" y="4504"/>
                </a:cubicBezTo>
                <a:cubicBezTo>
                  <a:pt x="6062" y="4456"/>
                  <a:pt x="6035" y="4408"/>
                  <a:pt x="6009" y="4360"/>
                </a:cubicBezTo>
                <a:cubicBezTo>
                  <a:pt x="5630" y="5022"/>
                  <a:pt x="5083" y="5614"/>
                  <a:pt x="4604" y="6204"/>
                </a:cubicBezTo>
                <a:cubicBezTo>
                  <a:pt x="4588" y="6179"/>
                  <a:pt x="4571" y="6153"/>
                  <a:pt x="4555" y="6127"/>
                </a:cubicBezTo>
                <a:cubicBezTo>
                  <a:pt x="4604" y="6035"/>
                  <a:pt x="4671" y="5862"/>
                  <a:pt x="4742" y="5711"/>
                </a:cubicBezTo>
                <a:cubicBezTo>
                  <a:pt x="4901" y="5380"/>
                  <a:pt x="5089" y="5058"/>
                  <a:pt x="5251" y="4728"/>
                </a:cubicBezTo>
                <a:lnTo>
                  <a:pt x="5355" y="4516"/>
                </a:lnTo>
                <a:cubicBezTo>
                  <a:pt x="5467" y="4284"/>
                  <a:pt x="5576" y="4050"/>
                  <a:pt x="5676" y="3815"/>
                </a:cubicBezTo>
                <a:cubicBezTo>
                  <a:pt x="5643" y="3767"/>
                  <a:pt x="5610" y="3720"/>
                  <a:pt x="5577" y="3675"/>
                </a:cubicBezTo>
                <a:cubicBezTo>
                  <a:pt x="5469" y="3917"/>
                  <a:pt x="5354" y="4159"/>
                  <a:pt x="5239" y="4400"/>
                </a:cubicBezTo>
                <a:cubicBezTo>
                  <a:pt x="5239" y="4400"/>
                  <a:pt x="5067" y="4774"/>
                  <a:pt x="4959" y="5013"/>
                </a:cubicBezTo>
                <a:cubicBezTo>
                  <a:pt x="4879" y="5187"/>
                  <a:pt x="4789" y="5357"/>
                  <a:pt x="4707" y="5530"/>
                </a:cubicBezTo>
                <a:cubicBezTo>
                  <a:pt x="4632" y="5690"/>
                  <a:pt x="4517" y="5861"/>
                  <a:pt x="4482" y="6015"/>
                </a:cubicBezTo>
                <a:cubicBezTo>
                  <a:pt x="4369" y="5840"/>
                  <a:pt x="4254" y="5665"/>
                  <a:pt x="4139" y="5490"/>
                </a:cubicBezTo>
                <a:lnTo>
                  <a:pt x="4139" y="5490"/>
                </a:lnTo>
                <a:cubicBezTo>
                  <a:pt x="4146" y="5491"/>
                  <a:pt x="4149" y="5491"/>
                  <a:pt x="4149" y="5491"/>
                </a:cubicBezTo>
                <a:lnTo>
                  <a:pt x="4108" y="5444"/>
                </a:lnTo>
                <a:cubicBezTo>
                  <a:pt x="3983" y="5254"/>
                  <a:pt x="3856" y="5064"/>
                  <a:pt x="3728" y="4873"/>
                </a:cubicBezTo>
                <a:cubicBezTo>
                  <a:pt x="3761" y="4773"/>
                  <a:pt x="3891" y="4385"/>
                  <a:pt x="4020" y="4109"/>
                </a:cubicBezTo>
                <a:cubicBezTo>
                  <a:pt x="4251" y="3611"/>
                  <a:pt x="4437" y="3099"/>
                  <a:pt x="4641" y="2588"/>
                </a:cubicBezTo>
                <a:cubicBezTo>
                  <a:pt x="4603" y="2548"/>
                  <a:pt x="4564" y="2509"/>
                  <a:pt x="4526" y="2470"/>
                </a:cubicBezTo>
                <a:cubicBezTo>
                  <a:pt x="4163" y="3185"/>
                  <a:pt x="3842" y="3923"/>
                  <a:pt x="3660" y="4687"/>
                </a:cubicBezTo>
                <a:cubicBezTo>
                  <a:pt x="3656" y="4711"/>
                  <a:pt x="3653" y="4736"/>
                  <a:pt x="3653" y="4761"/>
                </a:cubicBezTo>
                <a:cubicBezTo>
                  <a:pt x="3543" y="4598"/>
                  <a:pt x="3432" y="4435"/>
                  <a:pt x="3320" y="4273"/>
                </a:cubicBezTo>
                <a:cubicBezTo>
                  <a:pt x="3363" y="4164"/>
                  <a:pt x="3451" y="3931"/>
                  <a:pt x="3492" y="3751"/>
                </a:cubicBezTo>
                <a:cubicBezTo>
                  <a:pt x="3631" y="3136"/>
                  <a:pt x="3825" y="2522"/>
                  <a:pt x="3928" y="1901"/>
                </a:cubicBezTo>
                <a:cubicBezTo>
                  <a:pt x="3894" y="1872"/>
                  <a:pt x="3860" y="1842"/>
                  <a:pt x="3826" y="1812"/>
                </a:cubicBezTo>
                <a:cubicBezTo>
                  <a:pt x="3692" y="2626"/>
                  <a:pt x="3443" y="3428"/>
                  <a:pt x="3289" y="4226"/>
                </a:cubicBezTo>
                <a:lnTo>
                  <a:pt x="3289" y="4229"/>
                </a:lnTo>
                <a:cubicBezTo>
                  <a:pt x="3229" y="4141"/>
                  <a:pt x="3169" y="4053"/>
                  <a:pt x="3108" y="3966"/>
                </a:cubicBezTo>
                <a:cubicBezTo>
                  <a:pt x="3107" y="3950"/>
                  <a:pt x="3100" y="3926"/>
                  <a:pt x="3068" y="3908"/>
                </a:cubicBezTo>
                <a:lnTo>
                  <a:pt x="3066" y="3906"/>
                </a:lnTo>
                <a:cubicBezTo>
                  <a:pt x="2779" y="3495"/>
                  <a:pt x="2485" y="3084"/>
                  <a:pt x="2186" y="2677"/>
                </a:cubicBezTo>
                <a:cubicBezTo>
                  <a:pt x="2194" y="2617"/>
                  <a:pt x="2202" y="2527"/>
                  <a:pt x="2208" y="2398"/>
                </a:cubicBezTo>
                <a:cubicBezTo>
                  <a:pt x="2235" y="1853"/>
                  <a:pt x="2372" y="1310"/>
                  <a:pt x="2432" y="774"/>
                </a:cubicBezTo>
                <a:cubicBezTo>
                  <a:pt x="2389" y="747"/>
                  <a:pt x="2346" y="721"/>
                  <a:pt x="2304" y="695"/>
                </a:cubicBezTo>
                <a:cubicBezTo>
                  <a:pt x="2301" y="721"/>
                  <a:pt x="2298" y="744"/>
                  <a:pt x="2297" y="767"/>
                </a:cubicBezTo>
                <a:cubicBezTo>
                  <a:pt x="2233" y="1371"/>
                  <a:pt x="2058" y="1978"/>
                  <a:pt x="2118" y="2585"/>
                </a:cubicBezTo>
                <a:cubicBezTo>
                  <a:pt x="1891" y="2277"/>
                  <a:pt x="1659" y="1970"/>
                  <a:pt x="1423" y="1665"/>
                </a:cubicBezTo>
                <a:cubicBezTo>
                  <a:pt x="1417" y="1617"/>
                  <a:pt x="1405" y="1548"/>
                  <a:pt x="1384" y="1448"/>
                </a:cubicBezTo>
                <a:cubicBezTo>
                  <a:pt x="1308" y="1055"/>
                  <a:pt x="1368" y="652"/>
                  <a:pt x="1440" y="248"/>
                </a:cubicBezTo>
                <a:cubicBezTo>
                  <a:pt x="1407" y="234"/>
                  <a:pt x="1375" y="220"/>
                  <a:pt x="1342" y="207"/>
                </a:cubicBezTo>
                <a:cubicBezTo>
                  <a:pt x="1264" y="712"/>
                  <a:pt x="1219" y="1098"/>
                  <a:pt x="1306" y="1514"/>
                </a:cubicBezTo>
                <a:cubicBezTo>
                  <a:pt x="996" y="1116"/>
                  <a:pt x="679" y="722"/>
                  <a:pt x="354" y="331"/>
                </a:cubicBezTo>
                <a:cubicBezTo>
                  <a:pt x="266" y="225"/>
                  <a:pt x="188" y="113"/>
                  <a:pt x="1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6" name="Google Shape;156;p14"/>
          <p:cNvGrpSpPr/>
          <p:nvPr/>
        </p:nvGrpSpPr>
        <p:grpSpPr>
          <a:xfrm flipH="1">
            <a:off x="3002067" y="935717"/>
            <a:ext cx="6325167" cy="2257867"/>
            <a:chOff x="2437000" y="628925"/>
            <a:chExt cx="4743875" cy="1693400"/>
          </a:xfrm>
        </p:grpSpPr>
        <p:sp>
          <p:nvSpPr>
            <p:cNvPr id="157" name="Google Shape;157;p14"/>
            <p:cNvSpPr/>
            <p:nvPr/>
          </p:nvSpPr>
          <p:spPr>
            <a:xfrm>
              <a:off x="2437000" y="802025"/>
              <a:ext cx="259800" cy="259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2806675" y="1061825"/>
              <a:ext cx="173100" cy="173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6921075" y="1691763"/>
              <a:ext cx="259800" cy="259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6597588" y="1735125"/>
              <a:ext cx="173100" cy="173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6747975" y="2149225"/>
              <a:ext cx="173100" cy="173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2806675" y="628925"/>
              <a:ext cx="173100" cy="173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3" name="Google Shape;163;p14"/>
          <p:cNvSpPr/>
          <p:nvPr/>
        </p:nvSpPr>
        <p:spPr>
          <a:xfrm>
            <a:off x="0" y="128864"/>
            <a:ext cx="1900987" cy="1407781"/>
          </a:xfrm>
          <a:custGeom>
            <a:avLst/>
            <a:gdLst/>
            <a:ahLst/>
            <a:cxnLst/>
            <a:rect l="l" t="t" r="r" b="b"/>
            <a:pathLst>
              <a:path w="16011" h="11857" fill="none" extrusionOk="0">
                <a:moveTo>
                  <a:pt x="0" y="11857"/>
                </a:moveTo>
                <a:cubicBezTo>
                  <a:pt x="16011" y="11371"/>
                  <a:pt x="12827" y="0"/>
                  <a:pt x="7709" y="699"/>
                </a:cubicBezTo>
                <a:cubicBezTo>
                  <a:pt x="2582" y="1398"/>
                  <a:pt x="4651" y="11463"/>
                  <a:pt x="14588" y="559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14"/>
          <p:cNvSpPr/>
          <p:nvPr/>
        </p:nvSpPr>
        <p:spPr>
          <a:xfrm>
            <a:off x="-138499" y="4823167"/>
            <a:ext cx="1277441" cy="1571244"/>
          </a:xfrm>
          <a:custGeom>
            <a:avLst/>
            <a:gdLst/>
            <a:ahLst/>
            <a:cxnLst/>
            <a:rect l="l" t="t" r="r" b="b"/>
            <a:pathLst>
              <a:path w="10996" h="13525" extrusionOk="0">
                <a:moveTo>
                  <a:pt x="10427" y="939"/>
                </a:moveTo>
                <a:cubicBezTo>
                  <a:pt x="10433" y="944"/>
                  <a:pt x="10439" y="950"/>
                  <a:pt x="10445" y="955"/>
                </a:cubicBezTo>
                <a:cubicBezTo>
                  <a:pt x="10269" y="1168"/>
                  <a:pt x="10097" y="1384"/>
                  <a:pt x="9917" y="1593"/>
                </a:cubicBezTo>
                <a:cubicBezTo>
                  <a:pt x="9117" y="2525"/>
                  <a:pt x="8201" y="3325"/>
                  <a:pt x="7158" y="3971"/>
                </a:cubicBezTo>
                <a:cubicBezTo>
                  <a:pt x="6592" y="4321"/>
                  <a:pt x="6019" y="4663"/>
                  <a:pt x="5431" y="4974"/>
                </a:cubicBezTo>
                <a:cubicBezTo>
                  <a:pt x="4388" y="5525"/>
                  <a:pt x="3475" y="6239"/>
                  <a:pt x="2688" y="7111"/>
                </a:cubicBezTo>
                <a:cubicBezTo>
                  <a:pt x="2278" y="7565"/>
                  <a:pt x="1907" y="8055"/>
                  <a:pt x="1519" y="8529"/>
                </a:cubicBezTo>
                <a:cubicBezTo>
                  <a:pt x="1502" y="8549"/>
                  <a:pt x="1487" y="8569"/>
                  <a:pt x="1449" y="8576"/>
                </a:cubicBezTo>
                <a:cubicBezTo>
                  <a:pt x="1555" y="8398"/>
                  <a:pt x="1657" y="8217"/>
                  <a:pt x="1767" y="8041"/>
                </a:cubicBezTo>
                <a:cubicBezTo>
                  <a:pt x="2442" y="6961"/>
                  <a:pt x="3297" y="6048"/>
                  <a:pt x="4350" y="5332"/>
                </a:cubicBezTo>
                <a:cubicBezTo>
                  <a:pt x="4878" y="4973"/>
                  <a:pt x="5432" y="4652"/>
                  <a:pt x="5985" y="4331"/>
                </a:cubicBezTo>
                <a:cubicBezTo>
                  <a:pt x="6666" y="3935"/>
                  <a:pt x="7368" y="3574"/>
                  <a:pt x="7999" y="3097"/>
                </a:cubicBezTo>
                <a:cubicBezTo>
                  <a:pt x="8748" y="2531"/>
                  <a:pt x="9450" y="1912"/>
                  <a:pt x="10116" y="1250"/>
                </a:cubicBezTo>
                <a:cubicBezTo>
                  <a:pt x="10219" y="1146"/>
                  <a:pt x="10323" y="1042"/>
                  <a:pt x="10427" y="939"/>
                </a:cubicBezTo>
                <a:close/>
                <a:moveTo>
                  <a:pt x="10867" y="1"/>
                </a:moveTo>
                <a:cubicBezTo>
                  <a:pt x="10836" y="1"/>
                  <a:pt x="10799" y="17"/>
                  <a:pt x="10759" y="49"/>
                </a:cubicBezTo>
                <a:cubicBezTo>
                  <a:pt x="10701" y="96"/>
                  <a:pt x="10647" y="152"/>
                  <a:pt x="10598" y="208"/>
                </a:cubicBezTo>
                <a:cubicBezTo>
                  <a:pt x="10384" y="455"/>
                  <a:pt x="10119" y="602"/>
                  <a:pt x="9796" y="651"/>
                </a:cubicBezTo>
                <a:cubicBezTo>
                  <a:pt x="9450" y="704"/>
                  <a:pt x="9104" y="759"/>
                  <a:pt x="8758" y="821"/>
                </a:cubicBezTo>
                <a:cubicBezTo>
                  <a:pt x="8439" y="876"/>
                  <a:pt x="8118" y="924"/>
                  <a:pt x="7822" y="1068"/>
                </a:cubicBezTo>
                <a:cubicBezTo>
                  <a:pt x="7667" y="1143"/>
                  <a:pt x="7581" y="1264"/>
                  <a:pt x="7571" y="1434"/>
                </a:cubicBezTo>
                <a:cubicBezTo>
                  <a:pt x="7563" y="1598"/>
                  <a:pt x="7560" y="1762"/>
                  <a:pt x="7560" y="1925"/>
                </a:cubicBezTo>
                <a:cubicBezTo>
                  <a:pt x="7561" y="2228"/>
                  <a:pt x="7549" y="2527"/>
                  <a:pt x="7424" y="2810"/>
                </a:cubicBezTo>
                <a:cubicBezTo>
                  <a:pt x="7399" y="2866"/>
                  <a:pt x="7366" y="2918"/>
                  <a:pt x="7337" y="2972"/>
                </a:cubicBezTo>
                <a:cubicBezTo>
                  <a:pt x="7317" y="2943"/>
                  <a:pt x="7321" y="2925"/>
                  <a:pt x="7322" y="2906"/>
                </a:cubicBezTo>
                <a:cubicBezTo>
                  <a:pt x="7340" y="2588"/>
                  <a:pt x="7360" y="2270"/>
                  <a:pt x="7377" y="1950"/>
                </a:cubicBezTo>
                <a:cubicBezTo>
                  <a:pt x="7384" y="1803"/>
                  <a:pt x="7388" y="1655"/>
                  <a:pt x="7390" y="1507"/>
                </a:cubicBezTo>
                <a:cubicBezTo>
                  <a:pt x="7392" y="1419"/>
                  <a:pt x="7386" y="1330"/>
                  <a:pt x="7384" y="1242"/>
                </a:cubicBezTo>
                <a:cubicBezTo>
                  <a:pt x="7294" y="1261"/>
                  <a:pt x="7196" y="1265"/>
                  <a:pt x="7114" y="1303"/>
                </a:cubicBezTo>
                <a:cubicBezTo>
                  <a:pt x="6536" y="1576"/>
                  <a:pt x="5997" y="1915"/>
                  <a:pt x="5489" y="2301"/>
                </a:cubicBezTo>
                <a:cubicBezTo>
                  <a:pt x="5367" y="2394"/>
                  <a:pt x="5295" y="2516"/>
                  <a:pt x="5279" y="2667"/>
                </a:cubicBezTo>
                <a:cubicBezTo>
                  <a:pt x="5254" y="2894"/>
                  <a:pt x="5231" y="3121"/>
                  <a:pt x="5215" y="3348"/>
                </a:cubicBezTo>
                <a:cubicBezTo>
                  <a:pt x="5192" y="3652"/>
                  <a:pt x="5204" y="3960"/>
                  <a:pt x="5089" y="4250"/>
                </a:cubicBezTo>
                <a:cubicBezTo>
                  <a:pt x="5013" y="4441"/>
                  <a:pt x="4907" y="4613"/>
                  <a:pt x="4779" y="4737"/>
                </a:cubicBezTo>
                <a:cubicBezTo>
                  <a:pt x="4828" y="4523"/>
                  <a:pt x="4914" y="4291"/>
                  <a:pt x="4924" y="4057"/>
                </a:cubicBezTo>
                <a:cubicBezTo>
                  <a:pt x="4940" y="3700"/>
                  <a:pt x="5001" y="3353"/>
                  <a:pt x="5073" y="3007"/>
                </a:cubicBezTo>
                <a:cubicBezTo>
                  <a:pt x="5103" y="2866"/>
                  <a:pt x="5125" y="2721"/>
                  <a:pt x="5129" y="2577"/>
                </a:cubicBezTo>
                <a:cubicBezTo>
                  <a:pt x="5132" y="2478"/>
                  <a:pt x="5098" y="2428"/>
                  <a:pt x="5034" y="2428"/>
                </a:cubicBezTo>
                <a:cubicBezTo>
                  <a:pt x="5005" y="2428"/>
                  <a:pt x="4970" y="2439"/>
                  <a:pt x="4929" y="2460"/>
                </a:cubicBezTo>
                <a:cubicBezTo>
                  <a:pt x="4853" y="2500"/>
                  <a:pt x="4782" y="2555"/>
                  <a:pt x="4710" y="2604"/>
                </a:cubicBezTo>
                <a:cubicBezTo>
                  <a:pt x="4391" y="2827"/>
                  <a:pt x="4068" y="3044"/>
                  <a:pt x="3755" y="3275"/>
                </a:cubicBezTo>
                <a:cubicBezTo>
                  <a:pt x="3456" y="3495"/>
                  <a:pt x="3332" y="3792"/>
                  <a:pt x="3402" y="4165"/>
                </a:cubicBezTo>
                <a:cubicBezTo>
                  <a:pt x="3444" y="4390"/>
                  <a:pt x="3484" y="4615"/>
                  <a:pt x="3511" y="4842"/>
                </a:cubicBezTo>
                <a:cubicBezTo>
                  <a:pt x="3541" y="5097"/>
                  <a:pt x="3514" y="5347"/>
                  <a:pt x="3362" y="5574"/>
                </a:cubicBezTo>
                <a:cubicBezTo>
                  <a:pt x="3490" y="4969"/>
                  <a:pt x="3238" y="4383"/>
                  <a:pt x="3295" y="3773"/>
                </a:cubicBezTo>
                <a:lnTo>
                  <a:pt x="3295" y="3773"/>
                </a:lnTo>
                <a:cubicBezTo>
                  <a:pt x="3043" y="3815"/>
                  <a:pt x="2891" y="3974"/>
                  <a:pt x="2779" y="4168"/>
                </a:cubicBezTo>
                <a:cubicBezTo>
                  <a:pt x="2677" y="4345"/>
                  <a:pt x="2535" y="4473"/>
                  <a:pt x="2372" y="4591"/>
                </a:cubicBezTo>
                <a:cubicBezTo>
                  <a:pt x="1702" y="5078"/>
                  <a:pt x="1354" y="5931"/>
                  <a:pt x="1569" y="6773"/>
                </a:cubicBezTo>
                <a:cubicBezTo>
                  <a:pt x="1624" y="6984"/>
                  <a:pt x="1641" y="7207"/>
                  <a:pt x="1658" y="7426"/>
                </a:cubicBezTo>
                <a:cubicBezTo>
                  <a:pt x="1667" y="7553"/>
                  <a:pt x="1641" y="7682"/>
                  <a:pt x="1631" y="7812"/>
                </a:cubicBezTo>
                <a:cubicBezTo>
                  <a:pt x="1622" y="7811"/>
                  <a:pt x="1612" y="7811"/>
                  <a:pt x="1604" y="7810"/>
                </a:cubicBezTo>
                <a:cubicBezTo>
                  <a:pt x="1601" y="7780"/>
                  <a:pt x="1601" y="7751"/>
                  <a:pt x="1596" y="7722"/>
                </a:cubicBezTo>
                <a:cubicBezTo>
                  <a:pt x="1549" y="7471"/>
                  <a:pt x="1523" y="7215"/>
                  <a:pt x="1453" y="6972"/>
                </a:cubicBezTo>
                <a:cubicBezTo>
                  <a:pt x="1337" y="6577"/>
                  <a:pt x="1135" y="6203"/>
                  <a:pt x="1214" y="5760"/>
                </a:cubicBezTo>
                <a:lnTo>
                  <a:pt x="1214" y="5760"/>
                </a:lnTo>
                <a:cubicBezTo>
                  <a:pt x="1182" y="5769"/>
                  <a:pt x="1162" y="5769"/>
                  <a:pt x="1148" y="5778"/>
                </a:cubicBezTo>
                <a:cubicBezTo>
                  <a:pt x="916" y="5923"/>
                  <a:pt x="725" y="6364"/>
                  <a:pt x="793" y="6633"/>
                </a:cubicBezTo>
                <a:cubicBezTo>
                  <a:pt x="837" y="6801"/>
                  <a:pt x="911" y="6962"/>
                  <a:pt x="970" y="7127"/>
                </a:cubicBezTo>
                <a:cubicBezTo>
                  <a:pt x="1031" y="7299"/>
                  <a:pt x="1089" y="7472"/>
                  <a:pt x="1149" y="7645"/>
                </a:cubicBezTo>
                <a:lnTo>
                  <a:pt x="1112" y="7660"/>
                </a:lnTo>
                <a:cubicBezTo>
                  <a:pt x="1008" y="7488"/>
                  <a:pt x="881" y="7325"/>
                  <a:pt x="806" y="7142"/>
                </a:cubicBezTo>
                <a:cubicBezTo>
                  <a:pt x="732" y="6960"/>
                  <a:pt x="713" y="6756"/>
                  <a:pt x="668" y="6556"/>
                </a:cubicBezTo>
                <a:cubicBezTo>
                  <a:pt x="649" y="6569"/>
                  <a:pt x="625" y="6581"/>
                  <a:pt x="609" y="6600"/>
                </a:cubicBezTo>
                <a:cubicBezTo>
                  <a:pt x="425" y="6834"/>
                  <a:pt x="257" y="7079"/>
                  <a:pt x="159" y="7363"/>
                </a:cubicBezTo>
                <a:cubicBezTo>
                  <a:pt x="41" y="7699"/>
                  <a:pt x="61" y="8010"/>
                  <a:pt x="324" y="8285"/>
                </a:cubicBezTo>
                <a:cubicBezTo>
                  <a:pt x="432" y="8396"/>
                  <a:pt x="521" y="8529"/>
                  <a:pt x="598" y="8664"/>
                </a:cubicBezTo>
                <a:cubicBezTo>
                  <a:pt x="797" y="9013"/>
                  <a:pt x="835" y="9373"/>
                  <a:pt x="649" y="9745"/>
                </a:cubicBezTo>
                <a:cubicBezTo>
                  <a:pt x="448" y="10146"/>
                  <a:pt x="284" y="10559"/>
                  <a:pt x="185" y="10997"/>
                </a:cubicBezTo>
                <a:cubicBezTo>
                  <a:pt x="1" y="11809"/>
                  <a:pt x="22" y="12608"/>
                  <a:pt x="323" y="13391"/>
                </a:cubicBezTo>
                <a:cubicBezTo>
                  <a:pt x="340" y="13437"/>
                  <a:pt x="370" y="13480"/>
                  <a:pt x="394" y="13525"/>
                </a:cubicBezTo>
                <a:cubicBezTo>
                  <a:pt x="410" y="13521"/>
                  <a:pt x="427" y="13518"/>
                  <a:pt x="442" y="13514"/>
                </a:cubicBezTo>
                <a:cubicBezTo>
                  <a:pt x="432" y="13341"/>
                  <a:pt x="436" y="13167"/>
                  <a:pt x="410" y="12997"/>
                </a:cubicBezTo>
                <a:cubicBezTo>
                  <a:pt x="302" y="12316"/>
                  <a:pt x="268" y="11639"/>
                  <a:pt x="378" y="10952"/>
                </a:cubicBezTo>
                <a:cubicBezTo>
                  <a:pt x="489" y="10255"/>
                  <a:pt x="1149" y="9560"/>
                  <a:pt x="1916" y="9560"/>
                </a:cubicBezTo>
                <a:cubicBezTo>
                  <a:pt x="2040" y="9560"/>
                  <a:pt x="2167" y="9578"/>
                  <a:pt x="2294" y="9617"/>
                </a:cubicBezTo>
                <a:cubicBezTo>
                  <a:pt x="2414" y="9654"/>
                  <a:pt x="2534" y="9672"/>
                  <a:pt x="2653" y="9672"/>
                </a:cubicBezTo>
                <a:cubicBezTo>
                  <a:pt x="2952" y="9672"/>
                  <a:pt x="3241" y="9560"/>
                  <a:pt x="3491" y="9357"/>
                </a:cubicBezTo>
                <a:cubicBezTo>
                  <a:pt x="3704" y="9184"/>
                  <a:pt x="3889" y="8973"/>
                  <a:pt x="4075" y="8767"/>
                </a:cubicBezTo>
                <a:cubicBezTo>
                  <a:pt x="4178" y="8653"/>
                  <a:pt x="4254" y="8513"/>
                  <a:pt x="4342" y="8384"/>
                </a:cubicBezTo>
                <a:cubicBezTo>
                  <a:pt x="4335" y="8377"/>
                  <a:pt x="4327" y="8369"/>
                  <a:pt x="4320" y="8361"/>
                </a:cubicBezTo>
                <a:cubicBezTo>
                  <a:pt x="4171" y="8426"/>
                  <a:pt x="4019" y="8486"/>
                  <a:pt x="3872" y="8556"/>
                </a:cubicBezTo>
                <a:cubicBezTo>
                  <a:pt x="3785" y="8597"/>
                  <a:pt x="3697" y="8618"/>
                  <a:pt x="3608" y="8618"/>
                </a:cubicBezTo>
                <a:cubicBezTo>
                  <a:pt x="3545" y="8618"/>
                  <a:pt x="3481" y="8607"/>
                  <a:pt x="3416" y="8584"/>
                </a:cubicBezTo>
                <a:cubicBezTo>
                  <a:pt x="3072" y="8463"/>
                  <a:pt x="2729" y="8337"/>
                  <a:pt x="2385" y="8214"/>
                </a:cubicBezTo>
                <a:cubicBezTo>
                  <a:pt x="2387" y="8208"/>
                  <a:pt x="2389" y="8203"/>
                  <a:pt x="2390" y="8197"/>
                </a:cubicBezTo>
                <a:cubicBezTo>
                  <a:pt x="2641" y="8242"/>
                  <a:pt x="2891" y="8301"/>
                  <a:pt x="3143" y="8329"/>
                </a:cubicBezTo>
                <a:cubicBezTo>
                  <a:pt x="3239" y="8339"/>
                  <a:pt x="3336" y="8346"/>
                  <a:pt x="3432" y="8346"/>
                </a:cubicBezTo>
                <a:cubicBezTo>
                  <a:pt x="3686" y="8346"/>
                  <a:pt x="3934" y="8298"/>
                  <a:pt x="4158" y="8149"/>
                </a:cubicBezTo>
                <a:cubicBezTo>
                  <a:pt x="4361" y="8014"/>
                  <a:pt x="4554" y="7865"/>
                  <a:pt x="4745" y="7714"/>
                </a:cubicBezTo>
                <a:cubicBezTo>
                  <a:pt x="4960" y="7544"/>
                  <a:pt x="5168" y="7366"/>
                  <a:pt x="5378" y="7189"/>
                </a:cubicBezTo>
                <a:cubicBezTo>
                  <a:pt x="5411" y="7161"/>
                  <a:pt x="5443" y="7130"/>
                  <a:pt x="5474" y="7099"/>
                </a:cubicBezTo>
                <a:cubicBezTo>
                  <a:pt x="5472" y="7089"/>
                  <a:pt x="5468" y="7078"/>
                  <a:pt x="5465" y="7068"/>
                </a:cubicBezTo>
                <a:cubicBezTo>
                  <a:pt x="5455" y="7068"/>
                  <a:pt x="5445" y="7068"/>
                  <a:pt x="5435" y="7068"/>
                </a:cubicBezTo>
                <a:cubicBezTo>
                  <a:pt x="5409" y="7068"/>
                  <a:pt x="5384" y="7067"/>
                  <a:pt x="5358" y="7067"/>
                </a:cubicBezTo>
                <a:cubicBezTo>
                  <a:pt x="5320" y="7067"/>
                  <a:pt x="5283" y="7069"/>
                  <a:pt x="5247" y="7078"/>
                </a:cubicBezTo>
                <a:cubicBezTo>
                  <a:pt x="5167" y="7098"/>
                  <a:pt x="5088" y="7107"/>
                  <a:pt x="5011" y="7107"/>
                </a:cubicBezTo>
                <a:cubicBezTo>
                  <a:pt x="4804" y="7107"/>
                  <a:pt x="4607" y="7045"/>
                  <a:pt x="4411" y="6969"/>
                </a:cubicBezTo>
                <a:cubicBezTo>
                  <a:pt x="4123" y="6857"/>
                  <a:pt x="3835" y="6748"/>
                  <a:pt x="3559" y="6643"/>
                </a:cubicBezTo>
                <a:cubicBezTo>
                  <a:pt x="3698" y="6602"/>
                  <a:pt x="3838" y="6582"/>
                  <a:pt x="3980" y="6582"/>
                </a:cubicBezTo>
                <a:cubicBezTo>
                  <a:pt x="4181" y="6582"/>
                  <a:pt x="4386" y="6622"/>
                  <a:pt x="4589" y="6699"/>
                </a:cubicBezTo>
                <a:cubicBezTo>
                  <a:pt x="4728" y="6752"/>
                  <a:pt x="4867" y="6805"/>
                  <a:pt x="5011" y="6844"/>
                </a:cubicBezTo>
                <a:cubicBezTo>
                  <a:pt x="5149" y="6883"/>
                  <a:pt x="5290" y="6909"/>
                  <a:pt x="5430" y="6909"/>
                </a:cubicBezTo>
                <a:cubicBezTo>
                  <a:pt x="5550" y="6909"/>
                  <a:pt x="5669" y="6890"/>
                  <a:pt x="5786" y="6844"/>
                </a:cubicBezTo>
                <a:cubicBezTo>
                  <a:pt x="6239" y="6667"/>
                  <a:pt x="6664" y="6437"/>
                  <a:pt x="7030" y="6109"/>
                </a:cubicBezTo>
                <a:cubicBezTo>
                  <a:pt x="7069" y="6074"/>
                  <a:pt x="7095" y="6024"/>
                  <a:pt x="7141" y="5962"/>
                </a:cubicBezTo>
                <a:lnTo>
                  <a:pt x="7141" y="5962"/>
                </a:lnTo>
                <a:cubicBezTo>
                  <a:pt x="6813" y="5964"/>
                  <a:pt x="6506" y="5970"/>
                  <a:pt x="6204" y="5970"/>
                </a:cubicBezTo>
                <a:cubicBezTo>
                  <a:pt x="6124" y="5970"/>
                  <a:pt x="6044" y="5969"/>
                  <a:pt x="5964" y="5969"/>
                </a:cubicBezTo>
                <a:cubicBezTo>
                  <a:pt x="5567" y="5964"/>
                  <a:pt x="5252" y="5692"/>
                  <a:pt x="4854" y="5629"/>
                </a:cubicBezTo>
                <a:cubicBezTo>
                  <a:pt x="4946" y="5599"/>
                  <a:pt x="5062" y="5586"/>
                  <a:pt x="5187" y="5586"/>
                </a:cubicBezTo>
                <a:cubicBezTo>
                  <a:pt x="5390" y="5586"/>
                  <a:pt x="5614" y="5621"/>
                  <a:pt x="5780" y="5680"/>
                </a:cubicBezTo>
                <a:cubicBezTo>
                  <a:pt x="6066" y="5782"/>
                  <a:pt x="6352" y="5839"/>
                  <a:pt x="6636" y="5839"/>
                </a:cubicBezTo>
                <a:cubicBezTo>
                  <a:pt x="6939" y="5839"/>
                  <a:pt x="7240" y="5774"/>
                  <a:pt x="7536" y="5628"/>
                </a:cubicBezTo>
                <a:cubicBezTo>
                  <a:pt x="8083" y="5357"/>
                  <a:pt x="8619" y="5067"/>
                  <a:pt x="9161" y="4785"/>
                </a:cubicBezTo>
                <a:cubicBezTo>
                  <a:pt x="9179" y="4775"/>
                  <a:pt x="9195" y="4760"/>
                  <a:pt x="9211" y="4747"/>
                </a:cubicBezTo>
                <a:cubicBezTo>
                  <a:pt x="9212" y="4735"/>
                  <a:pt x="9213" y="4723"/>
                  <a:pt x="9213" y="4711"/>
                </a:cubicBezTo>
                <a:lnTo>
                  <a:pt x="9213" y="4711"/>
                </a:lnTo>
                <a:cubicBezTo>
                  <a:pt x="9157" y="4714"/>
                  <a:pt x="9101" y="4716"/>
                  <a:pt x="9046" y="4716"/>
                </a:cubicBezTo>
                <a:cubicBezTo>
                  <a:pt x="8375" y="4716"/>
                  <a:pt x="7760" y="4497"/>
                  <a:pt x="7160" y="4218"/>
                </a:cubicBezTo>
                <a:cubicBezTo>
                  <a:pt x="7180" y="4213"/>
                  <a:pt x="7198" y="4211"/>
                  <a:pt x="7216" y="4211"/>
                </a:cubicBezTo>
                <a:cubicBezTo>
                  <a:pt x="7243" y="4211"/>
                  <a:pt x="7269" y="4215"/>
                  <a:pt x="7296" y="4220"/>
                </a:cubicBezTo>
                <a:cubicBezTo>
                  <a:pt x="7729" y="4306"/>
                  <a:pt x="8162" y="4399"/>
                  <a:pt x="8597" y="4475"/>
                </a:cubicBezTo>
                <a:cubicBezTo>
                  <a:pt x="8702" y="4494"/>
                  <a:pt x="8805" y="4503"/>
                  <a:pt x="8905" y="4503"/>
                </a:cubicBezTo>
                <a:cubicBezTo>
                  <a:pt x="9304" y="4503"/>
                  <a:pt x="9662" y="4356"/>
                  <a:pt x="9955" y="4046"/>
                </a:cubicBezTo>
                <a:cubicBezTo>
                  <a:pt x="10179" y="3809"/>
                  <a:pt x="10380" y="3547"/>
                  <a:pt x="10558" y="3274"/>
                </a:cubicBezTo>
                <a:cubicBezTo>
                  <a:pt x="10712" y="3037"/>
                  <a:pt x="10821" y="2769"/>
                  <a:pt x="10943" y="2512"/>
                </a:cubicBezTo>
                <a:cubicBezTo>
                  <a:pt x="10968" y="2460"/>
                  <a:pt x="10961" y="2396"/>
                  <a:pt x="10969" y="2337"/>
                </a:cubicBezTo>
                <a:cubicBezTo>
                  <a:pt x="10957" y="2332"/>
                  <a:pt x="10946" y="2327"/>
                  <a:pt x="10934" y="2321"/>
                </a:cubicBezTo>
                <a:cubicBezTo>
                  <a:pt x="10883" y="2352"/>
                  <a:pt x="10828" y="2378"/>
                  <a:pt x="10783" y="2416"/>
                </a:cubicBezTo>
                <a:cubicBezTo>
                  <a:pt x="10475" y="2663"/>
                  <a:pt x="10125" y="2814"/>
                  <a:pt x="9742" y="2892"/>
                </a:cubicBezTo>
                <a:cubicBezTo>
                  <a:pt x="9609" y="2920"/>
                  <a:pt x="9475" y="2934"/>
                  <a:pt x="9342" y="2934"/>
                </a:cubicBezTo>
                <a:cubicBezTo>
                  <a:pt x="9202" y="2934"/>
                  <a:pt x="9063" y="2918"/>
                  <a:pt x="8923" y="2885"/>
                </a:cubicBezTo>
                <a:cubicBezTo>
                  <a:pt x="8984" y="2863"/>
                  <a:pt x="9045" y="2846"/>
                  <a:pt x="9107" y="2836"/>
                </a:cubicBezTo>
                <a:cubicBezTo>
                  <a:pt x="9677" y="2739"/>
                  <a:pt x="10185" y="2526"/>
                  <a:pt x="10598" y="2101"/>
                </a:cubicBezTo>
                <a:cubicBezTo>
                  <a:pt x="10808" y="1885"/>
                  <a:pt x="10994" y="1678"/>
                  <a:pt x="10983" y="1349"/>
                </a:cubicBezTo>
                <a:cubicBezTo>
                  <a:pt x="10973" y="1083"/>
                  <a:pt x="10996" y="816"/>
                  <a:pt x="10996" y="550"/>
                </a:cubicBezTo>
                <a:cubicBezTo>
                  <a:pt x="10996" y="406"/>
                  <a:pt x="10988" y="260"/>
                  <a:pt x="10965" y="119"/>
                </a:cubicBezTo>
                <a:cubicBezTo>
                  <a:pt x="10953" y="40"/>
                  <a:pt x="10917" y="1"/>
                  <a:pt x="1086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14"/>
          <p:cNvSpPr/>
          <p:nvPr/>
        </p:nvSpPr>
        <p:spPr>
          <a:xfrm>
            <a:off x="10712734" y="-231400"/>
            <a:ext cx="1178519" cy="1346083"/>
          </a:xfrm>
          <a:custGeom>
            <a:avLst/>
            <a:gdLst/>
            <a:ahLst/>
            <a:cxnLst/>
            <a:rect l="l" t="t" r="r" b="b"/>
            <a:pathLst>
              <a:path w="9101" h="10395" extrusionOk="0">
                <a:moveTo>
                  <a:pt x="3485" y="845"/>
                </a:moveTo>
                <a:lnTo>
                  <a:pt x="3485" y="845"/>
                </a:lnTo>
                <a:cubicBezTo>
                  <a:pt x="4180" y="996"/>
                  <a:pt x="4605" y="1500"/>
                  <a:pt x="4530" y="2229"/>
                </a:cubicBezTo>
                <a:cubicBezTo>
                  <a:pt x="4495" y="2187"/>
                  <a:pt x="4464" y="2165"/>
                  <a:pt x="4454" y="2135"/>
                </a:cubicBezTo>
                <a:cubicBezTo>
                  <a:pt x="4338" y="1767"/>
                  <a:pt x="4048" y="1529"/>
                  <a:pt x="3798" y="1262"/>
                </a:cubicBezTo>
                <a:cubicBezTo>
                  <a:pt x="3701" y="1157"/>
                  <a:pt x="3606" y="1051"/>
                  <a:pt x="3515" y="942"/>
                </a:cubicBezTo>
                <a:cubicBezTo>
                  <a:pt x="3498" y="922"/>
                  <a:pt x="3497" y="889"/>
                  <a:pt x="3485" y="845"/>
                </a:cubicBezTo>
                <a:close/>
                <a:moveTo>
                  <a:pt x="7494" y="2957"/>
                </a:moveTo>
                <a:cubicBezTo>
                  <a:pt x="7496" y="2957"/>
                  <a:pt x="7498" y="2957"/>
                  <a:pt x="7500" y="2957"/>
                </a:cubicBezTo>
                <a:cubicBezTo>
                  <a:pt x="7535" y="2957"/>
                  <a:pt x="7569" y="2980"/>
                  <a:pt x="7603" y="2993"/>
                </a:cubicBezTo>
                <a:cubicBezTo>
                  <a:pt x="7589" y="3027"/>
                  <a:pt x="7583" y="3071"/>
                  <a:pt x="7558" y="3095"/>
                </a:cubicBezTo>
                <a:cubicBezTo>
                  <a:pt x="7329" y="3313"/>
                  <a:pt x="7074" y="3472"/>
                  <a:pt x="6757" y="3472"/>
                </a:cubicBezTo>
                <a:cubicBezTo>
                  <a:pt x="6716" y="3472"/>
                  <a:pt x="6675" y="3469"/>
                  <a:pt x="6632" y="3464"/>
                </a:cubicBezTo>
                <a:cubicBezTo>
                  <a:pt x="6573" y="3456"/>
                  <a:pt x="6520" y="3412"/>
                  <a:pt x="6464" y="3385"/>
                </a:cubicBezTo>
                <a:cubicBezTo>
                  <a:pt x="6500" y="3335"/>
                  <a:pt x="6525" y="3271"/>
                  <a:pt x="6572" y="3236"/>
                </a:cubicBezTo>
                <a:cubicBezTo>
                  <a:pt x="6794" y="3074"/>
                  <a:pt x="7053" y="3010"/>
                  <a:pt x="7321" y="2974"/>
                </a:cubicBezTo>
                <a:cubicBezTo>
                  <a:pt x="7379" y="2968"/>
                  <a:pt x="7437" y="2957"/>
                  <a:pt x="7494" y="2957"/>
                </a:cubicBezTo>
                <a:close/>
                <a:moveTo>
                  <a:pt x="1110" y="3824"/>
                </a:moveTo>
                <a:cubicBezTo>
                  <a:pt x="1364" y="3824"/>
                  <a:pt x="1645" y="3928"/>
                  <a:pt x="1788" y="4093"/>
                </a:cubicBezTo>
                <a:cubicBezTo>
                  <a:pt x="1856" y="4173"/>
                  <a:pt x="1830" y="4235"/>
                  <a:pt x="1744" y="4265"/>
                </a:cubicBezTo>
                <a:cubicBezTo>
                  <a:pt x="1614" y="4308"/>
                  <a:pt x="1478" y="4337"/>
                  <a:pt x="1293" y="4386"/>
                </a:cubicBezTo>
                <a:cubicBezTo>
                  <a:pt x="1159" y="4366"/>
                  <a:pt x="974" y="4361"/>
                  <a:pt x="807" y="4304"/>
                </a:cubicBezTo>
                <a:cubicBezTo>
                  <a:pt x="718" y="4273"/>
                  <a:pt x="659" y="4152"/>
                  <a:pt x="586" y="4072"/>
                </a:cubicBezTo>
                <a:cubicBezTo>
                  <a:pt x="658" y="4010"/>
                  <a:pt x="721" y="3929"/>
                  <a:pt x="803" y="3888"/>
                </a:cubicBezTo>
                <a:cubicBezTo>
                  <a:pt x="890" y="3844"/>
                  <a:pt x="997" y="3824"/>
                  <a:pt x="1110" y="3824"/>
                </a:cubicBezTo>
                <a:close/>
                <a:moveTo>
                  <a:pt x="3791" y="3603"/>
                </a:moveTo>
                <a:cubicBezTo>
                  <a:pt x="3810" y="3603"/>
                  <a:pt x="3832" y="3612"/>
                  <a:pt x="3854" y="3629"/>
                </a:cubicBezTo>
                <a:cubicBezTo>
                  <a:pt x="4065" y="3790"/>
                  <a:pt x="4252" y="3977"/>
                  <a:pt x="4343" y="4234"/>
                </a:cubicBezTo>
                <a:cubicBezTo>
                  <a:pt x="4376" y="4327"/>
                  <a:pt x="4390" y="4431"/>
                  <a:pt x="4280" y="4499"/>
                </a:cubicBezTo>
                <a:cubicBezTo>
                  <a:pt x="4238" y="4526"/>
                  <a:pt x="4190" y="4540"/>
                  <a:pt x="4142" y="4540"/>
                </a:cubicBezTo>
                <a:cubicBezTo>
                  <a:pt x="4074" y="4540"/>
                  <a:pt x="4005" y="4513"/>
                  <a:pt x="3946" y="4460"/>
                </a:cubicBezTo>
                <a:cubicBezTo>
                  <a:pt x="3811" y="4339"/>
                  <a:pt x="3761" y="4173"/>
                  <a:pt x="3724" y="4003"/>
                </a:cubicBezTo>
                <a:cubicBezTo>
                  <a:pt x="3719" y="3977"/>
                  <a:pt x="3719" y="3951"/>
                  <a:pt x="3715" y="3926"/>
                </a:cubicBezTo>
                <a:lnTo>
                  <a:pt x="3706" y="3926"/>
                </a:lnTo>
                <a:cubicBezTo>
                  <a:pt x="3709" y="3848"/>
                  <a:pt x="3708" y="3770"/>
                  <a:pt x="3716" y="3694"/>
                </a:cubicBezTo>
                <a:cubicBezTo>
                  <a:pt x="3723" y="3635"/>
                  <a:pt x="3753" y="3603"/>
                  <a:pt x="3791" y="3603"/>
                </a:cubicBezTo>
                <a:close/>
                <a:moveTo>
                  <a:pt x="5280" y="4472"/>
                </a:moveTo>
                <a:cubicBezTo>
                  <a:pt x="5644" y="4499"/>
                  <a:pt x="5993" y="4593"/>
                  <a:pt x="6329" y="4735"/>
                </a:cubicBezTo>
                <a:cubicBezTo>
                  <a:pt x="6338" y="4740"/>
                  <a:pt x="6342" y="4756"/>
                  <a:pt x="6368" y="4797"/>
                </a:cubicBezTo>
                <a:cubicBezTo>
                  <a:pt x="6258" y="4828"/>
                  <a:pt x="6166" y="4867"/>
                  <a:pt x="6071" y="4878"/>
                </a:cubicBezTo>
                <a:cubicBezTo>
                  <a:pt x="5876" y="4898"/>
                  <a:pt x="5678" y="4920"/>
                  <a:pt x="5482" y="4920"/>
                </a:cubicBezTo>
                <a:cubicBezTo>
                  <a:pt x="5456" y="4920"/>
                  <a:pt x="5431" y="4919"/>
                  <a:pt x="5405" y="4919"/>
                </a:cubicBezTo>
                <a:cubicBezTo>
                  <a:pt x="5250" y="4914"/>
                  <a:pt x="5168" y="4788"/>
                  <a:pt x="5138" y="4641"/>
                </a:cubicBezTo>
                <a:cubicBezTo>
                  <a:pt x="5119" y="4547"/>
                  <a:pt x="5158" y="4490"/>
                  <a:pt x="5254" y="4475"/>
                </a:cubicBezTo>
                <a:cubicBezTo>
                  <a:pt x="5263" y="4474"/>
                  <a:pt x="5271" y="4472"/>
                  <a:pt x="5280" y="4472"/>
                </a:cubicBezTo>
                <a:close/>
                <a:moveTo>
                  <a:pt x="3013" y="4642"/>
                </a:moveTo>
                <a:cubicBezTo>
                  <a:pt x="3026" y="4642"/>
                  <a:pt x="3037" y="4644"/>
                  <a:pt x="3048" y="4649"/>
                </a:cubicBezTo>
                <a:cubicBezTo>
                  <a:pt x="3270" y="4754"/>
                  <a:pt x="3496" y="4857"/>
                  <a:pt x="3708" y="4981"/>
                </a:cubicBezTo>
                <a:cubicBezTo>
                  <a:pt x="3793" y="5030"/>
                  <a:pt x="3846" y="5134"/>
                  <a:pt x="3914" y="5214"/>
                </a:cubicBezTo>
                <a:cubicBezTo>
                  <a:pt x="3903" y="5339"/>
                  <a:pt x="3864" y="5402"/>
                  <a:pt x="3785" y="5402"/>
                </a:cubicBezTo>
                <a:cubicBezTo>
                  <a:pt x="3763" y="5402"/>
                  <a:pt x="3738" y="5397"/>
                  <a:pt x="3710" y="5387"/>
                </a:cubicBezTo>
                <a:cubicBezTo>
                  <a:pt x="3378" y="5277"/>
                  <a:pt x="3126" y="5061"/>
                  <a:pt x="2951" y="4757"/>
                </a:cubicBezTo>
                <a:cubicBezTo>
                  <a:pt x="2934" y="4728"/>
                  <a:pt x="2942" y="4685"/>
                  <a:pt x="2939" y="4649"/>
                </a:cubicBezTo>
                <a:cubicBezTo>
                  <a:pt x="2963" y="4648"/>
                  <a:pt x="2989" y="4642"/>
                  <a:pt x="3013" y="4642"/>
                </a:cubicBezTo>
                <a:close/>
                <a:moveTo>
                  <a:pt x="5129" y="5466"/>
                </a:moveTo>
                <a:cubicBezTo>
                  <a:pt x="5169" y="5466"/>
                  <a:pt x="5216" y="5478"/>
                  <a:pt x="5248" y="5496"/>
                </a:cubicBezTo>
                <a:cubicBezTo>
                  <a:pt x="5395" y="5580"/>
                  <a:pt x="5498" y="5710"/>
                  <a:pt x="5546" y="5873"/>
                </a:cubicBezTo>
                <a:cubicBezTo>
                  <a:pt x="5558" y="5909"/>
                  <a:pt x="5535" y="5984"/>
                  <a:pt x="5507" y="5997"/>
                </a:cubicBezTo>
                <a:cubicBezTo>
                  <a:pt x="5487" y="6006"/>
                  <a:pt x="5463" y="6011"/>
                  <a:pt x="5437" y="6011"/>
                </a:cubicBezTo>
                <a:cubicBezTo>
                  <a:pt x="5265" y="6011"/>
                  <a:pt x="4996" y="5816"/>
                  <a:pt x="4979" y="5632"/>
                </a:cubicBezTo>
                <a:cubicBezTo>
                  <a:pt x="4997" y="5598"/>
                  <a:pt x="5017" y="5515"/>
                  <a:pt x="5069" y="5480"/>
                </a:cubicBezTo>
                <a:cubicBezTo>
                  <a:pt x="5083" y="5470"/>
                  <a:pt x="5105" y="5466"/>
                  <a:pt x="5129" y="5466"/>
                </a:cubicBezTo>
                <a:close/>
                <a:moveTo>
                  <a:pt x="3416" y="6046"/>
                </a:moveTo>
                <a:cubicBezTo>
                  <a:pt x="3492" y="6046"/>
                  <a:pt x="3565" y="6085"/>
                  <a:pt x="3605" y="6165"/>
                </a:cubicBezTo>
                <a:cubicBezTo>
                  <a:pt x="3653" y="6263"/>
                  <a:pt x="3614" y="6361"/>
                  <a:pt x="3537" y="6422"/>
                </a:cubicBezTo>
                <a:cubicBezTo>
                  <a:pt x="3454" y="6488"/>
                  <a:pt x="3350" y="6530"/>
                  <a:pt x="3244" y="6589"/>
                </a:cubicBezTo>
                <a:cubicBezTo>
                  <a:pt x="3110" y="6549"/>
                  <a:pt x="2982" y="6527"/>
                  <a:pt x="2869" y="6472"/>
                </a:cubicBezTo>
                <a:cubicBezTo>
                  <a:pt x="2760" y="6418"/>
                  <a:pt x="2755" y="6306"/>
                  <a:pt x="2863" y="6249"/>
                </a:cubicBezTo>
                <a:cubicBezTo>
                  <a:pt x="3018" y="6168"/>
                  <a:pt x="3184" y="6104"/>
                  <a:pt x="3351" y="6055"/>
                </a:cubicBezTo>
                <a:cubicBezTo>
                  <a:pt x="3373" y="6049"/>
                  <a:pt x="3395" y="6046"/>
                  <a:pt x="3416" y="6046"/>
                </a:cubicBezTo>
                <a:close/>
                <a:moveTo>
                  <a:pt x="1633" y="6324"/>
                </a:moveTo>
                <a:cubicBezTo>
                  <a:pt x="1771" y="6324"/>
                  <a:pt x="1909" y="6353"/>
                  <a:pt x="2045" y="6406"/>
                </a:cubicBezTo>
                <a:cubicBezTo>
                  <a:pt x="2032" y="6432"/>
                  <a:pt x="2029" y="6449"/>
                  <a:pt x="2021" y="6453"/>
                </a:cubicBezTo>
                <a:cubicBezTo>
                  <a:pt x="1733" y="6568"/>
                  <a:pt x="1449" y="6691"/>
                  <a:pt x="1156" y="6791"/>
                </a:cubicBezTo>
                <a:cubicBezTo>
                  <a:pt x="1141" y="6796"/>
                  <a:pt x="1128" y="6799"/>
                  <a:pt x="1115" y="6799"/>
                </a:cubicBezTo>
                <a:cubicBezTo>
                  <a:pt x="1043" y="6799"/>
                  <a:pt x="1016" y="6719"/>
                  <a:pt x="1064" y="6624"/>
                </a:cubicBezTo>
                <a:cubicBezTo>
                  <a:pt x="1160" y="6435"/>
                  <a:pt x="1331" y="6350"/>
                  <a:pt x="1527" y="6330"/>
                </a:cubicBezTo>
                <a:cubicBezTo>
                  <a:pt x="1562" y="6326"/>
                  <a:pt x="1597" y="6324"/>
                  <a:pt x="1633" y="6324"/>
                </a:cubicBezTo>
                <a:close/>
                <a:moveTo>
                  <a:pt x="6442" y="6278"/>
                </a:moveTo>
                <a:cubicBezTo>
                  <a:pt x="6681" y="6292"/>
                  <a:pt x="6905" y="6350"/>
                  <a:pt x="7062" y="6548"/>
                </a:cubicBezTo>
                <a:cubicBezTo>
                  <a:pt x="7110" y="6609"/>
                  <a:pt x="7135" y="6692"/>
                  <a:pt x="7156" y="6770"/>
                </a:cubicBezTo>
                <a:cubicBezTo>
                  <a:pt x="7163" y="6797"/>
                  <a:pt x="7136" y="6851"/>
                  <a:pt x="7110" y="6864"/>
                </a:cubicBezTo>
                <a:cubicBezTo>
                  <a:pt x="7104" y="6867"/>
                  <a:pt x="7097" y="6868"/>
                  <a:pt x="7089" y="6868"/>
                </a:cubicBezTo>
                <a:cubicBezTo>
                  <a:pt x="7064" y="6868"/>
                  <a:pt x="7031" y="6854"/>
                  <a:pt x="7005" y="6843"/>
                </a:cubicBezTo>
                <a:cubicBezTo>
                  <a:pt x="6984" y="6833"/>
                  <a:pt x="6971" y="6805"/>
                  <a:pt x="6953" y="6787"/>
                </a:cubicBezTo>
                <a:cubicBezTo>
                  <a:pt x="6800" y="6643"/>
                  <a:pt x="6647" y="6498"/>
                  <a:pt x="6494" y="6354"/>
                </a:cubicBezTo>
                <a:cubicBezTo>
                  <a:pt x="6473" y="6335"/>
                  <a:pt x="6444" y="6324"/>
                  <a:pt x="6419" y="6309"/>
                </a:cubicBezTo>
                <a:cubicBezTo>
                  <a:pt x="6427" y="6299"/>
                  <a:pt x="6434" y="6289"/>
                  <a:pt x="6442" y="6278"/>
                </a:cubicBezTo>
                <a:close/>
                <a:moveTo>
                  <a:pt x="4500" y="6217"/>
                </a:moveTo>
                <a:cubicBezTo>
                  <a:pt x="4577" y="6217"/>
                  <a:pt x="4634" y="6302"/>
                  <a:pt x="4673" y="6376"/>
                </a:cubicBezTo>
                <a:cubicBezTo>
                  <a:pt x="4784" y="6582"/>
                  <a:pt x="4890" y="6791"/>
                  <a:pt x="4992" y="7001"/>
                </a:cubicBezTo>
                <a:cubicBezTo>
                  <a:pt x="5009" y="7035"/>
                  <a:pt x="4999" y="7081"/>
                  <a:pt x="5001" y="7122"/>
                </a:cubicBezTo>
                <a:cubicBezTo>
                  <a:pt x="4970" y="7124"/>
                  <a:pt x="4939" y="7130"/>
                  <a:pt x="4909" y="7130"/>
                </a:cubicBezTo>
                <a:cubicBezTo>
                  <a:pt x="4898" y="7130"/>
                  <a:pt x="4887" y="7129"/>
                  <a:pt x="4876" y="7127"/>
                </a:cubicBezTo>
                <a:cubicBezTo>
                  <a:pt x="4618" y="7065"/>
                  <a:pt x="4396" y="6784"/>
                  <a:pt x="4328" y="6470"/>
                </a:cubicBezTo>
                <a:cubicBezTo>
                  <a:pt x="4366" y="6386"/>
                  <a:pt x="4384" y="6260"/>
                  <a:pt x="4448" y="6229"/>
                </a:cubicBezTo>
                <a:cubicBezTo>
                  <a:pt x="4466" y="6220"/>
                  <a:pt x="4484" y="6217"/>
                  <a:pt x="4500" y="6217"/>
                </a:cubicBezTo>
                <a:close/>
                <a:moveTo>
                  <a:pt x="7074" y="1"/>
                </a:moveTo>
                <a:cubicBezTo>
                  <a:pt x="7041" y="1"/>
                  <a:pt x="7005" y="9"/>
                  <a:pt x="6984" y="23"/>
                </a:cubicBezTo>
                <a:cubicBezTo>
                  <a:pt x="6866" y="101"/>
                  <a:pt x="6743" y="183"/>
                  <a:pt x="6649" y="287"/>
                </a:cubicBezTo>
                <a:cubicBezTo>
                  <a:pt x="6265" y="715"/>
                  <a:pt x="6006" y="1223"/>
                  <a:pt x="5787" y="1748"/>
                </a:cubicBezTo>
                <a:cubicBezTo>
                  <a:pt x="5630" y="2124"/>
                  <a:pt x="5511" y="2514"/>
                  <a:pt x="5371" y="2896"/>
                </a:cubicBezTo>
                <a:cubicBezTo>
                  <a:pt x="5346" y="2964"/>
                  <a:pt x="5300" y="3024"/>
                  <a:pt x="5264" y="3087"/>
                </a:cubicBezTo>
                <a:lnTo>
                  <a:pt x="5223" y="3068"/>
                </a:lnTo>
                <a:cubicBezTo>
                  <a:pt x="5214" y="3034"/>
                  <a:pt x="5201" y="3002"/>
                  <a:pt x="5195" y="2969"/>
                </a:cubicBezTo>
                <a:cubicBezTo>
                  <a:pt x="5188" y="2935"/>
                  <a:pt x="5188" y="2900"/>
                  <a:pt x="5188" y="2865"/>
                </a:cubicBezTo>
                <a:cubicBezTo>
                  <a:pt x="5181" y="2414"/>
                  <a:pt x="5180" y="1964"/>
                  <a:pt x="5082" y="1519"/>
                </a:cubicBezTo>
                <a:cubicBezTo>
                  <a:pt x="4962" y="968"/>
                  <a:pt x="4681" y="553"/>
                  <a:pt x="4142" y="348"/>
                </a:cubicBezTo>
                <a:cubicBezTo>
                  <a:pt x="3993" y="292"/>
                  <a:pt x="3845" y="253"/>
                  <a:pt x="3698" y="253"/>
                </a:cubicBezTo>
                <a:cubicBezTo>
                  <a:pt x="3554" y="253"/>
                  <a:pt x="3411" y="290"/>
                  <a:pt x="3268" y="381"/>
                </a:cubicBezTo>
                <a:cubicBezTo>
                  <a:pt x="3165" y="448"/>
                  <a:pt x="3041" y="487"/>
                  <a:pt x="2920" y="519"/>
                </a:cubicBezTo>
                <a:cubicBezTo>
                  <a:pt x="2703" y="577"/>
                  <a:pt x="2479" y="616"/>
                  <a:pt x="2263" y="676"/>
                </a:cubicBezTo>
                <a:cubicBezTo>
                  <a:pt x="2201" y="693"/>
                  <a:pt x="2153" y="759"/>
                  <a:pt x="2098" y="803"/>
                </a:cubicBezTo>
                <a:cubicBezTo>
                  <a:pt x="2156" y="833"/>
                  <a:pt x="2211" y="880"/>
                  <a:pt x="2272" y="891"/>
                </a:cubicBezTo>
                <a:cubicBezTo>
                  <a:pt x="2426" y="915"/>
                  <a:pt x="2583" y="917"/>
                  <a:pt x="2737" y="940"/>
                </a:cubicBezTo>
                <a:cubicBezTo>
                  <a:pt x="3087" y="992"/>
                  <a:pt x="3364" y="1183"/>
                  <a:pt x="3612" y="1421"/>
                </a:cubicBezTo>
                <a:cubicBezTo>
                  <a:pt x="3990" y="1782"/>
                  <a:pt x="4295" y="2194"/>
                  <a:pt x="4432" y="2710"/>
                </a:cubicBezTo>
                <a:cubicBezTo>
                  <a:pt x="4486" y="2912"/>
                  <a:pt x="4462" y="3116"/>
                  <a:pt x="4377" y="3308"/>
                </a:cubicBezTo>
                <a:cubicBezTo>
                  <a:pt x="4335" y="3403"/>
                  <a:pt x="4276" y="3451"/>
                  <a:pt x="4210" y="3451"/>
                </a:cubicBezTo>
                <a:cubicBezTo>
                  <a:pt x="4157" y="3451"/>
                  <a:pt x="4100" y="3420"/>
                  <a:pt x="4045" y="3356"/>
                </a:cubicBezTo>
                <a:cubicBezTo>
                  <a:pt x="3994" y="3297"/>
                  <a:pt x="3957" y="3226"/>
                  <a:pt x="3917" y="3160"/>
                </a:cubicBezTo>
                <a:cubicBezTo>
                  <a:pt x="3663" y="2742"/>
                  <a:pt x="3422" y="2315"/>
                  <a:pt x="3153" y="1907"/>
                </a:cubicBezTo>
                <a:cubicBezTo>
                  <a:pt x="2962" y="1618"/>
                  <a:pt x="2734" y="1352"/>
                  <a:pt x="2425" y="1175"/>
                </a:cubicBezTo>
                <a:cubicBezTo>
                  <a:pt x="2294" y="1101"/>
                  <a:pt x="2173" y="1064"/>
                  <a:pt x="2060" y="1064"/>
                </a:cubicBezTo>
                <a:cubicBezTo>
                  <a:pt x="1879" y="1064"/>
                  <a:pt x="1717" y="1158"/>
                  <a:pt x="1564" y="1343"/>
                </a:cubicBezTo>
                <a:cubicBezTo>
                  <a:pt x="1346" y="1606"/>
                  <a:pt x="1112" y="1856"/>
                  <a:pt x="893" y="2118"/>
                </a:cubicBezTo>
                <a:cubicBezTo>
                  <a:pt x="755" y="2284"/>
                  <a:pt x="626" y="2459"/>
                  <a:pt x="508" y="2639"/>
                </a:cubicBezTo>
                <a:cubicBezTo>
                  <a:pt x="474" y="2690"/>
                  <a:pt x="487" y="2774"/>
                  <a:pt x="480" y="2844"/>
                </a:cubicBezTo>
                <a:cubicBezTo>
                  <a:pt x="484" y="2844"/>
                  <a:pt x="489" y="2844"/>
                  <a:pt x="493" y="2844"/>
                </a:cubicBezTo>
                <a:cubicBezTo>
                  <a:pt x="531" y="2844"/>
                  <a:pt x="570" y="2847"/>
                  <a:pt x="607" y="2847"/>
                </a:cubicBezTo>
                <a:cubicBezTo>
                  <a:pt x="639" y="2847"/>
                  <a:pt x="670" y="2845"/>
                  <a:pt x="700" y="2836"/>
                </a:cubicBezTo>
                <a:cubicBezTo>
                  <a:pt x="816" y="2803"/>
                  <a:pt x="921" y="2736"/>
                  <a:pt x="1038" y="2705"/>
                </a:cubicBezTo>
                <a:cubicBezTo>
                  <a:pt x="1204" y="2661"/>
                  <a:pt x="1368" y="2640"/>
                  <a:pt x="1532" y="2640"/>
                </a:cubicBezTo>
                <a:cubicBezTo>
                  <a:pt x="1814" y="2640"/>
                  <a:pt x="2092" y="2701"/>
                  <a:pt x="2365" y="2804"/>
                </a:cubicBezTo>
                <a:cubicBezTo>
                  <a:pt x="2975" y="3033"/>
                  <a:pt x="3337" y="3466"/>
                  <a:pt x="3404" y="4126"/>
                </a:cubicBezTo>
                <a:cubicBezTo>
                  <a:pt x="3410" y="4187"/>
                  <a:pt x="3406" y="4249"/>
                  <a:pt x="3407" y="4310"/>
                </a:cubicBezTo>
                <a:cubicBezTo>
                  <a:pt x="3395" y="4315"/>
                  <a:pt x="3383" y="4320"/>
                  <a:pt x="3371" y="4326"/>
                </a:cubicBezTo>
                <a:cubicBezTo>
                  <a:pt x="3323" y="4286"/>
                  <a:pt x="3273" y="4250"/>
                  <a:pt x="3231" y="4204"/>
                </a:cubicBezTo>
                <a:cubicBezTo>
                  <a:pt x="3090" y="4051"/>
                  <a:pt x="2954" y="3893"/>
                  <a:pt x="2814" y="3739"/>
                </a:cubicBezTo>
                <a:cubicBezTo>
                  <a:pt x="2503" y="3396"/>
                  <a:pt x="2125" y="3185"/>
                  <a:pt x="1653" y="3183"/>
                </a:cubicBezTo>
                <a:cubicBezTo>
                  <a:pt x="1647" y="3183"/>
                  <a:pt x="1642" y="3183"/>
                  <a:pt x="1636" y="3183"/>
                </a:cubicBezTo>
                <a:cubicBezTo>
                  <a:pt x="1402" y="3183"/>
                  <a:pt x="1169" y="3216"/>
                  <a:pt x="935" y="3216"/>
                </a:cubicBezTo>
                <a:cubicBezTo>
                  <a:pt x="932" y="3216"/>
                  <a:pt x="929" y="3216"/>
                  <a:pt x="926" y="3216"/>
                </a:cubicBezTo>
                <a:cubicBezTo>
                  <a:pt x="783" y="3215"/>
                  <a:pt x="636" y="3189"/>
                  <a:pt x="499" y="3146"/>
                </a:cubicBezTo>
                <a:cubicBezTo>
                  <a:pt x="448" y="3130"/>
                  <a:pt x="412" y="3119"/>
                  <a:pt x="386" y="3119"/>
                </a:cubicBezTo>
                <a:cubicBezTo>
                  <a:pt x="340" y="3119"/>
                  <a:pt x="320" y="3151"/>
                  <a:pt x="297" y="3240"/>
                </a:cubicBezTo>
                <a:cubicBezTo>
                  <a:pt x="236" y="3474"/>
                  <a:pt x="168" y="3709"/>
                  <a:pt x="130" y="3948"/>
                </a:cubicBezTo>
                <a:cubicBezTo>
                  <a:pt x="83" y="4242"/>
                  <a:pt x="29" y="4541"/>
                  <a:pt x="42" y="4836"/>
                </a:cubicBezTo>
                <a:cubicBezTo>
                  <a:pt x="55" y="5122"/>
                  <a:pt x="96" y="5402"/>
                  <a:pt x="23" y="5686"/>
                </a:cubicBezTo>
                <a:cubicBezTo>
                  <a:pt x="0" y="5772"/>
                  <a:pt x="16" y="5812"/>
                  <a:pt x="72" y="5812"/>
                </a:cubicBezTo>
                <a:cubicBezTo>
                  <a:pt x="94" y="5812"/>
                  <a:pt x="122" y="5805"/>
                  <a:pt x="157" y="5793"/>
                </a:cubicBezTo>
                <a:cubicBezTo>
                  <a:pt x="205" y="5776"/>
                  <a:pt x="253" y="5755"/>
                  <a:pt x="299" y="5731"/>
                </a:cubicBezTo>
                <a:cubicBezTo>
                  <a:pt x="508" y="5625"/>
                  <a:pt x="712" y="5509"/>
                  <a:pt x="924" y="5412"/>
                </a:cubicBezTo>
                <a:cubicBezTo>
                  <a:pt x="1273" y="5253"/>
                  <a:pt x="1631" y="5127"/>
                  <a:pt x="2020" y="5127"/>
                </a:cubicBezTo>
                <a:cubicBezTo>
                  <a:pt x="2051" y="5127"/>
                  <a:pt x="2083" y="5128"/>
                  <a:pt x="2115" y="5130"/>
                </a:cubicBezTo>
                <a:cubicBezTo>
                  <a:pt x="2378" y="5143"/>
                  <a:pt x="2607" y="5233"/>
                  <a:pt x="2779" y="5437"/>
                </a:cubicBezTo>
                <a:cubicBezTo>
                  <a:pt x="2965" y="5658"/>
                  <a:pt x="2883" y="5917"/>
                  <a:pt x="2600" y="5966"/>
                </a:cubicBezTo>
                <a:cubicBezTo>
                  <a:pt x="2544" y="5976"/>
                  <a:pt x="2485" y="5981"/>
                  <a:pt x="2426" y="5981"/>
                </a:cubicBezTo>
                <a:cubicBezTo>
                  <a:pt x="2333" y="5981"/>
                  <a:pt x="2240" y="5969"/>
                  <a:pt x="2153" y="5945"/>
                </a:cubicBezTo>
                <a:cubicBezTo>
                  <a:pt x="1909" y="5878"/>
                  <a:pt x="1664" y="5831"/>
                  <a:pt x="1414" y="5831"/>
                </a:cubicBezTo>
                <a:cubicBezTo>
                  <a:pt x="1361" y="5831"/>
                  <a:pt x="1308" y="5834"/>
                  <a:pt x="1255" y="5838"/>
                </a:cubicBezTo>
                <a:cubicBezTo>
                  <a:pt x="941" y="5864"/>
                  <a:pt x="634" y="5918"/>
                  <a:pt x="387" y="6138"/>
                </a:cubicBezTo>
                <a:cubicBezTo>
                  <a:pt x="284" y="6230"/>
                  <a:pt x="205" y="6344"/>
                  <a:pt x="248" y="6482"/>
                </a:cubicBezTo>
                <a:cubicBezTo>
                  <a:pt x="349" y="6802"/>
                  <a:pt x="463" y="7117"/>
                  <a:pt x="774" y="7307"/>
                </a:cubicBezTo>
                <a:cubicBezTo>
                  <a:pt x="906" y="7387"/>
                  <a:pt x="980" y="7502"/>
                  <a:pt x="970" y="7663"/>
                </a:cubicBezTo>
                <a:cubicBezTo>
                  <a:pt x="969" y="7684"/>
                  <a:pt x="972" y="7706"/>
                  <a:pt x="976" y="7727"/>
                </a:cubicBezTo>
                <a:cubicBezTo>
                  <a:pt x="991" y="7818"/>
                  <a:pt x="1031" y="7866"/>
                  <a:pt x="1088" y="7866"/>
                </a:cubicBezTo>
                <a:cubicBezTo>
                  <a:pt x="1119" y="7866"/>
                  <a:pt x="1155" y="7851"/>
                  <a:pt x="1195" y="7822"/>
                </a:cubicBezTo>
                <a:cubicBezTo>
                  <a:pt x="1267" y="7768"/>
                  <a:pt x="1327" y="7698"/>
                  <a:pt x="1394" y="7635"/>
                </a:cubicBezTo>
                <a:cubicBezTo>
                  <a:pt x="1582" y="7458"/>
                  <a:pt x="1754" y="7255"/>
                  <a:pt x="1963" y="7108"/>
                </a:cubicBezTo>
                <a:cubicBezTo>
                  <a:pt x="2174" y="6962"/>
                  <a:pt x="2417" y="6860"/>
                  <a:pt x="2655" y="6760"/>
                </a:cubicBezTo>
                <a:cubicBezTo>
                  <a:pt x="2688" y="6746"/>
                  <a:pt x="2724" y="6740"/>
                  <a:pt x="2759" y="6740"/>
                </a:cubicBezTo>
                <a:cubicBezTo>
                  <a:pt x="2862" y="6740"/>
                  <a:pt x="2961" y="6793"/>
                  <a:pt x="2990" y="6862"/>
                </a:cubicBezTo>
                <a:cubicBezTo>
                  <a:pt x="3044" y="6990"/>
                  <a:pt x="2958" y="7074"/>
                  <a:pt x="2885" y="7161"/>
                </a:cubicBezTo>
                <a:cubicBezTo>
                  <a:pt x="2879" y="7167"/>
                  <a:pt x="2873" y="7174"/>
                  <a:pt x="2865" y="7177"/>
                </a:cubicBezTo>
                <a:cubicBezTo>
                  <a:pt x="2687" y="7281"/>
                  <a:pt x="2514" y="7397"/>
                  <a:pt x="2328" y="7485"/>
                </a:cubicBezTo>
                <a:cubicBezTo>
                  <a:pt x="2072" y="7604"/>
                  <a:pt x="1811" y="7711"/>
                  <a:pt x="1613" y="7922"/>
                </a:cubicBezTo>
                <a:cubicBezTo>
                  <a:pt x="1456" y="8090"/>
                  <a:pt x="1416" y="8289"/>
                  <a:pt x="1529" y="8484"/>
                </a:cubicBezTo>
                <a:cubicBezTo>
                  <a:pt x="1618" y="8639"/>
                  <a:pt x="1732" y="8792"/>
                  <a:pt x="1871" y="8901"/>
                </a:cubicBezTo>
                <a:cubicBezTo>
                  <a:pt x="2103" y="9084"/>
                  <a:pt x="2273" y="9297"/>
                  <a:pt x="2387" y="9571"/>
                </a:cubicBezTo>
                <a:cubicBezTo>
                  <a:pt x="2475" y="9781"/>
                  <a:pt x="2583" y="9985"/>
                  <a:pt x="2702" y="10180"/>
                </a:cubicBezTo>
                <a:cubicBezTo>
                  <a:pt x="2788" y="10323"/>
                  <a:pt x="2923" y="10394"/>
                  <a:pt x="3086" y="10394"/>
                </a:cubicBezTo>
                <a:cubicBezTo>
                  <a:pt x="3110" y="10394"/>
                  <a:pt x="3135" y="10393"/>
                  <a:pt x="3160" y="10390"/>
                </a:cubicBezTo>
                <a:cubicBezTo>
                  <a:pt x="3295" y="10373"/>
                  <a:pt x="3330" y="10314"/>
                  <a:pt x="3287" y="10177"/>
                </a:cubicBezTo>
                <a:lnTo>
                  <a:pt x="3287" y="10177"/>
                </a:lnTo>
                <a:cubicBezTo>
                  <a:pt x="3219" y="10215"/>
                  <a:pt x="3163" y="10234"/>
                  <a:pt x="3115" y="10234"/>
                </a:cubicBezTo>
                <a:cubicBezTo>
                  <a:pt x="3046" y="10234"/>
                  <a:pt x="2994" y="10194"/>
                  <a:pt x="2950" y="10113"/>
                </a:cubicBezTo>
                <a:cubicBezTo>
                  <a:pt x="2881" y="9985"/>
                  <a:pt x="2931" y="9837"/>
                  <a:pt x="3080" y="9768"/>
                </a:cubicBezTo>
                <a:cubicBezTo>
                  <a:pt x="3156" y="9733"/>
                  <a:pt x="3245" y="9723"/>
                  <a:pt x="3330" y="9709"/>
                </a:cubicBezTo>
                <a:cubicBezTo>
                  <a:pt x="3427" y="9693"/>
                  <a:pt x="3532" y="9701"/>
                  <a:pt x="3625" y="9670"/>
                </a:cubicBezTo>
                <a:cubicBezTo>
                  <a:pt x="3929" y="9571"/>
                  <a:pt x="4234" y="9471"/>
                  <a:pt x="4531" y="9352"/>
                </a:cubicBezTo>
                <a:cubicBezTo>
                  <a:pt x="4810" y="9240"/>
                  <a:pt x="4858" y="9108"/>
                  <a:pt x="4772" y="8821"/>
                </a:cubicBezTo>
                <a:cubicBezTo>
                  <a:pt x="4675" y="8496"/>
                  <a:pt x="4507" y="8209"/>
                  <a:pt x="4310" y="7938"/>
                </a:cubicBezTo>
                <a:cubicBezTo>
                  <a:pt x="4211" y="7801"/>
                  <a:pt x="4103" y="7670"/>
                  <a:pt x="4005" y="7533"/>
                </a:cubicBezTo>
                <a:cubicBezTo>
                  <a:pt x="3940" y="7439"/>
                  <a:pt x="3907" y="7332"/>
                  <a:pt x="3977" y="7229"/>
                </a:cubicBezTo>
                <a:cubicBezTo>
                  <a:pt x="4023" y="7162"/>
                  <a:pt x="4085" y="7137"/>
                  <a:pt x="4152" y="7137"/>
                </a:cubicBezTo>
                <a:cubicBezTo>
                  <a:pt x="4191" y="7137"/>
                  <a:pt x="4231" y="7145"/>
                  <a:pt x="4271" y="7160"/>
                </a:cubicBezTo>
                <a:cubicBezTo>
                  <a:pt x="4368" y="7195"/>
                  <a:pt x="4465" y="7238"/>
                  <a:pt x="4548" y="7297"/>
                </a:cubicBezTo>
                <a:cubicBezTo>
                  <a:pt x="4975" y="7604"/>
                  <a:pt x="5093" y="8048"/>
                  <a:pt x="5085" y="8544"/>
                </a:cubicBezTo>
                <a:cubicBezTo>
                  <a:pt x="5082" y="8691"/>
                  <a:pt x="5068" y="8839"/>
                  <a:pt x="5070" y="8986"/>
                </a:cubicBezTo>
                <a:cubicBezTo>
                  <a:pt x="5071" y="9037"/>
                  <a:pt x="5104" y="9087"/>
                  <a:pt x="5122" y="9138"/>
                </a:cubicBezTo>
                <a:cubicBezTo>
                  <a:pt x="5170" y="9115"/>
                  <a:pt x="5229" y="9103"/>
                  <a:pt x="5264" y="9068"/>
                </a:cubicBezTo>
                <a:cubicBezTo>
                  <a:pt x="5435" y="8894"/>
                  <a:pt x="5640" y="8797"/>
                  <a:pt x="5871" y="8732"/>
                </a:cubicBezTo>
                <a:cubicBezTo>
                  <a:pt x="6118" y="8663"/>
                  <a:pt x="6354" y="8566"/>
                  <a:pt x="6550" y="8388"/>
                </a:cubicBezTo>
                <a:cubicBezTo>
                  <a:pt x="6772" y="8187"/>
                  <a:pt x="6801" y="7971"/>
                  <a:pt x="6619" y="7735"/>
                </a:cubicBezTo>
                <a:cubicBezTo>
                  <a:pt x="6529" y="7620"/>
                  <a:pt x="6431" y="7501"/>
                  <a:pt x="6312" y="7421"/>
                </a:cubicBezTo>
                <a:cubicBezTo>
                  <a:pt x="6073" y="7258"/>
                  <a:pt x="5818" y="7118"/>
                  <a:pt x="5566" y="6973"/>
                </a:cubicBezTo>
                <a:cubicBezTo>
                  <a:pt x="5407" y="6880"/>
                  <a:pt x="5290" y="6751"/>
                  <a:pt x="5222" y="6581"/>
                </a:cubicBezTo>
                <a:cubicBezTo>
                  <a:pt x="5139" y="6378"/>
                  <a:pt x="5216" y="6265"/>
                  <a:pt x="5431" y="6265"/>
                </a:cubicBezTo>
                <a:cubicBezTo>
                  <a:pt x="5434" y="6265"/>
                  <a:pt x="5437" y="6265"/>
                  <a:pt x="5441" y="6265"/>
                </a:cubicBezTo>
                <a:cubicBezTo>
                  <a:pt x="5479" y="6265"/>
                  <a:pt x="5518" y="6271"/>
                  <a:pt x="5557" y="6277"/>
                </a:cubicBezTo>
                <a:cubicBezTo>
                  <a:pt x="5803" y="6323"/>
                  <a:pt x="6016" y="6435"/>
                  <a:pt x="6194" y="6608"/>
                </a:cubicBezTo>
                <a:cubicBezTo>
                  <a:pt x="6550" y="6952"/>
                  <a:pt x="6777" y="7369"/>
                  <a:pt x="6883" y="7853"/>
                </a:cubicBezTo>
                <a:cubicBezTo>
                  <a:pt x="6895" y="7908"/>
                  <a:pt x="6930" y="7960"/>
                  <a:pt x="6956" y="8012"/>
                </a:cubicBezTo>
                <a:cubicBezTo>
                  <a:pt x="7005" y="7977"/>
                  <a:pt x="7060" y="7945"/>
                  <a:pt x="7107" y="7905"/>
                </a:cubicBezTo>
                <a:cubicBezTo>
                  <a:pt x="7287" y="7752"/>
                  <a:pt x="7463" y="7592"/>
                  <a:pt x="7647" y="7443"/>
                </a:cubicBezTo>
                <a:cubicBezTo>
                  <a:pt x="7856" y="7275"/>
                  <a:pt x="8092" y="7137"/>
                  <a:pt x="8279" y="6949"/>
                </a:cubicBezTo>
                <a:cubicBezTo>
                  <a:pt x="8516" y="6714"/>
                  <a:pt x="8572" y="6452"/>
                  <a:pt x="8280" y="6157"/>
                </a:cubicBezTo>
                <a:cubicBezTo>
                  <a:pt x="7976" y="5848"/>
                  <a:pt x="7627" y="5695"/>
                  <a:pt x="7216" y="5695"/>
                </a:cubicBezTo>
                <a:cubicBezTo>
                  <a:pt x="7160" y="5695"/>
                  <a:pt x="7104" y="5698"/>
                  <a:pt x="7046" y="5704"/>
                </a:cubicBezTo>
                <a:cubicBezTo>
                  <a:pt x="6812" y="5726"/>
                  <a:pt x="6579" y="5745"/>
                  <a:pt x="6345" y="5751"/>
                </a:cubicBezTo>
                <a:cubicBezTo>
                  <a:pt x="6338" y="5751"/>
                  <a:pt x="6331" y="5751"/>
                  <a:pt x="6323" y="5751"/>
                </a:cubicBezTo>
                <a:cubicBezTo>
                  <a:pt x="6039" y="5751"/>
                  <a:pt x="5831" y="5603"/>
                  <a:pt x="5679" y="5367"/>
                </a:cubicBezTo>
                <a:cubicBezTo>
                  <a:pt x="5601" y="5245"/>
                  <a:pt x="5634" y="5171"/>
                  <a:pt x="5778" y="5151"/>
                </a:cubicBezTo>
                <a:cubicBezTo>
                  <a:pt x="5810" y="5146"/>
                  <a:pt x="5843" y="5144"/>
                  <a:pt x="5875" y="5144"/>
                </a:cubicBezTo>
                <a:cubicBezTo>
                  <a:pt x="5912" y="5144"/>
                  <a:pt x="5949" y="5147"/>
                  <a:pt x="5985" y="5153"/>
                </a:cubicBezTo>
                <a:cubicBezTo>
                  <a:pt x="6164" y="5186"/>
                  <a:pt x="6341" y="5224"/>
                  <a:pt x="6518" y="5267"/>
                </a:cubicBezTo>
                <a:cubicBezTo>
                  <a:pt x="6824" y="5339"/>
                  <a:pt x="7128" y="5431"/>
                  <a:pt x="7442" y="5431"/>
                </a:cubicBezTo>
                <a:cubicBezTo>
                  <a:pt x="7500" y="5431"/>
                  <a:pt x="7559" y="5428"/>
                  <a:pt x="7618" y="5421"/>
                </a:cubicBezTo>
                <a:cubicBezTo>
                  <a:pt x="7650" y="5417"/>
                  <a:pt x="7680" y="5415"/>
                  <a:pt x="7709" y="5415"/>
                </a:cubicBezTo>
                <a:cubicBezTo>
                  <a:pt x="7857" y="5415"/>
                  <a:pt x="7983" y="5461"/>
                  <a:pt x="8111" y="5536"/>
                </a:cubicBezTo>
                <a:cubicBezTo>
                  <a:pt x="8252" y="5621"/>
                  <a:pt x="8392" y="5710"/>
                  <a:pt x="8542" y="5775"/>
                </a:cubicBezTo>
                <a:cubicBezTo>
                  <a:pt x="8586" y="5794"/>
                  <a:pt x="8628" y="5803"/>
                  <a:pt x="8667" y="5803"/>
                </a:cubicBezTo>
                <a:cubicBezTo>
                  <a:pt x="8767" y="5803"/>
                  <a:pt x="8849" y="5743"/>
                  <a:pt x="8893" y="5629"/>
                </a:cubicBezTo>
                <a:cubicBezTo>
                  <a:pt x="8960" y="5457"/>
                  <a:pt x="9015" y="5277"/>
                  <a:pt x="9047" y="5096"/>
                </a:cubicBezTo>
                <a:cubicBezTo>
                  <a:pt x="9100" y="4784"/>
                  <a:pt x="8984" y="4499"/>
                  <a:pt x="8881" y="4211"/>
                </a:cubicBezTo>
                <a:cubicBezTo>
                  <a:pt x="8820" y="4042"/>
                  <a:pt x="8712" y="3922"/>
                  <a:pt x="8554" y="3842"/>
                </a:cubicBezTo>
                <a:cubicBezTo>
                  <a:pt x="8418" y="3772"/>
                  <a:pt x="8282" y="3743"/>
                  <a:pt x="8145" y="3743"/>
                </a:cubicBezTo>
                <a:cubicBezTo>
                  <a:pt x="7979" y="3743"/>
                  <a:pt x="7813" y="3786"/>
                  <a:pt x="7648" y="3851"/>
                </a:cubicBezTo>
                <a:cubicBezTo>
                  <a:pt x="7422" y="3940"/>
                  <a:pt x="7204" y="4047"/>
                  <a:pt x="6976" y="4129"/>
                </a:cubicBezTo>
                <a:cubicBezTo>
                  <a:pt x="6698" y="4229"/>
                  <a:pt x="6416" y="4321"/>
                  <a:pt x="6122" y="4321"/>
                </a:cubicBezTo>
                <a:cubicBezTo>
                  <a:pt x="6043" y="4321"/>
                  <a:pt x="5964" y="4314"/>
                  <a:pt x="5884" y="4299"/>
                </a:cubicBezTo>
                <a:cubicBezTo>
                  <a:pt x="5773" y="4279"/>
                  <a:pt x="5661" y="4229"/>
                  <a:pt x="5568" y="4164"/>
                </a:cubicBezTo>
                <a:cubicBezTo>
                  <a:pt x="5461" y="4089"/>
                  <a:pt x="5472" y="3972"/>
                  <a:pt x="5577" y="3892"/>
                </a:cubicBezTo>
                <a:cubicBezTo>
                  <a:pt x="5614" y="3864"/>
                  <a:pt x="5659" y="3834"/>
                  <a:pt x="5704" y="3830"/>
                </a:cubicBezTo>
                <a:cubicBezTo>
                  <a:pt x="5940" y="3804"/>
                  <a:pt x="6180" y="3760"/>
                  <a:pt x="6416" y="3760"/>
                </a:cubicBezTo>
                <a:cubicBezTo>
                  <a:pt x="6449" y="3760"/>
                  <a:pt x="6482" y="3761"/>
                  <a:pt x="6515" y="3763"/>
                </a:cubicBezTo>
                <a:cubicBezTo>
                  <a:pt x="6614" y="3768"/>
                  <a:pt x="6713" y="3772"/>
                  <a:pt x="6811" y="3772"/>
                </a:cubicBezTo>
                <a:cubicBezTo>
                  <a:pt x="7177" y="3772"/>
                  <a:pt x="7530" y="3722"/>
                  <a:pt x="7870" y="3549"/>
                </a:cubicBezTo>
                <a:cubicBezTo>
                  <a:pt x="8017" y="3474"/>
                  <a:pt x="8163" y="3433"/>
                  <a:pt x="8307" y="3433"/>
                </a:cubicBezTo>
                <a:cubicBezTo>
                  <a:pt x="8482" y="3433"/>
                  <a:pt x="8654" y="3494"/>
                  <a:pt x="8818" y="3631"/>
                </a:cubicBezTo>
                <a:cubicBezTo>
                  <a:pt x="8853" y="3660"/>
                  <a:pt x="8907" y="3666"/>
                  <a:pt x="8973" y="3690"/>
                </a:cubicBezTo>
                <a:cubicBezTo>
                  <a:pt x="8965" y="3607"/>
                  <a:pt x="8973" y="3546"/>
                  <a:pt x="8951" y="3501"/>
                </a:cubicBezTo>
                <a:cubicBezTo>
                  <a:pt x="8873" y="3351"/>
                  <a:pt x="8791" y="3204"/>
                  <a:pt x="8698" y="3063"/>
                </a:cubicBezTo>
                <a:cubicBezTo>
                  <a:pt x="8585" y="2890"/>
                  <a:pt x="8457" y="2727"/>
                  <a:pt x="8340" y="2556"/>
                </a:cubicBezTo>
                <a:cubicBezTo>
                  <a:pt x="8260" y="2438"/>
                  <a:pt x="8194" y="2311"/>
                  <a:pt x="8112" y="2194"/>
                </a:cubicBezTo>
                <a:cubicBezTo>
                  <a:pt x="7924" y="1925"/>
                  <a:pt x="7621" y="1781"/>
                  <a:pt x="7317" y="1781"/>
                </a:cubicBezTo>
                <a:cubicBezTo>
                  <a:pt x="7092" y="1781"/>
                  <a:pt x="6866" y="1860"/>
                  <a:pt x="6689" y="2028"/>
                </a:cubicBezTo>
                <a:cubicBezTo>
                  <a:pt x="6504" y="2205"/>
                  <a:pt x="6366" y="2434"/>
                  <a:pt x="6217" y="2645"/>
                </a:cubicBezTo>
                <a:cubicBezTo>
                  <a:pt x="6086" y="2829"/>
                  <a:pt x="5972" y="3024"/>
                  <a:pt x="5843" y="3209"/>
                </a:cubicBezTo>
                <a:cubicBezTo>
                  <a:pt x="5815" y="3248"/>
                  <a:pt x="5755" y="3265"/>
                  <a:pt x="5710" y="3293"/>
                </a:cubicBezTo>
                <a:cubicBezTo>
                  <a:pt x="5687" y="3240"/>
                  <a:pt x="5650" y="3188"/>
                  <a:pt x="5648" y="3135"/>
                </a:cubicBezTo>
                <a:cubicBezTo>
                  <a:pt x="5643" y="3058"/>
                  <a:pt x="5657" y="2978"/>
                  <a:pt x="5677" y="2903"/>
                </a:cubicBezTo>
                <a:cubicBezTo>
                  <a:pt x="5888" y="2076"/>
                  <a:pt x="6254" y="1327"/>
                  <a:pt x="6811" y="674"/>
                </a:cubicBezTo>
                <a:cubicBezTo>
                  <a:pt x="6942" y="521"/>
                  <a:pt x="7044" y="342"/>
                  <a:pt x="7148" y="169"/>
                </a:cubicBezTo>
                <a:cubicBezTo>
                  <a:pt x="7170" y="131"/>
                  <a:pt x="7163" y="44"/>
                  <a:pt x="7135" y="17"/>
                </a:cubicBezTo>
                <a:cubicBezTo>
                  <a:pt x="7123" y="6"/>
                  <a:pt x="7099" y="1"/>
                  <a:pt x="70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86490683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">
            <a:hlinkClick r:id="" action="ppaction://noaction"/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78687" y="2176404"/>
            <a:ext cx="1142400" cy="11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r>
              <a:t>xx%</a:t>
            </a:r>
          </a:p>
        </p:txBody>
      </p:sp>
      <p:sp>
        <p:nvSpPr>
          <p:cNvPr id="168" name="Google Shape;168;p15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2421084" y="2176400"/>
            <a:ext cx="3388800" cy="5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5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421084" y="2716000"/>
            <a:ext cx="3388800" cy="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5"/>
          <p:cNvSpPr txBox="1">
            <a:spLocks noGrp="1"/>
          </p:cNvSpPr>
          <p:nvPr>
            <p:ph type="title" idx="3"/>
          </p:nvPr>
        </p:nvSpPr>
        <p:spPr>
          <a:xfrm>
            <a:off x="950967" y="614201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1" name="Google Shape;171;p15"/>
          <p:cNvGrpSpPr/>
          <p:nvPr/>
        </p:nvGrpSpPr>
        <p:grpSpPr>
          <a:xfrm>
            <a:off x="11063501" y="393467"/>
            <a:ext cx="723700" cy="808000"/>
            <a:chOff x="2437000" y="628925"/>
            <a:chExt cx="542775" cy="606000"/>
          </a:xfrm>
        </p:grpSpPr>
        <p:sp>
          <p:nvSpPr>
            <p:cNvPr id="172" name="Google Shape;172;p15"/>
            <p:cNvSpPr/>
            <p:nvPr/>
          </p:nvSpPr>
          <p:spPr>
            <a:xfrm>
              <a:off x="2437000" y="802025"/>
              <a:ext cx="259800" cy="259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2806675" y="1061825"/>
              <a:ext cx="173100" cy="173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2806675" y="628925"/>
              <a:ext cx="173100" cy="173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15"/>
          <p:cNvGrpSpPr/>
          <p:nvPr/>
        </p:nvGrpSpPr>
        <p:grpSpPr>
          <a:xfrm>
            <a:off x="-565100" y="-620667"/>
            <a:ext cx="13367015" cy="7678064"/>
            <a:chOff x="-423825" y="-465500"/>
            <a:chExt cx="10025261" cy="5758548"/>
          </a:xfrm>
        </p:grpSpPr>
        <p:sp>
          <p:nvSpPr>
            <p:cNvPr id="176" name="Google Shape;176;p15"/>
            <p:cNvSpPr/>
            <p:nvPr/>
          </p:nvSpPr>
          <p:spPr>
            <a:xfrm rot="-4500051">
              <a:off x="8331269" y="4046250"/>
              <a:ext cx="1211203" cy="1051499"/>
            </a:xfrm>
            <a:custGeom>
              <a:avLst/>
              <a:gdLst/>
              <a:ahLst/>
              <a:cxnLst/>
              <a:rect l="l" t="t" r="r" b="b"/>
              <a:pathLst>
                <a:path w="10725" h="9311" extrusionOk="0">
                  <a:moveTo>
                    <a:pt x="1" y="7667"/>
                  </a:moveTo>
                  <a:cubicBezTo>
                    <a:pt x="1167" y="7289"/>
                    <a:pt x="1480" y="5923"/>
                    <a:pt x="1448" y="4594"/>
                  </a:cubicBezTo>
                  <a:cubicBezTo>
                    <a:pt x="1436" y="4133"/>
                    <a:pt x="1441" y="2945"/>
                    <a:pt x="2018" y="2956"/>
                  </a:cubicBezTo>
                  <a:cubicBezTo>
                    <a:pt x="2245" y="2960"/>
                    <a:pt x="2283" y="3528"/>
                    <a:pt x="2282" y="3679"/>
                  </a:cubicBezTo>
                  <a:cubicBezTo>
                    <a:pt x="2277" y="4326"/>
                    <a:pt x="2008" y="4812"/>
                    <a:pt x="1917" y="5418"/>
                  </a:cubicBezTo>
                  <a:cubicBezTo>
                    <a:pt x="1882" y="5638"/>
                    <a:pt x="1809" y="6048"/>
                    <a:pt x="2128" y="5948"/>
                  </a:cubicBezTo>
                  <a:cubicBezTo>
                    <a:pt x="2464" y="5843"/>
                    <a:pt x="2605" y="5386"/>
                    <a:pt x="2722" y="5042"/>
                  </a:cubicBezTo>
                  <a:cubicBezTo>
                    <a:pt x="3013" y="4195"/>
                    <a:pt x="2993" y="3246"/>
                    <a:pt x="3407" y="2461"/>
                  </a:cubicBezTo>
                  <a:cubicBezTo>
                    <a:pt x="3547" y="2193"/>
                    <a:pt x="3711" y="1888"/>
                    <a:pt x="3944" y="1724"/>
                  </a:cubicBezTo>
                  <a:cubicBezTo>
                    <a:pt x="3983" y="1696"/>
                    <a:pt x="4160" y="1576"/>
                    <a:pt x="4211" y="1633"/>
                  </a:cubicBezTo>
                  <a:cubicBezTo>
                    <a:pt x="4389" y="1831"/>
                    <a:pt x="4341" y="2271"/>
                    <a:pt x="4306" y="2493"/>
                  </a:cubicBezTo>
                  <a:cubicBezTo>
                    <a:pt x="4194" y="3204"/>
                    <a:pt x="3840" y="3806"/>
                    <a:pt x="3517" y="4385"/>
                  </a:cubicBezTo>
                  <a:cubicBezTo>
                    <a:pt x="3438" y="4525"/>
                    <a:pt x="2974" y="5129"/>
                    <a:pt x="3307" y="5170"/>
                  </a:cubicBezTo>
                  <a:cubicBezTo>
                    <a:pt x="3785" y="5229"/>
                    <a:pt x="4146" y="4779"/>
                    <a:pt x="4396" y="4383"/>
                  </a:cubicBezTo>
                  <a:cubicBezTo>
                    <a:pt x="4973" y="3469"/>
                    <a:pt x="5212" y="2252"/>
                    <a:pt x="5699" y="1255"/>
                  </a:cubicBezTo>
                  <a:cubicBezTo>
                    <a:pt x="5880" y="885"/>
                    <a:pt x="6057" y="462"/>
                    <a:pt x="6349" y="198"/>
                  </a:cubicBezTo>
                  <a:cubicBezTo>
                    <a:pt x="6412" y="141"/>
                    <a:pt x="6617" y="1"/>
                    <a:pt x="6709" y="74"/>
                  </a:cubicBezTo>
                  <a:cubicBezTo>
                    <a:pt x="6913" y="238"/>
                    <a:pt x="6799" y="733"/>
                    <a:pt x="6755" y="924"/>
                  </a:cubicBezTo>
                  <a:cubicBezTo>
                    <a:pt x="6570" y="1697"/>
                    <a:pt x="6074" y="2260"/>
                    <a:pt x="5754" y="2935"/>
                  </a:cubicBezTo>
                  <a:cubicBezTo>
                    <a:pt x="5669" y="3114"/>
                    <a:pt x="5292" y="3694"/>
                    <a:pt x="5593" y="3870"/>
                  </a:cubicBezTo>
                  <a:cubicBezTo>
                    <a:pt x="5992" y="4102"/>
                    <a:pt x="6473" y="3741"/>
                    <a:pt x="6771" y="3521"/>
                  </a:cubicBezTo>
                  <a:cubicBezTo>
                    <a:pt x="7594" y="2909"/>
                    <a:pt x="8324" y="2088"/>
                    <a:pt x="9097" y="1394"/>
                  </a:cubicBezTo>
                  <a:cubicBezTo>
                    <a:pt x="9411" y="1112"/>
                    <a:pt x="10104" y="541"/>
                    <a:pt x="10563" y="966"/>
                  </a:cubicBezTo>
                  <a:cubicBezTo>
                    <a:pt x="10725" y="1114"/>
                    <a:pt x="10637" y="1412"/>
                    <a:pt x="10569" y="1568"/>
                  </a:cubicBezTo>
                  <a:cubicBezTo>
                    <a:pt x="10382" y="1997"/>
                    <a:pt x="9969" y="2298"/>
                    <a:pt x="9645" y="2566"/>
                  </a:cubicBezTo>
                  <a:cubicBezTo>
                    <a:pt x="8619" y="3419"/>
                    <a:pt x="7482" y="3872"/>
                    <a:pt x="6254" y="4243"/>
                  </a:cubicBezTo>
                  <a:cubicBezTo>
                    <a:pt x="5845" y="4367"/>
                    <a:pt x="5438" y="4496"/>
                    <a:pt x="5053" y="4691"/>
                  </a:cubicBezTo>
                  <a:cubicBezTo>
                    <a:pt x="4971" y="4732"/>
                    <a:pt x="4713" y="4803"/>
                    <a:pt x="4660" y="4915"/>
                  </a:cubicBezTo>
                  <a:cubicBezTo>
                    <a:pt x="4649" y="4939"/>
                    <a:pt x="4790" y="5071"/>
                    <a:pt x="4799" y="5079"/>
                  </a:cubicBezTo>
                  <a:cubicBezTo>
                    <a:pt x="4985" y="5250"/>
                    <a:pt x="5215" y="5304"/>
                    <a:pt x="5433" y="5329"/>
                  </a:cubicBezTo>
                  <a:cubicBezTo>
                    <a:pt x="6093" y="5405"/>
                    <a:pt x="6732" y="5193"/>
                    <a:pt x="7391" y="5248"/>
                  </a:cubicBezTo>
                  <a:cubicBezTo>
                    <a:pt x="7609" y="5265"/>
                    <a:pt x="8006" y="5360"/>
                    <a:pt x="8015" y="5715"/>
                  </a:cubicBezTo>
                  <a:cubicBezTo>
                    <a:pt x="8028" y="6231"/>
                    <a:pt x="7479" y="6529"/>
                    <a:pt x="7134" y="6640"/>
                  </a:cubicBezTo>
                  <a:cubicBezTo>
                    <a:pt x="6150" y="6955"/>
                    <a:pt x="5198" y="6300"/>
                    <a:pt x="4211" y="6103"/>
                  </a:cubicBezTo>
                  <a:cubicBezTo>
                    <a:pt x="3869" y="6035"/>
                    <a:pt x="3519" y="6029"/>
                    <a:pt x="3188" y="6099"/>
                  </a:cubicBezTo>
                  <a:cubicBezTo>
                    <a:pt x="3159" y="6105"/>
                    <a:pt x="2874" y="6157"/>
                    <a:pt x="2880" y="6219"/>
                  </a:cubicBezTo>
                  <a:cubicBezTo>
                    <a:pt x="2899" y="6452"/>
                    <a:pt x="3238" y="6638"/>
                    <a:pt x="3388" y="6715"/>
                  </a:cubicBezTo>
                  <a:cubicBezTo>
                    <a:pt x="3942" y="7004"/>
                    <a:pt x="4566" y="7022"/>
                    <a:pt x="5139" y="7217"/>
                  </a:cubicBezTo>
                  <a:cubicBezTo>
                    <a:pt x="5257" y="7256"/>
                    <a:pt x="5750" y="7362"/>
                    <a:pt x="5794" y="7575"/>
                  </a:cubicBezTo>
                  <a:cubicBezTo>
                    <a:pt x="5904" y="8111"/>
                    <a:pt x="5200" y="8189"/>
                    <a:pt x="4906" y="8173"/>
                  </a:cubicBezTo>
                  <a:cubicBezTo>
                    <a:pt x="4139" y="8133"/>
                    <a:pt x="3577" y="7731"/>
                    <a:pt x="2925" y="7224"/>
                  </a:cubicBezTo>
                  <a:cubicBezTo>
                    <a:pt x="2701" y="7051"/>
                    <a:pt x="2228" y="6622"/>
                    <a:pt x="1962" y="6831"/>
                  </a:cubicBezTo>
                  <a:cubicBezTo>
                    <a:pt x="1854" y="6916"/>
                    <a:pt x="2282" y="7361"/>
                    <a:pt x="2309" y="7388"/>
                  </a:cubicBezTo>
                  <a:cubicBezTo>
                    <a:pt x="2722" y="7786"/>
                    <a:pt x="3204" y="8063"/>
                    <a:pt x="3610" y="8476"/>
                  </a:cubicBezTo>
                  <a:cubicBezTo>
                    <a:pt x="3701" y="8568"/>
                    <a:pt x="3987" y="8820"/>
                    <a:pt x="3886" y="8992"/>
                  </a:cubicBezTo>
                  <a:cubicBezTo>
                    <a:pt x="3698" y="9310"/>
                    <a:pt x="3172" y="9002"/>
                    <a:pt x="2950" y="8841"/>
                  </a:cubicBezTo>
                  <a:cubicBezTo>
                    <a:pt x="2255" y="8335"/>
                    <a:pt x="1719" y="7441"/>
                    <a:pt x="866" y="75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5"/>
            <p:cNvSpPr/>
            <p:nvPr/>
          </p:nvSpPr>
          <p:spPr>
            <a:xfrm rot="3600049">
              <a:off x="-436713" y="-92001"/>
              <a:ext cx="1268072" cy="702371"/>
            </a:xfrm>
            <a:custGeom>
              <a:avLst/>
              <a:gdLst/>
              <a:ahLst/>
              <a:cxnLst/>
              <a:rect l="l" t="t" r="r" b="b"/>
              <a:pathLst>
                <a:path w="12535" h="6943" extrusionOk="0">
                  <a:moveTo>
                    <a:pt x="1" y="3790"/>
                  </a:moveTo>
                  <a:cubicBezTo>
                    <a:pt x="1211" y="3987"/>
                    <a:pt x="2114" y="2915"/>
                    <a:pt x="2693" y="1720"/>
                  </a:cubicBezTo>
                  <a:cubicBezTo>
                    <a:pt x="2894" y="1304"/>
                    <a:pt x="3442" y="250"/>
                    <a:pt x="3950" y="524"/>
                  </a:cubicBezTo>
                  <a:cubicBezTo>
                    <a:pt x="4150" y="631"/>
                    <a:pt x="3924" y="1154"/>
                    <a:pt x="3854" y="1289"/>
                  </a:cubicBezTo>
                  <a:cubicBezTo>
                    <a:pt x="3554" y="1860"/>
                    <a:pt x="3093" y="2170"/>
                    <a:pt x="2733" y="2666"/>
                  </a:cubicBezTo>
                  <a:cubicBezTo>
                    <a:pt x="2603" y="2846"/>
                    <a:pt x="2350" y="3178"/>
                    <a:pt x="2679" y="3235"/>
                  </a:cubicBezTo>
                  <a:cubicBezTo>
                    <a:pt x="3026" y="3295"/>
                    <a:pt x="3360" y="2954"/>
                    <a:pt x="3622" y="2701"/>
                  </a:cubicBezTo>
                  <a:cubicBezTo>
                    <a:pt x="4268" y="2080"/>
                    <a:pt x="4684" y="1229"/>
                    <a:pt x="5412" y="718"/>
                  </a:cubicBezTo>
                  <a:cubicBezTo>
                    <a:pt x="5659" y="546"/>
                    <a:pt x="5944" y="348"/>
                    <a:pt x="6226" y="310"/>
                  </a:cubicBezTo>
                  <a:cubicBezTo>
                    <a:pt x="6274" y="303"/>
                    <a:pt x="6486" y="277"/>
                    <a:pt x="6506" y="351"/>
                  </a:cubicBezTo>
                  <a:cubicBezTo>
                    <a:pt x="6574" y="608"/>
                    <a:pt x="6329" y="979"/>
                    <a:pt x="6197" y="1159"/>
                  </a:cubicBezTo>
                  <a:cubicBezTo>
                    <a:pt x="5771" y="1741"/>
                    <a:pt x="5181" y="2114"/>
                    <a:pt x="4628" y="2480"/>
                  </a:cubicBezTo>
                  <a:cubicBezTo>
                    <a:pt x="4496" y="2569"/>
                    <a:pt x="3805" y="2893"/>
                    <a:pt x="4083" y="3082"/>
                  </a:cubicBezTo>
                  <a:cubicBezTo>
                    <a:pt x="4481" y="3354"/>
                    <a:pt x="5008" y="3119"/>
                    <a:pt x="5412" y="2881"/>
                  </a:cubicBezTo>
                  <a:cubicBezTo>
                    <a:pt x="6343" y="2333"/>
                    <a:pt x="7112" y="1359"/>
                    <a:pt x="8001" y="696"/>
                  </a:cubicBezTo>
                  <a:cubicBezTo>
                    <a:pt x="8332" y="449"/>
                    <a:pt x="8682" y="154"/>
                    <a:pt x="9062" y="54"/>
                  </a:cubicBezTo>
                  <a:cubicBezTo>
                    <a:pt x="9145" y="32"/>
                    <a:pt x="9391" y="1"/>
                    <a:pt x="9439" y="109"/>
                  </a:cubicBezTo>
                  <a:cubicBezTo>
                    <a:pt x="9547" y="347"/>
                    <a:pt x="9219" y="736"/>
                    <a:pt x="9091" y="884"/>
                  </a:cubicBezTo>
                  <a:cubicBezTo>
                    <a:pt x="8574" y="1488"/>
                    <a:pt x="7876" y="1761"/>
                    <a:pt x="7282" y="2215"/>
                  </a:cubicBezTo>
                  <a:cubicBezTo>
                    <a:pt x="7124" y="2335"/>
                    <a:pt x="6524" y="2679"/>
                    <a:pt x="6712" y="2973"/>
                  </a:cubicBezTo>
                  <a:cubicBezTo>
                    <a:pt x="6959" y="3361"/>
                    <a:pt x="7552" y="3261"/>
                    <a:pt x="7918" y="3201"/>
                  </a:cubicBezTo>
                  <a:cubicBezTo>
                    <a:pt x="8930" y="3034"/>
                    <a:pt x="9955" y="2638"/>
                    <a:pt x="10960" y="2374"/>
                  </a:cubicBezTo>
                  <a:cubicBezTo>
                    <a:pt x="11367" y="2267"/>
                    <a:pt x="12244" y="2077"/>
                    <a:pt x="12460" y="2665"/>
                  </a:cubicBezTo>
                  <a:cubicBezTo>
                    <a:pt x="12535" y="2871"/>
                    <a:pt x="12321" y="3095"/>
                    <a:pt x="12189" y="3203"/>
                  </a:cubicBezTo>
                  <a:cubicBezTo>
                    <a:pt x="11827" y="3499"/>
                    <a:pt x="11321" y="3577"/>
                    <a:pt x="10911" y="3668"/>
                  </a:cubicBezTo>
                  <a:cubicBezTo>
                    <a:pt x="9607" y="3957"/>
                    <a:pt x="8389" y="3839"/>
                    <a:pt x="7128" y="3607"/>
                  </a:cubicBezTo>
                  <a:cubicBezTo>
                    <a:pt x="6707" y="3530"/>
                    <a:pt x="6287" y="3458"/>
                    <a:pt x="5855" y="3455"/>
                  </a:cubicBezTo>
                  <a:cubicBezTo>
                    <a:pt x="5764" y="3454"/>
                    <a:pt x="5501" y="3400"/>
                    <a:pt x="5403" y="3475"/>
                  </a:cubicBezTo>
                  <a:cubicBezTo>
                    <a:pt x="5382" y="3491"/>
                    <a:pt x="5447" y="3673"/>
                    <a:pt x="5451" y="3684"/>
                  </a:cubicBezTo>
                  <a:cubicBezTo>
                    <a:pt x="5538" y="3922"/>
                    <a:pt x="5718" y="4075"/>
                    <a:pt x="5901" y="4197"/>
                  </a:cubicBezTo>
                  <a:cubicBezTo>
                    <a:pt x="6452" y="4566"/>
                    <a:pt x="7118" y="4670"/>
                    <a:pt x="7679" y="5020"/>
                  </a:cubicBezTo>
                  <a:cubicBezTo>
                    <a:pt x="7865" y="5136"/>
                    <a:pt x="8174" y="5402"/>
                    <a:pt x="8020" y="5721"/>
                  </a:cubicBezTo>
                  <a:cubicBezTo>
                    <a:pt x="7795" y="6186"/>
                    <a:pt x="7171" y="6201"/>
                    <a:pt x="6814" y="6141"/>
                  </a:cubicBezTo>
                  <a:cubicBezTo>
                    <a:pt x="5795" y="5970"/>
                    <a:pt x="5248" y="4952"/>
                    <a:pt x="4460" y="4326"/>
                  </a:cubicBezTo>
                  <a:cubicBezTo>
                    <a:pt x="4187" y="4109"/>
                    <a:pt x="3878" y="3944"/>
                    <a:pt x="3552" y="3854"/>
                  </a:cubicBezTo>
                  <a:cubicBezTo>
                    <a:pt x="3524" y="3846"/>
                    <a:pt x="3246" y="3762"/>
                    <a:pt x="3224" y="3819"/>
                  </a:cubicBezTo>
                  <a:cubicBezTo>
                    <a:pt x="3134" y="4035"/>
                    <a:pt x="3350" y="4356"/>
                    <a:pt x="3448" y="4494"/>
                  </a:cubicBezTo>
                  <a:cubicBezTo>
                    <a:pt x="3809" y="5004"/>
                    <a:pt x="4355" y="5305"/>
                    <a:pt x="4776" y="5741"/>
                  </a:cubicBezTo>
                  <a:cubicBezTo>
                    <a:pt x="4862" y="5830"/>
                    <a:pt x="5252" y="6150"/>
                    <a:pt x="5194" y="6359"/>
                  </a:cubicBezTo>
                  <a:cubicBezTo>
                    <a:pt x="5047" y="6885"/>
                    <a:pt x="4385" y="6634"/>
                    <a:pt x="4131" y="6485"/>
                  </a:cubicBezTo>
                  <a:cubicBezTo>
                    <a:pt x="3466" y="6098"/>
                    <a:pt x="3152" y="5483"/>
                    <a:pt x="2804" y="4735"/>
                  </a:cubicBezTo>
                  <a:cubicBezTo>
                    <a:pt x="2684" y="4479"/>
                    <a:pt x="2460" y="3879"/>
                    <a:pt x="2127" y="3944"/>
                  </a:cubicBezTo>
                  <a:cubicBezTo>
                    <a:pt x="1993" y="3970"/>
                    <a:pt x="2169" y="4562"/>
                    <a:pt x="2181" y="4598"/>
                  </a:cubicBezTo>
                  <a:cubicBezTo>
                    <a:pt x="2366" y="5141"/>
                    <a:pt x="2668" y="5608"/>
                    <a:pt x="2840" y="6161"/>
                  </a:cubicBezTo>
                  <a:cubicBezTo>
                    <a:pt x="2879" y="6285"/>
                    <a:pt x="3018" y="6640"/>
                    <a:pt x="2850" y="6746"/>
                  </a:cubicBezTo>
                  <a:cubicBezTo>
                    <a:pt x="2536" y="6943"/>
                    <a:pt x="2210" y="6429"/>
                    <a:pt x="2087" y="6183"/>
                  </a:cubicBezTo>
                  <a:cubicBezTo>
                    <a:pt x="1700" y="5415"/>
                    <a:pt x="1632" y="4375"/>
                    <a:pt x="818" y="40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5"/>
            <p:cNvSpPr/>
            <p:nvPr/>
          </p:nvSpPr>
          <p:spPr>
            <a:xfrm rot="5594842">
              <a:off x="8041241" y="4111667"/>
              <a:ext cx="758252" cy="1295175"/>
            </a:xfrm>
            <a:custGeom>
              <a:avLst/>
              <a:gdLst/>
              <a:ahLst/>
              <a:cxnLst/>
              <a:rect l="l" t="t" r="r" b="b"/>
              <a:pathLst>
                <a:path w="8381" h="14316" extrusionOk="0">
                  <a:moveTo>
                    <a:pt x="6675" y="4994"/>
                  </a:moveTo>
                  <a:lnTo>
                    <a:pt x="6675" y="4994"/>
                  </a:lnTo>
                  <a:cubicBezTo>
                    <a:pt x="6780" y="5013"/>
                    <a:pt x="6870" y="5029"/>
                    <a:pt x="6967" y="5047"/>
                  </a:cubicBezTo>
                  <a:cubicBezTo>
                    <a:pt x="6942" y="5103"/>
                    <a:pt x="6922" y="5147"/>
                    <a:pt x="6899" y="5197"/>
                  </a:cubicBezTo>
                  <a:cubicBezTo>
                    <a:pt x="6826" y="5130"/>
                    <a:pt x="6758" y="5069"/>
                    <a:pt x="6675" y="4994"/>
                  </a:cubicBezTo>
                  <a:close/>
                  <a:moveTo>
                    <a:pt x="6179" y="5306"/>
                  </a:moveTo>
                  <a:cubicBezTo>
                    <a:pt x="6383" y="5319"/>
                    <a:pt x="6603" y="5333"/>
                    <a:pt x="6836" y="5348"/>
                  </a:cubicBezTo>
                  <a:cubicBezTo>
                    <a:pt x="6793" y="5442"/>
                    <a:pt x="6751" y="5537"/>
                    <a:pt x="6711" y="5626"/>
                  </a:cubicBezTo>
                  <a:cubicBezTo>
                    <a:pt x="6527" y="5516"/>
                    <a:pt x="6347" y="5407"/>
                    <a:pt x="6179" y="5306"/>
                  </a:cubicBezTo>
                  <a:close/>
                  <a:moveTo>
                    <a:pt x="6599" y="5868"/>
                  </a:moveTo>
                  <a:lnTo>
                    <a:pt x="6599" y="5868"/>
                  </a:lnTo>
                  <a:cubicBezTo>
                    <a:pt x="6556" y="5963"/>
                    <a:pt x="6507" y="6072"/>
                    <a:pt x="6452" y="6193"/>
                  </a:cubicBezTo>
                  <a:cubicBezTo>
                    <a:pt x="6200" y="6080"/>
                    <a:pt x="5953" y="5968"/>
                    <a:pt x="5749" y="5876"/>
                  </a:cubicBezTo>
                  <a:cubicBezTo>
                    <a:pt x="5997" y="5874"/>
                    <a:pt x="6296" y="5871"/>
                    <a:pt x="6599" y="5868"/>
                  </a:cubicBezTo>
                  <a:close/>
                  <a:moveTo>
                    <a:pt x="5983" y="7130"/>
                  </a:moveTo>
                  <a:lnTo>
                    <a:pt x="5983" y="7130"/>
                  </a:lnTo>
                  <a:cubicBezTo>
                    <a:pt x="5883" y="7312"/>
                    <a:pt x="5795" y="7471"/>
                    <a:pt x="5702" y="7641"/>
                  </a:cubicBezTo>
                  <a:cubicBezTo>
                    <a:pt x="5159" y="7352"/>
                    <a:pt x="4563" y="7312"/>
                    <a:pt x="3972" y="7240"/>
                  </a:cubicBezTo>
                  <a:lnTo>
                    <a:pt x="3972" y="7240"/>
                  </a:lnTo>
                  <a:cubicBezTo>
                    <a:pt x="4251" y="7250"/>
                    <a:pt x="4529" y="7265"/>
                    <a:pt x="4808" y="7265"/>
                  </a:cubicBezTo>
                  <a:cubicBezTo>
                    <a:pt x="5196" y="7265"/>
                    <a:pt x="5587" y="7237"/>
                    <a:pt x="5983" y="7130"/>
                  </a:cubicBezTo>
                  <a:close/>
                  <a:moveTo>
                    <a:pt x="8085" y="1"/>
                  </a:moveTo>
                  <a:cubicBezTo>
                    <a:pt x="8157" y="772"/>
                    <a:pt x="8066" y="1518"/>
                    <a:pt x="7895" y="2257"/>
                  </a:cubicBezTo>
                  <a:cubicBezTo>
                    <a:pt x="7727" y="2992"/>
                    <a:pt x="7502" y="3710"/>
                    <a:pt x="7220" y="4424"/>
                  </a:cubicBezTo>
                  <a:cubicBezTo>
                    <a:pt x="6986" y="3980"/>
                    <a:pt x="5949" y="2742"/>
                    <a:pt x="5677" y="2600"/>
                  </a:cubicBezTo>
                  <a:lnTo>
                    <a:pt x="5677" y="2600"/>
                  </a:lnTo>
                  <a:cubicBezTo>
                    <a:pt x="6003" y="3093"/>
                    <a:pt x="6331" y="3587"/>
                    <a:pt x="6644" y="4060"/>
                  </a:cubicBezTo>
                  <a:cubicBezTo>
                    <a:pt x="6272" y="3813"/>
                    <a:pt x="5879" y="3552"/>
                    <a:pt x="5486" y="3292"/>
                  </a:cubicBezTo>
                  <a:lnTo>
                    <a:pt x="5486" y="3292"/>
                  </a:lnTo>
                  <a:cubicBezTo>
                    <a:pt x="5997" y="3793"/>
                    <a:pt x="6459" y="4349"/>
                    <a:pt x="7117" y="4686"/>
                  </a:cubicBezTo>
                  <a:cubicBezTo>
                    <a:pt x="7087" y="4764"/>
                    <a:pt x="7056" y="4840"/>
                    <a:pt x="7032" y="4903"/>
                  </a:cubicBezTo>
                  <a:cubicBezTo>
                    <a:pt x="6871" y="4731"/>
                    <a:pt x="6731" y="4546"/>
                    <a:pt x="6558" y="4403"/>
                  </a:cubicBezTo>
                  <a:cubicBezTo>
                    <a:pt x="6256" y="4155"/>
                    <a:pt x="5938" y="3924"/>
                    <a:pt x="5616" y="3703"/>
                  </a:cubicBezTo>
                  <a:cubicBezTo>
                    <a:pt x="5245" y="3450"/>
                    <a:pt x="4861" y="3215"/>
                    <a:pt x="4483" y="2972"/>
                  </a:cubicBezTo>
                  <a:cubicBezTo>
                    <a:pt x="4477" y="2979"/>
                    <a:pt x="4471" y="2986"/>
                    <a:pt x="4466" y="2994"/>
                  </a:cubicBezTo>
                  <a:cubicBezTo>
                    <a:pt x="4931" y="3428"/>
                    <a:pt x="5397" y="3863"/>
                    <a:pt x="5864" y="4298"/>
                  </a:cubicBezTo>
                  <a:cubicBezTo>
                    <a:pt x="5396" y="4127"/>
                    <a:pt x="4932" y="3958"/>
                    <a:pt x="4468" y="3788"/>
                  </a:cubicBezTo>
                  <a:lnTo>
                    <a:pt x="4460" y="3805"/>
                  </a:lnTo>
                  <a:cubicBezTo>
                    <a:pt x="4715" y="3962"/>
                    <a:pt x="4969" y="4119"/>
                    <a:pt x="5225" y="4276"/>
                  </a:cubicBezTo>
                  <a:cubicBezTo>
                    <a:pt x="5223" y="4279"/>
                    <a:pt x="5220" y="4282"/>
                    <a:pt x="5218" y="4285"/>
                  </a:cubicBezTo>
                  <a:cubicBezTo>
                    <a:pt x="4625" y="4087"/>
                    <a:pt x="4031" y="3890"/>
                    <a:pt x="3437" y="3692"/>
                  </a:cubicBezTo>
                  <a:cubicBezTo>
                    <a:pt x="3433" y="3701"/>
                    <a:pt x="3429" y="3712"/>
                    <a:pt x="3426" y="3721"/>
                  </a:cubicBezTo>
                  <a:cubicBezTo>
                    <a:pt x="4015" y="4047"/>
                    <a:pt x="4605" y="4373"/>
                    <a:pt x="5225" y="4716"/>
                  </a:cubicBezTo>
                  <a:cubicBezTo>
                    <a:pt x="4706" y="4642"/>
                    <a:pt x="4221" y="4573"/>
                    <a:pt x="3737" y="4504"/>
                  </a:cubicBezTo>
                  <a:cubicBezTo>
                    <a:pt x="3735" y="4513"/>
                    <a:pt x="3733" y="4522"/>
                    <a:pt x="3731" y="4531"/>
                  </a:cubicBezTo>
                  <a:cubicBezTo>
                    <a:pt x="3939" y="4605"/>
                    <a:pt x="4147" y="4678"/>
                    <a:pt x="4355" y="4752"/>
                  </a:cubicBezTo>
                  <a:cubicBezTo>
                    <a:pt x="4353" y="4759"/>
                    <a:pt x="4351" y="4764"/>
                    <a:pt x="4350" y="4769"/>
                  </a:cubicBezTo>
                  <a:cubicBezTo>
                    <a:pt x="3763" y="4654"/>
                    <a:pt x="3177" y="4539"/>
                    <a:pt x="2590" y="4422"/>
                  </a:cubicBezTo>
                  <a:cubicBezTo>
                    <a:pt x="2588" y="4430"/>
                    <a:pt x="2586" y="4438"/>
                    <a:pt x="2583" y="4445"/>
                  </a:cubicBezTo>
                  <a:cubicBezTo>
                    <a:pt x="3338" y="4748"/>
                    <a:pt x="4094" y="5050"/>
                    <a:pt x="4852" y="5354"/>
                  </a:cubicBezTo>
                  <a:cubicBezTo>
                    <a:pt x="4251" y="5336"/>
                    <a:pt x="3652" y="5318"/>
                    <a:pt x="3053" y="5301"/>
                  </a:cubicBezTo>
                  <a:cubicBezTo>
                    <a:pt x="3052" y="5312"/>
                    <a:pt x="3051" y="5324"/>
                    <a:pt x="3049" y="5336"/>
                  </a:cubicBezTo>
                  <a:cubicBezTo>
                    <a:pt x="3497" y="5438"/>
                    <a:pt x="3944" y="5540"/>
                    <a:pt x="4391" y="5642"/>
                  </a:cubicBezTo>
                  <a:cubicBezTo>
                    <a:pt x="4391" y="5646"/>
                    <a:pt x="4391" y="5648"/>
                    <a:pt x="4390" y="5652"/>
                  </a:cubicBezTo>
                  <a:cubicBezTo>
                    <a:pt x="3637" y="5598"/>
                    <a:pt x="2884" y="5544"/>
                    <a:pt x="2132" y="5490"/>
                  </a:cubicBezTo>
                  <a:cubicBezTo>
                    <a:pt x="2130" y="5501"/>
                    <a:pt x="2129" y="5510"/>
                    <a:pt x="2127" y="5520"/>
                  </a:cubicBezTo>
                  <a:cubicBezTo>
                    <a:pt x="2773" y="5689"/>
                    <a:pt x="3417" y="5859"/>
                    <a:pt x="4062" y="6028"/>
                  </a:cubicBezTo>
                  <a:cubicBezTo>
                    <a:pt x="4061" y="6034"/>
                    <a:pt x="4061" y="6039"/>
                    <a:pt x="4059" y="6046"/>
                  </a:cubicBezTo>
                  <a:cubicBezTo>
                    <a:pt x="3426" y="6079"/>
                    <a:pt x="2792" y="6112"/>
                    <a:pt x="2158" y="6145"/>
                  </a:cubicBezTo>
                  <a:cubicBezTo>
                    <a:pt x="2158" y="6156"/>
                    <a:pt x="2158" y="6166"/>
                    <a:pt x="2157" y="6177"/>
                  </a:cubicBezTo>
                  <a:cubicBezTo>
                    <a:pt x="2891" y="6264"/>
                    <a:pt x="3626" y="6357"/>
                    <a:pt x="4361" y="6434"/>
                  </a:cubicBezTo>
                  <a:cubicBezTo>
                    <a:pt x="4690" y="6468"/>
                    <a:pt x="5020" y="6495"/>
                    <a:pt x="5350" y="6495"/>
                  </a:cubicBezTo>
                  <a:cubicBezTo>
                    <a:pt x="5600" y="6495"/>
                    <a:pt x="5851" y="6480"/>
                    <a:pt x="6101" y="6440"/>
                  </a:cubicBezTo>
                  <a:cubicBezTo>
                    <a:pt x="6183" y="6427"/>
                    <a:pt x="6264" y="6406"/>
                    <a:pt x="6361" y="6386"/>
                  </a:cubicBezTo>
                  <a:lnTo>
                    <a:pt x="6361" y="6386"/>
                  </a:lnTo>
                  <a:cubicBezTo>
                    <a:pt x="6264" y="6576"/>
                    <a:pt x="6177" y="6748"/>
                    <a:pt x="6085" y="6928"/>
                  </a:cubicBezTo>
                  <a:cubicBezTo>
                    <a:pt x="5623" y="6660"/>
                    <a:pt x="5122" y="6553"/>
                    <a:pt x="4610" y="6508"/>
                  </a:cubicBezTo>
                  <a:cubicBezTo>
                    <a:pt x="3858" y="6443"/>
                    <a:pt x="3104" y="6398"/>
                    <a:pt x="2350" y="6349"/>
                  </a:cubicBezTo>
                  <a:cubicBezTo>
                    <a:pt x="2151" y="6335"/>
                    <a:pt x="1951" y="6333"/>
                    <a:pt x="1751" y="6325"/>
                  </a:cubicBezTo>
                  <a:cubicBezTo>
                    <a:pt x="1750" y="6334"/>
                    <a:pt x="1749" y="6342"/>
                    <a:pt x="1749" y="6351"/>
                  </a:cubicBezTo>
                  <a:cubicBezTo>
                    <a:pt x="2422" y="6511"/>
                    <a:pt x="3095" y="6672"/>
                    <a:pt x="3793" y="6837"/>
                  </a:cubicBezTo>
                  <a:cubicBezTo>
                    <a:pt x="3111" y="6888"/>
                    <a:pt x="2456" y="6938"/>
                    <a:pt x="1801" y="6987"/>
                  </a:cubicBezTo>
                  <a:cubicBezTo>
                    <a:pt x="1801" y="6996"/>
                    <a:pt x="1800" y="7007"/>
                    <a:pt x="1800" y="7017"/>
                  </a:cubicBezTo>
                  <a:cubicBezTo>
                    <a:pt x="2472" y="7086"/>
                    <a:pt x="3144" y="7155"/>
                    <a:pt x="3816" y="7224"/>
                  </a:cubicBezTo>
                  <a:lnTo>
                    <a:pt x="3814" y="7231"/>
                  </a:lnTo>
                  <a:cubicBezTo>
                    <a:pt x="2988" y="7223"/>
                    <a:pt x="2162" y="7214"/>
                    <a:pt x="1336" y="7205"/>
                  </a:cubicBezTo>
                  <a:cubicBezTo>
                    <a:pt x="1335" y="7216"/>
                    <a:pt x="1334" y="7226"/>
                    <a:pt x="1333" y="7236"/>
                  </a:cubicBezTo>
                  <a:cubicBezTo>
                    <a:pt x="2003" y="7368"/>
                    <a:pt x="2673" y="7499"/>
                    <a:pt x="3365" y="7636"/>
                  </a:cubicBezTo>
                  <a:cubicBezTo>
                    <a:pt x="2680" y="7702"/>
                    <a:pt x="2018" y="7766"/>
                    <a:pt x="1356" y="7831"/>
                  </a:cubicBezTo>
                  <a:cubicBezTo>
                    <a:pt x="1770" y="7890"/>
                    <a:pt x="2182" y="7935"/>
                    <a:pt x="2596" y="7957"/>
                  </a:cubicBezTo>
                  <a:cubicBezTo>
                    <a:pt x="3242" y="7990"/>
                    <a:pt x="3889" y="8026"/>
                    <a:pt x="4535" y="8026"/>
                  </a:cubicBezTo>
                  <a:cubicBezTo>
                    <a:pt x="4874" y="8026"/>
                    <a:pt x="5215" y="7952"/>
                    <a:pt x="5552" y="7911"/>
                  </a:cubicBezTo>
                  <a:lnTo>
                    <a:pt x="5552" y="7911"/>
                  </a:lnTo>
                  <a:cubicBezTo>
                    <a:pt x="5429" y="8120"/>
                    <a:pt x="5294" y="8348"/>
                    <a:pt x="5156" y="8580"/>
                  </a:cubicBezTo>
                  <a:cubicBezTo>
                    <a:pt x="5066" y="8529"/>
                    <a:pt x="4997" y="8469"/>
                    <a:pt x="4919" y="8448"/>
                  </a:cubicBezTo>
                  <a:cubicBezTo>
                    <a:pt x="4564" y="8351"/>
                    <a:pt x="4211" y="8222"/>
                    <a:pt x="3849" y="8184"/>
                  </a:cubicBezTo>
                  <a:cubicBezTo>
                    <a:pt x="3137" y="8106"/>
                    <a:pt x="2419" y="8078"/>
                    <a:pt x="1704" y="8036"/>
                  </a:cubicBezTo>
                  <a:cubicBezTo>
                    <a:pt x="1394" y="8018"/>
                    <a:pt x="1083" y="8017"/>
                    <a:pt x="772" y="8007"/>
                  </a:cubicBezTo>
                  <a:cubicBezTo>
                    <a:pt x="771" y="8016"/>
                    <a:pt x="771" y="8024"/>
                    <a:pt x="770" y="8032"/>
                  </a:cubicBezTo>
                  <a:cubicBezTo>
                    <a:pt x="1571" y="8209"/>
                    <a:pt x="2372" y="8386"/>
                    <a:pt x="3170" y="8562"/>
                  </a:cubicBezTo>
                  <a:cubicBezTo>
                    <a:pt x="2402" y="8660"/>
                    <a:pt x="1630" y="8758"/>
                    <a:pt x="857" y="8855"/>
                  </a:cubicBezTo>
                  <a:cubicBezTo>
                    <a:pt x="1362" y="8907"/>
                    <a:pt x="1865" y="8933"/>
                    <a:pt x="2367" y="8955"/>
                  </a:cubicBezTo>
                  <a:cubicBezTo>
                    <a:pt x="2670" y="8968"/>
                    <a:pt x="2973" y="8978"/>
                    <a:pt x="3276" y="8978"/>
                  </a:cubicBezTo>
                  <a:cubicBezTo>
                    <a:pt x="3686" y="8978"/>
                    <a:pt x="4095" y="8959"/>
                    <a:pt x="4503" y="8900"/>
                  </a:cubicBezTo>
                  <a:cubicBezTo>
                    <a:pt x="4673" y="8875"/>
                    <a:pt x="4840" y="8832"/>
                    <a:pt x="5022" y="8795"/>
                  </a:cubicBezTo>
                  <a:lnTo>
                    <a:pt x="5022" y="8795"/>
                  </a:lnTo>
                  <a:cubicBezTo>
                    <a:pt x="4895" y="8992"/>
                    <a:pt x="4776" y="9177"/>
                    <a:pt x="4656" y="9362"/>
                  </a:cubicBezTo>
                  <a:cubicBezTo>
                    <a:pt x="4522" y="9309"/>
                    <a:pt x="4398" y="9253"/>
                    <a:pt x="4270" y="9212"/>
                  </a:cubicBezTo>
                  <a:cubicBezTo>
                    <a:pt x="3861" y="9083"/>
                    <a:pt x="3435" y="9036"/>
                    <a:pt x="3008" y="9033"/>
                  </a:cubicBezTo>
                  <a:cubicBezTo>
                    <a:pt x="2904" y="9033"/>
                    <a:pt x="2800" y="9032"/>
                    <a:pt x="2696" y="9032"/>
                  </a:cubicBezTo>
                  <a:cubicBezTo>
                    <a:pt x="1940" y="9032"/>
                    <a:pt x="1183" y="9048"/>
                    <a:pt x="427" y="9056"/>
                  </a:cubicBezTo>
                  <a:cubicBezTo>
                    <a:pt x="358" y="9057"/>
                    <a:pt x="290" y="9061"/>
                    <a:pt x="222" y="9064"/>
                  </a:cubicBezTo>
                  <a:cubicBezTo>
                    <a:pt x="222" y="9072"/>
                    <a:pt x="222" y="9080"/>
                    <a:pt x="221" y="9087"/>
                  </a:cubicBezTo>
                  <a:cubicBezTo>
                    <a:pt x="1023" y="9215"/>
                    <a:pt x="1824" y="9343"/>
                    <a:pt x="2623" y="9470"/>
                  </a:cubicBezTo>
                  <a:cubicBezTo>
                    <a:pt x="1974" y="9605"/>
                    <a:pt x="1322" y="9741"/>
                    <a:pt x="669" y="9876"/>
                  </a:cubicBezTo>
                  <a:cubicBezTo>
                    <a:pt x="707" y="9900"/>
                    <a:pt x="741" y="9905"/>
                    <a:pt x="775" y="9905"/>
                  </a:cubicBezTo>
                  <a:cubicBezTo>
                    <a:pt x="779" y="9905"/>
                    <a:pt x="783" y="9905"/>
                    <a:pt x="786" y="9905"/>
                  </a:cubicBezTo>
                  <a:cubicBezTo>
                    <a:pt x="1263" y="9898"/>
                    <a:pt x="1741" y="9894"/>
                    <a:pt x="2217" y="9881"/>
                  </a:cubicBezTo>
                  <a:cubicBezTo>
                    <a:pt x="2822" y="9866"/>
                    <a:pt x="3428" y="9839"/>
                    <a:pt x="4020" y="9700"/>
                  </a:cubicBezTo>
                  <a:cubicBezTo>
                    <a:pt x="4190" y="9659"/>
                    <a:pt x="4355" y="9598"/>
                    <a:pt x="4538" y="9542"/>
                  </a:cubicBezTo>
                  <a:lnTo>
                    <a:pt x="4538" y="9542"/>
                  </a:lnTo>
                  <a:cubicBezTo>
                    <a:pt x="4451" y="9667"/>
                    <a:pt x="4367" y="9779"/>
                    <a:pt x="4293" y="9897"/>
                  </a:cubicBezTo>
                  <a:cubicBezTo>
                    <a:pt x="4246" y="9971"/>
                    <a:pt x="4198" y="10023"/>
                    <a:pt x="4129" y="10023"/>
                  </a:cubicBezTo>
                  <a:cubicBezTo>
                    <a:pt x="4099" y="10023"/>
                    <a:pt x="4064" y="10013"/>
                    <a:pt x="4024" y="9990"/>
                  </a:cubicBezTo>
                  <a:cubicBezTo>
                    <a:pt x="3983" y="9967"/>
                    <a:pt x="3926" y="9968"/>
                    <a:pt x="3876" y="9962"/>
                  </a:cubicBezTo>
                  <a:cubicBezTo>
                    <a:pt x="3725" y="9942"/>
                    <a:pt x="3573" y="9933"/>
                    <a:pt x="3422" y="9933"/>
                  </a:cubicBezTo>
                  <a:cubicBezTo>
                    <a:pt x="3193" y="9933"/>
                    <a:pt x="2965" y="9954"/>
                    <a:pt x="2740" y="9996"/>
                  </a:cubicBezTo>
                  <a:cubicBezTo>
                    <a:pt x="1890" y="10157"/>
                    <a:pt x="1043" y="10337"/>
                    <a:pt x="195" y="10509"/>
                  </a:cubicBezTo>
                  <a:cubicBezTo>
                    <a:pt x="161" y="10516"/>
                    <a:pt x="129" y="10528"/>
                    <a:pt x="96" y="10539"/>
                  </a:cubicBezTo>
                  <a:cubicBezTo>
                    <a:pt x="97" y="10545"/>
                    <a:pt x="99" y="10551"/>
                    <a:pt x="101" y="10558"/>
                  </a:cubicBezTo>
                  <a:cubicBezTo>
                    <a:pt x="888" y="10530"/>
                    <a:pt x="1676" y="10503"/>
                    <a:pt x="2464" y="10475"/>
                  </a:cubicBezTo>
                  <a:lnTo>
                    <a:pt x="2464" y="10475"/>
                  </a:lnTo>
                  <a:cubicBezTo>
                    <a:pt x="1966" y="10705"/>
                    <a:pt x="1468" y="10936"/>
                    <a:pt x="970" y="11166"/>
                  </a:cubicBezTo>
                  <a:cubicBezTo>
                    <a:pt x="987" y="11170"/>
                    <a:pt x="1004" y="11171"/>
                    <a:pt x="1021" y="11171"/>
                  </a:cubicBezTo>
                  <a:cubicBezTo>
                    <a:pt x="1050" y="11171"/>
                    <a:pt x="1078" y="11167"/>
                    <a:pt x="1106" y="11161"/>
                  </a:cubicBezTo>
                  <a:cubicBezTo>
                    <a:pt x="1433" y="11095"/>
                    <a:pt x="1762" y="11033"/>
                    <a:pt x="2087" y="10960"/>
                  </a:cubicBezTo>
                  <a:cubicBezTo>
                    <a:pt x="2739" y="10815"/>
                    <a:pt x="3395" y="10683"/>
                    <a:pt x="3975" y="10317"/>
                  </a:cubicBezTo>
                  <a:lnTo>
                    <a:pt x="3975" y="10317"/>
                  </a:lnTo>
                  <a:cubicBezTo>
                    <a:pt x="3932" y="10368"/>
                    <a:pt x="3889" y="10429"/>
                    <a:pt x="3832" y="10454"/>
                  </a:cubicBezTo>
                  <a:cubicBezTo>
                    <a:pt x="3497" y="10599"/>
                    <a:pt x="3208" y="10813"/>
                    <a:pt x="2933" y="11049"/>
                  </a:cubicBezTo>
                  <a:cubicBezTo>
                    <a:pt x="2396" y="11516"/>
                    <a:pt x="1919" y="12040"/>
                    <a:pt x="1457" y="12580"/>
                  </a:cubicBezTo>
                  <a:cubicBezTo>
                    <a:pt x="969" y="13150"/>
                    <a:pt x="486" y="13726"/>
                    <a:pt x="1" y="14298"/>
                  </a:cubicBezTo>
                  <a:cubicBezTo>
                    <a:pt x="6" y="14304"/>
                    <a:pt x="12" y="14310"/>
                    <a:pt x="18" y="14315"/>
                  </a:cubicBezTo>
                  <a:cubicBezTo>
                    <a:pt x="302" y="14087"/>
                    <a:pt x="585" y="13860"/>
                    <a:pt x="869" y="13631"/>
                  </a:cubicBezTo>
                  <a:cubicBezTo>
                    <a:pt x="1578" y="13059"/>
                    <a:pt x="2291" y="12490"/>
                    <a:pt x="2933" y="11841"/>
                  </a:cubicBezTo>
                  <a:cubicBezTo>
                    <a:pt x="3336" y="11435"/>
                    <a:pt x="3722" y="11015"/>
                    <a:pt x="3915" y="10458"/>
                  </a:cubicBezTo>
                  <a:cubicBezTo>
                    <a:pt x="3927" y="10423"/>
                    <a:pt x="3958" y="10395"/>
                    <a:pt x="3980" y="10363"/>
                  </a:cubicBezTo>
                  <a:cubicBezTo>
                    <a:pt x="4414" y="9759"/>
                    <a:pt x="4870" y="9169"/>
                    <a:pt x="5278" y="8547"/>
                  </a:cubicBezTo>
                  <a:cubicBezTo>
                    <a:pt x="5853" y="7669"/>
                    <a:pt x="6363" y="6752"/>
                    <a:pt x="6816" y="5805"/>
                  </a:cubicBezTo>
                  <a:cubicBezTo>
                    <a:pt x="7458" y="4462"/>
                    <a:pt x="8009" y="3089"/>
                    <a:pt x="8262" y="1613"/>
                  </a:cubicBezTo>
                  <a:cubicBezTo>
                    <a:pt x="8342" y="1139"/>
                    <a:pt x="8381" y="666"/>
                    <a:pt x="8355" y="188"/>
                  </a:cubicBezTo>
                  <a:cubicBezTo>
                    <a:pt x="8350" y="116"/>
                    <a:pt x="8334" y="72"/>
                    <a:pt x="8256" y="58"/>
                  </a:cubicBezTo>
                  <a:cubicBezTo>
                    <a:pt x="8204" y="48"/>
                    <a:pt x="8155" y="24"/>
                    <a:pt x="8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5"/>
            <p:cNvSpPr/>
            <p:nvPr/>
          </p:nvSpPr>
          <p:spPr>
            <a:xfrm rot="6687150">
              <a:off x="335223" y="-239372"/>
              <a:ext cx="579135" cy="800714"/>
            </a:xfrm>
            <a:custGeom>
              <a:avLst/>
              <a:gdLst/>
              <a:ahLst/>
              <a:cxnLst/>
              <a:rect l="l" t="t" r="r" b="b"/>
              <a:pathLst>
                <a:path w="9208" h="12731" extrusionOk="0">
                  <a:moveTo>
                    <a:pt x="5800" y="0"/>
                  </a:moveTo>
                  <a:cubicBezTo>
                    <a:pt x="5377" y="415"/>
                    <a:pt x="4964" y="816"/>
                    <a:pt x="4719" y="1354"/>
                  </a:cubicBezTo>
                  <a:cubicBezTo>
                    <a:pt x="4494" y="1844"/>
                    <a:pt x="4482" y="2334"/>
                    <a:pt x="4723" y="2824"/>
                  </a:cubicBezTo>
                  <a:cubicBezTo>
                    <a:pt x="4804" y="2990"/>
                    <a:pt x="4890" y="3154"/>
                    <a:pt x="4961" y="3324"/>
                  </a:cubicBezTo>
                  <a:cubicBezTo>
                    <a:pt x="5132" y="3735"/>
                    <a:pt x="5095" y="4132"/>
                    <a:pt x="4869" y="4520"/>
                  </a:cubicBezTo>
                  <a:cubicBezTo>
                    <a:pt x="4824" y="3101"/>
                    <a:pt x="3908" y="2259"/>
                    <a:pt x="2890" y="1455"/>
                  </a:cubicBezTo>
                  <a:cubicBezTo>
                    <a:pt x="2862" y="1519"/>
                    <a:pt x="2841" y="1558"/>
                    <a:pt x="2831" y="1599"/>
                  </a:cubicBezTo>
                  <a:cubicBezTo>
                    <a:pt x="2643" y="2449"/>
                    <a:pt x="2849" y="3191"/>
                    <a:pt x="3475" y="3797"/>
                  </a:cubicBezTo>
                  <a:cubicBezTo>
                    <a:pt x="3707" y="4022"/>
                    <a:pt x="3983" y="4201"/>
                    <a:pt x="4224" y="4417"/>
                  </a:cubicBezTo>
                  <a:cubicBezTo>
                    <a:pt x="4720" y="4860"/>
                    <a:pt x="4833" y="5517"/>
                    <a:pt x="4518" y="6038"/>
                  </a:cubicBezTo>
                  <a:cubicBezTo>
                    <a:pt x="4472" y="6027"/>
                    <a:pt x="4433" y="6021"/>
                    <a:pt x="4399" y="6021"/>
                  </a:cubicBezTo>
                  <a:cubicBezTo>
                    <a:pt x="4288" y="6021"/>
                    <a:pt x="4237" y="6087"/>
                    <a:pt x="4212" y="6247"/>
                  </a:cubicBezTo>
                  <a:cubicBezTo>
                    <a:pt x="4196" y="6350"/>
                    <a:pt x="4192" y="6457"/>
                    <a:pt x="4183" y="6562"/>
                  </a:cubicBezTo>
                  <a:cubicBezTo>
                    <a:pt x="4161" y="6558"/>
                    <a:pt x="4139" y="6556"/>
                    <a:pt x="4118" y="6553"/>
                  </a:cubicBezTo>
                  <a:cubicBezTo>
                    <a:pt x="3837" y="5097"/>
                    <a:pt x="2818" y="4244"/>
                    <a:pt x="1632" y="3461"/>
                  </a:cubicBezTo>
                  <a:lnTo>
                    <a:pt x="1632" y="3461"/>
                  </a:lnTo>
                  <a:cubicBezTo>
                    <a:pt x="1602" y="4053"/>
                    <a:pt x="1605" y="4584"/>
                    <a:pt x="1742" y="5107"/>
                  </a:cubicBezTo>
                  <a:cubicBezTo>
                    <a:pt x="1894" y="5688"/>
                    <a:pt x="2244" y="6080"/>
                    <a:pt x="2830" y="6251"/>
                  </a:cubicBezTo>
                  <a:cubicBezTo>
                    <a:pt x="2988" y="6297"/>
                    <a:pt x="3146" y="6350"/>
                    <a:pt x="3299" y="6412"/>
                  </a:cubicBezTo>
                  <a:cubicBezTo>
                    <a:pt x="3574" y="6523"/>
                    <a:pt x="3768" y="6715"/>
                    <a:pt x="3850" y="7005"/>
                  </a:cubicBezTo>
                  <a:cubicBezTo>
                    <a:pt x="4025" y="7615"/>
                    <a:pt x="3743" y="8084"/>
                    <a:pt x="3413" y="8510"/>
                  </a:cubicBezTo>
                  <a:cubicBezTo>
                    <a:pt x="3318" y="8458"/>
                    <a:pt x="3222" y="8372"/>
                    <a:pt x="3168" y="8372"/>
                  </a:cubicBezTo>
                  <a:cubicBezTo>
                    <a:pt x="3162" y="8372"/>
                    <a:pt x="3156" y="8373"/>
                    <a:pt x="3151" y="8375"/>
                  </a:cubicBezTo>
                  <a:cubicBezTo>
                    <a:pt x="3056" y="8420"/>
                    <a:pt x="2970" y="8523"/>
                    <a:pt x="2925" y="8622"/>
                  </a:cubicBezTo>
                  <a:cubicBezTo>
                    <a:pt x="2884" y="8714"/>
                    <a:pt x="2896" y="8833"/>
                    <a:pt x="2898" y="8940"/>
                  </a:cubicBezTo>
                  <a:cubicBezTo>
                    <a:pt x="2901" y="9067"/>
                    <a:pt x="2924" y="9193"/>
                    <a:pt x="2927" y="9320"/>
                  </a:cubicBezTo>
                  <a:cubicBezTo>
                    <a:pt x="2934" y="9589"/>
                    <a:pt x="2818" y="9791"/>
                    <a:pt x="2559" y="9957"/>
                  </a:cubicBezTo>
                  <a:cubicBezTo>
                    <a:pt x="2512" y="9647"/>
                    <a:pt x="2466" y="9365"/>
                    <a:pt x="2431" y="9083"/>
                  </a:cubicBezTo>
                  <a:cubicBezTo>
                    <a:pt x="2364" y="8547"/>
                    <a:pt x="2346" y="8002"/>
                    <a:pt x="2230" y="7477"/>
                  </a:cubicBezTo>
                  <a:cubicBezTo>
                    <a:pt x="2034" y="6577"/>
                    <a:pt x="1443" y="5924"/>
                    <a:pt x="749" y="5360"/>
                  </a:cubicBezTo>
                  <a:cubicBezTo>
                    <a:pt x="629" y="5263"/>
                    <a:pt x="500" y="5137"/>
                    <a:pt x="349" y="5137"/>
                  </a:cubicBezTo>
                  <a:cubicBezTo>
                    <a:pt x="304" y="5137"/>
                    <a:pt x="257" y="5148"/>
                    <a:pt x="208" y="5174"/>
                  </a:cubicBezTo>
                  <a:cubicBezTo>
                    <a:pt x="0" y="5286"/>
                    <a:pt x="14" y="5527"/>
                    <a:pt x="46" y="5725"/>
                  </a:cubicBezTo>
                  <a:cubicBezTo>
                    <a:pt x="125" y="6226"/>
                    <a:pt x="184" y="6736"/>
                    <a:pt x="335" y="7218"/>
                  </a:cubicBezTo>
                  <a:cubicBezTo>
                    <a:pt x="584" y="8008"/>
                    <a:pt x="1075" y="8587"/>
                    <a:pt x="1946" y="8752"/>
                  </a:cubicBezTo>
                  <a:cubicBezTo>
                    <a:pt x="2007" y="8765"/>
                    <a:pt x="2071" y="8850"/>
                    <a:pt x="2103" y="8917"/>
                  </a:cubicBezTo>
                  <a:cubicBezTo>
                    <a:pt x="2324" y="9393"/>
                    <a:pt x="2337" y="9888"/>
                    <a:pt x="2210" y="10390"/>
                  </a:cubicBezTo>
                  <a:cubicBezTo>
                    <a:pt x="2046" y="11037"/>
                    <a:pt x="1705" y="11595"/>
                    <a:pt x="1311" y="12124"/>
                  </a:cubicBezTo>
                  <a:cubicBezTo>
                    <a:pt x="1172" y="12309"/>
                    <a:pt x="1027" y="12490"/>
                    <a:pt x="883" y="12677"/>
                  </a:cubicBezTo>
                  <a:cubicBezTo>
                    <a:pt x="960" y="12713"/>
                    <a:pt x="1035" y="12731"/>
                    <a:pt x="1105" y="12731"/>
                  </a:cubicBezTo>
                  <a:cubicBezTo>
                    <a:pt x="1260" y="12731"/>
                    <a:pt x="1396" y="12645"/>
                    <a:pt x="1498" y="12480"/>
                  </a:cubicBezTo>
                  <a:cubicBezTo>
                    <a:pt x="1691" y="12166"/>
                    <a:pt x="1855" y="11831"/>
                    <a:pt x="2071" y="11535"/>
                  </a:cubicBezTo>
                  <a:cubicBezTo>
                    <a:pt x="2340" y="11166"/>
                    <a:pt x="2642" y="10931"/>
                    <a:pt x="3050" y="10931"/>
                  </a:cubicBezTo>
                  <a:cubicBezTo>
                    <a:pt x="3188" y="10931"/>
                    <a:pt x="3339" y="10958"/>
                    <a:pt x="3505" y="11017"/>
                  </a:cubicBezTo>
                  <a:cubicBezTo>
                    <a:pt x="3864" y="11143"/>
                    <a:pt x="4217" y="11291"/>
                    <a:pt x="4566" y="11443"/>
                  </a:cubicBezTo>
                  <a:cubicBezTo>
                    <a:pt x="4992" y="11628"/>
                    <a:pt x="5418" y="11730"/>
                    <a:pt x="5849" y="11730"/>
                  </a:cubicBezTo>
                  <a:cubicBezTo>
                    <a:pt x="6196" y="11730"/>
                    <a:pt x="6546" y="11664"/>
                    <a:pt x="6901" y="11524"/>
                  </a:cubicBezTo>
                  <a:cubicBezTo>
                    <a:pt x="7563" y="11263"/>
                    <a:pt x="8131" y="10863"/>
                    <a:pt x="8673" y="10417"/>
                  </a:cubicBezTo>
                  <a:cubicBezTo>
                    <a:pt x="8840" y="10280"/>
                    <a:pt x="8997" y="10130"/>
                    <a:pt x="9156" y="9988"/>
                  </a:cubicBezTo>
                  <a:cubicBezTo>
                    <a:pt x="8840" y="9963"/>
                    <a:pt x="8533" y="9979"/>
                    <a:pt x="8251" y="9906"/>
                  </a:cubicBezTo>
                  <a:cubicBezTo>
                    <a:pt x="7637" y="9745"/>
                    <a:pt x="7036" y="9533"/>
                    <a:pt x="6427" y="9351"/>
                  </a:cubicBezTo>
                  <a:cubicBezTo>
                    <a:pt x="6139" y="9266"/>
                    <a:pt x="5850" y="9205"/>
                    <a:pt x="5561" y="9205"/>
                  </a:cubicBezTo>
                  <a:cubicBezTo>
                    <a:pt x="5326" y="9205"/>
                    <a:pt x="5092" y="9245"/>
                    <a:pt x="4858" y="9344"/>
                  </a:cubicBezTo>
                  <a:cubicBezTo>
                    <a:pt x="4514" y="9489"/>
                    <a:pt x="4256" y="9740"/>
                    <a:pt x="4016" y="10017"/>
                  </a:cubicBezTo>
                  <a:cubicBezTo>
                    <a:pt x="3631" y="10461"/>
                    <a:pt x="3102" y="10628"/>
                    <a:pt x="2554" y="10769"/>
                  </a:cubicBezTo>
                  <a:cubicBezTo>
                    <a:pt x="2745" y="10359"/>
                    <a:pt x="3008" y="10023"/>
                    <a:pt x="3430" y="9836"/>
                  </a:cubicBezTo>
                  <a:cubicBezTo>
                    <a:pt x="3511" y="9800"/>
                    <a:pt x="3605" y="9778"/>
                    <a:pt x="3670" y="9723"/>
                  </a:cubicBezTo>
                  <a:cubicBezTo>
                    <a:pt x="3716" y="9683"/>
                    <a:pt x="3723" y="9599"/>
                    <a:pt x="3749" y="9534"/>
                  </a:cubicBezTo>
                  <a:cubicBezTo>
                    <a:pt x="3684" y="9511"/>
                    <a:pt x="3620" y="9474"/>
                    <a:pt x="3555" y="9469"/>
                  </a:cubicBezTo>
                  <a:cubicBezTo>
                    <a:pt x="3553" y="9469"/>
                    <a:pt x="3552" y="9469"/>
                    <a:pt x="3550" y="9469"/>
                  </a:cubicBezTo>
                  <a:cubicBezTo>
                    <a:pt x="3501" y="9469"/>
                    <a:pt x="3449" y="9507"/>
                    <a:pt x="3399" y="9526"/>
                  </a:cubicBezTo>
                  <a:cubicBezTo>
                    <a:pt x="3389" y="9514"/>
                    <a:pt x="3378" y="9501"/>
                    <a:pt x="3369" y="9489"/>
                  </a:cubicBezTo>
                  <a:cubicBezTo>
                    <a:pt x="3475" y="9347"/>
                    <a:pt x="3570" y="9196"/>
                    <a:pt x="3688" y="9067"/>
                  </a:cubicBezTo>
                  <a:cubicBezTo>
                    <a:pt x="4137" y="8581"/>
                    <a:pt x="4643" y="8213"/>
                    <a:pt x="5318" y="8213"/>
                  </a:cubicBezTo>
                  <a:cubicBezTo>
                    <a:pt x="5383" y="8213"/>
                    <a:pt x="5449" y="8216"/>
                    <a:pt x="5517" y="8223"/>
                  </a:cubicBezTo>
                  <a:cubicBezTo>
                    <a:pt x="5687" y="8241"/>
                    <a:pt x="5860" y="8234"/>
                    <a:pt x="6032" y="8237"/>
                  </a:cubicBezTo>
                  <a:cubicBezTo>
                    <a:pt x="6058" y="8238"/>
                    <a:pt x="6083" y="8238"/>
                    <a:pt x="6109" y="8238"/>
                  </a:cubicBezTo>
                  <a:cubicBezTo>
                    <a:pt x="6766" y="8238"/>
                    <a:pt x="7360" y="8052"/>
                    <a:pt x="7860" y="7603"/>
                  </a:cubicBezTo>
                  <a:cubicBezTo>
                    <a:pt x="8261" y="7244"/>
                    <a:pt x="8587" y="6822"/>
                    <a:pt x="8861" y="6360"/>
                  </a:cubicBezTo>
                  <a:cubicBezTo>
                    <a:pt x="8973" y="6173"/>
                    <a:pt x="9084" y="5986"/>
                    <a:pt x="9207" y="5779"/>
                  </a:cubicBezTo>
                  <a:cubicBezTo>
                    <a:pt x="8796" y="5727"/>
                    <a:pt x="8395" y="5687"/>
                    <a:pt x="8000" y="5687"/>
                  </a:cubicBezTo>
                  <a:cubicBezTo>
                    <a:pt x="7615" y="5687"/>
                    <a:pt x="7235" y="5725"/>
                    <a:pt x="6859" y="5826"/>
                  </a:cubicBezTo>
                  <a:cubicBezTo>
                    <a:pt x="6257" y="5986"/>
                    <a:pt x="5757" y="6302"/>
                    <a:pt x="5413" y="6846"/>
                  </a:cubicBezTo>
                  <a:cubicBezTo>
                    <a:pt x="5235" y="7129"/>
                    <a:pt x="5028" y="7398"/>
                    <a:pt x="4810" y="7653"/>
                  </a:cubicBezTo>
                  <a:cubicBezTo>
                    <a:pt x="4648" y="7843"/>
                    <a:pt x="4429" y="7959"/>
                    <a:pt x="4163" y="7968"/>
                  </a:cubicBezTo>
                  <a:cubicBezTo>
                    <a:pt x="4218" y="7621"/>
                    <a:pt x="4403" y="7314"/>
                    <a:pt x="4689" y="7080"/>
                  </a:cubicBezTo>
                  <a:cubicBezTo>
                    <a:pt x="4768" y="7016"/>
                    <a:pt x="4848" y="6952"/>
                    <a:pt x="4916" y="6878"/>
                  </a:cubicBezTo>
                  <a:cubicBezTo>
                    <a:pt x="4944" y="6848"/>
                    <a:pt x="4962" y="6782"/>
                    <a:pt x="4947" y="6750"/>
                  </a:cubicBezTo>
                  <a:cubicBezTo>
                    <a:pt x="4930" y="6712"/>
                    <a:pt x="4873" y="6678"/>
                    <a:pt x="4830" y="6674"/>
                  </a:cubicBezTo>
                  <a:cubicBezTo>
                    <a:pt x="4825" y="6673"/>
                    <a:pt x="4820" y="6673"/>
                    <a:pt x="4815" y="6673"/>
                  </a:cubicBezTo>
                  <a:cubicBezTo>
                    <a:pt x="4767" y="6673"/>
                    <a:pt x="4712" y="6697"/>
                    <a:pt x="4603" y="6723"/>
                  </a:cubicBezTo>
                  <a:cubicBezTo>
                    <a:pt x="4709" y="6564"/>
                    <a:pt x="4764" y="6417"/>
                    <a:pt x="4871" y="6338"/>
                  </a:cubicBezTo>
                  <a:cubicBezTo>
                    <a:pt x="5087" y="6178"/>
                    <a:pt x="5319" y="6020"/>
                    <a:pt x="5567" y="5922"/>
                  </a:cubicBezTo>
                  <a:cubicBezTo>
                    <a:pt x="6447" y="5576"/>
                    <a:pt x="7132" y="5047"/>
                    <a:pt x="7405" y="4099"/>
                  </a:cubicBezTo>
                  <a:cubicBezTo>
                    <a:pt x="7500" y="3770"/>
                    <a:pt x="7585" y="3438"/>
                    <a:pt x="7658" y="3102"/>
                  </a:cubicBezTo>
                  <a:cubicBezTo>
                    <a:pt x="7674" y="3029"/>
                    <a:pt x="7640" y="2898"/>
                    <a:pt x="7588" y="2868"/>
                  </a:cubicBezTo>
                  <a:cubicBezTo>
                    <a:pt x="7563" y="2855"/>
                    <a:pt x="7531" y="2849"/>
                    <a:pt x="7497" y="2849"/>
                  </a:cubicBezTo>
                  <a:cubicBezTo>
                    <a:pt x="7439" y="2849"/>
                    <a:pt x="7374" y="2865"/>
                    <a:pt x="7324" y="2885"/>
                  </a:cubicBezTo>
                  <a:cubicBezTo>
                    <a:pt x="7225" y="2924"/>
                    <a:pt x="7128" y="2987"/>
                    <a:pt x="7055" y="3063"/>
                  </a:cubicBezTo>
                  <a:cubicBezTo>
                    <a:pt x="6628" y="3515"/>
                    <a:pt x="6194" y="3962"/>
                    <a:pt x="5794" y="4437"/>
                  </a:cubicBezTo>
                  <a:cubicBezTo>
                    <a:pt x="5632" y="4630"/>
                    <a:pt x="5546" y="4889"/>
                    <a:pt x="5435" y="5120"/>
                  </a:cubicBezTo>
                  <a:cubicBezTo>
                    <a:pt x="5341" y="5314"/>
                    <a:pt x="5271" y="5520"/>
                    <a:pt x="5167" y="5707"/>
                  </a:cubicBezTo>
                  <a:cubicBezTo>
                    <a:pt x="5114" y="5800"/>
                    <a:pt x="5005" y="5861"/>
                    <a:pt x="4921" y="5937"/>
                  </a:cubicBezTo>
                  <a:cubicBezTo>
                    <a:pt x="4901" y="5923"/>
                    <a:pt x="4881" y="5910"/>
                    <a:pt x="4861" y="5896"/>
                  </a:cubicBezTo>
                  <a:cubicBezTo>
                    <a:pt x="4884" y="5722"/>
                    <a:pt x="4896" y="5545"/>
                    <a:pt x="4932" y="5373"/>
                  </a:cubicBezTo>
                  <a:cubicBezTo>
                    <a:pt x="5052" y="4792"/>
                    <a:pt x="5350" y="4284"/>
                    <a:pt x="5616" y="3764"/>
                  </a:cubicBezTo>
                  <a:cubicBezTo>
                    <a:pt x="5870" y="3268"/>
                    <a:pt x="6080" y="2764"/>
                    <a:pt x="6148" y="2203"/>
                  </a:cubicBezTo>
                  <a:cubicBezTo>
                    <a:pt x="6241" y="1440"/>
                    <a:pt x="6002" y="736"/>
                    <a:pt x="5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0" name="Google Shape;180;p15">
            <a:hlinkClick r:id="" action="ppaction://noaction"/>
          </p:cNvPr>
          <p:cNvSpPr txBox="1">
            <a:spLocks noGrp="1"/>
          </p:cNvSpPr>
          <p:nvPr>
            <p:ph type="title" idx="4" hasCustomPrompt="1"/>
          </p:nvPr>
        </p:nvSpPr>
        <p:spPr>
          <a:xfrm>
            <a:off x="6646863" y="2176404"/>
            <a:ext cx="1142400" cy="11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r>
              <a:t>xx%</a:t>
            </a:r>
          </a:p>
        </p:txBody>
      </p:sp>
      <p:sp>
        <p:nvSpPr>
          <p:cNvPr id="181" name="Google Shape;181;p15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7789260" y="2176396"/>
            <a:ext cx="3291600" cy="5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5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7789260" y="2569700"/>
            <a:ext cx="3388800" cy="8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5">
            <a:hlinkClick r:id="" action="ppaction://noaction"/>
          </p:cNvPr>
          <p:cNvSpPr txBox="1">
            <a:spLocks noGrp="1"/>
          </p:cNvSpPr>
          <p:nvPr>
            <p:ph type="title" idx="7" hasCustomPrompt="1"/>
          </p:nvPr>
        </p:nvSpPr>
        <p:spPr>
          <a:xfrm>
            <a:off x="1278687" y="4186104"/>
            <a:ext cx="1142400" cy="11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r>
              <a:t>xx%</a:t>
            </a:r>
          </a:p>
        </p:txBody>
      </p:sp>
      <p:sp>
        <p:nvSpPr>
          <p:cNvPr id="184" name="Google Shape;184;p15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2421083" y="4186096"/>
            <a:ext cx="3291600" cy="5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5">
            <a:hlinkClick r:id="" action="ppaction://noaction"/>
          </p:cNvPr>
          <p:cNvSpPr txBox="1">
            <a:spLocks noGrp="1"/>
          </p:cNvSpPr>
          <p:nvPr>
            <p:ph type="subTitle" idx="9"/>
          </p:nvPr>
        </p:nvSpPr>
        <p:spPr>
          <a:xfrm>
            <a:off x="2421083" y="4579400"/>
            <a:ext cx="3388800" cy="8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5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6646863" y="4186104"/>
            <a:ext cx="1142400" cy="11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r>
              <a:t>xx%</a:t>
            </a:r>
          </a:p>
        </p:txBody>
      </p:sp>
      <p:sp>
        <p:nvSpPr>
          <p:cNvPr id="187" name="Google Shape;187;p15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7789260" y="4186096"/>
            <a:ext cx="3291600" cy="5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5">
            <a:hlinkClick r:id="" action="ppaction://noaction"/>
          </p:cNvPr>
          <p:cNvSpPr txBox="1">
            <a:spLocks noGrp="1"/>
          </p:cNvSpPr>
          <p:nvPr>
            <p:ph type="subTitle" idx="15"/>
          </p:nvPr>
        </p:nvSpPr>
        <p:spPr>
          <a:xfrm>
            <a:off x="7789260" y="4579400"/>
            <a:ext cx="3388800" cy="8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9702608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"/>
          <p:cNvSpPr txBox="1">
            <a:spLocks noGrp="1"/>
          </p:cNvSpPr>
          <p:nvPr>
            <p:ph type="title"/>
          </p:nvPr>
        </p:nvSpPr>
        <p:spPr>
          <a:xfrm>
            <a:off x="2270316" y="4440500"/>
            <a:ext cx="7637600" cy="7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91" name="Google Shape;191;p16"/>
          <p:cNvSpPr txBox="1">
            <a:spLocks noGrp="1"/>
          </p:cNvSpPr>
          <p:nvPr>
            <p:ph type="subTitle" idx="1"/>
          </p:nvPr>
        </p:nvSpPr>
        <p:spPr>
          <a:xfrm>
            <a:off x="2284084" y="2117367"/>
            <a:ext cx="7637600" cy="23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6"/>
          <p:cNvSpPr/>
          <p:nvPr/>
        </p:nvSpPr>
        <p:spPr>
          <a:xfrm>
            <a:off x="6432334" y="493029"/>
            <a:ext cx="5751637" cy="2105487"/>
          </a:xfrm>
          <a:custGeom>
            <a:avLst/>
            <a:gdLst/>
            <a:ahLst/>
            <a:cxnLst/>
            <a:rect l="l" t="t" r="r" b="b"/>
            <a:pathLst>
              <a:path w="35938" h="13156" fill="none" extrusionOk="0">
                <a:moveTo>
                  <a:pt x="35937" y="4597"/>
                </a:moveTo>
                <a:cubicBezTo>
                  <a:pt x="30113" y="476"/>
                  <a:pt x="20920" y="3061"/>
                  <a:pt x="21871" y="8108"/>
                </a:cubicBezTo>
                <a:cubicBezTo>
                  <a:pt x="22823" y="13156"/>
                  <a:pt x="29796" y="3487"/>
                  <a:pt x="22823" y="1744"/>
                </a:cubicBezTo>
                <a:cubicBezTo>
                  <a:pt x="15849" y="0"/>
                  <a:pt x="11094" y="11887"/>
                  <a:pt x="5547" y="7450"/>
                </a:cubicBezTo>
                <a:cubicBezTo>
                  <a:pt x="0" y="3012"/>
                  <a:pt x="6815" y="793"/>
                  <a:pt x="6815" y="793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6"/>
          <p:cNvSpPr/>
          <p:nvPr/>
        </p:nvSpPr>
        <p:spPr>
          <a:xfrm>
            <a:off x="1635317" y="4725067"/>
            <a:ext cx="346400" cy="34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6"/>
          <p:cNvSpPr/>
          <p:nvPr/>
        </p:nvSpPr>
        <p:spPr>
          <a:xfrm>
            <a:off x="2128217" y="5071467"/>
            <a:ext cx="230800" cy="230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6"/>
          <p:cNvSpPr/>
          <p:nvPr/>
        </p:nvSpPr>
        <p:spPr>
          <a:xfrm>
            <a:off x="10977499" y="69536"/>
            <a:ext cx="346400" cy="34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16"/>
          <p:cNvSpPr/>
          <p:nvPr/>
        </p:nvSpPr>
        <p:spPr>
          <a:xfrm>
            <a:off x="10546181" y="127352"/>
            <a:ext cx="230800" cy="23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6"/>
          <p:cNvSpPr/>
          <p:nvPr/>
        </p:nvSpPr>
        <p:spPr>
          <a:xfrm>
            <a:off x="10746699" y="679485"/>
            <a:ext cx="230800" cy="230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6"/>
          <p:cNvSpPr/>
          <p:nvPr/>
        </p:nvSpPr>
        <p:spPr>
          <a:xfrm>
            <a:off x="2128217" y="4494267"/>
            <a:ext cx="230800" cy="23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6"/>
          <p:cNvSpPr/>
          <p:nvPr/>
        </p:nvSpPr>
        <p:spPr>
          <a:xfrm rot="7200058">
            <a:off x="10982998" y="5359761"/>
            <a:ext cx="1076989" cy="1635521"/>
          </a:xfrm>
          <a:custGeom>
            <a:avLst/>
            <a:gdLst/>
            <a:ahLst/>
            <a:cxnLst/>
            <a:rect l="l" t="t" r="r" b="b"/>
            <a:pathLst>
              <a:path w="6450" h="9795" extrusionOk="0">
                <a:moveTo>
                  <a:pt x="4994" y="1"/>
                </a:moveTo>
                <a:cubicBezTo>
                  <a:pt x="4952" y="34"/>
                  <a:pt x="4910" y="53"/>
                  <a:pt x="4886" y="85"/>
                </a:cubicBezTo>
                <a:cubicBezTo>
                  <a:pt x="4760" y="259"/>
                  <a:pt x="4630" y="431"/>
                  <a:pt x="4516" y="613"/>
                </a:cubicBezTo>
                <a:cubicBezTo>
                  <a:pt x="4348" y="880"/>
                  <a:pt x="4172" y="1011"/>
                  <a:pt x="3956" y="1011"/>
                </a:cubicBezTo>
                <a:cubicBezTo>
                  <a:pt x="3832" y="1011"/>
                  <a:pt x="3694" y="968"/>
                  <a:pt x="3537" y="882"/>
                </a:cubicBezTo>
                <a:cubicBezTo>
                  <a:pt x="3473" y="847"/>
                  <a:pt x="3413" y="802"/>
                  <a:pt x="3351" y="762"/>
                </a:cubicBezTo>
                <a:cubicBezTo>
                  <a:pt x="3117" y="610"/>
                  <a:pt x="2873" y="478"/>
                  <a:pt x="2585" y="467"/>
                </a:cubicBezTo>
                <a:cubicBezTo>
                  <a:pt x="2578" y="467"/>
                  <a:pt x="2570" y="466"/>
                  <a:pt x="2562" y="466"/>
                </a:cubicBezTo>
                <a:cubicBezTo>
                  <a:pt x="2282" y="466"/>
                  <a:pt x="2093" y="649"/>
                  <a:pt x="2076" y="934"/>
                </a:cubicBezTo>
                <a:cubicBezTo>
                  <a:pt x="2060" y="1205"/>
                  <a:pt x="2250" y="1497"/>
                  <a:pt x="2552" y="1559"/>
                </a:cubicBezTo>
                <a:cubicBezTo>
                  <a:pt x="2744" y="1599"/>
                  <a:pt x="2943" y="1607"/>
                  <a:pt x="3142" y="1607"/>
                </a:cubicBezTo>
                <a:cubicBezTo>
                  <a:pt x="3219" y="1607"/>
                  <a:pt x="3296" y="1606"/>
                  <a:pt x="3372" y="1605"/>
                </a:cubicBezTo>
                <a:cubicBezTo>
                  <a:pt x="3578" y="1603"/>
                  <a:pt x="3783" y="1562"/>
                  <a:pt x="4007" y="1536"/>
                </a:cubicBezTo>
                <a:lnTo>
                  <a:pt x="4007" y="1536"/>
                </a:lnTo>
                <a:cubicBezTo>
                  <a:pt x="3973" y="1841"/>
                  <a:pt x="3831" y="2025"/>
                  <a:pt x="3574" y="2108"/>
                </a:cubicBezTo>
                <a:cubicBezTo>
                  <a:pt x="3452" y="2148"/>
                  <a:pt x="3322" y="2172"/>
                  <a:pt x="3194" y="2181"/>
                </a:cubicBezTo>
                <a:cubicBezTo>
                  <a:pt x="2869" y="2204"/>
                  <a:pt x="2542" y="2204"/>
                  <a:pt x="2217" y="2231"/>
                </a:cubicBezTo>
                <a:cubicBezTo>
                  <a:pt x="1925" y="2254"/>
                  <a:pt x="1718" y="2423"/>
                  <a:pt x="1573" y="2671"/>
                </a:cubicBezTo>
                <a:cubicBezTo>
                  <a:pt x="1485" y="2818"/>
                  <a:pt x="1418" y="2980"/>
                  <a:pt x="1528" y="3138"/>
                </a:cubicBezTo>
                <a:cubicBezTo>
                  <a:pt x="1609" y="3253"/>
                  <a:pt x="1730" y="3305"/>
                  <a:pt x="1858" y="3305"/>
                </a:cubicBezTo>
                <a:cubicBezTo>
                  <a:pt x="1896" y="3305"/>
                  <a:pt x="1935" y="3300"/>
                  <a:pt x="1973" y="3291"/>
                </a:cubicBezTo>
                <a:cubicBezTo>
                  <a:pt x="2313" y="3213"/>
                  <a:pt x="2649" y="3115"/>
                  <a:pt x="2984" y="3014"/>
                </a:cubicBezTo>
                <a:cubicBezTo>
                  <a:pt x="3112" y="2975"/>
                  <a:pt x="3232" y="2907"/>
                  <a:pt x="3380" y="2843"/>
                </a:cubicBezTo>
                <a:lnTo>
                  <a:pt x="3380" y="2843"/>
                </a:lnTo>
                <a:cubicBezTo>
                  <a:pt x="3297" y="3216"/>
                  <a:pt x="3086" y="3461"/>
                  <a:pt x="2786" y="3594"/>
                </a:cubicBezTo>
                <a:cubicBezTo>
                  <a:pt x="2468" y="3736"/>
                  <a:pt x="2124" y="3814"/>
                  <a:pt x="1793" y="3925"/>
                </a:cubicBezTo>
                <a:cubicBezTo>
                  <a:pt x="1479" y="4031"/>
                  <a:pt x="1163" y="4131"/>
                  <a:pt x="860" y="4261"/>
                </a:cubicBezTo>
                <a:cubicBezTo>
                  <a:pt x="696" y="4332"/>
                  <a:pt x="595" y="4484"/>
                  <a:pt x="636" y="4684"/>
                </a:cubicBezTo>
                <a:cubicBezTo>
                  <a:pt x="677" y="4887"/>
                  <a:pt x="810" y="5005"/>
                  <a:pt x="1008" y="5049"/>
                </a:cubicBezTo>
                <a:cubicBezTo>
                  <a:pt x="1061" y="5061"/>
                  <a:pt x="1112" y="5066"/>
                  <a:pt x="1163" y="5066"/>
                </a:cubicBezTo>
                <a:cubicBezTo>
                  <a:pt x="1359" y="5066"/>
                  <a:pt x="1537" y="4983"/>
                  <a:pt x="1707" y="4879"/>
                </a:cubicBezTo>
                <a:cubicBezTo>
                  <a:pt x="1890" y="4766"/>
                  <a:pt x="2065" y="4640"/>
                  <a:pt x="2245" y="4521"/>
                </a:cubicBezTo>
                <a:cubicBezTo>
                  <a:pt x="2369" y="4439"/>
                  <a:pt x="2495" y="4359"/>
                  <a:pt x="2620" y="4279"/>
                </a:cubicBezTo>
                <a:cubicBezTo>
                  <a:pt x="2634" y="4292"/>
                  <a:pt x="2648" y="4304"/>
                  <a:pt x="2663" y="4317"/>
                </a:cubicBezTo>
                <a:cubicBezTo>
                  <a:pt x="2602" y="4435"/>
                  <a:pt x="2552" y="4559"/>
                  <a:pt x="2479" y="4669"/>
                </a:cubicBezTo>
                <a:cubicBezTo>
                  <a:pt x="2179" y="5118"/>
                  <a:pt x="1750" y="5367"/>
                  <a:pt x="1225" y="5475"/>
                </a:cubicBezTo>
                <a:cubicBezTo>
                  <a:pt x="1010" y="5520"/>
                  <a:pt x="795" y="5584"/>
                  <a:pt x="598" y="5680"/>
                </a:cubicBezTo>
                <a:cubicBezTo>
                  <a:pt x="404" y="5774"/>
                  <a:pt x="318" y="6032"/>
                  <a:pt x="379" y="6201"/>
                </a:cubicBezTo>
                <a:cubicBezTo>
                  <a:pt x="431" y="6343"/>
                  <a:pt x="565" y="6437"/>
                  <a:pt x="743" y="6437"/>
                </a:cubicBezTo>
                <a:cubicBezTo>
                  <a:pt x="783" y="6437"/>
                  <a:pt x="826" y="6432"/>
                  <a:pt x="870" y="6423"/>
                </a:cubicBezTo>
                <a:cubicBezTo>
                  <a:pt x="1020" y="6388"/>
                  <a:pt x="1166" y="6307"/>
                  <a:pt x="1298" y="6223"/>
                </a:cubicBezTo>
                <a:cubicBezTo>
                  <a:pt x="1447" y="6127"/>
                  <a:pt x="1575" y="5999"/>
                  <a:pt x="1720" y="5895"/>
                </a:cubicBezTo>
                <a:cubicBezTo>
                  <a:pt x="1789" y="5845"/>
                  <a:pt x="1875" y="5819"/>
                  <a:pt x="1987" y="5768"/>
                </a:cubicBezTo>
                <a:lnTo>
                  <a:pt x="1987" y="5768"/>
                </a:lnTo>
                <a:cubicBezTo>
                  <a:pt x="1945" y="6121"/>
                  <a:pt x="1788" y="6353"/>
                  <a:pt x="1540" y="6505"/>
                </a:cubicBezTo>
                <a:cubicBezTo>
                  <a:pt x="1300" y="6653"/>
                  <a:pt x="1031" y="6753"/>
                  <a:pt x="787" y="6893"/>
                </a:cubicBezTo>
                <a:cubicBezTo>
                  <a:pt x="569" y="7018"/>
                  <a:pt x="356" y="7154"/>
                  <a:pt x="163" y="7313"/>
                </a:cubicBezTo>
                <a:cubicBezTo>
                  <a:pt x="32" y="7422"/>
                  <a:pt x="0" y="7594"/>
                  <a:pt x="94" y="7751"/>
                </a:cubicBezTo>
                <a:cubicBezTo>
                  <a:pt x="162" y="7868"/>
                  <a:pt x="265" y="7931"/>
                  <a:pt x="389" y="7931"/>
                </a:cubicBezTo>
                <a:cubicBezTo>
                  <a:pt x="421" y="7931"/>
                  <a:pt x="454" y="7927"/>
                  <a:pt x="489" y="7918"/>
                </a:cubicBezTo>
                <a:cubicBezTo>
                  <a:pt x="582" y="7895"/>
                  <a:pt x="688" y="7868"/>
                  <a:pt x="754" y="7805"/>
                </a:cubicBezTo>
                <a:cubicBezTo>
                  <a:pt x="904" y="7662"/>
                  <a:pt x="1030" y="7493"/>
                  <a:pt x="1170" y="7340"/>
                </a:cubicBezTo>
                <a:cubicBezTo>
                  <a:pt x="1286" y="7214"/>
                  <a:pt x="1410" y="7096"/>
                  <a:pt x="1531" y="6973"/>
                </a:cubicBezTo>
                <a:cubicBezTo>
                  <a:pt x="1549" y="6989"/>
                  <a:pt x="1567" y="7004"/>
                  <a:pt x="1586" y="7019"/>
                </a:cubicBezTo>
                <a:cubicBezTo>
                  <a:pt x="1425" y="7409"/>
                  <a:pt x="1243" y="7792"/>
                  <a:pt x="1109" y="8192"/>
                </a:cubicBezTo>
                <a:cubicBezTo>
                  <a:pt x="973" y="8597"/>
                  <a:pt x="873" y="9015"/>
                  <a:pt x="777" y="9432"/>
                </a:cubicBezTo>
                <a:cubicBezTo>
                  <a:pt x="746" y="9569"/>
                  <a:pt x="811" y="9701"/>
                  <a:pt x="960" y="9761"/>
                </a:cubicBezTo>
                <a:cubicBezTo>
                  <a:pt x="1015" y="9783"/>
                  <a:pt x="1069" y="9794"/>
                  <a:pt x="1122" y="9794"/>
                </a:cubicBezTo>
                <a:cubicBezTo>
                  <a:pt x="1213" y="9794"/>
                  <a:pt x="1298" y="9759"/>
                  <a:pt x="1369" y="9685"/>
                </a:cubicBezTo>
                <a:cubicBezTo>
                  <a:pt x="1438" y="9612"/>
                  <a:pt x="1498" y="9517"/>
                  <a:pt x="1528" y="9421"/>
                </a:cubicBezTo>
                <a:cubicBezTo>
                  <a:pt x="1681" y="8925"/>
                  <a:pt x="1671" y="8414"/>
                  <a:pt x="1640" y="7903"/>
                </a:cubicBezTo>
                <a:cubicBezTo>
                  <a:pt x="1633" y="7784"/>
                  <a:pt x="1624" y="7664"/>
                  <a:pt x="1615" y="7545"/>
                </a:cubicBezTo>
                <a:cubicBezTo>
                  <a:pt x="1647" y="7534"/>
                  <a:pt x="1677" y="7524"/>
                  <a:pt x="1708" y="7512"/>
                </a:cubicBezTo>
                <a:cubicBezTo>
                  <a:pt x="1761" y="7600"/>
                  <a:pt x="1831" y="7681"/>
                  <a:pt x="1863" y="7776"/>
                </a:cubicBezTo>
                <a:cubicBezTo>
                  <a:pt x="1903" y="7891"/>
                  <a:pt x="1905" y="8018"/>
                  <a:pt x="1932" y="8138"/>
                </a:cubicBezTo>
                <a:cubicBezTo>
                  <a:pt x="1973" y="8336"/>
                  <a:pt x="2098" y="8466"/>
                  <a:pt x="2290" y="8522"/>
                </a:cubicBezTo>
                <a:cubicBezTo>
                  <a:pt x="2330" y="8534"/>
                  <a:pt x="2369" y="8540"/>
                  <a:pt x="2406" y="8540"/>
                </a:cubicBezTo>
                <a:cubicBezTo>
                  <a:pt x="2619" y="8540"/>
                  <a:pt x="2785" y="8361"/>
                  <a:pt x="2736" y="8133"/>
                </a:cubicBezTo>
                <a:cubicBezTo>
                  <a:pt x="2706" y="7995"/>
                  <a:pt x="2627" y="7860"/>
                  <a:pt x="2542" y="7744"/>
                </a:cubicBezTo>
                <a:cubicBezTo>
                  <a:pt x="2429" y="7591"/>
                  <a:pt x="2285" y="7462"/>
                  <a:pt x="2161" y="7318"/>
                </a:cubicBezTo>
                <a:cubicBezTo>
                  <a:pt x="2025" y="7157"/>
                  <a:pt x="1924" y="6972"/>
                  <a:pt x="1994" y="6759"/>
                </a:cubicBezTo>
                <a:cubicBezTo>
                  <a:pt x="2030" y="6652"/>
                  <a:pt x="2115" y="6544"/>
                  <a:pt x="2207" y="6484"/>
                </a:cubicBezTo>
                <a:cubicBezTo>
                  <a:pt x="2210" y="6482"/>
                  <a:pt x="2214" y="6481"/>
                  <a:pt x="2218" y="6481"/>
                </a:cubicBezTo>
                <a:cubicBezTo>
                  <a:pt x="2262" y="6481"/>
                  <a:pt x="2380" y="6578"/>
                  <a:pt x="2443" y="6641"/>
                </a:cubicBezTo>
                <a:cubicBezTo>
                  <a:pt x="2511" y="6709"/>
                  <a:pt x="2556" y="6801"/>
                  <a:pt x="2609" y="6884"/>
                </a:cubicBezTo>
                <a:cubicBezTo>
                  <a:pt x="2702" y="7028"/>
                  <a:pt x="2785" y="7181"/>
                  <a:pt x="2888" y="7318"/>
                </a:cubicBezTo>
                <a:cubicBezTo>
                  <a:pt x="2998" y="7465"/>
                  <a:pt x="3147" y="7561"/>
                  <a:pt x="3335" y="7561"/>
                </a:cubicBezTo>
                <a:cubicBezTo>
                  <a:pt x="3344" y="7561"/>
                  <a:pt x="3353" y="7561"/>
                  <a:pt x="3362" y="7560"/>
                </a:cubicBezTo>
                <a:cubicBezTo>
                  <a:pt x="3615" y="7548"/>
                  <a:pt x="3815" y="7360"/>
                  <a:pt x="3839" y="7126"/>
                </a:cubicBezTo>
                <a:cubicBezTo>
                  <a:pt x="3866" y="6865"/>
                  <a:pt x="3698" y="6636"/>
                  <a:pt x="3399" y="6573"/>
                </a:cubicBezTo>
                <a:cubicBezTo>
                  <a:pt x="3073" y="6503"/>
                  <a:pt x="2806" y="6328"/>
                  <a:pt x="2567" y="6116"/>
                </a:cubicBezTo>
                <a:cubicBezTo>
                  <a:pt x="2485" y="6044"/>
                  <a:pt x="2420" y="5883"/>
                  <a:pt x="2440" y="5780"/>
                </a:cubicBezTo>
                <a:cubicBezTo>
                  <a:pt x="2480" y="5572"/>
                  <a:pt x="2574" y="5372"/>
                  <a:pt x="2667" y="5179"/>
                </a:cubicBezTo>
                <a:cubicBezTo>
                  <a:pt x="2697" y="5116"/>
                  <a:pt x="2792" y="5043"/>
                  <a:pt x="2853" y="5043"/>
                </a:cubicBezTo>
                <a:cubicBezTo>
                  <a:pt x="2855" y="5043"/>
                  <a:pt x="2858" y="5043"/>
                  <a:pt x="2861" y="5043"/>
                </a:cubicBezTo>
                <a:cubicBezTo>
                  <a:pt x="2932" y="5052"/>
                  <a:pt x="3014" y="5135"/>
                  <a:pt x="3055" y="5205"/>
                </a:cubicBezTo>
                <a:cubicBezTo>
                  <a:pt x="3118" y="5316"/>
                  <a:pt x="3143" y="5449"/>
                  <a:pt x="3198" y="5565"/>
                </a:cubicBezTo>
                <a:cubicBezTo>
                  <a:pt x="3360" y="5902"/>
                  <a:pt x="3574" y="6191"/>
                  <a:pt x="3955" y="6301"/>
                </a:cubicBezTo>
                <a:cubicBezTo>
                  <a:pt x="4013" y="6318"/>
                  <a:pt x="4069" y="6326"/>
                  <a:pt x="4121" y="6326"/>
                </a:cubicBezTo>
                <a:cubicBezTo>
                  <a:pt x="4401" y="6326"/>
                  <a:pt x="4583" y="6101"/>
                  <a:pt x="4503" y="5790"/>
                </a:cubicBezTo>
                <a:cubicBezTo>
                  <a:pt x="4470" y="5661"/>
                  <a:pt x="4388" y="5524"/>
                  <a:pt x="4287" y="5439"/>
                </a:cubicBezTo>
                <a:cubicBezTo>
                  <a:pt x="4059" y="5243"/>
                  <a:pt x="3815" y="5062"/>
                  <a:pt x="3561" y="4902"/>
                </a:cubicBezTo>
                <a:cubicBezTo>
                  <a:pt x="3012" y="4554"/>
                  <a:pt x="3172" y="3779"/>
                  <a:pt x="3502" y="3462"/>
                </a:cubicBezTo>
                <a:cubicBezTo>
                  <a:pt x="3547" y="3419"/>
                  <a:pt x="3591" y="3399"/>
                  <a:pt x="3630" y="3399"/>
                </a:cubicBezTo>
                <a:cubicBezTo>
                  <a:pt x="3695" y="3399"/>
                  <a:pt x="3746" y="3455"/>
                  <a:pt x="3758" y="3559"/>
                </a:cubicBezTo>
                <a:cubicBezTo>
                  <a:pt x="3776" y="3705"/>
                  <a:pt x="3772" y="3854"/>
                  <a:pt x="3787" y="4000"/>
                </a:cubicBezTo>
                <a:cubicBezTo>
                  <a:pt x="3833" y="4480"/>
                  <a:pt x="4036" y="4864"/>
                  <a:pt x="4487" y="5074"/>
                </a:cubicBezTo>
                <a:cubicBezTo>
                  <a:pt x="4588" y="5121"/>
                  <a:pt x="4694" y="5151"/>
                  <a:pt x="4798" y="5151"/>
                </a:cubicBezTo>
                <a:cubicBezTo>
                  <a:pt x="4909" y="5151"/>
                  <a:pt x="5018" y="5116"/>
                  <a:pt x="5116" y="5033"/>
                </a:cubicBezTo>
                <a:cubicBezTo>
                  <a:pt x="5297" y="4876"/>
                  <a:pt x="5247" y="4651"/>
                  <a:pt x="5153" y="4486"/>
                </a:cubicBezTo>
                <a:cubicBezTo>
                  <a:pt x="4989" y="4201"/>
                  <a:pt x="4792" y="3933"/>
                  <a:pt x="4583" y="3679"/>
                </a:cubicBezTo>
                <a:cubicBezTo>
                  <a:pt x="4360" y="3408"/>
                  <a:pt x="4106" y="3164"/>
                  <a:pt x="3994" y="2818"/>
                </a:cubicBezTo>
                <a:cubicBezTo>
                  <a:pt x="3854" y="2390"/>
                  <a:pt x="4149" y="1873"/>
                  <a:pt x="4480" y="1873"/>
                </a:cubicBezTo>
                <a:cubicBezTo>
                  <a:pt x="4488" y="1873"/>
                  <a:pt x="4496" y="1873"/>
                  <a:pt x="4505" y="1874"/>
                </a:cubicBezTo>
                <a:cubicBezTo>
                  <a:pt x="4606" y="2114"/>
                  <a:pt x="4692" y="2359"/>
                  <a:pt x="4808" y="2588"/>
                </a:cubicBezTo>
                <a:cubicBezTo>
                  <a:pt x="4980" y="2923"/>
                  <a:pt x="5166" y="3253"/>
                  <a:pt x="5503" y="3456"/>
                </a:cubicBezTo>
                <a:cubicBezTo>
                  <a:pt x="5614" y="3524"/>
                  <a:pt x="5724" y="3556"/>
                  <a:pt x="5827" y="3556"/>
                </a:cubicBezTo>
                <a:cubicBezTo>
                  <a:pt x="6018" y="3556"/>
                  <a:pt x="6184" y="3443"/>
                  <a:pt x="6289" y="3228"/>
                </a:cubicBezTo>
                <a:cubicBezTo>
                  <a:pt x="6449" y="2900"/>
                  <a:pt x="6364" y="2486"/>
                  <a:pt x="6033" y="2259"/>
                </a:cubicBezTo>
                <a:cubicBezTo>
                  <a:pt x="5751" y="2067"/>
                  <a:pt x="5429" y="1934"/>
                  <a:pt x="5120" y="1785"/>
                </a:cubicBezTo>
                <a:cubicBezTo>
                  <a:pt x="4711" y="1589"/>
                  <a:pt x="4633" y="1377"/>
                  <a:pt x="4836" y="974"/>
                </a:cubicBezTo>
                <a:cubicBezTo>
                  <a:pt x="4917" y="814"/>
                  <a:pt x="5005" y="658"/>
                  <a:pt x="5075" y="494"/>
                </a:cubicBezTo>
                <a:cubicBezTo>
                  <a:pt x="5148" y="322"/>
                  <a:pt x="5148" y="152"/>
                  <a:pt x="49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6"/>
          <p:cNvSpPr/>
          <p:nvPr/>
        </p:nvSpPr>
        <p:spPr>
          <a:xfrm rot="4203017">
            <a:off x="10773207" y="4994179"/>
            <a:ext cx="1699232" cy="1247327"/>
          </a:xfrm>
          <a:custGeom>
            <a:avLst/>
            <a:gdLst/>
            <a:ahLst/>
            <a:cxnLst/>
            <a:rect l="l" t="t" r="r" b="b"/>
            <a:pathLst>
              <a:path w="15661" h="11496" extrusionOk="0">
                <a:moveTo>
                  <a:pt x="6583" y="2880"/>
                </a:moveTo>
                <a:cubicBezTo>
                  <a:pt x="7192" y="2880"/>
                  <a:pt x="7738" y="3005"/>
                  <a:pt x="8050" y="3270"/>
                </a:cubicBezTo>
                <a:cubicBezTo>
                  <a:pt x="8010" y="3293"/>
                  <a:pt x="7969" y="3309"/>
                  <a:pt x="7938" y="3336"/>
                </a:cubicBezTo>
                <a:cubicBezTo>
                  <a:pt x="7881" y="3384"/>
                  <a:pt x="7825" y="3404"/>
                  <a:pt x="7768" y="3404"/>
                </a:cubicBezTo>
                <a:cubicBezTo>
                  <a:pt x="7711" y="3404"/>
                  <a:pt x="7652" y="3384"/>
                  <a:pt x="7586" y="3352"/>
                </a:cubicBezTo>
                <a:cubicBezTo>
                  <a:pt x="7204" y="3164"/>
                  <a:pt x="6795" y="3081"/>
                  <a:pt x="6370" y="3074"/>
                </a:cubicBezTo>
                <a:cubicBezTo>
                  <a:pt x="6352" y="3073"/>
                  <a:pt x="6334" y="3073"/>
                  <a:pt x="6316" y="3073"/>
                </a:cubicBezTo>
                <a:cubicBezTo>
                  <a:pt x="5643" y="3073"/>
                  <a:pt x="5010" y="3263"/>
                  <a:pt x="4390" y="3502"/>
                </a:cubicBezTo>
                <a:cubicBezTo>
                  <a:pt x="4280" y="3545"/>
                  <a:pt x="4173" y="3593"/>
                  <a:pt x="4031" y="3653"/>
                </a:cubicBezTo>
                <a:cubicBezTo>
                  <a:pt x="4647" y="3153"/>
                  <a:pt x="5683" y="2880"/>
                  <a:pt x="6583" y="2880"/>
                </a:cubicBezTo>
                <a:close/>
                <a:moveTo>
                  <a:pt x="10457" y="2562"/>
                </a:moveTo>
                <a:cubicBezTo>
                  <a:pt x="10574" y="2948"/>
                  <a:pt x="10569" y="3329"/>
                  <a:pt x="10551" y="3697"/>
                </a:cubicBezTo>
                <a:cubicBezTo>
                  <a:pt x="10479" y="3343"/>
                  <a:pt x="10404" y="2976"/>
                  <a:pt x="10326" y="2597"/>
                </a:cubicBezTo>
                <a:cubicBezTo>
                  <a:pt x="10352" y="2590"/>
                  <a:pt x="10400" y="2578"/>
                  <a:pt x="10457" y="2562"/>
                </a:cubicBezTo>
                <a:close/>
                <a:moveTo>
                  <a:pt x="6160" y="3499"/>
                </a:moveTo>
                <a:cubicBezTo>
                  <a:pt x="6576" y="3499"/>
                  <a:pt x="6981" y="3565"/>
                  <a:pt x="7300" y="3716"/>
                </a:cubicBezTo>
                <a:cubicBezTo>
                  <a:pt x="7198" y="3784"/>
                  <a:pt x="7106" y="3839"/>
                  <a:pt x="7021" y="3905"/>
                </a:cubicBezTo>
                <a:cubicBezTo>
                  <a:pt x="6980" y="3937"/>
                  <a:pt x="6941" y="3951"/>
                  <a:pt x="6899" y="3951"/>
                </a:cubicBezTo>
                <a:cubicBezTo>
                  <a:pt x="6870" y="3951"/>
                  <a:pt x="6839" y="3944"/>
                  <a:pt x="6805" y="3930"/>
                </a:cubicBezTo>
                <a:cubicBezTo>
                  <a:pt x="6387" y="3757"/>
                  <a:pt x="5951" y="3678"/>
                  <a:pt x="5502" y="3678"/>
                </a:cubicBezTo>
                <a:cubicBezTo>
                  <a:pt x="5463" y="3678"/>
                  <a:pt x="5423" y="3678"/>
                  <a:pt x="5384" y="3680"/>
                </a:cubicBezTo>
                <a:cubicBezTo>
                  <a:pt x="5201" y="3685"/>
                  <a:pt x="5019" y="3707"/>
                  <a:pt x="4815" y="3722"/>
                </a:cubicBezTo>
                <a:cubicBezTo>
                  <a:pt x="5209" y="3583"/>
                  <a:pt x="5692" y="3499"/>
                  <a:pt x="6160" y="3499"/>
                </a:cubicBezTo>
                <a:close/>
                <a:moveTo>
                  <a:pt x="5645" y="4179"/>
                </a:moveTo>
                <a:cubicBezTo>
                  <a:pt x="5921" y="4179"/>
                  <a:pt x="6204" y="4205"/>
                  <a:pt x="6494" y="4258"/>
                </a:cubicBezTo>
                <a:cubicBezTo>
                  <a:pt x="6447" y="4297"/>
                  <a:pt x="6428" y="4315"/>
                  <a:pt x="6406" y="4329"/>
                </a:cubicBezTo>
                <a:cubicBezTo>
                  <a:pt x="6301" y="4395"/>
                  <a:pt x="6217" y="4485"/>
                  <a:pt x="6077" y="4485"/>
                </a:cubicBezTo>
                <a:cubicBezTo>
                  <a:pt x="6058" y="4485"/>
                  <a:pt x="6038" y="4483"/>
                  <a:pt x="6017" y="4479"/>
                </a:cubicBezTo>
                <a:cubicBezTo>
                  <a:pt x="5769" y="4439"/>
                  <a:pt x="5523" y="4419"/>
                  <a:pt x="5278" y="4419"/>
                </a:cubicBezTo>
                <a:cubicBezTo>
                  <a:pt x="4728" y="4419"/>
                  <a:pt x="4186" y="4518"/>
                  <a:pt x="3653" y="4700"/>
                </a:cubicBezTo>
                <a:cubicBezTo>
                  <a:pt x="3555" y="4734"/>
                  <a:pt x="3457" y="4769"/>
                  <a:pt x="3361" y="4808"/>
                </a:cubicBezTo>
                <a:cubicBezTo>
                  <a:pt x="3269" y="4844"/>
                  <a:pt x="3181" y="4887"/>
                  <a:pt x="3091" y="4927"/>
                </a:cubicBezTo>
                <a:cubicBezTo>
                  <a:pt x="3895" y="4457"/>
                  <a:pt x="4736" y="4179"/>
                  <a:pt x="5645" y="4179"/>
                </a:cubicBezTo>
                <a:close/>
                <a:moveTo>
                  <a:pt x="4973" y="5403"/>
                </a:moveTo>
                <a:cubicBezTo>
                  <a:pt x="4994" y="5403"/>
                  <a:pt x="5016" y="5403"/>
                  <a:pt x="5037" y="5403"/>
                </a:cubicBezTo>
                <a:cubicBezTo>
                  <a:pt x="4962" y="5470"/>
                  <a:pt x="4906" y="5511"/>
                  <a:pt x="4863" y="5562"/>
                </a:cubicBezTo>
                <a:cubicBezTo>
                  <a:pt x="4802" y="5632"/>
                  <a:pt x="4735" y="5655"/>
                  <a:pt x="4654" y="5655"/>
                </a:cubicBezTo>
                <a:cubicBezTo>
                  <a:pt x="4629" y="5655"/>
                  <a:pt x="4603" y="5653"/>
                  <a:pt x="4575" y="5649"/>
                </a:cubicBezTo>
                <a:cubicBezTo>
                  <a:pt x="4358" y="5620"/>
                  <a:pt x="4137" y="5607"/>
                  <a:pt x="3917" y="5601"/>
                </a:cubicBezTo>
                <a:cubicBezTo>
                  <a:pt x="3886" y="5601"/>
                  <a:pt x="3855" y="5600"/>
                  <a:pt x="3823" y="5600"/>
                </a:cubicBezTo>
                <a:cubicBezTo>
                  <a:pt x="3651" y="5600"/>
                  <a:pt x="3477" y="5611"/>
                  <a:pt x="3304" y="5615"/>
                </a:cubicBezTo>
                <a:cubicBezTo>
                  <a:pt x="3839" y="5461"/>
                  <a:pt x="4384" y="5403"/>
                  <a:pt x="4973" y="5403"/>
                </a:cubicBezTo>
                <a:close/>
                <a:moveTo>
                  <a:pt x="5070" y="4832"/>
                </a:moveTo>
                <a:cubicBezTo>
                  <a:pt x="5280" y="4832"/>
                  <a:pt x="5469" y="4855"/>
                  <a:pt x="5625" y="4904"/>
                </a:cubicBezTo>
                <a:cubicBezTo>
                  <a:pt x="5497" y="5055"/>
                  <a:pt x="5425" y="5101"/>
                  <a:pt x="5310" y="5101"/>
                </a:cubicBezTo>
                <a:cubicBezTo>
                  <a:pt x="5297" y="5101"/>
                  <a:pt x="5283" y="5101"/>
                  <a:pt x="5268" y="5099"/>
                </a:cubicBezTo>
                <a:cubicBezTo>
                  <a:pt x="5077" y="5084"/>
                  <a:pt x="4888" y="5076"/>
                  <a:pt x="4701" y="5076"/>
                </a:cubicBezTo>
                <a:cubicBezTo>
                  <a:pt x="3517" y="5076"/>
                  <a:pt x="2435" y="5399"/>
                  <a:pt x="1533" y="6330"/>
                </a:cubicBezTo>
                <a:cubicBezTo>
                  <a:pt x="1957" y="5578"/>
                  <a:pt x="3863" y="4832"/>
                  <a:pt x="5070" y="4832"/>
                </a:cubicBezTo>
                <a:close/>
                <a:moveTo>
                  <a:pt x="3917" y="6041"/>
                </a:moveTo>
                <a:cubicBezTo>
                  <a:pt x="4056" y="6041"/>
                  <a:pt x="4183" y="6052"/>
                  <a:pt x="4290" y="6076"/>
                </a:cubicBezTo>
                <a:cubicBezTo>
                  <a:pt x="4194" y="6167"/>
                  <a:pt x="4100" y="6248"/>
                  <a:pt x="4016" y="6337"/>
                </a:cubicBezTo>
                <a:cubicBezTo>
                  <a:pt x="3971" y="6385"/>
                  <a:pt x="3929" y="6407"/>
                  <a:pt x="3869" y="6407"/>
                </a:cubicBezTo>
                <a:cubicBezTo>
                  <a:pt x="3855" y="6407"/>
                  <a:pt x="3840" y="6406"/>
                  <a:pt x="3825" y="6404"/>
                </a:cubicBezTo>
                <a:cubicBezTo>
                  <a:pt x="3651" y="6379"/>
                  <a:pt x="3479" y="6367"/>
                  <a:pt x="3308" y="6367"/>
                </a:cubicBezTo>
                <a:cubicBezTo>
                  <a:pt x="2845" y="6367"/>
                  <a:pt x="2392" y="6457"/>
                  <a:pt x="1951" y="6633"/>
                </a:cubicBezTo>
                <a:cubicBezTo>
                  <a:pt x="1732" y="6722"/>
                  <a:pt x="1519" y="6826"/>
                  <a:pt x="1304" y="6922"/>
                </a:cubicBezTo>
                <a:cubicBezTo>
                  <a:pt x="1616" y="6492"/>
                  <a:pt x="3028" y="6041"/>
                  <a:pt x="3917" y="6041"/>
                </a:cubicBezTo>
                <a:close/>
                <a:moveTo>
                  <a:pt x="5364" y="1"/>
                </a:moveTo>
                <a:cubicBezTo>
                  <a:pt x="4985" y="1"/>
                  <a:pt x="4605" y="20"/>
                  <a:pt x="4224" y="51"/>
                </a:cubicBezTo>
                <a:cubicBezTo>
                  <a:pt x="4179" y="54"/>
                  <a:pt x="4134" y="64"/>
                  <a:pt x="4053" y="75"/>
                </a:cubicBezTo>
                <a:cubicBezTo>
                  <a:pt x="4574" y="133"/>
                  <a:pt x="5058" y="179"/>
                  <a:pt x="5541" y="244"/>
                </a:cubicBezTo>
                <a:cubicBezTo>
                  <a:pt x="6413" y="359"/>
                  <a:pt x="7276" y="519"/>
                  <a:pt x="8109" y="811"/>
                </a:cubicBezTo>
                <a:cubicBezTo>
                  <a:pt x="8866" y="1078"/>
                  <a:pt x="9509" y="1509"/>
                  <a:pt x="10029" y="2122"/>
                </a:cubicBezTo>
                <a:cubicBezTo>
                  <a:pt x="10081" y="2184"/>
                  <a:pt x="10138" y="2241"/>
                  <a:pt x="10211" y="2318"/>
                </a:cubicBezTo>
                <a:cubicBezTo>
                  <a:pt x="10094" y="2355"/>
                  <a:pt x="9997" y="2389"/>
                  <a:pt x="9897" y="2415"/>
                </a:cubicBezTo>
                <a:cubicBezTo>
                  <a:pt x="9893" y="2416"/>
                  <a:pt x="9888" y="2417"/>
                  <a:pt x="9883" y="2417"/>
                </a:cubicBezTo>
                <a:cubicBezTo>
                  <a:pt x="9859" y="2417"/>
                  <a:pt x="9828" y="2405"/>
                  <a:pt x="9811" y="2390"/>
                </a:cubicBezTo>
                <a:cubicBezTo>
                  <a:pt x="8908" y="1591"/>
                  <a:pt x="7844" y="1144"/>
                  <a:pt x="6667" y="940"/>
                </a:cubicBezTo>
                <a:cubicBezTo>
                  <a:pt x="6124" y="845"/>
                  <a:pt x="5582" y="805"/>
                  <a:pt x="5039" y="805"/>
                </a:cubicBezTo>
                <a:cubicBezTo>
                  <a:pt x="4522" y="805"/>
                  <a:pt x="4004" y="842"/>
                  <a:pt x="3486" y="903"/>
                </a:cubicBezTo>
                <a:cubicBezTo>
                  <a:pt x="3481" y="903"/>
                  <a:pt x="3478" y="907"/>
                  <a:pt x="3453" y="924"/>
                </a:cubicBezTo>
                <a:cubicBezTo>
                  <a:pt x="3719" y="945"/>
                  <a:pt x="3965" y="963"/>
                  <a:pt x="4211" y="982"/>
                </a:cubicBezTo>
                <a:cubicBezTo>
                  <a:pt x="5273" y="1067"/>
                  <a:pt x="6329" y="1187"/>
                  <a:pt x="7365" y="1446"/>
                </a:cubicBezTo>
                <a:cubicBezTo>
                  <a:pt x="8120" y="1635"/>
                  <a:pt x="8792" y="1976"/>
                  <a:pt x="9384" y="2478"/>
                </a:cubicBezTo>
                <a:cubicBezTo>
                  <a:pt x="9413" y="2503"/>
                  <a:pt x="9446" y="2525"/>
                  <a:pt x="9502" y="2567"/>
                </a:cubicBezTo>
                <a:cubicBezTo>
                  <a:pt x="9369" y="2623"/>
                  <a:pt x="9249" y="2675"/>
                  <a:pt x="9128" y="2722"/>
                </a:cubicBezTo>
                <a:cubicBezTo>
                  <a:pt x="9127" y="2722"/>
                  <a:pt x="9125" y="2723"/>
                  <a:pt x="9123" y="2723"/>
                </a:cubicBezTo>
                <a:cubicBezTo>
                  <a:pt x="9107" y="2723"/>
                  <a:pt x="9082" y="2702"/>
                  <a:pt x="9065" y="2688"/>
                </a:cubicBezTo>
                <a:cubicBezTo>
                  <a:pt x="8337" y="2097"/>
                  <a:pt x="7485" y="1879"/>
                  <a:pt x="6570" y="1873"/>
                </a:cubicBezTo>
                <a:cubicBezTo>
                  <a:pt x="6554" y="1873"/>
                  <a:pt x="6539" y="1873"/>
                  <a:pt x="6523" y="1873"/>
                </a:cubicBezTo>
                <a:cubicBezTo>
                  <a:pt x="5239" y="1873"/>
                  <a:pt x="4034" y="2193"/>
                  <a:pt x="2911" y="2817"/>
                </a:cubicBezTo>
                <a:cubicBezTo>
                  <a:pt x="2725" y="2920"/>
                  <a:pt x="2555" y="3052"/>
                  <a:pt x="2377" y="3171"/>
                </a:cubicBezTo>
                <a:cubicBezTo>
                  <a:pt x="2383" y="3179"/>
                  <a:pt x="2389" y="3189"/>
                  <a:pt x="2394" y="3198"/>
                </a:cubicBezTo>
                <a:cubicBezTo>
                  <a:pt x="2674" y="3085"/>
                  <a:pt x="2951" y="2968"/>
                  <a:pt x="3233" y="2861"/>
                </a:cubicBezTo>
                <a:cubicBezTo>
                  <a:pt x="4176" y="2506"/>
                  <a:pt x="5141" y="2255"/>
                  <a:pt x="6154" y="2225"/>
                </a:cubicBezTo>
                <a:cubicBezTo>
                  <a:pt x="6214" y="2223"/>
                  <a:pt x="6273" y="2222"/>
                  <a:pt x="6333" y="2222"/>
                </a:cubicBezTo>
                <a:cubicBezTo>
                  <a:pt x="7137" y="2222"/>
                  <a:pt x="7905" y="2385"/>
                  <a:pt x="8617" y="2789"/>
                </a:cubicBezTo>
                <a:cubicBezTo>
                  <a:pt x="8664" y="2815"/>
                  <a:pt x="8708" y="2849"/>
                  <a:pt x="8770" y="2892"/>
                </a:cubicBezTo>
                <a:cubicBezTo>
                  <a:pt x="8644" y="2957"/>
                  <a:pt x="8540" y="3019"/>
                  <a:pt x="8429" y="3061"/>
                </a:cubicBezTo>
                <a:cubicBezTo>
                  <a:pt x="8421" y="3065"/>
                  <a:pt x="8412" y="3066"/>
                  <a:pt x="8402" y="3066"/>
                </a:cubicBezTo>
                <a:cubicBezTo>
                  <a:pt x="8366" y="3066"/>
                  <a:pt x="8321" y="3046"/>
                  <a:pt x="8287" y="3029"/>
                </a:cubicBezTo>
                <a:cubicBezTo>
                  <a:pt x="7903" y="2831"/>
                  <a:pt x="7503" y="2681"/>
                  <a:pt x="7076" y="2607"/>
                </a:cubicBezTo>
                <a:cubicBezTo>
                  <a:pt x="6876" y="2573"/>
                  <a:pt x="6677" y="2557"/>
                  <a:pt x="6480" y="2557"/>
                </a:cubicBezTo>
                <a:cubicBezTo>
                  <a:pt x="6028" y="2557"/>
                  <a:pt x="5584" y="2645"/>
                  <a:pt x="5150" y="2813"/>
                </a:cubicBezTo>
                <a:cubicBezTo>
                  <a:pt x="4397" y="3105"/>
                  <a:pt x="3689" y="3477"/>
                  <a:pt x="3072" y="4000"/>
                </a:cubicBezTo>
                <a:cubicBezTo>
                  <a:pt x="2736" y="4285"/>
                  <a:pt x="2428" y="4603"/>
                  <a:pt x="2107" y="4905"/>
                </a:cubicBezTo>
                <a:cubicBezTo>
                  <a:pt x="2051" y="4957"/>
                  <a:pt x="1994" y="5005"/>
                  <a:pt x="1937" y="5056"/>
                </a:cubicBezTo>
                <a:cubicBezTo>
                  <a:pt x="1944" y="5065"/>
                  <a:pt x="1951" y="5075"/>
                  <a:pt x="1959" y="5084"/>
                </a:cubicBezTo>
                <a:cubicBezTo>
                  <a:pt x="2198" y="4919"/>
                  <a:pt x="2437" y="4755"/>
                  <a:pt x="2677" y="4591"/>
                </a:cubicBezTo>
                <a:cubicBezTo>
                  <a:pt x="2679" y="4593"/>
                  <a:pt x="2682" y="4596"/>
                  <a:pt x="2684" y="4597"/>
                </a:cubicBezTo>
                <a:cubicBezTo>
                  <a:pt x="2558" y="4724"/>
                  <a:pt x="2430" y="4849"/>
                  <a:pt x="2307" y="4977"/>
                </a:cubicBezTo>
                <a:cubicBezTo>
                  <a:pt x="1983" y="5313"/>
                  <a:pt x="1710" y="5683"/>
                  <a:pt x="1512" y="6110"/>
                </a:cubicBezTo>
                <a:cubicBezTo>
                  <a:pt x="1453" y="6238"/>
                  <a:pt x="1354" y="6347"/>
                  <a:pt x="1285" y="6471"/>
                </a:cubicBezTo>
                <a:cubicBezTo>
                  <a:pt x="1169" y="6675"/>
                  <a:pt x="1069" y="6887"/>
                  <a:pt x="952" y="7088"/>
                </a:cubicBezTo>
                <a:cubicBezTo>
                  <a:pt x="906" y="7168"/>
                  <a:pt x="838" y="7238"/>
                  <a:pt x="772" y="7302"/>
                </a:cubicBezTo>
                <a:cubicBezTo>
                  <a:pt x="645" y="7424"/>
                  <a:pt x="511" y="7540"/>
                  <a:pt x="391" y="7670"/>
                </a:cubicBezTo>
                <a:cubicBezTo>
                  <a:pt x="708" y="7506"/>
                  <a:pt x="1017" y="7315"/>
                  <a:pt x="1348" y="7185"/>
                </a:cubicBezTo>
                <a:cubicBezTo>
                  <a:pt x="1684" y="7053"/>
                  <a:pt x="2039" y="6952"/>
                  <a:pt x="2395" y="6888"/>
                </a:cubicBezTo>
                <a:cubicBezTo>
                  <a:pt x="2755" y="6824"/>
                  <a:pt x="3126" y="6821"/>
                  <a:pt x="3492" y="6791"/>
                </a:cubicBezTo>
                <a:cubicBezTo>
                  <a:pt x="3497" y="6805"/>
                  <a:pt x="3501" y="6819"/>
                  <a:pt x="3507" y="6833"/>
                </a:cubicBezTo>
                <a:cubicBezTo>
                  <a:pt x="3419" y="6924"/>
                  <a:pt x="3334" y="7018"/>
                  <a:pt x="3242" y="7106"/>
                </a:cubicBezTo>
                <a:cubicBezTo>
                  <a:pt x="3226" y="7121"/>
                  <a:pt x="3195" y="7128"/>
                  <a:pt x="3167" y="7128"/>
                </a:cubicBezTo>
                <a:cubicBezTo>
                  <a:pt x="3160" y="7128"/>
                  <a:pt x="3153" y="7128"/>
                  <a:pt x="3147" y="7127"/>
                </a:cubicBezTo>
                <a:cubicBezTo>
                  <a:pt x="3039" y="7114"/>
                  <a:pt x="2932" y="7108"/>
                  <a:pt x="2827" y="7108"/>
                </a:cubicBezTo>
                <a:cubicBezTo>
                  <a:pt x="2264" y="7108"/>
                  <a:pt x="1746" y="7288"/>
                  <a:pt x="1283" y="7626"/>
                </a:cubicBezTo>
                <a:cubicBezTo>
                  <a:pt x="838" y="7950"/>
                  <a:pt x="426" y="8321"/>
                  <a:pt x="0" y="8671"/>
                </a:cubicBezTo>
                <a:cubicBezTo>
                  <a:pt x="11" y="8686"/>
                  <a:pt x="22" y="8701"/>
                  <a:pt x="33" y="8716"/>
                </a:cubicBezTo>
                <a:cubicBezTo>
                  <a:pt x="207" y="8599"/>
                  <a:pt x="384" y="8487"/>
                  <a:pt x="555" y="8365"/>
                </a:cubicBezTo>
                <a:cubicBezTo>
                  <a:pt x="904" y="8114"/>
                  <a:pt x="1259" y="7876"/>
                  <a:pt x="1671" y="7737"/>
                </a:cubicBezTo>
                <a:cubicBezTo>
                  <a:pt x="2016" y="7621"/>
                  <a:pt x="2368" y="7558"/>
                  <a:pt x="2735" y="7558"/>
                </a:cubicBezTo>
                <a:cubicBezTo>
                  <a:pt x="2759" y="7558"/>
                  <a:pt x="2783" y="7558"/>
                  <a:pt x="2807" y="7559"/>
                </a:cubicBezTo>
                <a:cubicBezTo>
                  <a:pt x="1727" y="8086"/>
                  <a:pt x="767" y="8750"/>
                  <a:pt x="154" y="9822"/>
                </a:cubicBezTo>
                <a:cubicBezTo>
                  <a:pt x="570" y="9495"/>
                  <a:pt x="986" y="9167"/>
                  <a:pt x="1402" y="8841"/>
                </a:cubicBezTo>
                <a:lnTo>
                  <a:pt x="1402" y="8841"/>
                </a:lnTo>
                <a:cubicBezTo>
                  <a:pt x="935" y="9482"/>
                  <a:pt x="624" y="10166"/>
                  <a:pt x="678" y="10979"/>
                </a:cubicBezTo>
                <a:cubicBezTo>
                  <a:pt x="922" y="10105"/>
                  <a:pt x="1339" y="9321"/>
                  <a:pt x="1917" y="8621"/>
                </a:cubicBezTo>
                <a:lnTo>
                  <a:pt x="1917" y="8621"/>
                </a:lnTo>
                <a:cubicBezTo>
                  <a:pt x="1240" y="9454"/>
                  <a:pt x="1120" y="10496"/>
                  <a:pt x="839" y="11495"/>
                </a:cubicBezTo>
                <a:cubicBezTo>
                  <a:pt x="871" y="11447"/>
                  <a:pt x="903" y="11412"/>
                  <a:pt x="918" y="11371"/>
                </a:cubicBezTo>
                <a:cubicBezTo>
                  <a:pt x="1051" y="10983"/>
                  <a:pt x="1196" y="10597"/>
                  <a:pt x="1308" y="10203"/>
                </a:cubicBezTo>
                <a:cubicBezTo>
                  <a:pt x="1482" y="9592"/>
                  <a:pt x="1742" y="9025"/>
                  <a:pt x="2093" y="8498"/>
                </a:cubicBezTo>
                <a:cubicBezTo>
                  <a:pt x="2105" y="8480"/>
                  <a:pt x="2119" y="8464"/>
                  <a:pt x="2134" y="8449"/>
                </a:cubicBezTo>
                <a:cubicBezTo>
                  <a:pt x="2166" y="8415"/>
                  <a:pt x="2200" y="8381"/>
                  <a:pt x="2242" y="8353"/>
                </a:cubicBezTo>
                <a:lnTo>
                  <a:pt x="2242" y="8353"/>
                </a:lnTo>
                <a:cubicBezTo>
                  <a:pt x="1685" y="9253"/>
                  <a:pt x="1712" y="10246"/>
                  <a:pt x="1781" y="11245"/>
                </a:cubicBezTo>
                <a:cubicBezTo>
                  <a:pt x="1813" y="11012"/>
                  <a:pt x="1849" y="10778"/>
                  <a:pt x="1878" y="10544"/>
                </a:cubicBezTo>
                <a:cubicBezTo>
                  <a:pt x="1953" y="9950"/>
                  <a:pt x="2048" y="9360"/>
                  <a:pt x="2249" y="8795"/>
                </a:cubicBezTo>
                <a:cubicBezTo>
                  <a:pt x="2421" y="8316"/>
                  <a:pt x="2623" y="7851"/>
                  <a:pt x="3017" y="7502"/>
                </a:cubicBezTo>
                <a:cubicBezTo>
                  <a:pt x="3035" y="7486"/>
                  <a:pt x="3055" y="7471"/>
                  <a:pt x="3081" y="7460"/>
                </a:cubicBezTo>
                <a:lnTo>
                  <a:pt x="3081" y="7460"/>
                </a:lnTo>
                <a:cubicBezTo>
                  <a:pt x="2595" y="8305"/>
                  <a:pt x="2217" y="9183"/>
                  <a:pt x="2211" y="10175"/>
                </a:cubicBezTo>
                <a:cubicBezTo>
                  <a:pt x="2209" y="10443"/>
                  <a:pt x="2263" y="10711"/>
                  <a:pt x="2292" y="10979"/>
                </a:cubicBezTo>
                <a:cubicBezTo>
                  <a:pt x="2306" y="10977"/>
                  <a:pt x="2320" y="10976"/>
                  <a:pt x="2334" y="10975"/>
                </a:cubicBezTo>
                <a:cubicBezTo>
                  <a:pt x="2351" y="10757"/>
                  <a:pt x="2366" y="10539"/>
                  <a:pt x="2384" y="10321"/>
                </a:cubicBezTo>
                <a:cubicBezTo>
                  <a:pt x="2426" y="9831"/>
                  <a:pt x="2546" y="9358"/>
                  <a:pt x="2695" y="8890"/>
                </a:cubicBezTo>
                <a:cubicBezTo>
                  <a:pt x="2906" y="8225"/>
                  <a:pt x="3197" y="7596"/>
                  <a:pt x="3558" y="7001"/>
                </a:cubicBezTo>
                <a:cubicBezTo>
                  <a:pt x="3674" y="6810"/>
                  <a:pt x="3856" y="6657"/>
                  <a:pt x="4032" y="6504"/>
                </a:cubicBezTo>
                <a:lnTo>
                  <a:pt x="4032" y="6504"/>
                </a:lnTo>
                <a:cubicBezTo>
                  <a:pt x="3985" y="6601"/>
                  <a:pt x="3942" y="6699"/>
                  <a:pt x="3891" y="6793"/>
                </a:cubicBezTo>
                <a:cubicBezTo>
                  <a:pt x="3673" y="7195"/>
                  <a:pt x="3460" y="7603"/>
                  <a:pt x="3387" y="8057"/>
                </a:cubicBezTo>
                <a:cubicBezTo>
                  <a:pt x="3335" y="8382"/>
                  <a:pt x="3340" y="8718"/>
                  <a:pt x="3334" y="9050"/>
                </a:cubicBezTo>
                <a:cubicBezTo>
                  <a:pt x="3329" y="9353"/>
                  <a:pt x="3348" y="9656"/>
                  <a:pt x="3347" y="9959"/>
                </a:cubicBezTo>
                <a:cubicBezTo>
                  <a:pt x="3347" y="10216"/>
                  <a:pt x="3328" y="10472"/>
                  <a:pt x="3203" y="10706"/>
                </a:cubicBezTo>
                <a:cubicBezTo>
                  <a:pt x="3357" y="10538"/>
                  <a:pt x="3462" y="10341"/>
                  <a:pt x="3483" y="10117"/>
                </a:cubicBezTo>
                <a:cubicBezTo>
                  <a:pt x="3520" y="9734"/>
                  <a:pt x="3547" y="9350"/>
                  <a:pt x="3554" y="8966"/>
                </a:cubicBezTo>
                <a:cubicBezTo>
                  <a:pt x="3567" y="8231"/>
                  <a:pt x="3754" y="7545"/>
                  <a:pt x="4085" y="6894"/>
                </a:cubicBezTo>
                <a:cubicBezTo>
                  <a:pt x="4218" y="6632"/>
                  <a:pt x="4336" y="6359"/>
                  <a:pt x="4492" y="6110"/>
                </a:cubicBezTo>
                <a:cubicBezTo>
                  <a:pt x="4589" y="5958"/>
                  <a:pt x="4743" y="5844"/>
                  <a:pt x="4871" y="5713"/>
                </a:cubicBezTo>
                <a:cubicBezTo>
                  <a:pt x="4880" y="5721"/>
                  <a:pt x="4888" y="5728"/>
                  <a:pt x="4897" y="5735"/>
                </a:cubicBezTo>
                <a:cubicBezTo>
                  <a:pt x="4863" y="5806"/>
                  <a:pt x="4830" y="5877"/>
                  <a:pt x="4794" y="5946"/>
                </a:cubicBezTo>
                <a:cubicBezTo>
                  <a:pt x="4547" y="6406"/>
                  <a:pt x="4316" y="6874"/>
                  <a:pt x="4207" y="7388"/>
                </a:cubicBezTo>
                <a:cubicBezTo>
                  <a:pt x="4093" y="7919"/>
                  <a:pt x="4120" y="8456"/>
                  <a:pt x="4205" y="8989"/>
                </a:cubicBezTo>
                <a:cubicBezTo>
                  <a:pt x="4278" y="9445"/>
                  <a:pt x="4471" y="9878"/>
                  <a:pt x="4452" y="10352"/>
                </a:cubicBezTo>
                <a:cubicBezTo>
                  <a:pt x="4553" y="10115"/>
                  <a:pt x="4575" y="9868"/>
                  <a:pt x="4563" y="9619"/>
                </a:cubicBezTo>
                <a:cubicBezTo>
                  <a:pt x="4539" y="9143"/>
                  <a:pt x="4513" y="8667"/>
                  <a:pt x="4472" y="8193"/>
                </a:cubicBezTo>
                <a:cubicBezTo>
                  <a:pt x="4409" y="7493"/>
                  <a:pt x="4573" y="6843"/>
                  <a:pt x="4871" y="6218"/>
                </a:cubicBezTo>
                <a:cubicBezTo>
                  <a:pt x="4992" y="5964"/>
                  <a:pt x="5111" y="5707"/>
                  <a:pt x="5249" y="5462"/>
                </a:cubicBezTo>
                <a:cubicBezTo>
                  <a:pt x="5304" y="5363"/>
                  <a:pt x="5409" y="5291"/>
                  <a:pt x="5515" y="5229"/>
                </a:cubicBezTo>
                <a:lnTo>
                  <a:pt x="5515" y="5229"/>
                </a:lnTo>
                <a:cubicBezTo>
                  <a:pt x="5421" y="5453"/>
                  <a:pt x="5327" y="5679"/>
                  <a:pt x="5231" y="5903"/>
                </a:cubicBezTo>
                <a:cubicBezTo>
                  <a:pt x="4817" y="6871"/>
                  <a:pt x="4953" y="7790"/>
                  <a:pt x="5476" y="8675"/>
                </a:cubicBezTo>
                <a:cubicBezTo>
                  <a:pt x="5660" y="8987"/>
                  <a:pt x="5854" y="9296"/>
                  <a:pt x="6041" y="9607"/>
                </a:cubicBezTo>
                <a:cubicBezTo>
                  <a:pt x="6072" y="9661"/>
                  <a:pt x="6090" y="9723"/>
                  <a:pt x="6145" y="9776"/>
                </a:cubicBezTo>
                <a:cubicBezTo>
                  <a:pt x="6119" y="9644"/>
                  <a:pt x="6106" y="9508"/>
                  <a:pt x="6066" y="9380"/>
                </a:cubicBezTo>
                <a:cubicBezTo>
                  <a:pt x="5934" y="8963"/>
                  <a:pt x="5799" y="8546"/>
                  <a:pt x="5655" y="8133"/>
                </a:cubicBezTo>
                <a:cubicBezTo>
                  <a:pt x="5318" y="7165"/>
                  <a:pt x="5340" y="6207"/>
                  <a:pt x="5690" y="5245"/>
                </a:cubicBezTo>
                <a:cubicBezTo>
                  <a:pt x="5760" y="5051"/>
                  <a:pt x="5867" y="4919"/>
                  <a:pt x="6030" y="4811"/>
                </a:cubicBezTo>
                <a:cubicBezTo>
                  <a:pt x="6149" y="4733"/>
                  <a:pt x="6261" y="4649"/>
                  <a:pt x="6404" y="4547"/>
                </a:cubicBezTo>
                <a:lnTo>
                  <a:pt x="6404" y="4547"/>
                </a:lnTo>
                <a:cubicBezTo>
                  <a:pt x="6305" y="4778"/>
                  <a:pt x="6214" y="4977"/>
                  <a:pt x="6135" y="5180"/>
                </a:cubicBezTo>
                <a:cubicBezTo>
                  <a:pt x="5963" y="5620"/>
                  <a:pt x="5810" y="6067"/>
                  <a:pt x="5766" y="6542"/>
                </a:cubicBezTo>
                <a:cubicBezTo>
                  <a:pt x="5703" y="7206"/>
                  <a:pt x="5786" y="7852"/>
                  <a:pt x="5972" y="8493"/>
                </a:cubicBezTo>
                <a:cubicBezTo>
                  <a:pt x="6087" y="8891"/>
                  <a:pt x="6158" y="9303"/>
                  <a:pt x="6249" y="9708"/>
                </a:cubicBezTo>
                <a:cubicBezTo>
                  <a:pt x="6254" y="9723"/>
                  <a:pt x="6259" y="9738"/>
                  <a:pt x="6271" y="9782"/>
                </a:cubicBezTo>
                <a:cubicBezTo>
                  <a:pt x="6363" y="9517"/>
                  <a:pt x="6366" y="9272"/>
                  <a:pt x="6348" y="9028"/>
                </a:cubicBezTo>
                <a:cubicBezTo>
                  <a:pt x="6302" y="8428"/>
                  <a:pt x="6240" y="7829"/>
                  <a:pt x="6202" y="7228"/>
                </a:cubicBezTo>
                <a:cubicBezTo>
                  <a:pt x="6151" y="6416"/>
                  <a:pt x="6275" y="5623"/>
                  <a:pt x="6501" y="4844"/>
                </a:cubicBezTo>
                <a:cubicBezTo>
                  <a:pt x="6523" y="4770"/>
                  <a:pt x="6556" y="4698"/>
                  <a:pt x="6567" y="4621"/>
                </a:cubicBezTo>
                <a:cubicBezTo>
                  <a:pt x="6602" y="4393"/>
                  <a:pt x="6756" y="4279"/>
                  <a:pt x="6976" y="4210"/>
                </a:cubicBezTo>
                <a:lnTo>
                  <a:pt x="6976" y="4210"/>
                </a:lnTo>
                <a:cubicBezTo>
                  <a:pt x="6897" y="4372"/>
                  <a:pt x="6813" y="4532"/>
                  <a:pt x="6741" y="4696"/>
                </a:cubicBezTo>
                <a:cubicBezTo>
                  <a:pt x="6491" y="5260"/>
                  <a:pt x="6430" y="5849"/>
                  <a:pt x="6475" y="6461"/>
                </a:cubicBezTo>
                <a:cubicBezTo>
                  <a:pt x="6544" y="7378"/>
                  <a:pt x="6734" y="8270"/>
                  <a:pt x="6980" y="9152"/>
                </a:cubicBezTo>
                <a:cubicBezTo>
                  <a:pt x="6991" y="9193"/>
                  <a:pt x="7001" y="9235"/>
                  <a:pt x="7011" y="9277"/>
                </a:cubicBezTo>
                <a:cubicBezTo>
                  <a:pt x="7021" y="9276"/>
                  <a:pt x="7032" y="9274"/>
                  <a:pt x="7042" y="9271"/>
                </a:cubicBezTo>
                <a:cubicBezTo>
                  <a:pt x="7027" y="9002"/>
                  <a:pt x="7009" y="8733"/>
                  <a:pt x="6997" y="8464"/>
                </a:cubicBezTo>
                <a:cubicBezTo>
                  <a:pt x="6942" y="7157"/>
                  <a:pt x="6894" y="5850"/>
                  <a:pt x="7096" y="4550"/>
                </a:cubicBezTo>
                <a:cubicBezTo>
                  <a:pt x="7102" y="4507"/>
                  <a:pt x="7115" y="4465"/>
                  <a:pt x="7116" y="4423"/>
                </a:cubicBezTo>
                <a:cubicBezTo>
                  <a:pt x="7125" y="4064"/>
                  <a:pt x="7342" y="3876"/>
                  <a:pt x="7654" y="3769"/>
                </a:cubicBezTo>
                <a:lnTo>
                  <a:pt x="7654" y="3769"/>
                </a:lnTo>
                <a:cubicBezTo>
                  <a:pt x="7612" y="3939"/>
                  <a:pt x="7560" y="4111"/>
                  <a:pt x="7527" y="4287"/>
                </a:cubicBezTo>
                <a:cubicBezTo>
                  <a:pt x="7405" y="4940"/>
                  <a:pt x="7434" y="5599"/>
                  <a:pt x="7498" y="6254"/>
                </a:cubicBezTo>
                <a:cubicBezTo>
                  <a:pt x="7587" y="7175"/>
                  <a:pt x="7763" y="8081"/>
                  <a:pt x="7973" y="8981"/>
                </a:cubicBezTo>
                <a:cubicBezTo>
                  <a:pt x="7979" y="9006"/>
                  <a:pt x="7988" y="9030"/>
                  <a:pt x="8016" y="9057"/>
                </a:cubicBezTo>
                <a:cubicBezTo>
                  <a:pt x="8020" y="8999"/>
                  <a:pt x="8024" y="8940"/>
                  <a:pt x="8029" y="8882"/>
                </a:cubicBezTo>
                <a:cubicBezTo>
                  <a:pt x="8032" y="8817"/>
                  <a:pt x="8040" y="8752"/>
                  <a:pt x="8039" y="8687"/>
                </a:cubicBezTo>
                <a:cubicBezTo>
                  <a:pt x="8018" y="7536"/>
                  <a:pt x="7993" y="6385"/>
                  <a:pt x="7975" y="5234"/>
                </a:cubicBezTo>
                <a:cubicBezTo>
                  <a:pt x="7968" y="4714"/>
                  <a:pt x="7975" y="4196"/>
                  <a:pt x="7973" y="3676"/>
                </a:cubicBezTo>
                <a:cubicBezTo>
                  <a:pt x="7973" y="3601"/>
                  <a:pt x="7995" y="3556"/>
                  <a:pt x="8064" y="3524"/>
                </a:cubicBezTo>
                <a:cubicBezTo>
                  <a:pt x="8169" y="3475"/>
                  <a:pt x="8271" y="3419"/>
                  <a:pt x="8385" y="3361"/>
                </a:cubicBezTo>
                <a:lnTo>
                  <a:pt x="8385" y="3361"/>
                </a:lnTo>
                <a:cubicBezTo>
                  <a:pt x="8368" y="3563"/>
                  <a:pt x="8342" y="3749"/>
                  <a:pt x="8340" y="3936"/>
                </a:cubicBezTo>
                <a:cubicBezTo>
                  <a:pt x="8327" y="4801"/>
                  <a:pt x="8436" y="5656"/>
                  <a:pt x="8557" y="6510"/>
                </a:cubicBezTo>
                <a:cubicBezTo>
                  <a:pt x="8641" y="7098"/>
                  <a:pt x="8740" y="7683"/>
                  <a:pt x="8833" y="8269"/>
                </a:cubicBezTo>
                <a:cubicBezTo>
                  <a:pt x="8838" y="8302"/>
                  <a:pt x="8848" y="8334"/>
                  <a:pt x="8888" y="8368"/>
                </a:cubicBezTo>
                <a:cubicBezTo>
                  <a:pt x="8916" y="8081"/>
                  <a:pt x="8952" y="7796"/>
                  <a:pt x="8971" y="7508"/>
                </a:cubicBezTo>
                <a:cubicBezTo>
                  <a:pt x="9046" y="6346"/>
                  <a:pt x="8938" y="5189"/>
                  <a:pt x="8863" y="4031"/>
                </a:cubicBezTo>
                <a:cubicBezTo>
                  <a:pt x="8847" y="3781"/>
                  <a:pt x="8842" y="3529"/>
                  <a:pt x="8828" y="3279"/>
                </a:cubicBezTo>
                <a:cubicBezTo>
                  <a:pt x="8824" y="3186"/>
                  <a:pt x="8849" y="3123"/>
                  <a:pt x="8947" y="3095"/>
                </a:cubicBezTo>
                <a:cubicBezTo>
                  <a:pt x="9025" y="3072"/>
                  <a:pt x="9098" y="3032"/>
                  <a:pt x="9194" y="2991"/>
                </a:cubicBezTo>
                <a:cubicBezTo>
                  <a:pt x="9203" y="3109"/>
                  <a:pt x="9215" y="3215"/>
                  <a:pt x="9218" y="3322"/>
                </a:cubicBezTo>
                <a:cubicBezTo>
                  <a:pt x="9239" y="4156"/>
                  <a:pt x="9259" y="4990"/>
                  <a:pt x="9276" y="5825"/>
                </a:cubicBezTo>
                <a:cubicBezTo>
                  <a:pt x="9287" y="6344"/>
                  <a:pt x="9273" y="6866"/>
                  <a:pt x="9306" y="7383"/>
                </a:cubicBezTo>
                <a:cubicBezTo>
                  <a:pt x="9328" y="7709"/>
                  <a:pt x="9417" y="8030"/>
                  <a:pt x="9476" y="8353"/>
                </a:cubicBezTo>
                <a:cubicBezTo>
                  <a:pt x="9485" y="8398"/>
                  <a:pt x="9495" y="8443"/>
                  <a:pt x="9504" y="8488"/>
                </a:cubicBezTo>
                <a:lnTo>
                  <a:pt x="9544" y="8479"/>
                </a:lnTo>
                <a:cubicBezTo>
                  <a:pt x="9559" y="8308"/>
                  <a:pt x="9575" y="8137"/>
                  <a:pt x="9592" y="7966"/>
                </a:cubicBezTo>
                <a:cubicBezTo>
                  <a:pt x="9690" y="6963"/>
                  <a:pt x="9804" y="5961"/>
                  <a:pt x="9881" y="4956"/>
                </a:cubicBezTo>
                <a:cubicBezTo>
                  <a:pt x="9931" y="4313"/>
                  <a:pt x="9916" y="3666"/>
                  <a:pt x="9718" y="3039"/>
                </a:cubicBezTo>
                <a:cubicBezTo>
                  <a:pt x="9696" y="2969"/>
                  <a:pt x="9666" y="2902"/>
                  <a:pt x="9638" y="2829"/>
                </a:cubicBezTo>
                <a:cubicBezTo>
                  <a:pt x="9719" y="2804"/>
                  <a:pt x="9787" y="2783"/>
                  <a:pt x="9863" y="2760"/>
                </a:cubicBezTo>
                <a:cubicBezTo>
                  <a:pt x="9992" y="3061"/>
                  <a:pt x="10050" y="3387"/>
                  <a:pt x="10089" y="3719"/>
                </a:cubicBezTo>
                <a:cubicBezTo>
                  <a:pt x="10171" y="4410"/>
                  <a:pt x="10148" y="5101"/>
                  <a:pt x="10092" y="5793"/>
                </a:cubicBezTo>
                <a:cubicBezTo>
                  <a:pt x="10050" y="6317"/>
                  <a:pt x="10017" y="6842"/>
                  <a:pt x="10001" y="7368"/>
                </a:cubicBezTo>
                <a:cubicBezTo>
                  <a:pt x="9993" y="7666"/>
                  <a:pt x="10045" y="7963"/>
                  <a:pt x="10206" y="8265"/>
                </a:cubicBezTo>
                <a:cubicBezTo>
                  <a:pt x="10236" y="7929"/>
                  <a:pt x="10263" y="7624"/>
                  <a:pt x="10289" y="7321"/>
                </a:cubicBezTo>
                <a:cubicBezTo>
                  <a:pt x="10297" y="7321"/>
                  <a:pt x="10305" y="7321"/>
                  <a:pt x="10313" y="7322"/>
                </a:cubicBezTo>
                <a:cubicBezTo>
                  <a:pt x="10349" y="7576"/>
                  <a:pt x="10385" y="7831"/>
                  <a:pt x="10421" y="8086"/>
                </a:cubicBezTo>
                <a:cubicBezTo>
                  <a:pt x="10431" y="8085"/>
                  <a:pt x="10439" y="8085"/>
                  <a:pt x="10448" y="8085"/>
                </a:cubicBezTo>
                <a:cubicBezTo>
                  <a:pt x="10474" y="7830"/>
                  <a:pt x="10489" y="7573"/>
                  <a:pt x="10529" y="7321"/>
                </a:cubicBezTo>
                <a:cubicBezTo>
                  <a:pt x="10645" y="6599"/>
                  <a:pt x="10773" y="5880"/>
                  <a:pt x="10892" y="5160"/>
                </a:cubicBezTo>
                <a:cubicBezTo>
                  <a:pt x="10989" y="4570"/>
                  <a:pt x="11092" y="3980"/>
                  <a:pt x="11065" y="3380"/>
                </a:cubicBezTo>
                <a:cubicBezTo>
                  <a:pt x="11051" y="3072"/>
                  <a:pt x="10992" y="2765"/>
                  <a:pt x="10951" y="2440"/>
                </a:cubicBezTo>
                <a:cubicBezTo>
                  <a:pt x="11091" y="2414"/>
                  <a:pt x="11258" y="2377"/>
                  <a:pt x="11429" y="2353"/>
                </a:cubicBezTo>
                <a:cubicBezTo>
                  <a:pt x="11817" y="2299"/>
                  <a:pt x="12204" y="2265"/>
                  <a:pt x="12589" y="2265"/>
                </a:cubicBezTo>
                <a:cubicBezTo>
                  <a:pt x="13124" y="2265"/>
                  <a:pt x="13656" y="2331"/>
                  <a:pt x="14181" y="2496"/>
                </a:cubicBezTo>
                <a:cubicBezTo>
                  <a:pt x="14547" y="2613"/>
                  <a:pt x="14901" y="2771"/>
                  <a:pt x="15255" y="2923"/>
                </a:cubicBezTo>
                <a:cubicBezTo>
                  <a:pt x="15301" y="2942"/>
                  <a:pt x="15341" y="2954"/>
                  <a:pt x="15378" y="2954"/>
                </a:cubicBezTo>
                <a:cubicBezTo>
                  <a:pt x="15424" y="2954"/>
                  <a:pt x="15466" y="2935"/>
                  <a:pt x="15510" y="2891"/>
                </a:cubicBezTo>
                <a:cubicBezTo>
                  <a:pt x="15593" y="2807"/>
                  <a:pt x="15661" y="2614"/>
                  <a:pt x="15621" y="2546"/>
                </a:cubicBezTo>
                <a:cubicBezTo>
                  <a:pt x="15604" y="2520"/>
                  <a:pt x="15568" y="2503"/>
                  <a:pt x="15538" y="2488"/>
                </a:cubicBezTo>
                <a:cubicBezTo>
                  <a:pt x="14650" y="2078"/>
                  <a:pt x="13719" y="1883"/>
                  <a:pt x="12748" y="1883"/>
                </a:cubicBezTo>
                <a:cubicBezTo>
                  <a:pt x="12677" y="1883"/>
                  <a:pt x="12606" y="1884"/>
                  <a:pt x="12535" y="1886"/>
                </a:cubicBezTo>
                <a:cubicBezTo>
                  <a:pt x="11904" y="1905"/>
                  <a:pt x="11285" y="2010"/>
                  <a:pt x="10677" y="2173"/>
                </a:cubicBezTo>
                <a:cubicBezTo>
                  <a:pt x="10654" y="2179"/>
                  <a:pt x="10635" y="2181"/>
                  <a:pt x="10617" y="2181"/>
                </a:cubicBezTo>
                <a:cubicBezTo>
                  <a:pt x="10571" y="2181"/>
                  <a:pt x="10539" y="2161"/>
                  <a:pt x="10501" y="2119"/>
                </a:cubicBezTo>
                <a:cubicBezTo>
                  <a:pt x="10169" y="1760"/>
                  <a:pt x="9828" y="1409"/>
                  <a:pt x="9428" y="1123"/>
                </a:cubicBezTo>
                <a:cubicBezTo>
                  <a:pt x="8740" y="630"/>
                  <a:pt x="7974" y="331"/>
                  <a:pt x="7146" y="165"/>
                </a:cubicBezTo>
                <a:cubicBezTo>
                  <a:pt x="6554" y="47"/>
                  <a:pt x="5960" y="1"/>
                  <a:pt x="53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6"/>
          <p:cNvSpPr/>
          <p:nvPr/>
        </p:nvSpPr>
        <p:spPr>
          <a:xfrm rot="7200031">
            <a:off x="10238865" y="5670247"/>
            <a:ext cx="1113217" cy="1271496"/>
          </a:xfrm>
          <a:custGeom>
            <a:avLst/>
            <a:gdLst/>
            <a:ahLst/>
            <a:cxnLst/>
            <a:rect l="l" t="t" r="r" b="b"/>
            <a:pathLst>
              <a:path w="9101" h="10395" extrusionOk="0">
                <a:moveTo>
                  <a:pt x="3485" y="845"/>
                </a:moveTo>
                <a:lnTo>
                  <a:pt x="3485" y="845"/>
                </a:lnTo>
                <a:cubicBezTo>
                  <a:pt x="4180" y="996"/>
                  <a:pt x="4605" y="1500"/>
                  <a:pt x="4530" y="2229"/>
                </a:cubicBezTo>
                <a:cubicBezTo>
                  <a:pt x="4495" y="2187"/>
                  <a:pt x="4464" y="2165"/>
                  <a:pt x="4454" y="2135"/>
                </a:cubicBezTo>
                <a:cubicBezTo>
                  <a:pt x="4338" y="1767"/>
                  <a:pt x="4048" y="1529"/>
                  <a:pt x="3798" y="1262"/>
                </a:cubicBezTo>
                <a:cubicBezTo>
                  <a:pt x="3701" y="1157"/>
                  <a:pt x="3606" y="1051"/>
                  <a:pt x="3515" y="942"/>
                </a:cubicBezTo>
                <a:cubicBezTo>
                  <a:pt x="3498" y="922"/>
                  <a:pt x="3497" y="889"/>
                  <a:pt x="3485" y="845"/>
                </a:cubicBezTo>
                <a:close/>
                <a:moveTo>
                  <a:pt x="7494" y="2957"/>
                </a:moveTo>
                <a:cubicBezTo>
                  <a:pt x="7496" y="2957"/>
                  <a:pt x="7498" y="2957"/>
                  <a:pt x="7500" y="2957"/>
                </a:cubicBezTo>
                <a:cubicBezTo>
                  <a:pt x="7535" y="2957"/>
                  <a:pt x="7569" y="2980"/>
                  <a:pt x="7603" y="2993"/>
                </a:cubicBezTo>
                <a:cubicBezTo>
                  <a:pt x="7589" y="3027"/>
                  <a:pt x="7583" y="3071"/>
                  <a:pt x="7558" y="3095"/>
                </a:cubicBezTo>
                <a:cubicBezTo>
                  <a:pt x="7329" y="3313"/>
                  <a:pt x="7074" y="3472"/>
                  <a:pt x="6757" y="3472"/>
                </a:cubicBezTo>
                <a:cubicBezTo>
                  <a:pt x="6716" y="3472"/>
                  <a:pt x="6675" y="3469"/>
                  <a:pt x="6632" y="3464"/>
                </a:cubicBezTo>
                <a:cubicBezTo>
                  <a:pt x="6573" y="3456"/>
                  <a:pt x="6520" y="3412"/>
                  <a:pt x="6464" y="3385"/>
                </a:cubicBezTo>
                <a:cubicBezTo>
                  <a:pt x="6500" y="3335"/>
                  <a:pt x="6525" y="3271"/>
                  <a:pt x="6572" y="3236"/>
                </a:cubicBezTo>
                <a:cubicBezTo>
                  <a:pt x="6794" y="3074"/>
                  <a:pt x="7053" y="3010"/>
                  <a:pt x="7321" y="2974"/>
                </a:cubicBezTo>
                <a:cubicBezTo>
                  <a:pt x="7379" y="2968"/>
                  <a:pt x="7437" y="2957"/>
                  <a:pt x="7494" y="2957"/>
                </a:cubicBezTo>
                <a:close/>
                <a:moveTo>
                  <a:pt x="1110" y="3824"/>
                </a:moveTo>
                <a:cubicBezTo>
                  <a:pt x="1364" y="3824"/>
                  <a:pt x="1645" y="3928"/>
                  <a:pt x="1788" y="4093"/>
                </a:cubicBezTo>
                <a:cubicBezTo>
                  <a:pt x="1856" y="4173"/>
                  <a:pt x="1830" y="4235"/>
                  <a:pt x="1744" y="4265"/>
                </a:cubicBezTo>
                <a:cubicBezTo>
                  <a:pt x="1614" y="4308"/>
                  <a:pt x="1478" y="4337"/>
                  <a:pt x="1293" y="4386"/>
                </a:cubicBezTo>
                <a:cubicBezTo>
                  <a:pt x="1159" y="4366"/>
                  <a:pt x="974" y="4361"/>
                  <a:pt x="807" y="4304"/>
                </a:cubicBezTo>
                <a:cubicBezTo>
                  <a:pt x="718" y="4273"/>
                  <a:pt x="659" y="4152"/>
                  <a:pt x="586" y="4072"/>
                </a:cubicBezTo>
                <a:cubicBezTo>
                  <a:pt x="658" y="4010"/>
                  <a:pt x="721" y="3929"/>
                  <a:pt x="803" y="3888"/>
                </a:cubicBezTo>
                <a:cubicBezTo>
                  <a:pt x="890" y="3844"/>
                  <a:pt x="997" y="3824"/>
                  <a:pt x="1110" y="3824"/>
                </a:cubicBezTo>
                <a:close/>
                <a:moveTo>
                  <a:pt x="3791" y="3603"/>
                </a:moveTo>
                <a:cubicBezTo>
                  <a:pt x="3810" y="3603"/>
                  <a:pt x="3832" y="3612"/>
                  <a:pt x="3854" y="3629"/>
                </a:cubicBezTo>
                <a:cubicBezTo>
                  <a:pt x="4065" y="3790"/>
                  <a:pt x="4252" y="3977"/>
                  <a:pt x="4343" y="4234"/>
                </a:cubicBezTo>
                <a:cubicBezTo>
                  <a:pt x="4376" y="4327"/>
                  <a:pt x="4390" y="4431"/>
                  <a:pt x="4280" y="4499"/>
                </a:cubicBezTo>
                <a:cubicBezTo>
                  <a:pt x="4238" y="4526"/>
                  <a:pt x="4190" y="4540"/>
                  <a:pt x="4142" y="4540"/>
                </a:cubicBezTo>
                <a:cubicBezTo>
                  <a:pt x="4074" y="4540"/>
                  <a:pt x="4005" y="4513"/>
                  <a:pt x="3946" y="4460"/>
                </a:cubicBezTo>
                <a:cubicBezTo>
                  <a:pt x="3811" y="4339"/>
                  <a:pt x="3761" y="4173"/>
                  <a:pt x="3724" y="4003"/>
                </a:cubicBezTo>
                <a:cubicBezTo>
                  <a:pt x="3719" y="3977"/>
                  <a:pt x="3719" y="3951"/>
                  <a:pt x="3715" y="3926"/>
                </a:cubicBezTo>
                <a:lnTo>
                  <a:pt x="3706" y="3926"/>
                </a:lnTo>
                <a:cubicBezTo>
                  <a:pt x="3709" y="3848"/>
                  <a:pt x="3708" y="3770"/>
                  <a:pt x="3716" y="3694"/>
                </a:cubicBezTo>
                <a:cubicBezTo>
                  <a:pt x="3723" y="3635"/>
                  <a:pt x="3753" y="3603"/>
                  <a:pt x="3791" y="3603"/>
                </a:cubicBezTo>
                <a:close/>
                <a:moveTo>
                  <a:pt x="5280" y="4472"/>
                </a:moveTo>
                <a:cubicBezTo>
                  <a:pt x="5644" y="4499"/>
                  <a:pt x="5993" y="4593"/>
                  <a:pt x="6329" y="4735"/>
                </a:cubicBezTo>
                <a:cubicBezTo>
                  <a:pt x="6338" y="4740"/>
                  <a:pt x="6342" y="4756"/>
                  <a:pt x="6368" y="4797"/>
                </a:cubicBezTo>
                <a:cubicBezTo>
                  <a:pt x="6258" y="4828"/>
                  <a:pt x="6166" y="4867"/>
                  <a:pt x="6071" y="4878"/>
                </a:cubicBezTo>
                <a:cubicBezTo>
                  <a:pt x="5876" y="4898"/>
                  <a:pt x="5678" y="4920"/>
                  <a:pt x="5482" y="4920"/>
                </a:cubicBezTo>
                <a:cubicBezTo>
                  <a:pt x="5456" y="4920"/>
                  <a:pt x="5431" y="4919"/>
                  <a:pt x="5405" y="4919"/>
                </a:cubicBezTo>
                <a:cubicBezTo>
                  <a:pt x="5250" y="4914"/>
                  <a:pt x="5168" y="4788"/>
                  <a:pt x="5138" y="4641"/>
                </a:cubicBezTo>
                <a:cubicBezTo>
                  <a:pt x="5119" y="4547"/>
                  <a:pt x="5158" y="4490"/>
                  <a:pt x="5254" y="4475"/>
                </a:cubicBezTo>
                <a:cubicBezTo>
                  <a:pt x="5263" y="4474"/>
                  <a:pt x="5271" y="4472"/>
                  <a:pt x="5280" y="4472"/>
                </a:cubicBezTo>
                <a:close/>
                <a:moveTo>
                  <a:pt x="3013" y="4642"/>
                </a:moveTo>
                <a:cubicBezTo>
                  <a:pt x="3026" y="4642"/>
                  <a:pt x="3037" y="4644"/>
                  <a:pt x="3048" y="4649"/>
                </a:cubicBezTo>
                <a:cubicBezTo>
                  <a:pt x="3270" y="4754"/>
                  <a:pt x="3496" y="4857"/>
                  <a:pt x="3708" y="4981"/>
                </a:cubicBezTo>
                <a:cubicBezTo>
                  <a:pt x="3793" y="5030"/>
                  <a:pt x="3846" y="5134"/>
                  <a:pt x="3914" y="5214"/>
                </a:cubicBezTo>
                <a:cubicBezTo>
                  <a:pt x="3903" y="5339"/>
                  <a:pt x="3864" y="5402"/>
                  <a:pt x="3785" y="5402"/>
                </a:cubicBezTo>
                <a:cubicBezTo>
                  <a:pt x="3763" y="5402"/>
                  <a:pt x="3738" y="5397"/>
                  <a:pt x="3710" y="5387"/>
                </a:cubicBezTo>
                <a:cubicBezTo>
                  <a:pt x="3378" y="5277"/>
                  <a:pt x="3126" y="5061"/>
                  <a:pt x="2951" y="4757"/>
                </a:cubicBezTo>
                <a:cubicBezTo>
                  <a:pt x="2934" y="4728"/>
                  <a:pt x="2942" y="4685"/>
                  <a:pt x="2939" y="4649"/>
                </a:cubicBezTo>
                <a:cubicBezTo>
                  <a:pt x="2963" y="4648"/>
                  <a:pt x="2989" y="4642"/>
                  <a:pt x="3013" y="4642"/>
                </a:cubicBezTo>
                <a:close/>
                <a:moveTo>
                  <a:pt x="5129" y="5466"/>
                </a:moveTo>
                <a:cubicBezTo>
                  <a:pt x="5169" y="5466"/>
                  <a:pt x="5216" y="5478"/>
                  <a:pt x="5248" y="5496"/>
                </a:cubicBezTo>
                <a:cubicBezTo>
                  <a:pt x="5395" y="5580"/>
                  <a:pt x="5498" y="5710"/>
                  <a:pt x="5546" y="5873"/>
                </a:cubicBezTo>
                <a:cubicBezTo>
                  <a:pt x="5558" y="5909"/>
                  <a:pt x="5535" y="5984"/>
                  <a:pt x="5507" y="5997"/>
                </a:cubicBezTo>
                <a:cubicBezTo>
                  <a:pt x="5487" y="6006"/>
                  <a:pt x="5463" y="6011"/>
                  <a:pt x="5437" y="6011"/>
                </a:cubicBezTo>
                <a:cubicBezTo>
                  <a:pt x="5265" y="6011"/>
                  <a:pt x="4996" y="5816"/>
                  <a:pt x="4979" y="5632"/>
                </a:cubicBezTo>
                <a:cubicBezTo>
                  <a:pt x="4997" y="5598"/>
                  <a:pt x="5017" y="5515"/>
                  <a:pt x="5069" y="5480"/>
                </a:cubicBezTo>
                <a:cubicBezTo>
                  <a:pt x="5083" y="5470"/>
                  <a:pt x="5105" y="5466"/>
                  <a:pt x="5129" y="5466"/>
                </a:cubicBezTo>
                <a:close/>
                <a:moveTo>
                  <a:pt x="3416" y="6046"/>
                </a:moveTo>
                <a:cubicBezTo>
                  <a:pt x="3492" y="6046"/>
                  <a:pt x="3565" y="6085"/>
                  <a:pt x="3605" y="6165"/>
                </a:cubicBezTo>
                <a:cubicBezTo>
                  <a:pt x="3653" y="6263"/>
                  <a:pt x="3614" y="6361"/>
                  <a:pt x="3537" y="6422"/>
                </a:cubicBezTo>
                <a:cubicBezTo>
                  <a:pt x="3454" y="6488"/>
                  <a:pt x="3350" y="6530"/>
                  <a:pt x="3244" y="6589"/>
                </a:cubicBezTo>
                <a:cubicBezTo>
                  <a:pt x="3110" y="6549"/>
                  <a:pt x="2982" y="6527"/>
                  <a:pt x="2869" y="6472"/>
                </a:cubicBezTo>
                <a:cubicBezTo>
                  <a:pt x="2760" y="6418"/>
                  <a:pt x="2755" y="6306"/>
                  <a:pt x="2863" y="6249"/>
                </a:cubicBezTo>
                <a:cubicBezTo>
                  <a:pt x="3018" y="6168"/>
                  <a:pt x="3184" y="6104"/>
                  <a:pt x="3351" y="6055"/>
                </a:cubicBezTo>
                <a:cubicBezTo>
                  <a:pt x="3373" y="6049"/>
                  <a:pt x="3395" y="6046"/>
                  <a:pt x="3416" y="6046"/>
                </a:cubicBezTo>
                <a:close/>
                <a:moveTo>
                  <a:pt x="1633" y="6324"/>
                </a:moveTo>
                <a:cubicBezTo>
                  <a:pt x="1771" y="6324"/>
                  <a:pt x="1909" y="6353"/>
                  <a:pt x="2045" y="6406"/>
                </a:cubicBezTo>
                <a:cubicBezTo>
                  <a:pt x="2032" y="6432"/>
                  <a:pt x="2029" y="6449"/>
                  <a:pt x="2021" y="6453"/>
                </a:cubicBezTo>
                <a:cubicBezTo>
                  <a:pt x="1733" y="6568"/>
                  <a:pt x="1449" y="6691"/>
                  <a:pt x="1156" y="6791"/>
                </a:cubicBezTo>
                <a:cubicBezTo>
                  <a:pt x="1141" y="6796"/>
                  <a:pt x="1128" y="6799"/>
                  <a:pt x="1115" y="6799"/>
                </a:cubicBezTo>
                <a:cubicBezTo>
                  <a:pt x="1043" y="6799"/>
                  <a:pt x="1016" y="6719"/>
                  <a:pt x="1064" y="6624"/>
                </a:cubicBezTo>
                <a:cubicBezTo>
                  <a:pt x="1160" y="6435"/>
                  <a:pt x="1331" y="6350"/>
                  <a:pt x="1527" y="6330"/>
                </a:cubicBezTo>
                <a:cubicBezTo>
                  <a:pt x="1562" y="6326"/>
                  <a:pt x="1597" y="6324"/>
                  <a:pt x="1633" y="6324"/>
                </a:cubicBezTo>
                <a:close/>
                <a:moveTo>
                  <a:pt x="6442" y="6278"/>
                </a:moveTo>
                <a:cubicBezTo>
                  <a:pt x="6681" y="6292"/>
                  <a:pt x="6905" y="6350"/>
                  <a:pt x="7062" y="6548"/>
                </a:cubicBezTo>
                <a:cubicBezTo>
                  <a:pt x="7110" y="6609"/>
                  <a:pt x="7135" y="6692"/>
                  <a:pt x="7156" y="6770"/>
                </a:cubicBezTo>
                <a:cubicBezTo>
                  <a:pt x="7163" y="6797"/>
                  <a:pt x="7136" y="6851"/>
                  <a:pt x="7110" y="6864"/>
                </a:cubicBezTo>
                <a:cubicBezTo>
                  <a:pt x="7104" y="6867"/>
                  <a:pt x="7097" y="6868"/>
                  <a:pt x="7089" y="6868"/>
                </a:cubicBezTo>
                <a:cubicBezTo>
                  <a:pt x="7064" y="6868"/>
                  <a:pt x="7031" y="6854"/>
                  <a:pt x="7005" y="6843"/>
                </a:cubicBezTo>
                <a:cubicBezTo>
                  <a:pt x="6984" y="6833"/>
                  <a:pt x="6971" y="6805"/>
                  <a:pt x="6953" y="6787"/>
                </a:cubicBezTo>
                <a:cubicBezTo>
                  <a:pt x="6800" y="6643"/>
                  <a:pt x="6647" y="6498"/>
                  <a:pt x="6494" y="6354"/>
                </a:cubicBezTo>
                <a:cubicBezTo>
                  <a:pt x="6473" y="6335"/>
                  <a:pt x="6444" y="6324"/>
                  <a:pt x="6419" y="6309"/>
                </a:cubicBezTo>
                <a:cubicBezTo>
                  <a:pt x="6427" y="6299"/>
                  <a:pt x="6434" y="6289"/>
                  <a:pt x="6442" y="6278"/>
                </a:cubicBezTo>
                <a:close/>
                <a:moveTo>
                  <a:pt x="4500" y="6217"/>
                </a:moveTo>
                <a:cubicBezTo>
                  <a:pt x="4577" y="6217"/>
                  <a:pt x="4634" y="6302"/>
                  <a:pt x="4673" y="6376"/>
                </a:cubicBezTo>
                <a:cubicBezTo>
                  <a:pt x="4784" y="6582"/>
                  <a:pt x="4890" y="6791"/>
                  <a:pt x="4992" y="7001"/>
                </a:cubicBezTo>
                <a:cubicBezTo>
                  <a:pt x="5009" y="7035"/>
                  <a:pt x="4999" y="7081"/>
                  <a:pt x="5001" y="7122"/>
                </a:cubicBezTo>
                <a:cubicBezTo>
                  <a:pt x="4970" y="7124"/>
                  <a:pt x="4939" y="7130"/>
                  <a:pt x="4909" y="7130"/>
                </a:cubicBezTo>
                <a:cubicBezTo>
                  <a:pt x="4898" y="7130"/>
                  <a:pt x="4887" y="7129"/>
                  <a:pt x="4876" y="7127"/>
                </a:cubicBezTo>
                <a:cubicBezTo>
                  <a:pt x="4618" y="7065"/>
                  <a:pt x="4396" y="6784"/>
                  <a:pt x="4328" y="6470"/>
                </a:cubicBezTo>
                <a:cubicBezTo>
                  <a:pt x="4366" y="6386"/>
                  <a:pt x="4384" y="6260"/>
                  <a:pt x="4448" y="6229"/>
                </a:cubicBezTo>
                <a:cubicBezTo>
                  <a:pt x="4466" y="6220"/>
                  <a:pt x="4484" y="6217"/>
                  <a:pt x="4500" y="6217"/>
                </a:cubicBezTo>
                <a:close/>
                <a:moveTo>
                  <a:pt x="7074" y="1"/>
                </a:moveTo>
                <a:cubicBezTo>
                  <a:pt x="7041" y="1"/>
                  <a:pt x="7005" y="9"/>
                  <a:pt x="6984" y="23"/>
                </a:cubicBezTo>
                <a:cubicBezTo>
                  <a:pt x="6866" y="101"/>
                  <a:pt x="6743" y="183"/>
                  <a:pt x="6649" y="287"/>
                </a:cubicBezTo>
                <a:cubicBezTo>
                  <a:pt x="6265" y="715"/>
                  <a:pt x="6006" y="1223"/>
                  <a:pt x="5787" y="1748"/>
                </a:cubicBezTo>
                <a:cubicBezTo>
                  <a:pt x="5630" y="2124"/>
                  <a:pt x="5511" y="2514"/>
                  <a:pt x="5371" y="2896"/>
                </a:cubicBezTo>
                <a:cubicBezTo>
                  <a:pt x="5346" y="2964"/>
                  <a:pt x="5300" y="3024"/>
                  <a:pt x="5264" y="3087"/>
                </a:cubicBezTo>
                <a:lnTo>
                  <a:pt x="5223" y="3068"/>
                </a:lnTo>
                <a:cubicBezTo>
                  <a:pt x="5214" y="3034"/>
                  <a:pt x="5201" y="3002"/>
                  <a:pt x="5195" y="2969"/>
                </a:cubicBezTo>
                <a:cubicBezTo>
                  <a:pt x="5188" y="2935"/>
                  <a:pt x="5188" y="2900"/>
                  <a:pt x="5188" y="2865"/>
                </a:cubicBezTo>
                <a:cubicBezTo>
                  <a:pt x="5181" y="2414"/>
                  <a:pt x="5180" y="1964"/>
                  <a:pt x="5082" y="1519"/>
                </a:cubicBezTo>
                <a:cubicBezTo>
                  <a:pt x="4962" y="968"/>
                  <a:pt x="4681" y="553"/>
                  <a:pt x="4142" y="348"/>
                </a:cubicBezTo>
                <a:cubicBezTo>
                  <a:pt x="3993" y="292"/>
                  <a:pt x="3845" y="253"/>
                  <a:pt x="3698" y="253"/>
                </a:cubicBezTo>
                <a:cubicBezTo>
                  <a:pt x="3554" y="253"/>
                  <a:pt x="3411" y="290"/>
                  <a:pt x="3268" y="381"/>
                </a:cubicBezTo>
                <a:cubicBezTo>
                  <a:pt x="3165" y="448"/>
                  <a:pt x="3041" y="487"/>
                  <a:pt x="2920" y="519"/>
                </a:cubicBezTo>
                <a:cubicBezTo>
                  <a:pt x="2703" y="577"/>
                  <a:pt x="2479" y="616"/>
                  <a:pt x="2263" y="676"/>
                </a:cubicBezTo>
                <a:cubicBezTo>
                  <a:pt x="2201" y="693"/>
                  <a:pt x="2153" y="759"/>
                  <a:pt x="2098" y="803"/>
                </a:cubicBezTo>
                <a:cubicBezTo>
                  <a:pt x="2156" y="833"/>
                  <a:pt x="2211" y="880"/>
                  <a:pt x="2272" y="891"/>
                </a:cubicBezTo>
                <a:cubicBezTo>
                  <a:pt x="2426" y="915"/>
                  <a:pt x="2583" y="917"/>
                  <a:pt x="2737" y="940"/>
                </a:cubicBezTo>
                <a:cubicBezTo>
                  <a:pt x="3087" y="992"/>
                  <a:pt x="3364" y="1183"/>
                  <a:pt x="3612" y="1421"/>
                </a:cubicBezTo>
                <a:cubicBezTo>
                  <a:pt x="3990" y="1782"/>
                  <a:pt x="4295" y="2194"/>
                  <a:pt x="4432" y="2710"/>
                </a:cubicBezTo>
                <a:cubicBezTo>
                  <a:pt x="4486" y="2912"/>
                  <a:pt x="4462" y="3116"/>
                  <a:pt x="4377" y="3308"/>
                </a:cubicBezTo>
                <a:cubicBezTo>
                  <a:pt x="4335" y="3403"/>
                  <a:pt x="4276" y="3451"/>
                  <a:pt x="4210" y="3451"/>
                </a:cubicBezTo>
                <a:cubicBezTo>
                  <a:pt x="4157" y="3451"/>
                  <a:pt x="4100" y="3420"/>
                  <a:pt x="4045" y="3356"/>
                </a:cubicBezTo>
                <a:cubicBezTo>
                  <a:pt x="3994" y="3297"/>
                  <a:pt x="3957" y="3226"/>
                  <a:pt x="3917" y="3160"/>
                </a:cubicBezTo>
                <a:cubicBezTo>
                  <a:pt x="3663" y="2742"/>
                  <a:pt x="3422" y="2315"/>
                  <a:pt x="3153" y="1907"/>
                </a:cubicBezTo>
                <a:cubicBezTo>
                  <a:pt x="2962" y="1618"/>
                  <a:pt x="2734" y="1352"/>
                  <a:pt x="2425" y="1175"/>
                </a:cubicBezTo>
                <a:cubicBezTo>
                  <a:pt x="2294" y="1101"/>
                  <a:pt x="2173" y="1064"/>
                  <a:pt x="2060" y="1064"/>
                </a:cubicBezTo>
                <a:cubicBezTo>
                  <a:pt x="1879" y="1064"/>
                  <a:pt x="1717" y="1158"/>
                  <a:pt x="1564" y="1343"/>
                </a:cubicBezTo>
                <a:cubicBezTo>
                  <a:pt x="1346" y="1606"/>
                  <a:pt x="1112" y="1856"/>
                  <a:pt x="893" y="2118"/>
                </a:cubicBezTo>
                <a:cubicBezTo>
                  <a:pt x="755" y="2284"/>
                  <a:pt x="626" y="2459"/>
                  <a:pt x="508" y="2639"/>
                </a:cubicBezTo>
                <a:cubicBezTo>
                  <a:pt x="474" y="2690"/>
                  <a:pt x="487" y="2774"/>
                  <a:pt x="480" y="2844"/>
                </a:cubicBezTo>
                <a:cubicBezTo>
                  <a:pt x="484" y="2844"/>
                  <a:pt x="489" y="2844"/>
                  <a:pt x="493" y="2844"/>
                </a:cubicBezTo>
                <a:cubicBezTo>
                  <a:pt x="531" y="2844"/>
                  <a:pt x="570" y="2847"/>
                  <a:pt x="607" y="2847"/>
                </a:cubicBezTo>
                <a:cubicBezTo>
                  <a:pt x="639" y="2847"/>
                  <a:pt x="670" y="2845"/>
                  <a:pt x="700" y="2836"/>
                </a:cubicBezTo>
                <a:cubicBezTo>
                  <a:pt x="816" y="2803"/>
                  <a:pt x="921" y="2736"/>
                  <a:pt x="1038" y="2705"/>
                </a:cubicBezTo>
                <a:cubicBezTo>
                  <a:pt x="1204" y="2661"/>
                  <a:pt x="1368" y="2640"/>
                  <a:pt x="1532" y="2640"/>
                </a:cubicBezTo>
                <a:cubicBezTo>
                  <a:pt x="1814" y="2640"/>
                  <a:pt x="2092" y="2701"/>
                  <a:pt x="2365" y="2804"/>
                </a:cubicBezTo>
                <a:cubicBezTo>
                  <a:pt x="2975" y="3033"/>
                  <a:pt x="3337" y="3466"/>
                  <a:pt x="3404" y="4126"/>
                </a:cubicBezTo>
                <a:cubicBezTo>
                  <a:pt x="3410" y="4187"/>
                  <a:pt x="3406" y="4249"/>
                  <a:pt x="3407" y="4310"/>
                </a:cubicBezTo>
                <a:cubicBezTo>
                  <a:pt x="3395" y="4315"/>
                  <a:pt x="3383" y="4320"/>
                  <a:pt x="3371" y="4326"/>
                </a:cubicBezTo>
                <a:cubicBezTo>
                  <a:pt x="3323" y="4286"/>
                  <a:pt x="3273" y="4250"/>
                  <a:pt x="3231" y="4204"/>
                </a:cubicBezTo>
                <a:cubicBezTo>
                  <a:pt x="3090" y="4051"/>
                  <a:pt x="2954" y="3893"/>
                  <a:pt x="2814" y="3739"/>
                </a:cubicBezTo>
                <a:cubicBezTo>
                  <a:pt x="2503" y="3396"/>
                  <a:pt x="2125" y="3185"/>
                  <a:pt x="1653" y="3183"/>
                </a:cubicBezTo>
                <a:cubicBezTo>
                  <a:pt x="1647" y="3183"/>
                  <a:pt x="1642" y="3183"/>
                  <a:pt x="1636" y="3183"/>
                </a:cubicBezTo>
                <a:cubicBezTo>
                  <a:pt x="1402" y="3183"/>
                  <a:pt x="1169" y="3216"/>
                  <a:pt x="935" y="3216"/>
                </a:cubicBezTo>
                <a:cubicBezTo>
                  <a:pt x="932" y="3216"/>
                  <a:pt x="929" y="3216"/>
                  <a:pt x="926" y="3216"/>
                </a:cubicBezTo>
                <a:cubicBezTo>
                  <a:pt x="783" y="3215"/>
                  <a:pt x="636" y="3189"/>
                  <a:pt x="499" y="3146"/>
                </a:cubicBezTo>
                <a:cubicBezTo>
                  <a:pt x="448" y="3130"/>
                  <a:pt x="412" y="3119"/>
                  <a:pt x="386" y="3119"/>
                </a:cubicBezTo>
                <a:cubicBezTo>
                  <a:pt x="340" y="3119"/>
                  <a:pt x="320" y="3151"/>
                  <a:pt x="297" y="3240"/>
                </a:cubicBezTo>
                <a:cubicBezTo>
                  <a:pt x="236" y="3474"/>
                  <a:pt x="168" y="3709"/>
                  <a:pt x="130" y="3948"/>
                </a:cubicBezTo>
                <a:cubicBezTo>
                  <a:pt x="83" y="4242"/>
                  <a:pt x="29" y="4541"/>
                  <a:pt x="42" y="4836"/>
                </a:cubicBezTo>
                <a:cubicBezTo>
                  <a:pt x="55" y="5122"/>
                  <a:pt x="96" y="5402"/>
                  <a:pt x="23" y="5686"/>
                </a:cubicBezTo>
                <a:cubicBezTo>
                  <a:pt x="0" y="5772"/>
                  <a:pt x="16" y="5812"/>
                  <a:pt x="72" y="5812"/>
                </a:cubicBezTo>
                <a:cubicBezTo>
                  <a:pt x="94" y="5812"/>
                  <a:pt x="122" y="5805"/>
                  <a:pt x="157" y="5793"/>
                </a:cubicBezTo>
                <a:cubicBezTo>
                  <a:pt x="205" y="5776"/>
                  <a:pt x="253" y="5755"/>
                  <a:pt x="299" y="5731"/>
                </a:cubicBezTo>
                <a:cubicBezTo>
                  <a:pt x="508" y="5625"/>
                  <a:pt x="712" y="5509"/>
                  <a:pt x="924" y="5412"/>
                </a:cubicBezTo>
                <a:cubicBezTo>
                  <a:pt x="1273" y="5253"/>
                  <a:pt x="1631" y="5127"/>
                  <a:pt x="2020" y="5127"/>
                </a:cubicBezTo>
                <a:cubicBezTo>
                  <a:pt x="2051" y="5127"/>
                  <a:pt x="2083" y="5128"/>
                  <a:pt x="2115" y="5130"/>
                </a:cubicBezTo>
                <a:cubicBezTo>
                  <a:pt x="2378" y="5143"/>
                  <a:pt x="2607" y="5233"/>
                  <a:pt x="2779" y="5437"/>
                </a:cubicBezTo>
                <a:cubicBezTo>
                  <a:pt x="2965" y="5658"/>
                  <a:pt x="2883" y="5917"/>
                  <a:pt x="2600" y="5966"/>
                </a:cubicBezTo>
                <a:cubicBezTo>
                  <a:pt x="2544" y="5976"/>
                  <a:pt x="2485" y="5981"/>
                  <a:pt x="2426" y="5981"/>
                </a:cubicBezTo>
                <a:cubicBezTo>
                  <a:pt x="2333" y="5981"/>
                  <a:pt x="2240" y="5969"/>
                  <a:pt x="2153" y="5945"/>
                </a:cubicBezTo>
                <a:cubicBezTo>
                  <a:pt x="1909" y="5878"/>
                  <a:pt x="1664" y="5831"/>
                  <a:pt x="1414" y="5831"/>
                </a:cubicBezTo>
                <a:cubicBezTo>
                  <a:pt x="1361" y="5831"/>
                  <a:pt x="1308" y="5834"/>
                  <a:pt x="1255" y="5838"/>
                </a:cubicBezTo>
                <a:cubicBezTo>
                  <a:pt x="941" y="5864"/>
                  <a:pt x="634" y="5918"/>
                  <a:pt x="387" y="6138"/>
                </a:cubicBezTo>
                <a:cubicBezTo>
                  <a:pt x="284" y="6230"/>
                  <a:pt x="205" y="6344"/>
                  <a:pt x="248" y="6482"/>
                </a:cubicBezTo>
                <a:cubicBezTo>
                  <a:pt x="349" y="6802"/>
                  <a:pt x="463" y="7117"/>
                  <a:pt x="774" y="7307"/>
                </a:cubicBezTo>
                <a:cubicBezTo>
                  <a:pt x="906" y="7387"/>
                  <a:pt x="980" y="7502"/>
                  <a:pt x="970" y="7663"/>
                </a:cubicBezTo>
                <a:cubicBezTo>
                  <a:pt x="969" y="7684"/>
                  <a:pt x="972" y="7706"/>
                  <a:pt x="976" y="7727"/>
                </a:cubicBezTo>
                <a:cubicBezTo>
                  <a:pt x="991" y="7818"/>
                  <a:pt x="1031" y="7866"/>
                  <a:pt x="1088" y="7866"/>
                </a:cubicBezTo>
                <a:cubicBezTo>
                  <a:pt x="1119" y="7866"/>
                  <a:pt x="1155" y="7851"/>
                  <a:pt x="1195" y="7822"/>
                </a:cubicBezTo>
                <a:cubicBezTo>
                  <a:pt x="1267" y="7768"/>
                  <a:pt x="1327" y="7698"/>
                  <a:pt x="1394" y="7635"/>
                </a:cubicBezTo>
                <a:cubicBezTo>
                  <a:pt x="1582" y="7458"/>
                  <a:pt x="1754" y="7255"/>
                  <a:pt x="1963" y="7108"/>
                </a:cubicBezTo>
                <a:cubicBezTo>
                  <a:pt x="2174" y="6962"/>
                  <a:pt x="2417" y="6860"/>
                  <a:pt x="2655" y="6760"/>
                </a:cubicBezTo>
                <a:cubicBezTo>
                  <a:pt x="2688" y="6746"/>
                  <a:pt x="2724" y="6740"/>
                  <a:pt x="2759" y="6740"/>
                </a:cubicBezTo>
                <a:cubicBezTo>
                  <a:pt x="2862" y="6740"/>
                  <a:pt x="2961" y="6793"/>
                  <a:pt x="2990" y="6862"/>
                </a:cubicBezTo>
                <a:cubicBezTo>
                  <a:pt x="3044" y="6990"/>
                  <a:pt x="2958" y="7074"/>
                  <a:pt x="2885" y="7161"/>
                </a:cubicBezTo>
                <a:cubicBezTo>
                  <a:pt x="2879" y="7167"/>
                  <a:pt x="2873" y="7174"/>
                  <a:pt x="2865" y="7177"/>
                </a:cubicBezTo>
                <a:cubicBezTo>
                  <a:pt x="2687" y="7281"/>
                  <a:pt x="2514" y="7397"/>
                  <a:pt x="2328" y="7485"/>
                </a:cubicBezTo>
                <a:cubicBezTo>
                  <a:pt x="2072" y="7604"/>
                  <a:pt x="1811" y="7711"/>
                  <a:pt x="1613" y="7922"/>
                </a:cubicBezTo>
                <a:cubicBezTo>
                  <a:pt x="1456" y="8090"/>
                  <a:pt x="1416" y="8289"/>
                  <a:pt x="1529" y="8484"/>
                </a:cubicBezTo>
                <a:cubicBezTo>
                  <a:pt x="1618" y="8639"/>
                  <a:pt x="1732" y="8792"/>
                  <a:pt x="1871" y="8901"/>
                </a:cubicBezTo>
                <a:cubicBezTo>
                  <a:pt x="2103" y="9084"/>
                  <a:pt x="2273" y="9297"/>
                  <a:pt x="2387" y="9571"/>
                </a:cubicBezTo>
                <a:cubicBezTo>
                  <a:pt x="2475" y="9781"/>
                  <a:pt x="2583" y="9985"/>
                  <a:pt x="2702" y="10180"/>
                </a:cubicBezTo>
                <a:cubicBezTo>
                  <a:pt x="2788" y="10323"/>
                  <a:pt x="2923" y="10394"/>
                  <a:pt x="3086" y="10394"/>
                </a:cubicBezTo>
                <a:cubicBezTo>
                  <a:pt x="3110" y="10394"/>
                  <a:pt x="3135" y="10393"/>
                  <a:pt x="3160" y="10390"/>
                </a:cubicBezTo>
                <a:cubicBezTo>
                  <a:pt x="3295" y="10373"/>
                  <a:pt x="3330" y="10314"/>
                  <a:pt x="3287" y="10177"/>
                </a:cubicBezTo>
                <a:lnTo>
                  <a:pt x="3287" y="10177"/>
                </a:lnTo>
                <a:cubicBezTo>
                  <a:pt x="3219" y="10215"/>
                  <a:pt x="3163" y="10234"/>
                  <a:pt x="3115" y="10234"/>
                </a:cubicBezTo>
                <a:cubicBezTo>
                  <a:pt x="3046" y="10234"/>
                  <a:pt x="2994" y="10194"/>
                  <a:pt x="2950" y="10113"/>
                </a:cubicBezTo>
                <a:cubicBezTo>
                  <a:pt x="2881" y="9985"/>
                  <a:pt x="2931" y="9837"/>
                  <a:pt x="3080" y="9768"/>
                </a:cubicBezTo>
                <a:cubicBezTo>
                  <a:pt x="3156" y="9733"/>
                  <a:pt x="3245" y="9723"/>
                  <a:pt x="3330" y="9709"/>
                </a:cubicBezTo>
                <a:cubicBezTo>
                  <a:pt x="3427" y="9693"/>
                  <a:pt x="3532" y="9701"/>
                  <a:pt x="3625" y="9670"/>
                </a:cubicBezTo>
                <a:cubicBezTo>
                  <a:pt x="3929" y="9571"/>
                  <a:pt x="4234" y="9471"/>
                  <a:pt x="4531" y="9352"/>
                </a:cubicBezTo>
                <a:cubicBezTo>
                  <a:pt x="4810" y="9240"/>
                  <a:pt x="4858" y="9108"/>
                  <a:pt x="4772" y="8821"/>
                </a:cubicBezTo>
                <a:cubicBezTo>
                  <a:pt x="4675" y="8496"/>
                  <a:pt x="4507" y="8209"/>
                  <a:pt x="4310" y="7938"/>
                </a:cubicBezTo>
                <a:cubicBezTo>
                  <a:pt x="4211" y="7801"/>
                  <a:pt x="4103" y="7670"/>
                  <a:pt x="4005" y="7533"/>
                </a:cubicBezTo>
                <a:cubicBezTo>
                  <a:pt x="3940" y="7439"/>
                  <a:pt x="3907" y="7332"/>
                  <a:pt x="3977" y="7229"/>
                </a:cubicBezTo>
                <a:cubicBezTo>
                  <a:pt x="4023" y="7162"/>
                  <a:pt x="4085" y="7137"/>
                  <a:pt x="4152" y="7137"/>
                </a:cubicBezTo>
                <a:cubicBezTo>
                  <a:pt x="4191" y="7137"/>
                  <a:pt x="4231" y="7145"/>
                  <a:pt x="4271" y="7160"/>
                </a:cubicBezTo>
                <a:cubicBezTo>
                  <a:pt x="4368" y="7195"/>
                  <a:pt x="4465" y="7238"/>
                  <a:pt x="4548" y="7297"/>
                </a:cubicBezTo>
                <a:cubicBezTo>
                  <a:pt x="4975" y="7604"/>
                  <a:pt x="5093" y="8048"/>
                  <a:pt x="5085" y="8544"/>
                </a:cubicBezTo>
                <a:cubicBezTo>
                  <a:pt x="5082" y="8691"/>
                  <a:pt x="5068" y="8839"/>
                  <a:pt x="5070" y="8986"/>
                </a:cubicBezTo>
                <a:cubicBezTo>
                  <a:pt x="5071" y="9037"/>
                  <a:pt x="5104" y="9087"/>
                  <a:pt x="5122" y="9138"/>
                </a:cubicBezTo>
                <a:cubicBezTo>
                  <a:pt x="5170" y="9115"/>
                  <a:pt x="5229" y="9103"/>
                  <a:pt x="5264" y="9068"/>
                </a:cubicBezTo>
                <a:cubicBezTo>
                  <a:pt x="5435" y="8894"/>
                  <a:pt x="5640" y="8797"/>
                  <a:pt x="5871" y="8732"/>
                </a:cubicBezTo>
                <a:cubicBezTo>
                  <a:pt x="6118" y="8663"/>
                  <a:pt x="6354" y="8566"/>
                  <a:pt x="6550" y="8388"/>
                </a:cubicBezTo>
                <a:cubicBezTo>
                  <a:pt x="6772" y="8187"/>
                  <a:pt x="6801" y="7971"/>
                  <a:pt x="6619" y="7735"/>
                </a:cubicBezTo>
                <a:cubicBezTo>
                  <a:pt x="6529" y="7620"/>
                  <a:pt x="6431" y="7501"/>
                  <a:pt x="6312" y="7421"/>
                </a:cubicBezTo>
                <a:cubicBezTo>
                  <a:pt x="6073" y="7258"/>
                  <a:pt x="5818" y="7118"/>
                  <a:pt x="5566" y="6973"/>
                </a:cubicBezTo>
                <a:cubicBezTo>
                  <a:pt x="5407" y="6880"/>
                  <a:pt x="5290" y="6751"/>
                  <a:pt x="5222" y="6581"/>
                </a:cubicBezTo>
                <a:cubicBezTo>
                  <a:pt x="5139" y="6378"/>
                  <a:pt x="5216" y="6265"/>
                  <a:pt x="5431" y="6265"/>
                </a:cubicBezTo>
                <a:cubicBezTo>
                  <a:pt x="5434" y="6265"/>
                  <a:pt x="5437" y="6265"/>
                  <a:pt x="5441" y="6265"/>
                </a:cubicBezTo>
                <a:cubicBezTo>
                  <a:pt x="5479" y="6265"/>
                  <a:pt x="5518" y="6271"/>
                  <a:pt x="5557" y="6277"/>
                </a:cubicBezTo>
                <a:cubicBezTo>
                  <a:pt x="5803" y="6323"/>
                  <a:pt x="6016" y="6435"/>
                  <a:pt x="6194" y="6608"/>
                </a:cubicBezTo>
                <a:cubicBezTo>
                  <a:pt x="6550" y="6952"/>
                  <a:pt x="6777" y="7369"/>
                  <a:pt x="6883" y="7853"/>
                </a:cubicBezTo>
                <a:cubicBezTo>
                  <a:pt x="6895" y="7908"/>
                  <a:pt x="6930" y="7960"/>
                  <a:pt x="6956" y="8012"/>
                </a:cubicBezTo>
                <a:cubicBezTo>
                  <a:pt x="7005" y="7977"/>
                  <a:pt x="7060" y="7945"/>
                  <a:pt x="7107" y="7905"/>
                </a:cubicBezTo>
                <a:cubicBezTo>
                  <a:pt x="7287" y="7752"/>
                  <a:pt x="7463" y="7592"/>
                  <a:pt x="7647" y="7443"/>
                </a:cubicBezTo>
                <a:cubicBezTo>
                  <a:pt x="7856" y="7275"/>
                  <a:pt x="8092" y="7137"/>
                  <a:pt x="8279" y="6949"/>
                </a:cubicBezTo>
                <a:cubicBezTo>
                  <a:pt x="8516" y="6714"/>
                  <a:pt x="8572" y="6452"/>
                  <a:pt x="8280" y="6157"/>
                </a:cubicBezTo>
                <a:cubicBezTo>
                  <a:pt x="7976" y="5848"/>
                  <a:pt x="7627" y="5695"/>
                  <a:pt x="7216" y="5695"/>
                </a:cubicBezTo>
                <a:cubicBezTo>
                  <a:pt x="7160" y="5695"/>
                  <a:pt x="7104" y="5698"/>
                  <a:pt x="7046" y="5704"/>
                </a:cubicBezTo>
                <a:cubicBezTo>
                  <a:pt x="6812" y="5726"/>
                  <a:pt x="6579" y="5745"/>
                  <a:pt x="6345" y="5751"/>
                </a:cubicBezTo>
                <a:cubicBezTo>
                  <a:pt x="6338" y="5751"/>
                  <a:pt x="6331" y="5751"/>
                  <a:pt x="6323" y="5751"/>
                </a:cubicBezTo>
                <a:cubicBezTo>
                  <a:pt x="6039" y="5751"/>
                  <a:pt x="5831" y="5603"/>
                  <a:pt x="5679" y="5367"/>
                </a:cubicBezTo>
                <a:cubicBezTo>
                  <a:pt x="5601" y="5245"/>
                  <a:pt x="5634" y="5171"/>
                  <a:pt x="5778" y="5151"/>
                </a:cubicBezTo>
                <a:cubicBezTo>
                  <a:pt x="5810" y="5146"/>
                  <a:pt x="5843" y="5144"/>
                  <a:pt x="5875" y="5144"/>
                </a:cubicBezTo>
                <a:cubicBezTo>
                  <a:pt x="5912" y="5144"/>
                  <a:pt x="5949" y="5147"/>
                  <a:pt x="5985" y="5153"/>
                </a:cubicBezTo>
                <a:cubicBezTo>
                  <a:pt x="6164" y="5186"/>
                  <a:pt x="6341" y="5224"/>
                  <a:pt x="6518" y="5267"/>
                </a:cubicBezTo>
                <a:cubicBezTo>
                  <a:pt x="6824" y="5339"/>
                  <a:pt x="7128" y="5431"/>
                  <a:pt x="7442" y="5431"/>
                </a:cubicBezTo>
                <a:cubicBezTo>
                  <a:pt x="7500" y="5431"/>
                  <a:pt x="7559" y="5428"/>
                  <a:pt x="7618" y="5421"/>
                </a:cubicBezTo>
                <a:cubicBezTo>
                  <a:pt x="7650" y="5417"/>
                  <a:pt x="7680" y="5415"/>
                  <a:pt x="7709" y="5415"/>
                </a:cubicBezTo>
                <a:cubicBezTo>
                  <a:pt x="7857" y="5415"/>
                  <a:pt x="7983" y="5461"/>
                  <a:pt x="8111" y="5536"/>
                </a:cubicBezTo>
                <a:cubicBezTo>
                  <a:pt x="8252" y="5621"/>
                  <a:pt x="8392" y="5710"/>
                  <a:pt x="8542" y="5775"/>
                </a:cubicBezTo>
                <a:cubicBezTo>
                  <a:pt x="8586" y="5794"/>
                  <a:pt x="8628" y="5803"/>
                  <a:pt x="8667" y="5803"/>
                </a:cubicBezTo>
                <a:cubicBezTo>
                  <a:pt x="8767" y="5803"/>
                  <a:pt x="8849" y="5743"/>
                  <a:pt x="8893" y="5629"/>
                </a:cubicBezTo>
                <a:cubicBezTo>
                  <a:pt x="8960" y="5457"/>
                  <a:pt x="9015" y="5277"/>
                  <a:pt x="9047" y="5096"/>
                </a:cubicBezTo>
                <a:cubicBezTo>
                  <a:pt x="9100" y="4784"/>
                  <a:pt x="8984" y="4499"/>
                  <a:pt x="8881" y="4211"/>
                </a:cubicBezTo>
                <a:cubicBezTo>
                  <a:pt x="8820" y="4042"/>
                  <a:pt x="8712" y="3922"/>
                  <a:pt x="8554" y="3842"/>
                </a:cubicBezTo>
                <a:cubicBezTo>
                  <a:pt x="8418" y="3772"/>
                  <a:pt x="8282" y="3743"/>
                  <a:pt x="8145" y="3743"/>
                </a:cubicBezTo>
                <a:cubicBezTo>
                  <a:pt x="7979" y="3743"/>
                  <a:pt x="7813" y="3786"/>
                  <a:pt x="7648" y="3851"/>
                </a:cubicBezTo>
                <a:cubicBezTo>
                  <a:pt x="7422" y="3940"/>
                  <a:pt x="7204" y="4047"/>
                  <a:pt x="6976" y="4129"/>
                </a:cubicBezTo>
                <a:cubicBezTo>
                  <a:pt x="6698" y="4229"/>
                  <a:pt x="6416" y="4321"/>
                  <a:pt x="6122" y="4321"/>
                </a:cubicBezTo>
                <a:cubicBezTo>
                  <a:pt x="6043" y="4321"/>
                  <a:pt x="5964" y="4314"/>
                  <a:pt x="5884" y="4299"/>
                </a:cubicBezTo>
                <a:cubicBezTo>
                  <a:pt x="5773" y="4279"/>
                  <a:pt x="5661" y="4229"/>
                  <a:pt x="5568" y="4164"/>
                </a:cubicBezTo>
                <a:cubicBezTo>
                  <a:pt x="5461" y="4089"/>
                  <a:pt x="5472" y="3972"/>
                  <a:pt x="5577" y="3892"/>
                </a:cubicBezTo>
                <a:cubicBezTo>
                  <a:pt x="5614" y="3864"/>
                  <a:pt x="5659" y="3834"/>
                  <a:pt x="5704" y="3830"/>
                </a:cubicBezTo>
                <a:cubicBezTo>
                  <a:pt x="5940" y="3804"/>
                  <a:pt x="6180" y="3760"/>
                  <a:pt x="6416" y="3760"/>
                </a:cubicBezTo>
                <a:cubicBezTo>
                  <a:pt x="6449" y="3760"/>
                  <a:pt x="6482" y="3761"/>
                  <a:pt x="6515" y="3763"/>
                </a:cubicBezTo>
                <a:cubicBezTo>
                  <a:pt x="6614" y="3768"/>
                  <a:pt x="6713" y="3772"/>
                  <a:pt x="6811" y="3772"/>
                </a:cubicBezTo>
                <a:cubicBezTo>
                  <a:pt x="7177" y="3772"/>
                  <a:pt x="7530" y="3722"/>
                  <a:pt x="7870" y="3549"/>
                </a:cubicBezTo>
                <a:cubicBezTo>
                  <a:pt x="8017" y="3474"/>
                  <a:pt x="8163" y="3433"/>
                  <a:pt x="8307" y="3433"/>
                </a:cubicBezTo>
                <a:cubicBezTo>
                  <a:pt x="8482" y="3433"/>
                  <a:pt x="8654" y="3494"/>
                  <a:pt x="8818" y="3631"/>
                </a:cubicBezTo>
                <a:cubicBezTo>
                  <a:pt x="8853" y="3660"/>
                  <a:pt x="8907" y="3666"/>
                  <a:pt x="8973" y="3690"/>
                </a:cubicBezTo>
                <a:cubicBezTo>
                  <a:pt x="8965" y="3607"/>
                  <a:pt x="8973" y="3546"/>
                  <a:pt x="8951" y="3501"/>
                </a:cubicBezTo>
                <a:cubicBezTo>
                  <a:pt x="8873" y="3351"/>
                  <a:pt x="8791" y="3204"/>
                  <a:pt x="8698" y="3063"/>
                </a:cubicBezTo>
                <a:cubicBezTo>
                  <a:pt x="8585" y="2890"/>
                  <a:pt x="8457" y="2727"/>
                  <a:pt x="8340" y="2556"/>
                </a:cubicBezTo>
                <a:cubicBezTo>
                  <a:pt x="8260" y="2438"/>
                  <a:pt x="8194" y="2311"/>
                  <a:pt x="8112" y="2194"/>
                </a:cubicBezTo>
                <a:cubicBezTo>
                  <a:pt x="7924" y="1925"/>
                  <a:pt x="7621" y="1781"/>
                  <a:pt x="7317" y="1781"/>
                </a:cubicBezTo>
                <a:cubicBezTo>
                  <a:pt x="7092" y="1781"/>
                  <a:pt x="6866" y="1860"/>
                  <a:pt x="6689" y="2028"/>
                </a:cubicBezTo>
                <a:cubicBezTo>
                  <a:pt x="6504" y="2205"/>
                  <a:pt x="6366" y="2434"/>
                  <a:pt x="6217" y="2645"/>
                </a:cubicBezTo>
                <a:cubicBezTo>
                  <a:pt x="6086" y="2829"/>
                  <a:pt x="5972" y="3024"/>
                  <a:pt x="5843" y="3209"/>
                </a:cubicBezTo>
                <a:cubicBezTo>
                  <a:pt x="5815" y="3248"/>
                  <a:pt x="5755" y="3265"/>
                  <a:pt x="5710" y="3293"/>
                </a:cubicBezTo>
                <a:cubicBezTo>
                  <a:pt x="5687" y="3240"/>
                  <a:pt x="5650" y="3188"/>
                  <a:pt x="5648" y="3135"/>
                </a:cubicBezTo>
                <a:cubicBezTo>
                  <a:pt x="5643" y="3058"/>
                  <a:pt x="5657" y="2978"/>
                  <a:pt x="5677" y="2903"/>
                </a:cubicBezTo>
                <a:cubicBezTo>
                  <a:pt x="5888" y="2076"/>
                  <a:pt x="6254" y="1327"/>
                  <a:pt x="6811" y="674"/>
                </a:cubicBezTo>
                <a:cubicBezTo>
                  <a:pt x="6942" y="521"/>
                  <a:pt x="7044" y="342"/>
                  <a:pt x="7148" y="169"/>
                </a:cubicBezTo>
                <a:cubicBezTo>
                  <a:pt x="7170" y="131"/>
                  <a:pt x="7163" y="44"/>
                  <a:pt x="7135" y="17"/>
                </a:cubicBezTo>
                <a:cubicBezTo>
                  <a:pt x="7123" y="6"/>
                  <a:pt x="7099" y="1"/>
                  <a:pt x="70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16"/>
          <p:cNvSpPr/>
          <p:nvPr/>
        </p:nvSpPr>
        <p:spPr>
          <a:xfrm rot="7200035">
            <a:off x="889974" y="-156041"/>
            <a:ext cx="1069705" cy="1478976"/>
          </a:xfrm>
          <a:custGeom>
            <a:avLst/>
            <a:gdLst/>
            <a:ahLst/>
            <a:cxnLst/>
            <a:rect l="l" t="t" r="r" b="b"/>
            <a:pathLst>
              <a:path w="9208" h="12731" extrusionOk="0">
                <a:moveTo>
                  <a:pt x="5800" y="0"/>
                </a:moveTo>
                <a:cubicBezTo>
                  <a:pt x="5377" y="415"/>
                  <a:pt x="4964" y="816"/>
                  <a:pt x="4719" y="1354"/>
                </a:cubicBezTo>
                <a:cubicBezTo>
                  <a:pt x="4494" y="1844"/>
                  <a:pt x="4482" y="2334"/>
                  <a:pt x="4723" y="2824"/>
                </a:cubicBezTo>
                <a:cubicBezTo>
                  <a:pt x="4804" y="2990"/>
                  <a:pt x="4890" y="3154"/>
                  <a:pt x="4961" y="3324"/>
                </a:cubicBezTo>
                <a:cubicBezTo>
                  <a:pt x="5132" y="3735"/>
                  <a:pt x="5095" y="4132"/>
                  <a:pt x="4869" y="4520"/>
                </a:cubicBezTo>
                <a:cubicBezTo>
                  <a:pt x="4824" y="3101"/>
                  <a:pt x="3908" y="2259"/>
                  <a:pt x="2890" y="1455"/>
                </a:cubicBezTo>
                <a:cubicBezTo>
                  <a:pt x="2862" y="1519"/>
                  <a:pt x="2841" y="1558"/>
                  <a:pt x="2831" y="1599"/>
                </a:cubicBezTo>
                <a:cubicBezTo>
                  <a:pt x="2643" y="2449"/>
                  <a:pt x="2849" y="3191"/>
                  <a:pt x="3475" y="3797"/>
                </a:cubicBezTo>
                <a:cubicBezTo>
                  <a:pt x="3707" y="4022"/>
                  <a:pt x="3983" y="4201"/>
                  <a:pt x="4224" y="4417"/>
                </a:cubicBezTo>
                <a:cubicBezTo>
                  <a:pt x="4720" y="4860"/>
                  <a:pt x="4833" y="5517"/>
                  <a:pt x="4518" y="6038"/>
                </a:cubicBezTo>
                <a:cubicBezTo>
                  <a:pt x="4472" y="6027"/>
                  <a:pt x="4433" y="6021"/>
                  <a:pt x="4399" y="6021"/>
                </a:cubicBezTo>
                <a:cubicBezTo>
                  <a:pt x="4288" y="6021"/>
                  <a:pt x="4237" y="6087"/>
                  <a:pt x="4212" y="6247"/>
                </a:cubicBezTo>
                <a:cubicBezTo>
                  <a:pt x="4196" y="6350"/>
                  <a:pt x="4192" y="6457"/>
                  <a:pt x="4183" y="6562"/>
                </a:cubicBezTo>
                <a:cubicBezTo>
                  <a:pt x="4161" y="6558"/>
                  <a:pt x="4139" y="6556"/>
                  <a:pt x="4118" y="6553"/>
                </a:cubicBezTo>
                <a:cubicBezTo>
                  <a:pt x="3837" y="5097"/>
                  <a:pt x="2818" y="4244"/>
                  <a:pt x="1632" y="3461"/>
                </a:cubicBezTo>
                <a:lnTo>
                  <a:pt x="1632" y="3461"/>
                </a:lnTo>
                <a:cubicBezTo>
                  <a:pt x="1602" y="4053"/>
                  <a:pt x="1605" y="4584"/>
                  <a:pt x="1742" y="5107"/>
                </a:cubicBezTo>
                <a:cubicBezTo>
                  <a:pt x="1894" y="5688"/>
                  <a:pt x="2244" y="6080"/>
                  <a:pt x="2830" y="6251"/>
                </a:cubicBezTo>
                <a:cubicBezTo>
                  <a:pt x="2988" y="6297"/>
                  <a:pt x="3146" y="6350"/>
                  <a:pt x="3299" y="6412"/>
                </a:cubicBezTo>
                <a:cubicBezTo>
                  <a:pt x="3574" y="6523"/>
                  <a:pt x="3768" y="6715"/>
                  <a:pt x="3850" y="7005"/>
                </a:cubicBezTo>
                <a:cubicBezTo>
                  <a:pt x="4025" y="7615"/>
                  <a:pt x="3743" y="8084"/>
                  <a:pt x="3413" y="8510"/>
                </a:cubicBezTo>
                <a:cubicBezTo>
                  <a:pt x="3318" y="8458"/>
                  <a:pt x="3222" y="8372"/>
                  <a:pt x="3168" y="8372"/>
                </a:cubicBezTo>
                <a:cubicBezTo>
                  <a:pt x="3162" y="8372"/>
                  <a:pt x="3156" y="8373"/>
                  <a:pt x="3151" y="8375"/>
                </a:cubicBezTo>
                <a:cubicBezTo>
                  <a:pt x="3056" y="8420"/>
                  <a:pt x="2970" y="8523"/>
                  <a:pt x="2925" y="8622"/>
                </a:cubicBezTo>
                <a:cubicBezTo>
                  <a:pt x="2884" y="8714"/>
                  <a:pt x="2896" y="8833"/>
                  <a:pt x="2898" y="8940"/>
                </a:cubicBezTo>
                <a:cubicBezTo>
                  <a:pt x="2901" y="9067"/>
                  <a:pt x="2924" y="9193"/>
                  <a:pt x="2927" y="9320"/>
                </a:cubicBezTo>
                <a:cubicBezTo>
                  <a:pt x="2934" y="9589"/>
                  <a:pt x="2818" y="9791"/>
                  <a:pt x="2559" y="9957"/>
                </a:cubicBezTo>
                <a:cubicBezTo>
                  <a:pt x="2512" y="9647"/>
                  <a:pt x="2466" y="9365"/>
                  <a:pt x="2431" y="9083"/>
                </a:cubicBezTo>
                <a:cubicBezTo>
                  <a:pt x="2364" y="8547"/>
                  <a:pt x="2346" y="8002"/>
                  <a:pt x="2230" y="7477"/>
                </a:cubicBezTo>
                <a:cubicBezTo>
                  <a:pt x="2034" y="6577"/>
                  <a:pt x="1443" y="5924"/>
                  <a:pt x="749" y="5360"/>
                </a:cubicBezTo>
                <a:cubicBezTo>
                  <a:pt x="629" y="5263"/>
                  <a:pt x="500" y="5137"/>
                  <a:pt x="349" y="5137"/>
                </a:cubicBezTo>
                <a:cubicBezTo>
                  <a:pt x="304" y="5137"/>
                  <a:pt x="257" y="5148"/>
                  <a:pt x="208" y="5174"/>
                </a:cubicBezTo>
                <a:cubicBezTo>
                  <a:pt x="0" y="5286"/>
                  <a:pt x="14" y="5527"/>
                  <a:pt x="46" y="5725"/>
                </a:cubicBezTo>
                <a:cubicBezTo>
                  <a:pt x="125" y="6226"/>
                  <a:pt x="184" y="6736"/>
                  <a:pt x="335" y="7218"/>
                </a:cubicBezTo>
                <a:cubicBezTo>
                  <a:pt x="584" y="8008"/>
                  <a:pt x="1075" y="8587"/>
                  <a:pt x="1946" y="8752"/>
                </a:cubicBezTo>
                <a:cubicBezTo>
                  <a:pt x="2007" y="8765"/>
                  <a:pt x="2071" y="8850"/>
                  <a:pt x="2103" y="8917"/>
                </a:cubicBezTo>
                <a:cubicBezTo>
                  <a:pt x="2324" y="9393"/>
                  <a:pt x="2337" y="9888"/>
                  <a:pt x="2210" y="10390"/>
                </a:cubicBezTo>
                <a:cubicBezTo>
                  <a:pt x="2046" y="11037"/>
                  <a:pt x="1705" y="11595"/>
                  <a:pt x="1311" y="12124"/>
                </a:cubicBezTo>
                <a:cubicBezTo>
                  <a:pt x="1172" y="12309"/>
                  <a:pt x="1027" y="12490"/>
                  <a:pt x="883" y="12677"/>
                </a:cubicBezTo>
                <a:cubicBezTo>
                  <a:pt x="960" y="12713"/>
                  <a:pt x="1035" y="12731"/>
                  <a:pt x="1105" y="12731"/>
                </a:cubicBezTo>
                <a:cubicBezTo>
                  <a:pt x="1260" y="12731"/>
                  <a:pt x="1396" y="12645"/>
                  <a:pt x="1498" y="12480"/>
                </a:cubicBezTo>
                <a:cubicBezTo>
                  <a:pt x="1691" y="12166"/>
                  <a:pt x="1855" y="11831"/>
                  <a:pt x="2071" y="11535"/>
                </a:cubicBezTo>
                <a:cubicBezTo>
                  <a:pt x="2340" y="11166"/>
                  <a:pt x="2642" y="10931"/>
                  <a:pt x="3050" y="10931"/>
                </a:cubicBezTo>
                <a:cubicBezTo>
                  <a:pt x="3188" y="10931"/>
                  <a:pt x="3339" y="10958"/>
                  <a:pt x="3505" y="11017"/>
                </a:cubicBezTo>
                <a:cubicBezTo>
                  <a:pt x="3864" y="11143"/>
                  <a:pt x="4217" y="11291"/>
                  <a:pt x="4566" y="11443"/>
                </a:cubicBezTo>
                <a:cubicBezTo>
                  <a:pt x="4992" y="11628"/>
                  <a:pt x="5418" y="11730"/>
                  <a:pt x="5849" y="11730"/>
                </a:cubicBezTo>
                <a:cubicBezTo>
                  <a:pt x="6196" y="11730"/>
                  <a:pt x="6546" y="11664"/>
                  <a:pt x="6901" y="11524"/>
                </a:cubicBezTo>
                <a:cubicBezTo>
                  <a:pt x="7563" y="11263"/>
                  <a:pt x="8131" y="10863"/>
                  <a:pt x="8673" y="10417"/>
                </a:cubicBezTo>
                <a:cubicBezTo>
                  <a:pt x="8840" y="10280"/>
                  <a:pt x="8997" y="10130"/>
                  <a:pt x="9156" y="9988"/>
                </a:cubicBezTo>
                <a:cubicBezTo>
                  <a:pt x="8840" y="9963"/>
                  <a:pt x="8533" y="9979"/>
                  <a:pt x="8251" y="9906"/>
                </a:cubicBezTo>
                <a:cubicBezTo>
                  <a:pt x="7637" y="9745"/>
                  <a:pt x="7036" y="9533"/>
                  <a:pt x="6427" y="9351"/>
                </a:cubicBezTo>
                <a:cubicBezTo>
                  <a:pt x="6139" y="9266"/>
                  <a:pt x="5850" y="9205"/>
                  <a:pt x="5561" y="9205"/>
                </a:cubicBezTo>
                <a:cubicBezTo>
                  <a:pt x="5326" y="9205"/>
                  <a:pt x="5092" y="9245"/>
                  <a:pt x="4858" y="9344"/>
                </a:cubicBezTo>
                <a:cubicBezTo>
                  <a:pt x="4514" y="9489"/>
                  <a:pt x="4256" y="9740"/>
                  <a:pt x="4016" y="10017"/>
                </a:cubicBezTo>
                <a:cubicBezTo>
                  <a:pt x="3631" y="10461"/>
                  <a:pt x="3102" y="10628"/>
                  <a:pt x="2554" y="10769"/>
                </a:cubicBezTo>
                <a:cubicBezTo>
                  <a:pt x="2745" y="10359"/>
                  <a:pt x="3008" y="10023"/>
                  <a:pt x="3430" y="9836"/>
                </a:cubicBezTo>
                <a:cubicBezTo>
                  <a:pt x="3511" y="9800"/>
                  <a:pt x="3605" y="9778"/>
                  <a:pt x="3670" y="9723"/>
                </a:cubicBezTo>
                <a:cubicBezTo>
                  <a:pt x="3716" y="9683"/>
                  <a:pt x="3723" y="9599"/>
                  <a:pt x="3749" y="9534"/>
                </a:cubicBezTo>
                <a:cubicBezTo>
                  <a:pt x="3684" y="9511"/>
                  <a:pt x="3620" y="9474"/>
                  <a:pt x="3555" y="9469"/>
                </a:cubicBezTo>
                <a:cubicBezTo>
                  <a:pt x="3553" y="9469"/>
                  <a:pt x="3552" y="9469"/>
                  <a:pt x="3550" y="9469"/>
                </a:cubicBezTo>
                <a:cubicBezTo>
                  <a:pt x="3501" y="9469"/>
                  <a:pt x="3449" y="9507"/>
                  <a:pt x="3399" y="9526"/>
                </a:cubicBezTo>
                <a:cubicBezTo>
                  <a:pt x="3389" y="9514"/>
                  <a:pt x="3378" y="9501"/>
                  <a:pt x="3369" y="9489"/>
                </a:cubicBezTo>
                <a:cubicBezTo>
                  <a:pt x="3475" y="9347"/>
                  <a:pt x="3570" y="9196"/>
                  <a:pt x="3688" y="9067"/>
                </a:cubicBezTo>
                <a:cubicBezTo>
                  <a:pt x="4137" y="8581"/>
                  <a:pt x="4643" y="8213"/>
                  <a:pt x="5318" y="8213"/>
                </a:cubicBezTo>
                <a:cubicBezTo>
                  <a:pt x="5383" y="8213"/>
                  <a:pt x="5449" y="8216"/>
                  <a:pt x="5517" y="8223"/>
                </a:cubicBezTo>
                <a:cubicBezTo>
                  <a:pt x="5687" y="8241"/>
                  <a:pt x="5860" y="8234"/>
                  <a:pt x="6032" y="8237"/>
                </a:cubicBezTo>
                <a:cubicBezTo>
                  <a:pt x="6058" y="8238"/>
                  <a:pt x="6083" y="8238"/>
                  <a:pt x="6109" y="8238"/>
                </a:cubicBezTo>
                <a:cubicBezTo>
                  <a:pt x="6766" y="8238"/>
                  <a:pt x="7360" y="8052"/>
                  <a:pt x="7860" y="7603"/>
                </a:cubicBezTo>
                <a:cubicBezTo>
                  <a:pt x="8261" y="7244"/>
                  <a:pt x="8587" y="6822"/>
                  <a:pt x="8861" y="6360"/>
                </a:cubicBezTo>
                <a:cubicBezTo>
                  <a:pt x="8973" y="6173"/>
                  <a:pt x="9084" y="5986"/>
                  <a:pt x="9207" y="5779"/>
                </a:cubicBezTo>
                <a:cubicBezTo>
                  <a:pt x="8796" y="5727"/>
                  <a:pt x="8395" y="5687"/>
                  <a:pt x="8000" y="5687"/>
                </a:cubicBezTo>
                <a:cubicBezTo>
                  <a:pt x="7615" y="5687"/>
                  <a:pt x="7235" y="5725"/>
                  <a:pt x="6859" y="5826"/>
                </a:cubicBezTo>
                <a:cubicBezTo>
                  <a:pt x="6257" y="5986"/>
                  <a:pt x="5757" y="6302"/>
                  <a:pt x="5413" y="6846"/>
                </a:cubicBezTo>
                <a:cubicBezTo>
                  <a:pt x="5235" y="7129"/>
                  <a:pt x="5028" y="7398"/>
                  <a:pt x="4810" y="7653"/>
                </a:cubicBezTo>
                <a:cubicBezTo>
                  <a:pt x="4648" y="7843"/>
                  <a:pt x="4429" y="7959"/>
                  <a:pt x="4163" y="7968"/>
                </a:cubicBezTo>
                <a:cubicBezTo>
                  <a:pt x="4218" y="7621"/>
                  <a:pt x="4403" y="7314"/>
                  <a:pt x="4689" y="7080"/>
                </a:cubicBezTo>
                <a:cubicBezTo>
                  <a:pt x="4768" y="7016"/>
                  <a:pt x="4848" y="6952"/>
                  <a:pt x="4916" y="6878"/>
                </a:cubicBezTo>
                <a:cubicBezTo>
                  <a:pt x="4944" y="6848"/>
                  <a:pt x="4962" y="6782"/>
                  <a:pt x="4947" y="6750"/>
                </a:cubicBezTo>
                <a:cubicBezTo>
                  <a:pt x="4930" y="6712"/>
                  <a:pt x="4873" y="6678"/>
                  <a:pt x="4830" y="6674"/>
                </a:cubicBezTo>
                <a:cubicBezTo>
                  <a:pt x="4825" y="6673"/>
                  <a:pt x="4820" y="6673"/>
                  <a:pt x="4815" y="6673"/>
                </a:cubicBezTo>
                <a:cubicBezTo>
                  <a:pt x="4767" y="6673"/>
                  <a:pt x="4712" y="6697"/>
                  <a:pt x="4603" y="6723"/>
                </a:cubicBezTo>
                <a:cubicBezTo>
                  <a:pt x="4709" y="6564"/>
                  <a:pt x="4764" y="6417"/>
                  <a:pt x="4871" y="6338"/>
                </a:cubicBezTo>
                <a:cubicBezTo>
                  <a:pt x="5087" y="6178"/>
                  <a:pt x="5319" y="6020"/>
                  <a:pt x="5567" y="5922"/>
                </a:cubicBezTo>
                <a:cubicBezTo>
                  <a:pt x="6447" y="5576"/>
                  <a:pt x="7132" y="5047"/>
                  <a:pt x="7405" y="4099"/>
                </a:cubicBezTo>
                <a:cubicBezTo>
                  <a:pt x="7500" y="3770"/>
                  <a:pt x="7585" y="3438"/>
                  <a:pt x="7658" y="3102"/>
                </a:cubicBezTo>
                <a:cubicBezTo>
                  <a:pt x="7674" y="3029"/>
                  <a:pt x="7640" y="2898"/>
                  <a:pt x="7588" y="2868"/>
                </a:cubicBezTo>
                <a:cubicBezTo>
                  <a:pt x="7563" y="2855"/>
                  <a:pt x="7531" y="2849"/>
                  <a:pt x="7497" y="2849"/>
                </a:cubicBezTo>
                <a:cubicBezTo>
                  <a:pt x="7439" y="2849"/>
                  <a:pt x="7374" y="2865"/>
                  <a:pt x="7324" y="2885"/>
                </a:cubicBezTo>
                <a:cubicBezTo>
                  <a:pt x="7225" y="2924"/>
                  <a:pt x="7128" y="2987"/>
                  <a:pt x="7055" y="3063"/>
                </a:cubicBezTo>
                <a:cubicBezTo>
                  <a:pt x="6628" y="3515"/>
                  <a:pt x="6194" y="3962"/>
                  <a:pt x="5794" y="4437"/>
                </a:cubicBezTo>
                <a:cubicBezTo>
                  <a:pt x="5632" y="4630"/>
                  <a:pt x="5546" y="4889"/>
                  <a:pt x="5435" y="5120"/>
                </a:cubicBezTo>
                <a:cubicBezTo>
                  <a:pt x="5341" y="5314"/>
                  <a:pt x="5271" y="5520"/>
                  <a:pt x="5167" y="5707"/>
                </a:cubicBezTo>
                <a:cubicBezTo>
                  <a:pt x="5114" y="5800"/>
                  <a:pt x="5005" y="5861"/>
                  <a:pt x="4921" y="5937"/>
                </a:cubicBezTo>
                <a:cubicBezTo>
                  <a:pt x="4901" y="5923"/>
                  <a:pt x="4881" y="5910"/>
                  <a:pt x="4861" y="5896"/>
                </a:cubicBezTo>
                <a:cubicBezTo>
                  <a:pt x="4884" y="5722"/>
                  <a:pt x="4896" y="5545"/>
                  <a:pt x="4932" y="5373"/>
                </a:cubicBezTo>
                <a:cubicBezTo>
                  <a:pt x="5052" y="4792"/>
                  <a:pt x="5350" y="4284"/>
                  <a:pt x="5616" y="3764"/>
                </a:cubicBezTo>
                <a:cubicBezTo>
                  <a:pt x="5870" y="3268"/>
                  <a:pt x="6080" y="2764"/>
                  <a:pt x="6148" y="2203"/>
                </a:cubicBezTo>
                <a:cubicBezTo>
                  <a:pt x="6241" y="1440"/>
                  <a:pt x="6002" y="736"/>
                  <a:pt x="58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16"/>
          <p:cNvSpPr/>
          <p:nvPr/>
        </p:nvSpPr>
        <p:spPr>
          <a:xfrm rot="5943706">
            <a:off x="-35938" y="577291"/>
            <a:ext cx="1277404" cy="1571197"/>
          </a:xfrm>
          <a:custGeom>
            <a:avLst/>
            <a:gdLst/>
            <a:ahLst/>
            <a:cxnLst/>
            <a:rect l="l" t="t" r="r" b="b"/>
            <a:pathLst>
              <a:path w="10996" h="13525" extrusionOk="0">
                <a:moveTo>
                  <a:pt x="10427" y="939"/>
                </a:moveTo>
                <a:cubicBezTo>
                  <a:pt x="10433" y="944"/>
                  <a:pt x="10439" y="950"/>
                  <a:pt x="10445" y="955"/>
                </a:cubicBezTo>
                <a:cubicBezTo>
                  <a:pt x="10269" y="1168"/>
                  <a:pt x="10097" y="1384"/>
                  <a:pt x="9917" y="1593"/>
                </a:cubicBezTo>
                <a:cubicBezTo>
                  <a:pt x="9117" y="2525"/>
                  <a:pt x="8201" y="3325"/>
                  <a:pt x="7158" y="3971"/>
                </a:cubicBezTo>
                <a:cubicBezTo>
                  <a:pt x="6592" y="4321"/>
                  <a:pt x="6019" y="4663"/>
                  <a:pt x="5431" y="4974"/>
                </a:cubicBezTo>
                <a:cubicBezTo>
                  <a:pt x="4388" y="5525"/>
                  <a:pt x="3475" y="6239"/>
                  <a:pt x="2688" y="7111"/>
                </a:cubicBezTo>
                <a:cubicBezTo>
                  <a:pt x="2278" y="7565"/>
                  <a:pt x="1907" y="8055"/>
                  <a:pt x="1519" y="8529"/>
                </a:cubicBezTo>
                <a:cubicBezTo>
                  <a:pt x="1502" y="8549"/>
                  <a:pt x="1487" y="8569"/>
                  <a:pt x="1449" y="8576"/>
                </a:cubicBezTo>
                <a:cubicBezTo>
                  <a:pt x="1555" y="8398"/>
                  <a:pt x="1657" y="8217"/>
                  <a:pt x="1767" y="8041"/>
                </a:cubicBezTo>
                <a:cubicBezTo>
                  <a:pt x="2442" y="6961"/>
                  <a:pt x="3297" y="6048"/>
                  <a:pt x="4350" y="5332"/>
                </a:cubicBezTo>
                <a:cubicBezTo>
                  <a:pt x="4878" y="4973"/>
                  <a:pt x="5432" y="4652"/>
                  <a:pt x="5985" y="4331"/>
                </a:cubicBezTo>
                <a:cubicBezTo>
                  <a:pt x="6666" y="3935"/>
                  <a:pt x="7368" y="3574"/>
                  <a:pt x="7999" y="3097"/>
                </a:cubicBezTo>
                <a:cubicBezTo>
                  <a:pt x="8748" y="2531"/>
                  <a:pt x="9450" y="1912"/>
                  <a:pt x="10116" y="1250"/>
                </a:cubicBezTo>
                <a:cubicBezTo>
                  <a:pt x="10219" y="1146"/>
                  <a:pt x="10323" y="1042"/>
                  <a:pt x="10427" y="939"/>
                </a:cubicBezTo>
                <a:close/>
                <a:moveTo>
                  <a:pt x="10867" y="1"/>
                </a:moveTo>
                <a:cubicBezTo>
                  <a:pt x="10836" y="1"/>
                  <a:pt x="10799" y="17"/>
                  <a:pt x="10759" y="49"/>
                </a:cubicBezTo>
                <a:cubicBezTo>
                  <a:pt x="10701" y="96"/>
                  <a:pt x="10647" y="152"/>
                  <a:pt x="10598" y="208"/>
                </a:cubicBezTo>
                <a:cubicBezTo>
                  <a:pt x="10384" y="455"/>
                  <a:pt x="10119" y="602"/>
                  <a:pt x="9796" y="651"/>
                </a:cubicBezTo>
                <a:cubicBezTo>
                  <a:pt x="9450" y="704"/>
                  <a:pt x="9104" y="759"/>
                  <a:pt x="8758" y="821"/>
                </a:cubicBezTo>
                <a:cubicBezTo>
                  <a:pt x="8439" y="876"/>
                  <a:pt x="8118" y="924"/>
                  <a:pt x="7822" y="1068"/>
                </a:cubicBezTo>
                <a:cubicBezTo>
                  <a:pt x="7667" y="1143"/>
                  <a:pt x="7581" y="1264"/>
                  <a:pt x="7571" y="1434"/>
                </a:cubicBezTo>
                <a:cubicBezTo>
                  <a:pt x="7563" y="1598"/>
                  <a:pt x="7560" y="1762"/>
                  <a:pt x="7560" y="1925"/>
                </a:cubicBezTo>
                <a:cubicBezTo>
                  <a:pt x="7561" y="2228"/>
                  <a:pt x="7549" y="2527"/>
                  <a:pt x="7424" y="2810"/>
                </a:cubicBezTo>
                <a:cubicBezTo>
                  <a:pt x="7399" y="2866"/>
                  <a:pt x="7366" y="2918"/>
                  <a:pt x="7337" y="2972"/>
                </a:cubicBezTo>
                <a:cubicBezTo>
                  <a:pt x="7317" y="2943"/>
                  <a:pt x="7321" y="2925"/>
                  <a:pt x="7322" y="2906"/>
                </a:cubicBezTo>
                <a:cubicBezTo>
                  <a:pt x="7340" y="2588"/>
                  <a:pt x="7360" y="2270"/>
                  <a:pt x="7377" y="1950"/>
                </a:cubicBezTo>
                <a:cubicBezTo>
                  <a:pt x="7384" y="1803"/>
                  <a:pt x="7388" y="1655"/>
                  <a:pt x="7390" y="1507"/>
                </a:cubicBezTo>
                <a:cubicBezTo>
                  <a:pt x="7392" y="1419"/>
                  <a:pt x="7386" y="1330"/>
                  <a:pt x="7384" y="1242"/>
                </a:cubicBezTo>
                <a:cubicBezTo>
                  <a:pt x="7294" y="1261"/>
                  <a:pt x="7196" y="1265"/>
                  <a:pt x="7114" y="1303"/>
                </a:cubicBezTo>
                <a:cubicBezTo>
                  <a:pt x="6536" y="1576"/>
                  <a:pt x="5997" y="1915"/>
                  <a:pt x="5489" y="2301"/>
                </a:cubicBezTo>
                <a:cubicBezTo>
                  <a:pt x="5367" y="2394"/>
                  <a:pt x="5295" y="2516"/>
                  <a:pt x="5279" y="2667"/>
                </a:cubicBezTo>
                <a:cubicBezTo>
                  <a:pt x="5254" y="2894"/>
                  <a:pt x="5231" y="3121"/>
                  <a:pt x="5215" y="3348"/>
                </a:cubicBezTo>
                <a:cubicBezTo>
                  <a:pt x="5192" y="3652"/>
                  <a:pt x="5204" y="3960"/>
                  <a:pt x="5089" y="4250"/>
                </a:cubicBezTo>
                <a:cubicBezTo>
                  <a:pt x="5013" y="4441"/>
                  <a:pt x="4907" y="4613"/>
                  <a:pt x="4779" y="4737"/>
                </a:cubicBezTo>
                <a:cubicBezTo>
                  <a:pt x="4828" y="4523"/>
                  <a:pt x="4914" y="4291"/>
                  <a:pt x="4924" y="4057"/>
                </a:cubicBezTo>
                <a:cubicBezTo>
                  <a:pt x="4940" y="3700"/>
                  <a:pt x="5001" y="3353"/>
                  <a:pt x="5073" y="3007"/>
                </a:cubicBezTo>
                <a:cubicBezTo>
                  <a:pt x="5103" y="2866"/>
                  <a:pt x="5125" y="2721"/>
                  <a:pt x="5129" y="2577"/>
                </a:cubicBezTo>
                <a:cubicBezTo>
                  <a:pt x="5132" y="2478"/>
                  <a:pt x="5098" y="2428"/>
                  <a:pt x="5034" y="2428"/>
                </a:cubicBezTo>
                <a:cubicBezTo>
                  <a:pt x="5005" y="2428"/>
                  <a:pt x="4970" y="2439"/>
                  <a:pt x="4929" y="2460"/>
                </a:cubicBezTo>
                <a:cubicBezTo>
                  <a:pt x="4853" y="2500"/>
                  <a:pt x="4782" y="2555"/>
                  <a:pt x="4710" y="2604"/>
                </a:cubicBezTo>
                <a:cubicBezTo>
                  <a:pt x="4391" y="2827"/>
                  <a:pt x="4068" y="3044"/>
                  <a:pt x="3755" y="3275"/>
                </a:cubicBezTo>
                <a:cubicBezTo>
                  <a:pt x="3456" y="3495"/>
                  <a:pt x="3332" y="3792"/>
                  <a:pt x="3402" y="4165"/>
                </a:cubicBezTo>
                <a:cubicBezTo>
                  <a:pt x="3444" y="4390"/>
                  <a:pt x="3484" y="4615"/>
                  <a:pt x="3511" y="4842"/>
                </a:cubicBezTo>
                <a:cubicBezTo>
                  <a:pt x="3541" y="5097"/>
                  <a:pt x="3514" y="5347"/>
                  <a:pt x="3362" y="5574"/>
                </a:cubicBezTo>
                <a:cubicBezTo>
                  <a:pt x="3490" y="4969"/>
                  <a:pt x="3238" y="4383"/>
                  <a:pt x="3295" y="3773"/>
                </a:cubicBezTo>
                <a:lnTo>
                  <a:pt x="3295" y="3773"/>
                </a:lnTo>
                <a:cubicBezTo>
                  <a:pt x="3043" y="3815"/>
                  <a:pt x="2891" y="3974"/>
                  <a:pt x="2779" y="4168"/>
                </a:cubicBezTo>
                <a:cubicBezTo>
                  <a:pt x="2677" y="4345"/>
                  <a:pt x="2535" y="4473"/>
                  <a:pt x="2372" y="4591"/>
                </a:cubicBezTo>
                <a:cubicBezTo>
                  <a:pt x="1702" y="5078"/>
                  <a:pt x="1354" y="5931"/>
                  <a:pt x="1569" y="6773"/>
                </a:cubicBezTo>
                <a:cubicBezTo>
                  <a:pt x="1624" y="6984"/>
                  <a:pt x="1641" y="7207"/>
                  <a:pt x="1658" y="7426"/>
                </a:cubicBezTo>
                <a:cubicBezTo>
                  <a:pt x="1667" y="7553"/>
                  <a:pt x="1641" y="7682"/>
                  <a:pt x="1631" y="7812"/>
                </a:cubicBezTo>
                <a:cubicBezTo>
                  <a:pt x="1622" y="7811"/>
                  <a:pt x="1612" y="7811"/>
                  <a:pt x="1604" y="7810"/>
                </a:cubicBezTo>
                <a:cubicBezTo>
                  <a:pt x="1601" y="7780"/>
                  <a:pt x="1601" y="7751"/>
                  <a:pt x="1596" y="7722"/>
                </a:cubicBezTo>
                <a:cubicBezTo>
                  <a:pt x="1549" y="7471"/>
                  <a:pt x="1523" y="7215"/>
                  <a:pt x="1453" y="6972"/>
                </a:cubicBezTo>
                <a:cubicBezTo>
                  <a:pt x="1337" y="6577"/>
                  <a:pt x="1135" y="6203"/>
                  <a:pt x="1214" y="5760"/>
                </a:cubicBezTo>
                <a:lnTo>
                  <a:pt x="1214" y="5760"/>
                </a:lnTo>
                <a:cubicBezTo>
                  <a:pt x="1182" y="5769"/>
                  <a:pt x="1162" y="5769"/>
                  <a:pt x="1148" y="5778"/>
                </a:cubicBezTo>
                <a:cubicBezTo>
                  <a:pt x="916" y="5923"/>
                  <a:pt x="725" y="6364"/>
                  <a:pt x="793" y="6633"/>
                </a:cubicBezTo>
                <a:cubicBezTo>
                  <a:pt x="837" y="6801"/>
                  <a:pt x="911" y="6962"/>
                  <a:pt x="970" y="7127"/>
                </a:cubicBezTo>
                <a:cubicBezTo>
                  <a:pt x="1031" y="7299"/>
                  <a:pt x="1089" y="7472"/>
                  <a:pt x="1149" y="7645"/>
                </a:cubicBezTo>
                <a:lnTo>
                  <a:pt x="1112" y="7660"/>
                </a:lnTo>
                <a:cubicBezTo>
                  <a:pt x="1008" y="7488"/>
                  <a:pt x="881" y="7325"/>
                  <a:pt x="806" y="7142"/>
                </a:cubicBezTo>
                <a:cubicBezTo>
                  <a:pt x="732" y="6960"/>
                  <a:pt x="713" y="6756"/>
                  <a:pt x="668" y="6556"/>
                </a:cubicBezTo>
                <a:cubicBezTo>
                  <a:pt x="649" y="6569"/>
                  <a:pt x="625" y="6581"/>
                  <a:pt x="609" y="6600"/>
                </a:cubicBezTo>
                <a:cubicBezTo>
                  <a:pt x="425" y="6834"/>
                  <a:pt x="257" y="7079"/>
                  <a:pt x="159" y="7363"/>
                </a:cubicBezTo>
                <a:cubicBezTo>
                  <a:pt x="41" y="7699"/>
                  <a:pt x="61" y="8010"/>
                  <a:pt x="324" y="8285"/>
                </a:cubicBezTo>
                <a:cubicBezTo>
                  <a:pt x="432" y="8396"/>
                  <a:pt x="521" y="8529"/>
                  <a:pt x="598" y="8664"/>
                </a:cubicBezTo>
                <a:cubicBezTo>
                  <a:pt x="797" y="9013"/>
                  <a:pt x="835" y="9373"/>
                  <a:pt x="649" y="9745"/>
                </a:cubicBezTo>
                <a:cubicBezTo>
                  <a:pt x="448" y="10146"/>
                  <a:pt x="284" y="10559"/>
                  <a:pt x="185" y="10997"/>
                </a:cubicBezTo>
                <a:cubicBezTo>
                  <a:pt x="1" y="11809"/>
                  <a:pt x="22" y="12608"/>
                  <a:pt x="323" y="13391"/>
                </a:cubicBezTo>
                <a:cubicBezTo>
                  <a:pt x="340" y="13437"/>
                  <a:pt x="370" y="13480"/>
                  <a:pt x="394" y="13525"/>
                </a:cubicBezTo>
                <a:cubicBezTo>
                  <a:pt x="410" y="13521"/>
                  <a:pt x="427" y="13518"/>
                  <a:pt x="442" y="13514"/>
                </a:cubicBezTo>
                <a:cubicBezTo>
                  <a:pt x="432" y="13341"/>
                  <a:pt x="436" y="13167"/>
                  <a:pt x="410" y="12997"/>
                </a:cubicBezTo>
                <a:cubicBezTo>
                  <a:pt x="302" y="12316"/>
                  <a:pt x="268" y="11639"/>
                  <a:pt x="378" y="10952"/>
                </a:cubicBezTo>
                <a:cubicBezTo>
                  <a:pt x="489" y="10255"/>
                  <a:pt x="1149" y="9560"/>
                  <a:pt x="1916" y="9560"/>
                </a:cubicBezTo>
                <a:cubicBezTo>
                  <a:pt x="2040" y="9560"/>
                  <a:pt x="2167" y="9578"/>
                  <a:pt x="2294" y="9617"/>
                </a:cubicBezTo>
                <a:cubicBezTo>
                  <a:pt x="2414" y="9654"/>
                  <a:pt x="2534" y="9672"/>
                  <a:pt x="2653" y="9672"/>
                </a:cubicBezTo>
                <a:cubicBezTo>
                  <a:pt x="2952" y="9672"/>
                  <a:pt x="3241" y="9560"/>
                  <a:pt x="3491" y="9357"/>
                </a:cubicBezTo>
                <a:cubicBezTo>
                  <a:pt x="3704" y="9184"/>
                  <a:pt x="3889" y="8973"/>
                  <a:pt x="4075" y="8767"/>
                </a:cubicBezTo>
                <a:cubicBezTo>
                  <a:pt x="4178" y="8653"/>
                  <a:pt x="4254" y="8513"/>
                  <a:pt x="4342" y="8384"/>
                </a:cubicBezTo>
                <a:cubicBezTo>
                  <a:pt x="4335" y="8377"/>
                  <a:pt x="4327" y="8369"/>
                  <a:pt x="4320" y="8361"/>
                </a:cubicBezTo>
                <a:cubicBezTo>
                  <a:pt x="4171" y="8426"/>
                  <a:pt x="4019" y="8486"/>
                  <a:pt x="3872" y="8556"/>
                </a:cubicBezTo>
                <a:cubicBezTo>
                  <a:pt x="3785" y="8597"/>
                  <a:pt x="3697" y="8618"/>
                  <a:pt x="3608" y="8618"/>
                </a:cubicBezTo>
                <a:cubicBezTo>
                  <a:pt x="3545" y="8618"/>
                  <a:pt x="3481" y="8607"/>
                  <a:pt x="3416" y="8584"/>
                </a:cubicBezTo>
                <a:cubicBezTo>
                  <a:pt x="3072" y="8463"/>
                  <a:pt x="2729" y="8337"/>
                  <a:pt x="2385" y="8214"/>
                </a:cubicBezTo>
                <a:cubicBezTo>
                  <a:pt x="2387" y="8208"/>
                  <a:pt x="2389" y="8203"/>
                  <a:pt x="2390" y="8197"/>
                </a:cubicBezTo>
                <a:cubicBezTo>
                  <a:pt x="2641" y="8242"/>
                  <a:pt x="2891" y="8301"/>
                  <a:pt x="3143" y="8329"/>
                </a:cubicBezTo>
                <a:cubicBezTo>
                  <a:pt x="3239" y="8339"/>
                  <a:pt x="3336" y="8346"/>
                  <a:pt x="3432" y="8346"/>
                </a:cubicBezTo>
                <a:cubicBezTo>
                  <a:pt x="3686" y="8346"/>
                  <a:pt x="3934" y="8298"/>
                  <a:pt x="4158" y="8149"/>
                </a:cubicBezTo>
                <a:cubicBezTo>
                  <a:pt x="4361" y="8014"/>
                  <a:pt x="4554" y="7865"/>
                  <a:pt x="4745" y="7714"/>
                </a:cubicBezTo>
                <a:cubicBezTo>
                  <a:pt x="4960" y="7544"/>
                  <a:pt x="5168" y="7366"/>
                  <a:pt x="5378" y="7189"/>
                </a:cubicBezTo>
                <a:cubicBezTo>
                  <a:pt x="5411" y="7161"/>
                  <a:pt x="5443" y="7130"/>
                  <a:pt x="5474" y="7099"/>
                </a:cubicBezTo>
                <a:cubicBezTo>
                  <a:pt x="5472" y="7089"/>
                  <a:pt x="5468" y="7078"/>
                  <a:pt x="5465" y="7068"/>
                </a:cubicBezTo>
                <a:cubicBezTo>
                  <a:pt x="5455" y="7068"/>
                  <a:pt x="5445" y="7068"/>
                  <a:pt x="5435" y="7068"/>
                </a:cubicBezTo>
                <a:cubicBezTo>
                  <a:pt x="5409" y="7068"/>
                  <a:pt x="5384" y="7067"/>
                  <a:pt x="5358" y="7067"/>
                </a:cubicBezTo>
                <a:cubicBezTo>
                  <a:pt x="5320" y="7067"/>
                  <a:pt x="5283" y="7069"/>
                  <a:pt x="5247" y="7078"/>
                </a:cubicBezTo>
                <a:cubicBezTo>
                  <a:pt x="5167" y="7098"/>
                  <a:pt x="5088" y="7107"/>
                  <a:pt x="5011" y="7107"/>
                </a:cubicBezTo>
                <a:cubicBezTo>
                  <a:pt x="4804" y="7107"/>
                  <a:pt x="4607" y="7045"/>
                  <a:pt x="4411" y="6969"/>
                </a:cubicBezTo>
                <a:cubicBezTo>
                  <a:pt x="4123" y="6857"/>
                  <a:pt x="3835" y="6748"/>
                  <a:pt x="3559" y="6643"/>
                </a:cubicBezTo>
                <a:cubicBezTo>
                  <a:pt x="3698" y="6602"/>
                  <a:pt x="3838" y="6582"/>
                  <a:pt x="3980" y="6582"/>
                </a:cubicBezTo>
                <a:cubicBezTo>
                  <a:pt x="4181" y="6582"/>
                  <a:pt x="4386" y="6622"/>
                  <a:pt x="4589" y="6699"/>
                </a:cubicBezTo>
                <a:cubicBezTo>
                  <a:pt x="4728" y="6752"/>
                  <a:pt x="4867" y="6805"/>
                  <a:pt x="5011" y="6844"/>
                </a:cubicBezTo>
                <a:cubicBezTo>
                  <a:pt x="5149" y="6883"/>
                  <a:pt x="5290" y="6909"/>
                  <a:pt x="5430" y="6909"/>
                </a:cubicBezTo>
                <a:cubicBezTo>
                  <a:pt x="5550" y="6909"/>
                  <a:pt x="5669" y="6890"/>
                  <a:pt x="5786" y="6844"/>
                </a:cubicBezTo>
                <a:cubicBezTo>
                  <a:pt x="6239" y="6667"/>
                  <a:pt x="6664" y="6437"/>
                  <a:pt x="7030" y="6109"/>
                </a:cubicBezTo>
                <a:cubicBezTo>
                  <a:pt x="7069" y="6074"/>
                  <a:pt x="7095" y="6024"/>
                  <a:pt x="7141" y="5962"/>
                </a:cubicBezTo>
                <a:lnTo>
                  <a:pt x="7141" y="5962"/>
                </a:lnTo>
                <a:cubicBezTo>
                  <a:pt x="6813" y="5964"/>
                  <a:pt x="6506" y="5970"/>
                  <a:pt x="6204" y="5970"/>
                </a:cubicBezTo>
                <a:cubicBezTo>
                  <a:pt x="6124" y="5970"/>
                  <a:pt x="6044" y="5969"/>
                  <a:pt x="5964" y="5969"/>
                </a:cubicBezTo>
                <a:cubicBezTo>
                  <a:pt x="5567" y="5964"/>
                  <a:pt x="5252" y="5692"/>
                  <a:pt x="4854" y="5629"/>
                </a:cubicBezTo>
                <a:cubicBezTo>
                  <a:pt x="4946" y="5599"/>
                  <a:pt x="5062" y="5586"/>
                  <a:pt x="5187" y="5586"/>
                </a:cubicBezTo>
                <a:cubicBezTo>
                  <a:pt x="5390" y="5586"/>
                  <a:pt x="5614" y="5621"/>
                  <a:pt x="5780" y="5680"/>
                </a:cubicBezTo>
                <a:cubicBezTo>
                  <a:pt x="6066" y="5782"/>
                  <a:pt x="6352" y="5839"/>
                  <a:pt x="6636" y="5839"/>
                </a:cubicBezTo>
                <a:cubicBezTo>
                  <a:pt x="6939" y="5839"/>
                  <a:pt x="7240" y="5774"/>
                  <a:pt x="7536" y="5628"/>
                </a:cubicBezTo>
                <a:cubicBezTo>
                  <a:pt x="8083" y="5357"/>
                  <a:pt x="8619" y="5067"/>
                  <a:pt x="9161" y="4785"/>
                </a:cubicBezTo>
                <a:cubicBezTo>
                  <a:pt x="9179" y="4775"/>
                  <a:pt x="9195" y="4760"/>
                  <a:pt x="9211" y="4747"/>
                </a:cubicBezTo>
                <a:cubicBezTo>
                  <a:pt x="9212" y="4735"/>
                  <a:pt x="9213" y="4723"/>
                  <a:pt x="9213" y="4711"/>
                </a:cubicBezTo>
                <a:lnTo>
                  <a:pt x="9213" y="4711"/>
                </a:lnTo>
                <a:cubicBezTo>
                  <a:pt x="9157" y="4714"/>
                  <a:pt x="9101" y="4716"/>
                  <a:pt x="9046" y="4716"/>
                </a:cubicBezTo>
                <a:cubicBezTo>
                  <a:pt x="8375" y="4716"/>
                  <a:pt x="7760" y="4497"/>
                  <a:pt x="7160" y="4218"/>
                </a:cubicBezTo>
                <a:cubicBezTo>
                  <a:pt x="7180" y="4213"/>
                  <a:pt x="7198" y="4211"/>
                  <a:pt x="7216" y="4211"/>
                </a:cubicBezTo>
                <a:cubicBezTo>
                  <a:pt x="7243" y="4211"/>
                  <a:pt x="7269" y="4215"/>
                  <a:pt x="7296" y="4220"/>
                </a:cubicBezTo>
                <a:cubicBezTo>
                  <a:pt x="7729" y="4306"/>
                  <a:pt x="8162" y="4399"/>
                  <a:pt x="8597" y="4475"/>
                </a:cubicBezTo>
                <a:cubicBezTo>
                  <a:pt x="8702" y="4494"/>
                  <a:pt x="8805" y="4503"/>
                  <a:pt x="8905" y="4503"/>
                </a:cubicBezTo>
                <a:cubicBezTo>
                  <a:pt x="9304" y="4503"/>
                  <a:pt x="9662" y="4356"/>
                  <a:pt x="9955" y="4046"/>
                </a:cubicBezTo>
                <a:cubicBezTo>
                  <a:pt x="10179" y="3809"/>
                  <a:pt x="10380" y="3547"/>
                  <a:pt x="10558" y="3274"/>
                </a:cubicBezTo>
                <a:cubicBezTo>
                  <a:pt x="10712" y="3037"/>
                  <a:pt x="10821" y="2769"/>
                  <a:pt x="10943" y="2512"/>
                </a:cubicBezTo>
                <a:cubicBezTo>
                  <a:pt x="10968" y="2460"/>
                  <a:pt x="10961" y="2396"/>
                  <a:pt x="10969" y="2337"/>
                </a:cubicBezTo>
                <a:cubicBezTo>
                  <a:pt x="10957" y="2332"/>
                  <a:pt x="10946" y="2327"/>
                  <a:pt x="10934" y="2321"/>
                </a:cubicBezTo>
                <a:cubicBezTo>
                  <a:pt x="10883" y="2352"/>
                  <a:pt x="10828" y="2378"/>
                  <a:pt x="10783" y="2416"/>
                </a:cubicBezTo>
                <a:cubicBezTo>
                  <a:pt x="10475" y="2663"/>
                  <a:pt x="10125" y="2814"/>
                  <a:pt x="9742" y="2892"/>
                </a:cubicBezTo>
                <a:cubicBezTo>
                  <a:pt x="9609" y="2920"/>
                  <a:pt x="9475" y="2934"/>
                  <a:pt x="9342" y="2934"/>
                </a:cubicBezTo>
                <a:cubicBezTo>
                  <a:pt x="9202" y="2934"/>
                  <a:pt x="9063" y="2918"/>
                  <a:pt x="8923" y="2885"/>
                </a:cubicBezTo>
                <a:cubicBezTo>
                  <a:pt x="8984" y="2863"/>
                  <a:pt x="9045" y="2846"/>
                  <a:pt x="9107" y="2836"/>
                </a:cubicBezTo>
                <a:cubicBezTo>
                  <a:pt x="9677" y="2739"/>
                  <a:pt x="10185" y="2526"/>
                  <a:pt x="10598" y="2101"/>
                </a:cubicBezTo>
                <a:cubicBezTo>
                  <a:pt x="10808" y="1885"/>
                  <a:pt x="10994" y="1678"/>
                  <a:pt x="10983" y="1349"/>
                </a:cubicBezTo>
                <a:cubicBezTo>
                  <a:pt x="10973" y="1083"/>
                  <a:pt x="10996" y="816"/>
                  <a:pt x="10996" y="550"/>
                </a:cubicBezTo>
                <a:cubicBezTo>
                  <a:pt x="10996" y="406"/>
                  <a:pt x="10988" y="260"/>
                  <a:pt x="10965" y="119"/>
                </a:cubicBezTo>
                <a:cubicBezTo>
                  <a:pt x="10953" y="40"/>
                  <a:pt x="10917" y="1"/>
                  <a:pt x="108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52319371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 title and description 1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"/>
          <p:cNvSpPr txBox="1">
            <a:spLocks noGrp="1"/>
          </p:cNvSpPr>
          <p:nvPr>
            <p:ph type="title"/>
          </p:nvPr>
        </p:nvSpPr>
        <p:spPr>
          <a:xfrm>
            <a:off x="1255881" y="2272300"/>
            <a:ext cx="5162000" cy="8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6" name="Google Shape;206;p17"/>
          <p:cNvSpPr txBox="1">
            <a:spLocks noGrp="1"/>
          </p:cNvSpPr>
          <p:nvPr>
            <p:ph type="subTitle" idx="1"/>
          </p:nvPr>
        </p:nvSpPr>
        <p:spPr>
          <a:xfrm>
            <a:off x="1255767" y="3165500"/>
            <a:ext cx="5162000" cy="16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7" name="Google Shape;207;p17"/>
          <p:cNvSpPr/>
          <p:nvPr/>
        </p:nvSpPr>
        <p:spPr>
          <a:xfrm rot="5400000">
            <a:off x="-358228" y="-57980"/>
            <a:ext cx="1503291" cy="1305216"/>
          </a:xfrm>
          <a:custGeom>
            <a:avLst/>
            <a:gdLst/>
            <a:ahLst/>
            <a:cxnLst/>
            <a:rect l="l" t="t" r="r" b="b"/>
            <a:pathLst>
              <a:path w="10724" h="9311" extrusionOk="0">
                <a:moveTo>
                  <a:pt x="0" y="7667"/>
                </a:moveTo>
                <a:cubicBezTo>
                  <a:pt x="1167" y="7289"/>
                  <a:pt x="1478" y="5922"/>
                  <a:pt x="1446" y="4594"/>
                </a:cubicBezTo>
                <a:cubicBezTo>
                  <a:pt x="1435" y="4132"/>
                  <a:pt x="1439" y="2945"/>
                  <a:pt x="2017" y="2955"/>
                </a:cubicBezTo>
                <a:cubicBezTo>
                  <a:pt x="2244" y="2960"/>
                  <a:pt x="2282" y="3528"/>
                  <a:pt x="2281" y="3679"/>
                </a:cubicBezTo>
                <a:cubicBezTo>
                  <a:pt x="2276" y="4325"/>
                  <a:pt x="2007" y="4812"/>
                  <a:pt x="1915" y="5418"/>
                </a:cubicBezTo>
                <a:cubicBezTo>
                  <a:pt x="1882" y="5638"/>
                  <a:pt x="1808" y="6048"/>
                  <a:pt x="2126" y="5948"/>
                </a:cubicBezTo>
                <a:cubicBezTo>
                  <a:pt x="2463" y="5843"/>
                  <a:pt x="2604" y="5386"/>
                  <a:pt x="2722" y="5042"/>
                </a:cubicBezTo>
                <a:cubicBezTo>
                  <a:pt x="3012" y="4194"/>
                  <a:pt x="2992" y="3246"/>
                  <a:pt x="3405" y="2460"/>
                </a:cubicBezTo>
                <a:cubicBezTo>
                  <a:pt x="3546" y="2193"/>
                  <a:pt x="3709" y="1888"/>
                  <a:pt x="3942" y="1723"/>
                </a:cubicBezTo>
                <a:cubicBezTo>
                  <a:pt x="3982" y="1696"/>
                  <a:pt x="4159" y="1576"/>
                  <a:pt x="4209" y="1633"/>
                </a:cubicBezTo>
                <a:cubicBezTo>
                  <a:pt x="4388" y="1831"/>
                  <a:pt x="4340" y="2271"/>
                  <a:pt x="4305" y="2493"/>
                </a:cubicBezTo>
                <a:cubicBezTo>
                  <a:pt x="4192" y="3204"/>
                  <a:pt x="3839" y="3806"/>
                  <a:pt x="3515" y="4385"/>
                </a:cubicBezTo>
                <a:cubicBezTo>
                  <a:pt x="3438" y="4525"/>
                  <a:pt x="2972" y="5129"/>
                  <a:pt x="3306" y="5170"/>
                </a:cubicBezTo>
                <a:cubicBezTo>
                  <a:pt x="3784" y="5229"/>
                  <a:pt x="4145" y="4779"/>
                  <a:pt x="4395" y="4383"/>
                </a:cubicBezTo>
                <a:cubicBezTo>
                  <a:pt x="4973" y="3469"/>
                  <a:pt x="5210" y="2252"/>
                  <a:pt x="5697" y="1255"/>
                </a:cubicBezTo>
                <a:cubicBezTo>
                  <a:pt x="5879" y="884"/>
                  <a:pt x="6056" y="461"/>
                  <a:pt x="6348" y="198"/>
                </a:cubicBezTo>
                <a:cubicBezTo>
                  <a:pt x="6412" y="140"/>
                  <a:pt x="6615" y="1"/>
                  <a:pt x="6708" y="74"/>
                </a:cubicBezTo>
                <a:cubicBezTo>
                  <a:pt x="6913" y="238"/>
                  <a:pt x="6798" y="732"/>
                  <a:pt x="6753" y="924"/>
                </a:cubicBezTo>
                <a:cubicBezTo>
                  <a:pt x="6570" y="1697"/>
                  <a:pt x="6074" y="2260"/>
                  <a:pt x="5753" y="2935"/>
                </a:cubicBezTo>
                <a:cubicBezTo>
                  <a:pt x="5668" y="3114"/>
                  <a:pt x="5291" y="3694"/>
                  <a:pt x="5593" y="3870"/>
                </a:cubicBezTo>
                <a:cubicBezTo>
                  <a:pt x="5991" y="4102"/>
                  <a:pt x="6472" y="3741"/>
                  <a:pt x="6770" y="3520"/>
                </a:cubicBezTo>
                <a:cubicBezTo>
                  <a:pt x="7593" y="2909"/>
                  <a:pt x="8323" y="2088"/>
                  <a:pt x="9096" y="1393"/>
                </a:cubicBezTo>
                <a:cubicBezTo>
                  <a:pt x="9409" y="1111"/>
                  <a:pt x="10102" y="541"/>
                  <a:pt x="10562" y="966"/>
                </a:cubicBezTo>
                <a:cubicBezTo>
                  <a:pt x="10724" y="1114"/>
                  <a:pt x="10637" y="1412"/>
                  <a:pt x="10568" y="1568"/>
                </a:cubicBezTo>
                <a:cubicBezTo>
                  <a:pt x="10382" y="1997"/>
                  <a:pt x="9968" y="2298"/>
                  <a:pt x="9645" y="2566"/>
                </a:cubicBezTo>
                <a:cubicBezTo>
                  <a:pt x="8617" y="3419"/>
                  <a:pt x="7481" y="3871"/>
                  <a:pt x="6253" y="4242"/>
                </a:cubicBezTo>
                <a:cubicBezTo>
                  <a:pt x="5843" y="4366"/>
                  <a:pt x="5437" y="4496"/>
                  <a:pt x="5051" y="4690"/>
                </a:cubicBezTo>
                <a:cubicBezTo>
                  <a:pt x="4970" y="4731"/>
                  <a:pt x="4712" y="4803"/>
                  <a:pt x="4659" y="4915"/>
                </a:cubicBezTo>
                <a:cubicBezTo>
                  <a:pt x="4648" y="4939"/>
                  <a:pt x="4789" y="5071"/>
                  <a:pt x="4798" y="5079"/>
                </a:cubicBezTo>
                <a:cubicBezTo>
                  <a:pt x="4984" y="5250"/>
                  <a:pt x="5214" y="5304"/>
                  <a:pt x="5432" y="5329"/>
                </a:cubicBezTo>
                <a:cubicBezTo>
                  <a:pt x="6092" y="5405"/>
                  <a:pt x="6730" y="5193"/>
                  <a:pt x="7390" y="5247"/>
                </a:cubicBezTo>
                <a:cubicBezTo>
                  <a:pt x="7609" y="5265"/>
                  <a:pt x="8005" y="5360"/>
                  <a:pt x="8014" y="5715"/>
                </a:cubicBezTo>
                <a:cubicBezTo>
                  <a:pt x="8027" y="6231"/>
                  <a:pt x="7478" y="6529"/>
                  <a:pt x="7134" y="6640"/>
                </a:cubicBezTo>
                <a:cubicBezTo>
                  <a:pt x="6150" y="6954"/>
                  <a:pt x="5197" y="6300"/>
                  <a:pt x="4210" y="6103"/>
                </a:cubicBezTo>
                <a:cubicBezTo>
                  <a:pt x="3867" y="6035"/>
                  <a:pt x="3517" y="6029"/>
                  <a:pt x="3186" y="6099"/>
                </a:cubicBezTo>
                <a:cubicBezTo>
                  <a:pt x="3158" y="6105"/>
                  <a:pt x="2874" y="6157"/>
                  <a:pt x="2878" y="6218"/>
                </a:cubicBezTo>
                <a:cubicBezTo>
                  <a:pt x="2898" y="6452"/>
                  <a:pt x="3237" y="6637"/>
                  <a:pt x="3386" y="6715"/>
                </a:cubicBezTo>
                <a:cubicBezTo>
                  <a:pt x="3941" y="7004"/>
                  <a:pt x="4565" y="7022"/>
                  <a:pt x="5138" y="7216"/>
                </a:cubicBezTo>
                <a:cubicBezTo>
                  <a:pt x="5256" y="7256"/>
                  <a:pt x="5749" y="7362"/>
                  <a:pt x="5792" y="7575"/>
                </a:cubicBezTo>
                <a:cubicBezTo>
                  <a:pt x="5903" y="8110"/>
                  <a:pt x="5200" y="8189"/>
                  <a:pt x="4905" y="8173"/>
                </a:cubicBezTo>
                <a:cubicBezTo>
                  <a:pt x="4138" y="8133"/>
                  <a:pt x="3576" y="7731"/>
                  <a:pt x="2924" y="7224"/>
                </a:cubicBezTo>
                <a:cubicBezTo>
                  <a:pt x="2701" y="7051"/>
                  <a:pt x="2227" y="6622"/>
                  <a:pt x="1960" y="6831"/>
                </a:cubicBezTo>
                <a:cubicBezTo>
                  <a:pt x="1853" y="6916"/>
                  <a:pt x="2281" y="7361"/>
                  <a:pt x="2308" y="7388"/>
                </a:cubicBezTo>
                <a:cubicBezTo>
                  <a:pt x="2722" y="7786"/>
                  <a:pt x="3204" y="8063"/>
                  <a:pt x="3610" y="8476"/>
                </a:cubicBezTo>
                <a:cubicBezTo>
                  <a:pt x="3700" y="8568"/>
                  <a:pt x="3986" y="8820"/>
                  <a:pt x="3886" y="8991"/>
                </a:cubicBezTo>
                <a:cubicBezTo>
                  <a:pt x="3697" y="9310"/>
                  <a:pt x="3171" y="9002"/>
                  <a:pt x="2950" y="8841"/>
                </a:cubicBezTo>
                <a:cubicBezTo>
                  <a:pt x="2255" y="8334"/>
                  <a:pt x="1718" y="7441"/>
                  <a:pt x="865" y="75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8" name="Google Shape;208;p17"/>
          <p:cNvGrpSpPr/>
          <p:nvPr/>
        </p:nvGrpSpPr>
        <p:grpSpPr>
          <a:xfrm>
            <a:off x="11302007" y="5802806"/>
            <a:ext cx="1123403" cy="1216061"/>
            <a:chOff x="1964825" y="1974925"/>
            <a:chExt cx="200350" cy="216875"/>
          </a:xfrm>
        </p:grpSpPr>
        <p:sp>
          <p:nvSpPr>
            <p:cNvPr id="209" name="Google Shape;209;p17"/>
            <p:cNvSpPr/>
            <p:nvPr/>
          </p:nvSpPr>
          <p:spPr>
            <a:xfrm>
              <a:off x="1964825" y="1974925"/>
              <a:ext cx="200350" cy="216875"/>
            </a:xfrm>
            <a:custGeom>
              <a:avLst/>
              <a:gdLst/>
              <a:ahLst/>
              <a:cxnLst/>
              <a:rect l="l" t="t" r="r" b="b"/>
              <a:pathLst>
                <a:path w="8014" h="8675" extrusionOk="0">
                  <a:moveTo>
                    <a:pt x="871" y="0"/>
                  </a:moveTo>
                  <a:cubicBezTo>
                    <a:pt x="765" y="0"/>
                    <a:pt x="679" y="16"/>
                    <a:pt x="614" y="45"/>
                  </a:cubicBezTo>
                  <a:cubicBezTo>
                    <a:pt x="0" y="326"/>
                    <a:pt x="1123" y="3747"/>
                    <a:pt x="2282" y="5234"/>
                  </a:cubicBezTo>
                  <a:cubicBezTo>
                    <a:pt x="4207" y="7704"/>
                    <a:pt x="6068" y="8675"/>
                    <a:pt x="6897" y="8675"/>
                  </a:cubicBezTo>
                  <a:cubicBezTo>
                    <a:pt x="7020" y="8675"/>
                    <a:pt x="7120" y="8653"/>
                    <a:pt x="7194" y="8613"/>
                  </a:cubicBezTo>
                  <a:cubicBezTo>
                    <a:pt x="8014" y="8161"/>
                    <a:pt x="7175" y="5048"/>
                    <a:pt x="5966" y="3546"/>
                  </a:cubicBezTo>
                  <a:cubicBezTo>
                    <a:pt x="3983" y="1080"/>
                    <a:pt x="1758" y="0"/>
                    <a:pt x="8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1977750" y="1975900"/>
              <a:ext cx="173500" cy="215200"/>
            </a:xfrm>
            <a:custGeom>
              <a:avLst/>
              <a:gdLst/>
              <a:ahLst/>
              <a:cxnLst/>
              <a:rect l="l" t="t" r="r" b="b"/>
              <a:pathLst>
                <a:path w="6940" h="8608" extrusionOk="0">
                  <a:moveTo>
                    <a:pt x="4440" y="6115"/>
                  </a:moveTo>
                  <a:cubicBezTo>
                    <a:pt x="4442" y="6115"/>
                    <a:pt x="4457" y="6125"/>
                    <a:pt x="4505" y="6158"/>
                  </a:cubicBezTo>
                  <a:lnTo>
                    <a:pt x="4459" y="6144"/>
                  </a:lnTo>
                  <a:cubicBezTo>
                    <a:pt x="4458" y="6145"/>
                    <a:pt x="4457" y="6145"/>
                    <a:pt x="4456" y="6145"/>
                  </a:cubicBezTo>
                  <a:cubicBezTo>
                    <a:pt x="4449" y="6145"/>
                    <a:pt x="4437" y="6142"/>
                    <a:pt x="4415" y="6132"/>
                  </a:cubicBezTo>
                  <a:lnTo>
                    <a:pt x="4415" y="6132"/>
                  </a:lnTo>
                  <a:lnTo>
                    <a:pt x="4459" y="6144"/>
                  </a:lnTo>
                  <a:cubicBezTo>
                    <a:pt x="4470" y="6141"/>
                    <a:pt x="4438" y="6115"/>
                    <a:pt x="4440" y="6115"/>
                  </a:cubicBezTo>
                  <a:close/>
                  <a:moveTo>
                    <a:pt x="112" y="0"/>
                  </a:moveTo>
                  <a:cubicBezTo>
                    <a:pt x="108" y="2"/>
                    <a:pt x="102" y="4"/>
                    <a:pt x="97" y="6"/>
                  </a:cubicBezTo>
                  <a:cubicBezTo>
                    <a:pt x="85" y="12"/>
                    <a:pt x="74" y="19"/>
                    <a:pt x="63" y="27"/>
                  </a:cubicBezTo>
                  <a:cubicBezTo>
                    <a:pt x="345" y="408"/>
                    <a:pt x="708" y="907"/>
                    <a:pt x="1027" y="1320"/>
                  </a:cubicBezTo>
                  <a:cubicBezTo>
                    <a:pt x="1129" y="1453"/>
                    <a:pt x="1231" y="1587"/>
                    <a:pt x="1332" y="1720"/>
                  </a:cubicBezTo>
                  <a:cubicBezTo>
                    <a:pt x="863" y="1405"/>
                    <a:pt x="440" y="1299"/>
                    <a:pt x="0" y="1150"/>
                  </a:cubicBezTo>
                  <a:lnTo>
                    <a:pt x="0" y="1150"/>
                  </a:lnTo>
                  <a:cubicBezTo>
                    <a:pt x="12" y="1209"/>
                    <a:pt x="25" y="1269"/>
                    <a:pt x="38" y="1330"/>
                  </a:cubicBezTo>
                  <a:cubicBezTo>
                    <a:pt x="173" y="1386"/>
                    <a:pt x="309" y="1442"/>
                    <a:pt x="445" y="1499"/>
                  </a:cubicBezTo>
                  <a:cubicBezTo>
                    <a:pt x="770" y="1635"/>
                    <a:pt x="1132" y="1741"/>
                    <a:pt x="1406" y="1908"/>
                  </a:cubicBezTo>
                  <a:cubicBezTo>
                    <a:pt x="1426" y="1917"/>
                    <a:pt x="1430" y="1919"/>
                    <a:pt x="1429" y="1919"/>
                  </a:cubicBezTo>
                  <a:cubicBezTo>
                    <a:pt x="1428" y="1919"/>
                    <a:pt x="1422" y="1917"/>
                    <a:pt x="1421" y="1917"/>
                  </a:cubicBezTo>
                  <a:lnTo>
                    <a:pt x="1421" y="1917"/>
                  </a:lnTo>
                  <a:cubicBezTo>
                    <a:pt x="1420" y="1917"/>
                    <a:pt x="1424" y="1919"/>
                    <a:pt x="1446" y="1928"/>
                  </a:cubicBezTo>
                  <a:cubicBezTo>
                    <a:pt x="1454" y="1932"/>
                    <a:pt x="1464" y="1933"/>
                    <a:pt x="1475" y="1933"/>
                  </a:cubicBezTo>
                  <a:cubicBezTo>
                    <a:pt x="1481" y="1933"/>
                    <a:pt x="1487" y="1933"/>
                    <a:pt x="1492" y="1932"/>
                  </a:cubicBezTo>
                  <a:cubicBezTo>
                    <a:pt x="1847" y="2403"/>
                    <a:pt x="2194" y="2877"/>
                    <a:pt x="2534" y="3355"/>
                  </a:cubicBezTo>
                  <a:cubicBezTo>
                    <a:pt x="2086" y="3076"/>
                    <a:pt x="1184" y="2711"/>
                    <a:pt x="351" y="2401"/>
                  </a:cubicBezTo>
                  <a:lnTo>
                    <a:pt x="351" y="2401"/>
                  </a:lnTo>
                  <a:cubicBezTo>
                    <a:pt x="371" y="2459"/>
                    <a:pt x="392" y="2517"/>
                    <a:pt x="413" y="2574"/>
                  </a:cubicBezTo>
                  <a:cubicBezTo>
                    <a:pt x="1008" y="2823"/>
                    <a:pt x="1595" y="3082"/>
                    <a:pt x="2241" y="3316"/>
                  </a:cubicBezTo>
                  <a:cubicBezTo>
                    <a:pt x="2323" y="3347"/>
                    <a:pt x="2317" y="3357"/>
                    <a:pt x="2493" y="3421"/>
                  </a:cubicBezTo>
                  <a:cubicBezTo>
                    <a:pt x="2497" y="3423"/>
                    <a:pt x="2555" y="3440"/>
                    <a:pt x="2602" y="3449"/>
                  </a:cubicBezTo>
                  <a:cubicBezTo>
                    <a:pt x="2682" y="3562"/>
                    <a:pt x="2761" y="3674"/>
                    <a:pt x="2841" y="3787"/>
                  </a:cubicBezTo>
                  <a:cubicBezTo>
                    <a:pt x="2476" y="3612"/>
                    <a:pt x="2032" y="3456"/>
                    <a:pt x="1712" y="3318"/>
                  </a:cubicBezTo>
                  <a:cubicBezTo>
                    <a:pt x="1314" y="3149"/>
                    <a:pt x="919" y="2978"/>
                    <a:pt x="508" y="2827"/>
                  </a:cubicBezTo>
                  <a:lnTo>
                    <a:pt x="508" y="2827"/>
                  </a:lnTo>
                  <a:cubicBezTo>
                    <a:pt x="524" y="2868"/>
                    <a:pt x="540" y="2909"/>
                    <a:pt x="556" y="2949"/>
                  </a:cubicBezTo>
                  <a:cubicBezTo>
                    <a:pt x="1103" y="3155"/>
                    <a:pt x="1516" y="3330"/>
                    <a:pt x="2001" y="3535"/>
                  </a:cubicBezTo>
                  <a:cubicBezTo>
                    <a:pt x="2036" y="3550"/>
                    <a:pt x="2070" y="3564"/>
                    <a:pt x="2104" y="3577"/>
                  </a:cubicBezTo>
                  <a:cubicBezTo>
                    <a:pt x="2207" y="3618"/>
                    <a:pt x="2309" y="3657"/>
                    <a:pt x="2411" y="3698"/>
                  </a:cubicBezTo>
                  <a:cubicBezTo>
                    <a:pt x="2444" y="3711"/>
                    <a:pt x="2477" y="3725"/>
                    <a:pt x="2510" y="3739"/>
                  </a:cubicBezTo>
                  <a:cubicBezTo>
                    <a:pt x="2660" y="3804"/>
                    <a:pt x="2837" y="3886"/>
                    <a:pt x="2944" y="3936"/>
                  </a:cubicBezTo>
                  <a:cubicBezTo>
                    <a:pt x="3243" y="4364"/>
                    <a:pt x="3536" y="4794"/>
                    <a:pt x="3823" y="5226"/>
                  </a:cubicBezTo>
                  <a:cubicBezTo>
                    <a:pt x="2903" y="4745"/>
                    <a:pt x="1923" y="4340"/>
                    <a:pt x="1014" y="3967"/>
                  </a:cubicBezTo>
                  <a:lnTo>
                    <a:pt x="1014" y="3967"/>
                  </a:lnTo>
                  <a:cubicBezTo>
                    <a:pt x="1043" y="4025"/>
                    <a:pt x="1072" y="4081"/>
                    <a:pt x="1101" y="4137"/>
                  </a:cubicBezTo>
                  <a:cubicBezTo>
                    <a:pt x="1171" y="4165"/>
                    <a:pt x="1240" y="4194"/>
                    <a:pt x="1308" y="4224"/>
                  </a:cubicBezTo>
                  <a:cubicBezTo>
                    <a:pt x="2130" y="4589"/>
                    <a:pt x="2874" y="4954"/>
                    <a:pt x="3771" y="5346"/>
                  </a:cubicBezTo>
                  <a:cubicBezTo>
                    <a:pt x="3846" y="5379"/>
                    <a:pt x="3906" y="5404"/>
                    <a:pt x="3954" y="5423"/>
                  </a:cubicBezTo>
                  <a:cubicBezTo>
                    <a:pt x="4061" y="5587"/>
                    <a:pt x="4169" y="5752"/>
                    <a:pt x="4275" y="5917"/>
                  </a:cubicBezTo>
                  <a:cubicBezTo>
                    <a:pt x="3288" y="5430"/>
                    <a:pt x="2247" y="4898"/>
                    <a:pt x="1285" y="4472"/>
                  </a:cubicBezTo>
                  <a:lnTo>
                    <a:pt x="1285" y="4472"/>
                  </a:lnTo>
                  <a:cubicBezTo>
                    <a:pt x="1325" y="4539"/>
                    <a:pt x="1364" y="4605"/>
                    <a:pt x="1404" y="4670"/>
                  </a:cubicBezTo>
                  <a:cubicBezTo>
                    <a:pt x="1651" y="4804"/>
                    <a:pt x="1900" y="4942"/>
                    <a:pt x="2164" y="5076"/>
                  </a:cubicBezTo>
                  <a:cubicBezTo>
                    <a:pt x="2164" y="5076"/>
                    <a:pt x="2711" y="5346"/>
                    <a:pt x="3037" y="5504"/>
                  </a:cubicBezTo>
                  <a:cubicBezTo>
                    <a:pt x="3478" y="5712"/>
                    <a:pt x="3926" y="5910"/>
                    <a:pt x="4373" y="6113"/>
                  </a:cubicBezTo>
                  <a:cubicBezTo>
                    <a:pt x="4389" y="6121"/>
                    <a:pt x="4403" y="6127"/>
                    <a:pt x="4415" y="6132"/>
                  </a:cubicBezTo>
                  <a:lnTo>
                    <a:pt x="4414" y="6132"/>
                  </a:lnTo>
                  <a:cubicBezTo>
                    <a:pt x="4548" y="6341"/>
                    <a:pt x="4682" y="6551"/>
                    <a:pt x="4813" y="6761"/>
                  </a:cubicBezTo>
                  <a:cubicBezTo>
                    <a:pt x="4789" y="6765"/>
                    <a:pt x="4775" y="6771"/>
                    <a:pt x="4778" y="6771"/>
                  </a:cubicBezTo>
                  <a:cubicBezTo>
                    <a:pt x="4680" y="6757"/>
                    <a:pt x="4671" y="6746"/>
                    <a:pt x="4607" y="6739"/>
                  </a:cubicBezTo>
                  <a:cubicBezTo>
                    <a:pt x="4015" y="6682"/>
                    <a:pt x="3438" y="6502"/>
                    <a:pt x="2677" y="6264"/>
                  </a:cubicBezTo>
                  <a:lnTo>
                    <a:pt x="2677" y="6264"/>
                  </a:lnTo>
                  <a:cubicBezTo>
                    <a:pt x="2760" y="6353"/>
                    <a:pt x="2843" y="6439"/>
                    <a:pt x="2925" y="6522"/>
                  </a:cubicBezTo>
                  <a:cubicBezTo>
                    <a:pt x="3184" y="6604"/>
                    <a:pt x="3444" y="6681"/>
                    <a:pt x="3711" y="6762"/>
                  </a:cubicBezTo>
                  <a:cubicBezTo>
                    <a:pt x="3983" y="6842"/>
                    <a:pt x="4286" y="6897"/>
                    <a:pt x="4561" y="6897"/>
                  </a:cubicBezTo>
                  <a:cubicBezTo>
                    <a:pt x="4671" y="6897"/>
                    <a:pt x="4777" y="6888"/>
                    <a:pt x="4875" y="6868"/>
                  </a:cubicBezTo>
                  <a:cubicBezTo>
                    <a:pt x="4877" y="6868"/>
                    <a:pt x="4878" y="6867"/>
                    <a:pt x="4880" y="6867"/>
                  </a:cubicBezTo>
                  <a:cubicBezTo>
                    <a:pt x="5061" y="7156"/>
                    <a:pt x="5239" y="7447"/>
                    <a:pt x="5415" y="7738"/>
                  </a:cubicBezTo>
                  <a:cubicBezTo>
                    <a:pt x="5393" y="7737"/>
                    <a:pt x="5369" y="7737"/>
                    <a:pt x="5341" y="7737"/>
                  </a:cubicBezTo>
                  <a:cubicBezTo>
                    <a:pt x="5341" y="7737"/>
                    <a:pt x="4872" y="7690"/>
                    <a:pt x="4611" y="7650"/>
                  </a:cubicBezTo>
                  <a:cubicBezTo>
                    <a:pt x="4437" y="7624"/>
                    <a:pt x="4267" y="7597"/>
                    <a:pt x="4099" y="7563"/>
                  </a:cubicBezTo>
                  <a:lnTo>
                    <a:pt x="4099" y="7563"/>
                  </a:lnTo>
                  <a:cubicBezTo>
                    <a:pt x="4170" y="7618"/>
                    <a:pt x="4242" y="7671"/>
                    <a:pt x="4312" y="7721"/>
                  </a:cubicBezTo>
                  <a:cubicBezTo>
                    <a:pt x="4469" y="7750"/>
                    <a:pt x="4633" y="7776"/>
                    <a:pt x="4807" y="7800"/>
                  </a:cubicBezTo>
                  <a:cubicBezTo>
                    <a:pt x="4935" y="7816"/>
                    <a:pt x="5062" y="7823"/>
                    <a:pt x="5189" y="7823"/>
                  </a:cubicBezTo>
                  <a:cubicBezTo>
                    <a:pt x="5205" y="7823"/>
                    <a:pt x="5220" y="7823"/>
                    <a:pt x="5236" y="7823"/>
                  </a:cubicBezTo>
                  <a:cubicBezTo>
                    <a:pt x="5355" y="7821"/>
                    <a:pt x="5425" y="7820"/>
                    <a:pt x="5463" y="7819"/>
                  </a:cubicBezTo>
                  <a:cubicBezTo>
                    <a:pt x="5588" y="8027"/>
                    <a:pt x="5712" y="8235"/>
                    <a:pt x="5835" y="8443"/>
                  </a:cubicBezTo>
                  <a:cubicBezTo>
                    <a:pt x="5857" y="8481"/>
                    <a:pt x="5881" y="8519"/>
                    <a:pt x="5903" y="8558"/>
                  </a:cubicBezTo>
                  <a:cubicBezTo>
                    <a:pt x="5978" y="8579"/>
                    <a:pt x="6047" y="8595"/>
                    <a:pt x="6113" y="8608"/>
                  </a:cubicBezTo>
                  <a:cubicBezTo>
                    <a:pt x="6021" y="8457"/>
                    <a:pt x="5929" y="8307"/>
                    <a:pt x="5835" y="8157"/>
                  </a:cubicBezTo>
                  <a:lnTo>
                    <a:pt x="5829" y="8147"/>
                  </a:lnTo>
                  <a:lnTo>
                    <a:pt x="5809" y="8114"/>
                  </a:lnTo>
                  <a:cubicBezTo>
                    <a:pt x="5945" y="8037"/>
                    <a:pt x="6375" y="7715"/>
                    <a:pt x="6605" y="7419"/>
                  </a:cubicBezTo>
                  <a:cubicBezTo>
                    <a:pt x="6717" y="7273"/>
                    <a:pt x="6829" y="7125"/>
                    <a:pt x="6939" y="6977"/>
                  </a:cubicBezTo>
                  <a:cubicBezTo>
                    <a:pt x="6927" y="6907"/>
                    <a:pt x="6914" y="6836"/>
                    <a:pt x="6899" y="6764"/>
                  </a:cubicBezTo>
                  <a:cubicBezTo>
                    <a:pt x="6622" y="7129"/>
                    <a:pt x="6338" y="7492"/>
                    <a:pt x="6034" y="7855"/>
                  </a:cubicBezTo>
                  <a:cubicBezTo>
                    <a:pt x="5988" y="7910"/>
                    <a:pt x="5938" y="7962"/>
                    <a:pt x="5888" y="8014"/>
                  </a:cubicBezTo>
                  <a:cubicBezTo>
                    <a:pt x="5855" y="8048"/>
                    <a:pt x="5846" y="8058"/>
                    <a:pt x="5845" y="8059"/>
                  </a:cubicBezTo>
                  <a:cubicBezTo>
                    <a:pt x="5846" y="8058"/>
                    <a:pt x="5854" y="8049"/>
                    <a:pt x="5852" y="8049"/>
                  </a:cubicBezTo>
                  <a:cubicBezTo>
                    <a:pt x="5850" y="8049"/>
                    <a:pt x="5837" y="8058"/>
                    <a:pt x="5797" y="8094"/>
                  </a:cubicBezTo>
                  <a:lnTo>
                    <a:pt x="5797" y="8094"/>
                  </a:lnTo>
                  <a:cubicBezTo>
                    <a:pt x="5637" y="7835"/>
                    <a:pt x="5476" y="7576"/>
                    <a:pt x="5312" y="7316"/>
                  </a:cubicBezTo>
                  <a:cubicBezTo>
                    <a:pt x="5416" y="7226"/>
                    <a:pt x="5652" y="7016"/>
                    <a:pt x="5802" y="6833"/>
                  </a:cubicBezTo>
                  <a:cubicBezTo>
                    <a:pt x="6001" y="6588"/>
                    <a:pt x="6188" y="6337"/>
                    <a:pt x="6363" y="6082"/>
                  </a:cubicBezTo>
                  <a:cubicBezTo>
                    <a:pt x="6443" y="5963"/>
                    <a:pt x="6528" y="5844"/>
                    <a:pt x="6611" y="5725"/>
                  </a:cubicBezTo>
                  <a:cubicBezTo>
                    <a:pt x="6600" y="5694"/>
                    <a:pt x="6589" y="5663"/>
                    <a:pt x="6578" y="5631"/>
                  </a:cubicBezTo>
                  <a:cubicBezTo>
                    <a:pt x="6295" y="6062"/>
                    <a:pt x="5946" y="6475"/>
                    <a:pt x="5614" y="6883"/>
                  </a:cubicBezTo>
                  <a:cubicBezTo>
                    <a:pt x="5510" y="7010"/>
                    <a:pt x="5339" y="7108"/>
                    <a:pt x="5256" y="7226"/>
                  </a:cubicBezTo>
                  <a:cubicBezTo>
                    <a:pt x="5176" y="7100"/>
                    <a:pt x="5096" y="6972"/>
                    <a:pt x="5015" y="6846"/>
                  </a:cubicBezTo>
                  <a:cubicBezTo>
                    <a:pt x="5061" y="6778"/>
                    <a:pt x="5016" y="6755"/>
                    <a:pt x="4954" y="6750"/>
                  </a:cubicBezTo>
                  <a:cubicBezTo>
                    <a:pt x="4852" y="6590"/>
                    <a:pt x="4749" y="6428"/>
                    <a:pt x="4646" y="6268"/>
                  </a:cubicBezTo>
                  <a:cubicBezTo>
                    <a:pt x="4658" y="6263"/>
                    <a:pt x="4666" y="6260"/>
                    <a:pt x="4666" y="6260"/>
                  </a:cubicBezTo>
                  <a:cubicBezTo>
                    <a:pt x="5162" y="5718"/>
                    <a:pt x="5693" y="5141"/>
                    <a:pt x="6087" y="4504"/>
                  </a:cubicBezTo>
                  <a:cubicBezTo>
                    <a:pt x="6062" y="4455"/>
                    <a:pt x="6035" y="4407"/>
                    <a:pt x="6010" y="4360"/>
                  </a:cubicBezTo>
                  <a:cubicBezTo>
                    <a:pt x="5630" y="5022"/>
                    <a:pt x="5083" y="5614"/>
                    <a:pt x="4605" y="6204"/>
                  </a:cubicBezTo>
                  <a:cubicBezTo>
                    <a:pt x="4589" y="6179"/>
                    <a:pt x="4572" y="6152"/>
                    <a:pt x="4555" y="6127"/>
                  </a:cubicBezTo>
                  <a:cubicBezTo>
                    <a:pt x="4605" y="6034"/>
                    <a:pt x="4671" y="5861"/>
                    <a:pt x="4742" y="5711"/>
                  </a:cubicBezTo>
                  <a:cubicBezTo>
                    <a:pt x="4901" y="5379"/>
                    <a:pt x="5089" y="5057"/>
                    <a:pt x="5251" y="4727"/>
                  </a:cubicBezTo>
                  <a:lnTo>
                    <a:pt x="5356" y="4516"/>
                  </a:lnTo>
                  <a:cubicBezTo>
                    <a:pt x="5467" y="4283"/>
                    <a:pt x="5576" y="4050"/>
                    <a:pt x="5676" y="3815"/>
                  </a:cubicBezTo>
                  <a:cubicBezTo>
                    <a:pt x="5644" y="3767"/>
                    <a:pt x="5611" y="3720"/>
                    <a:pt x="5577" y="3674"/>
                  </a:cubicBezTo>
                  <a:cubicBezTo>
                    <a:pt x="5469" y="3917"/>
                    <a:pt x="5354" y="4159"/>
                    <a:pt x="5240" y="4399"/>
                  </a:cubicBezTo>
                  <a:cubicBezTo>
                    <a:pt x="5240" y="4399"/>
                    <a:pt x="5067" y="4774"/>
                    <a:pt x="4960" y="5013"/>
                  </a:cubicBezTo>
                  <a:cubicBezTo>
                    <a:pt x="4879" y="5187"/>
                    <a:pt x="4789" y="5357"/>
                    <a:pt x="4707" y="5530"/>
                  </a:cubicBezTo>
                  <a:cubicBezTo>
                    <a:pt x="4633" y="5690"/>
                    <a:pt x="4518" y="5860"/>
                    <a:pt x="4482" y="6014"/>
                  </a:cubicBezTo>
                  <a:cubicBezTo>
                    <a:pt x="4369" y="5840"/>
                    <a:pt x="4254" y="5664"/>
                    <a:pt x="4139" y="5489"/>
                  </a:cubicBezTo>
                  <a:lnTo>
                    <a:pt x="4139" y="5489"/>
                  </a:lnTo>
                  <a:cubicBezTo>
                    <a:pt x="4147" y="5491"/>
                    <a:pt x="4148" y="5491"/>
                    <a:pt x="4148" y="5491"/>
                  </a:cubicBezTo>
                  <a:lnTo>
                    <a:pt x="4109" y="5444"/>
                  </a:lnTo>
                  <a:cubicBezTo>
                    <a:pt x="3983" y="5254"/>
                    <a:pt x="3856" y="5064"/>
                    <a:pt x="3729" y="4873"/>
                  </a:cubicBezTo>
                  <a:cubicBezTo>
                    <a:pt x="3762" y="4773"/>
                    <a:pt x="3891" y="4385"/>
                    <a:pt x="4020" y="4109"/>
                  </a:cubicBezTo>
                  <a:cubicBezTo>
                    <a:pt x="4251" y="3611"/>
                    <a:pt x="4437" y="3099"/>
                    <a:pt x="4641" y="2587"/>
                  </a:cubicBezTo>
                  <a:cubicBezTo>
                    <a:pt x="4603" y="2548"/>
                    <a:pt x="4564" y="2509"/>
                    <a:pt x="4526" y="2469"/>
                  </a:cubicBezTo>
                  <a:cubicBezTo>
                    <a:pt x="4164" y="3185"/>
                    <a:pt x="3842" y="3922"/>
                    <a:pt x="3661" y="4687"/>
                  </a:cubicBezTo>
                  <a:cubicBezTo>
                    <a:pt x="3656" y="4711"/>
                    <a:pt x="3653" y="4736"/>
                    <a:pt x="3653" y="4761"/>
                  </a:cubicBezTo>
                  <a:cubicBezTo>
                    <a:pt x="3543" y="4597"/>
                    <a:pt x="3432" y="4435"/>
                    <a:pt x="3320" y="4272"/>
                  </a:cubicBezTo>
                  <a:cubicBezTo>
                    <a:pt x="3363" y="4163"/>
                    <a:pt x="3451" y="3931"/>
                    <a:pt x="3492" y="3751"/>
                  </a:cubicBezTo>
                  <a:cubicBezTo>
                    <a:pt x="3632" y="3135"/>
                    <a:pt x="3825" y="2522"/>
                    <a:pt x="3928" y="1901"/>
                  </a:cubicBezTo>
                  <a:cubicBezTo>
                    <a:pt x="3894" y="1870"/>
                    <a:pt x="3860" y="1841"/>
                    <a:pt x="3827" y="1812"/>
                  </a:cubicBezTo>
                  <a:cubicBezTo>
                    <a:pt x="3692" y="2625"/>
                    <a:pt x="3444" y="3427"/>
                    <a:pt x="3289" y="4225"/>
                  </a:cubicBezTo>
                  <a:lnTo>
                    <a:pt x="3289" y="4228"/>
                  </a:lnTo>
                  <a:cubicBezTo>
                    <a:pt x="3229" y="4141"/>
                    <a:pt x="3169" y="4053"/>
                    <a:pt x="3108" y="3966"/>
                  </a:cubicBezTo>
                  <a:cubicBezTo>
                    <a:pt x="3107" y="3950"/>
                    <a:pt x="3100" y="3925"/>
                    <a:pt x="3068" y="3907"/>
                  </a:cubicBezTo>
                  <a:lnTo>
                    <a:pt x="3066" y="3906"/>
                  </a:lnTo>
                  <a:cubicBezTo>
                    <a:pt x="2779" y="3495"/>
                    <a:pt x="2486" y="3084"/>
                    <a:pt x="2187" y="2676"/>
                  </a:cubicBezTo>
                  <a:cubicBezTo>
                    <a:pt x="2194" y="2616"/>
                    <a:pt x="2203" y="2527"/>
                    <a:pt x="2209" y="2398"/>
                  </a:cubicBezTo>
                  <a:cubicBezTo>
                    <a:pt x="2235" y="1853"/>
                    <a:pt x="2373" y="1310"/>
                    <a:pt x="2433" y="773"/>
                  </a:cubicBezTo>
                  <a:cubicBezTo>
                    <a:pt x="2389" y="746"/>
                    <a:pt x="2346" y="720"/>
                    <a:pt x="2304" y="694"/>
                  </a:cubicBezTo>
                  <a:cubicBezTo>
                    <a:pt x="2301" y="720"/>
                    <a:pt x="2299" y="744"/>
                    <a:pt x="2297" y="767"/>
                  </a:cubicBezTo>
                  <a:cubicBezTo>
                    <a:pt x="2233" y="1371"/>
                    <a:pt x="2058" y="1978"/>
                    <a:pt x="2118" y="2584"/>
                  </a:cubicBezTo>
                  <a:cubicBezTo>
                    <a:pt x="1891" y="2277"/>
                    <a:pt x="1659" y="1970"/>
                    <a:pt x="1424" y="1665"/>
                  </a:cubicBezTo>
                  <a:cubicBezTo>
                    <a:pt x="1417" y="1617"/>
                    <a:pt x="1405" y="1547"/>
                    <a:pt x="1384" y="1448"/>
                  </a:cubicBezTo>
                  <a:cubicBezTo>
                    <a:pt x="1308" y="1055"/>
                    <a:pt x="1368" y="652"/>
                    <a:pt x="1440" y="248"/>
                  </a:cubicBezTo>
                  <a:cubicBezTo>
                    <a:pt x="1407" y="234"/>
                    <a:pt x="1375" y="220"/>
                    <a:pt x="1342" y="207"/>
                  </a:cubicBezTo>
                  <a:cubicBezTo>
                    <a:pt x="1265" y="711"/>
                    <a:pt x="1220" y="1098"/>
                    <a:pt x="1306" y="1514"/>
                  </a:cubicBezTo>
                  <a:cubicBezTo>
                    <a:pt x="996" y="1116"/>
                    <a:pt x="680" y="721"/>
                    <a:pt x="355" y="331"/>
                  </a:cubicBezTo>
                  <a:cubicBezTo>
                    <a:pt x="266" y="224"/>
                    <a:pt x="188" y="113"/>
                    <a:pt x="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" name="Google Shape;211;p17"/>
          <p:cNvGrpSpPr/>
          <p:nvPr/>
        </p:nvGrpSpPr>
        <p:grpSpPr>
          <a:xfrm>
            <a:off x="1188401" y="1461033"/>
            <a:ext cx="723700" cy="808000"/>
            <a:chOff x="2437000" y="628925"/>
            <a:chExt cx="542775" cy="606000"/>
          </a:xfrm>
        </p:grpSpPr>
        <p:sp>
          <p:nvSpPr>
            <p:cNvPr id="212" name="Google Shape;212;p17"/>
            <p:cNvSpPr/>
            <p:nvPr/>
          </p:nvSpPr>
          <p:spPr>
            <a:xfrm>
              <a:off x="2437000" y="802025"/>
              <a:ext cx="259800" cy="259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2806675" y="1061825"/>
              <a:ext cx="173100" cy="173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2806675" y="628925"/>
              <a:ext cx="173100" cy="173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5" name="Google Shape;215;p17"/>
          <p:cNvSpPr/>
          <p:nvPr/>
        </p:nvSpPr>
        <p:spPr>
          <a:xfrm>
            <a:off x="-1" y="5142230"/>
            <a:ext cx="1589305" cy="1176965"/>
          </a:xfrm>
          <a:custGeom>
            <a:avLst/>
            <a:gdLst/>
            <a:ahLst/>
            <a:cxnLst/>
            <a:rect l="l" t="t" r="r" b="b"/>
            <a:pathLst>
              <a:path w="16011" h="11857" fill="none" extrusionOk="0">
                <a:moveTo>
                  <a:pt x="0" y="11857"/>
                </a:moveTo>
                <a:cubicBezTo>
                  <a:pt x="16011" y="11371"/>
                  <a:pt x="12827" y="0"/>
                  <a:pt x="7709" y="699"/>
                </a:cubicBezTo>
                <a:cubicBezTo>
                  <a:pt x="2582" y="1398"/>
                  <a:pt x="4651" y="11463"/>
                  <a:pt x="14588" y="559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17"/>
          <p:cNvSpPr/>
          <p:nvPr/>
        </p:nvSpPr>
        <p:spPr>
          <a:xfrm flipH="1">
            <a:off x="9911946" y="365033"/>
            <a:ext cx="2280057" cy="552499"/>
          </a:xfrm>
          <a:custGeom>
            <a:avLst/>
            <a:gdLst/>
            <a:ahLst/>
            <a:cxnLst/>
            <a:rect l="l" t="t" r="r" b="b"/>
            <a:pathLst>
              <a:path w="25504" h="4755" fill="none" extrusionOk="0">
                <a:moveTo>
                  <a:pt x="25504" y="4596"/>
                </a:moveTo>
                <a:cubicBezTo>
                  <a:pt x="19640" y="0"/>
                  <a:pt x="12508" y="1001"/>
                  <a:pt x="9654" y="2877"/>
                </a:cubicBezTo>
                <a:cubicBezTo>
                  <a:pt x="6802" y="4754"/>
                  <a:pt x="1599" y="4347"/>
                  <a:pt x="0" y="1302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7"/>
          <p:cNvSpPr/>
          <p:nvPr/>
        </p:nvSpPr>
        <p:spPr>
          <a:xfrm rot="-6299989">
            <a:off x="11071015" y="4559580"/>
            <a:ext cx="1222175" cy="1503265"/>
          </a:xfrm>
          <a:custGeom>
            <a:avLst/>
            <a:gdLst/>
            <a:ahLst/>
            <a:cxnLst/>
            <a:rect l="l" t="t" r="r" b="b"/>
            <a:pathLst>
              <a:path w="10996" h="13525" extrusionOk="0">
                <a:moveTo>
                  <a:pt x="10427" y="939"/>
                </a:moveTo>
                <a:cubicBezTo>
                  <a:pt x="10433" y="944"/>
                  <a:pt x="10439" y="950"/>
                  <a:pt x="10445" y="955"/>
                </a:cubicBezTo>
                <a:cubicBezTo>
                  <a:pt x="10269" y="1168"/>
                  <a:pt x="10097" y="1384"/>
                  <a:pt x="9917" y="1593"/>
                </a:cubicBezTo>
                <a:cubicBezTo>
                  <a:pt x="9117" y="2525"/>
                  <a:pt x="8201" y="3325"/>
                  <a:pt x="7158" y="3971"/>
                </a:cubicBezTo>
                <a:cubicBezTo>
                  <a:pt x="6592" y="4321"/>
                  <a:pt x="6019" y="4663"/>
                  <a:pt x="5431" y="4974"/>
                </a:cubicBezTo>
                <a:cubicBezTo>
                  <a:pt x="4388" y="5525"/>
                  <a:pt x="3475" y="6239"/>
                  <a:pt x="2688" y="7111"/>
                </a:cubicBezTo>
                <a:cubicBezTo>
                  <a:pt x="2278" y="7565"/>
                  <a:pt x="1907" y="8055"/>
                  <a:pt x="1519" y="8529"/>
                </a:cubicBezTo>
                <a:cubicBezTo>
                  <a:pt x="1502" y="8549"/>
                  <a:pt x="1487" y="8569"/>
                  <a:pt x="1449" y="8576"/>
                </a:cubicBezTo>
                <a:cubicBezTo>
                  <a:pt x="1555" y="8398"/>
                  <a:pt x="1657" y="8217"/>
                  <a:pt x="1767" y="8041"/>
                </a:cubicBezTo>
                <a:cubicBezTo>
                  <a:pt x="2442" y="6961"/>
                  <a:pt x="3297" y="6048"/>
                  <a:pt x="4350" y="5332"/>
                </a:cubicBezTo>
                <a:cubicBezTo>
                  <a:pt x="4878" y="4973"/>
                  <a:pt x="5432" y="4652"/>
                  <a:pt x="5985" y="4331"/>
                </a:cubicBezTo>
                <a:cubicBezTo>
                  <a:pt x="6666" y="3935"/>
                  <a:pt x="7368" y="3574"/>
                  <a:pt x="7999" y="3097"/>
                </a:cubicBezTo>
                <a:cubicBezTo>
                  <a:pt x="8748" y="2531"/>
                  <a:pt x="9450" y="1912"/>
                  <a:pt x="10116" y="1250"/>
                </a:cubicBezTo>
                <a:cubicBezTo>
                  <a:pt x="10219" y="1146"/>
                  <a:pt x="10323" y="1042"/>
                  <a:pt x="10427" y="939"/>
                </a:cubicBezTo>
                <a:close/>
                <a:moveTo>
                  <a:pt x="10867" y="1"/>
                </a:moveTo>
                <a:cubicBezTo>
                  <a:pt x="10836" y="1"/>
                  <a:pt x="10799" y="17"/>
                  <a:pt x="10759" y="49"/>
                </a:cubicBezTo>
                <a:cubicBezTo>
                  <a:pt x="10701" y="96"/>
                  <a:pt x="10647" y="152"/>
                  <a:pt x="10598" y="208"/>
                </a:cubicBezTo>
                <a:cubicBezTo>
                  <a:pt x="10384" y="455"/>
                  <a:pt x="10119" y="602"/>
                  <a:pt x="9796" y="651"/>
                </a:cubicBezTo>
                <a:cubicBezTo>
                  <a:pt x="9450" y="704"/>
                  <a:pt x="9104" y="759"/>
                  <a:pt x="8758" y="821"/>
                </a:cubicBezTo>
                <a:cubicBezTo>
                  <a:pt x="8439" y="876"/>
                  <a:pt x="8118" y="924"/>
                  <a:pt x="7822" y="1068"/>
                </a:cubicBezTo>
                <a:cubicBezTo>
                  <a:pt x="7667" y="1143"/>
                  <a:pt x="7581" y="1264"/>
                  <a:pt x="7571" y="1434"/>
                </a:cubicBezTo>
                <a:cubicBezTo>
                  <a:pt x="7563" y="1598"/>
                  <a:pt x="7560" y="1762"/>
                  <a:pt x="7560" y="1925"/>
                </a:cubicBezTo>
                <a:cubicBezTo>
                  <a:pt x="7561" y="2228"/>
                  <a:pt x="7549" y="2527"/>
                  <a:pt x="7424" y="2810"/>
                </a:cubicBezTo>
                <a:cubicBezTo>
                  <a:pt x="7399" y="2866"/>
                  <a:pt x="7366" y="2918"/>
                  <a:pt x="7337" y="2972"/>
                </a:cubicBezTo>
                <a:cubicBezTo>
                  <a:pt x="7317" y="2943"/>
                  <a:pt x="7321" y="2925"/>
                  <a:pt x="7322" y="2906"/>
                </a:cubicBezTo>
                <a:cubicBezTo>
                  <a:pt x="7340" y="2588"/>
                  <a:pt x="7360" y="2270"/>
                  <a:pt x="7377" y="1950"/>
                </a:cubicBezTo>
                <a:cubicBezTo>
                  <a:pt x="7384" y="1803"/>
                  <a:pt x="7388" y="1655"/>
                  <a:pt x="7390" y="1507"/>
                </a:cubicBezTo>
                <a:cubicBezTo>
                  <a:pt x="7392" y="1419"/>
                  <a:pt x="7386" y="1330"/>
                  <a:pt x="7384" y="1242"/>
                </a:cubicBezTo>
                <a:cubicBezTo>
                  <a:pt x="7294" y="1261"/>
                  <a:pt x="7196" y="1265"/>
                  <a:pt x="7114" y="1303"/>
                </a:cubicBezTo>
                <a:cubicBezTo>
                  <a:pt x="6536" y="1576"/>
                  <a:pt x="5997" y="1915"/>
                  <a:pt x="5489" y="2301"/>
                </a:cubicBezTo>
                <a:cubicBezTo>
                  <a:pt x="5367" y="2394"/>
                  <a:pt x="5295" y="2516"/>
                  <a:pt x="5279" y="2667"/>
                </a:cubicBezTo>
                <a:cubicBezTo>
                  <a:pt x="5254" y="2894"/>
                  <a:pt x="5231" y="3121"/>
                  <a:pt x="5215" y="3348"/>
                </a:cubicBezTo>
                <a:cubicBezTo>
                  <a:pt x="5192" y="3652"/>
                  <a:pt x="5204" y="3960"/>
                  <a:pt x="5089" y="4250"/>
                </a:cubicBezTo>
                <a:cubicBezTo>
                  <a:pt x="5013" y="4441"/>
                  <a:pt x="4907" y="4613"/>
                  <a:pt x="4779" y="4737"/>
                </a:cubicBezTo>
                <a:cubicBezTo>
                  <a:pt x="4828" y="4523"/>
                  <a:pt x="4914" y="4291"/>
                  <a:pt x="4924" y="4057"/>
                </a:cubicBezTo>
                <a:cubicBezTo>
                  <a:pt x="4940" y="3700"/>
                  <a:pt x="5001" y="3353"/>
                  <a:pt x="5073" y="3007"/>
                </a:cubicBezTo>
                <a:cubicBezTo>
                  <a:pt x="5103" y="2866"/>
                  <a:pt x="5125" y="2721"/>
                  <a:pt x="5129" y="2577"/>
                </a:cubicBezTo>
                <a:cubicBezTo>
                  <a:pt x="5132" y="2478"/>
                  <a:pt x="5098" y="2428"/>
                  <a:pt x="5034" y="2428"/>
                </a:cubicBezTo>
                <a:cubicBezTo>
                  <a:pt x="5005" y="2428"/>
                  <a:pt x="4970" y="2439"/>
                  <a:pt x="4929" y="2460"/>
                </a:cubicBezTo>
                <a:cubicBezTo>
                  <a:pt x="4853" y="2500"/>
                  <a:pt x="4782" y="2555"/>
                  <a:pt x="4710" y="2604"/>
                </a:cubicBezTo>
                <a:cubicBezTo>
                  <a:pt x="4391" y="2827"/>
                  <a:pt x="4068" y="3044"/>
                  <a:pt x="3755" y="3275"/>
                </a:cubicBezTo>
                <a:cubicBezTo>
                  <a:pt x="3456" y="3495"/>
                  <a:pt x="3332" y="3792"/>
                  <a:pt x="3402" y="4165"/>
                </a:cubicBezTo>
                <a:cubicBezTo>
                  <a:pt x="3444" y="4390"/>
                  <a:pt x="3484" y="4615"/>
                  <a:pt x="3511" y="4842"/>
                </a:cubicBezTo>
                <a:cubicBezTo>
                  <a:pt x="3541" y="5097"/>
                  <a:pt x="3514" y="5347"/>
                  <a:pt x="3362" y="5574"/>
                </a:cubicBezTo>
                <a:cubicBezTo>
                  <a:pt x="3490" y="4969"/>
                  <a:pt x="3238" y="4383"/>
                  <a:pt x="3295" y="3773"/>
                </a:cubicBezTo>
                <a:lnTo>
                  <a:pt x="3295" y="3773"/>
                </a:lnTo>
                <a:cubicBezTo>
                  <a:pt x="3043" y="3815"/>
                  <a:pt x="2891" y="3974"/>
                  <a:pt x="2779" y="4168"/>
                </a:cubicBezTo>
                <a:cubicBezTo>
                  <a:pt x="2677" y="4345"/>
                  <a:pt x="2535" y="4473"/>
                  <a:pt x="2372" y="4591"/>
                </a:cubicBezTo>
                <a:cubicBezTo>
                  <a:pt x="1702" y="5078"/>
                  <a:pt x="1354" y="5931"/>
                  <a:pt x="1569" y="6773"/>
                </a:cubicBezTo>
                <a:cubicBezTo>
                  <a:pt x="1624" y="6984"/>
                  <a:pt x="1641" y="7207"/>
                  <a:pt x="1658" y="7426"/>
                </a:cubicBezTo>
                <a:cubicBezTo>
                  <a:pt x="1667" y="7553"/>
                  <a:pt x="1641" y="7682"/>
                  <a:pt x="1631" y="7812"/>
                </a:cubicBezTo>
                <a:cubicBezTo>
                  <a:pt x="1622" y="7811"/>
                  <a:pt x="1612" y="7811"/>
                  <a:pt x="1604" y="7810"/>
                </a:cubicBezTo>
                <a:cubicBezTo>
                  <a:pt x="1601" y="7780"/>
                  <a:pt x="1601" y="7751"/>
                  <a:pt x="1596" y="7722"/>
                </a:cubicBezTo>
                <a:cubicBezTo>
                  <a:pt x="1549" y="7471"/>
                  <a:pt x="1523" y="7215"/>
                  <a:pt x="1453" y="6972"/>
                </a:cubicBezTo>
                <a:cubicBezTo>
                  <a:pt x="1337" y="6577"/>
                  <a:pt x="1135" y="6203"/>
                  <a:pt x="1214" y="5760"/>
                </a:cubicBezTo>
                <a:lnTo>
                  <a:pt x="1214" y="5760"/>
                </a:lnTo>
                <a:cubicBezTo>
                  <a:pt x="1182" y="5769"/>
                  <a:pt x="1162" y="5769"/>
                  <a:pt x="1148" y="5778"/>
                </a:cubicBezTo>
                <a:cubicBezTo>
                  <a:pt x="916" y="5923"/>
                  <a:pt x="725" y="6364"/>
                  <a:pt x="793" y="6633"/>
                </a:cubicBezTo>
                <a:cubicBezTo>
                  <a:pt x="837" y="6801"/>
                  <a:pt x="911" y="6962"/>
                  <a:pt x="970" y="7127"/>
                </a:cubicBezTo>
                <a:cubicBezTo>
                  <a:pt x="1031" y="7299"/>
                  <a:pt x="1089" y="7472"/>
                  <a:pt x="1149" y="7645"/>
                </a:cubicBezTo>
                <a:lnTo>
                  <a:pt x="1112" y="7660"/>
                </a:lnTo>
                <a:cubicBezTo>
                  <a:pt x="1008" y="7488"/>
                  <a:pt x="881" y="7325"/>
                  <a:pt x="806" y="7142"/>
                </a:cubicBezTo>
                <a:cubicBezTo>
                  <a:pt x="732" y="6960"/>
                  <a:pt x="713" y="6756"/>
                  <a:pt x="668" y="6556"/>
                </a:cubicBezTo>
                <a:cubicBezTo>
                  <a:pt x="649" y="6569"/>
                  <a:pt x="625" y="6581"/>
                  <a:pt x="609" y="6600"/>
                </a:cubicBezTo>
                <a:cubicBezTo>
                  <a:pt x="425" y="6834"/>
                  <a:pt x="257" y="7079"/>
                  <a:pt x="159" y="7363"/>
                </a:cubicBezTo>
                <a:cubicBezTo>
                  <a:pt x="41" y="7699"/>
                  <a:pt x="61" y="8010"/>
                  <a:pt x="324" y="8285"/>
                </a:cubicBezTo>
                <a:cubicBezTo>
                  <a:pt x="432" y="8396"/>
                  <a:pt x="521" y="8529"/>
                  <a:pt x="598" y="8664"/>
                </a:cubicBezTo>
                <a:cubicBezTo>
                  <a:pt x="797" y="9013"/>
                  <a:pt x="835" y="9373"/>
                  <a:pt x="649" y="9745"/>
                </a:cubicBezTo>
                <a:cubicBezTo>
                  <a:pt x="448" y="10146"/>
                  <a:pt x="284" y="10559"/>
                  <a:pt x="185" y="10997"/>
                </a:cubicBezTo>
                <a:cubicBezTo>
                  <a:pt x="1" y="11809"/>
                  <a:pt x="22" y="12608"/>
                  <a:pt x="323" y="13391"/>
                </a:cubicBezTo>
                <a:cubicBezTo>
                  <a:pt x="340" y="13437"/>
                  <a:pt x="370" y="13480"/>
                  <a:pt x="394" y="13525"/>
                </a:cubicBezTo>
                <a:cubicBezTo>
                  <a:pt x="410" y="13521"/>
                  <a:pt x="427" y="13518"/>
                  <a:pt x="442" y="13514"/>
                </a:cubicBezTo>
                <a:cubicBezTo>
                  <a:pt x="432" y="13341"/>
                  <a:pt x="436" y="13167"/>
                  <a:pt x="410" y="12997"/>
                </a:cubicBezTo>
                <a:cubicBezTo>
                  <a:pt x="302" y="12316"/>
                  <a:pt x="268" y="11639"/>
                  <a:pt x="378" y="10952"/>
                </a:cubicBezTo>
                <a:cubicBezTo>
                  <a:pt x="489" y="10255"/>
                  <a:pt x="1149" y="9560"/>
                  <a:pt x="1916" y="9560"/>
                </a:cubicBezTo>
                <a:cubicBezTo>
                  <a:pt x="2040" y="9560"/>
                  <a:pt x="2167" y="9578"/>
                  <a:pt x="2294" y="9617"/>
                </a:cubicBezTo>
                <a:cubicBezTo>
                  <a:pt x="2414" y="9654"/>
                  <a:pt x="2534" y="9672"/>
                  <a:pt x="2653" y="9672"/>
                </a:cubicBezTo>
                <a:cubicBezTo>
                  <a:pt x="2952" y="9672"/>
                  <a:pt x="3241" y="9560"/>
                  <a:pt x="3491" y="9357"/>
                </a:cubicBezTo>
                <a:cubicBezTo>
                  <a:pt x="3704" y="9184"/>
                  <a:pt x="3889" y="8973"/>
                  <a:pt x="4075" y="8767"/>
                </a:cubicBezTo>
                <a:cubicBezTo>
                  <a:pt x="4178" y="8653"/>
                  <a:pt x="4254" y="8513"/>
                  <a:pt x="4342" y="8384"/>
                </a:cubicBezTo>
                <a:cubicBezTo>
                  <a:pt x="4335" y="8377"/>
                  <a:pt x="4327" y="8369"/>
                  <a:pt x="4320" y="8361"/>
                </a:cubicBezTo>
                <a:cubicBezTo>
                  <a:pt x="4171" y="8426"/>
                  <a:pt x="4019" y="8486"/>
                  <a:pt x="3872" y="8556"/>
                </a:cubicBezTo>
                <a:cubicBezTo>
                  <a:pt x="3785" y="8597"/>
                  <a:pt x="3697" y="8618"/>
                  <a:pt x="3608" y="8618"/>
                </a:cubicBezTo>
                <a:cubicBezTo>
                  <a:pt x="3545" y="8618"/>
                  <a:pt x="3481" y="8607"/>
                  <a:pt x="3416" y="8584"/>
                </a:cubicBezTo>
                <a:cubicBezTo>
                  <a:pt x="3072" y="8463"/>
                  <a:pt x="2729" y="8337"/>
                  <a:pt x="2385" y="8214"/>
                </a:cubicBezTo>
                <a:cubicBezTo>
                  <a:pt x="2387" y="8208"/>
                  <a:pt x="2389" y="8203"/>
                  <a:pt x="2390" y="8197"/>
                </a:cubicBezTo>
                <a:cubicBezTo>
                  <a:pt x="2641" y="8242"/>
                  <a:pt x="2891" y="8301"/>
                  <a:pt x="3143" y="8329"/>
                </a:cubicBezTo>
                <a:cubicBezTo>
                  <a:pt x="3239" y="8339"/>
                  <a:pt x="3336" y="8346"/>
                  <a:pt x="3432" y="8346"/>
                </a:cubicBezTo>
                <a:cubicBezTo>
                  <a:pt x="3686" y="8346"/>
                  <a:pt x="3934" y="8298"/>
                  <a:pt x="4158" y="8149"/>
                </a:cubicBezTo>
                <a:cubicBezTo>
                  <a:pt x="4361" y="8014"/>
                  <a:pt x="4554" y="7865"/>
                  <a:pt x="4745" y="7714"/>
                </a:cubicBezTo>
                <a:cubicBezTo>
                  <a:pt x="4960" y="7544"/>
                  <a:pt x="5168" y="7366"/>
                  <a:pt x="5378" y="7189"/>
                </a:cubicBezTo>
                <a:cubicBezTo>
                  <a:pt x="5411" y="7161"/>
                  <a:pt x="5443" y="7130"/>
                  <a:pt x="5474" y="7099"/>
                </a:cubicBezTo>
                <a:cubicBezTo>
                  <a:pt x="5472" y="7089"/>
                  <a:pt x="5468" y="7078"/>
                  <a:pt x="5465" y="7068"/>
                </a:cubicBezTo>
                <a:cubicBezTo>
                  <a:pt x="5455" y="7068"/>
                  <a:pt x="5445" y="7068"/>
                  <a:pt x="5435" y="7068"/>
                </a:cubicBezTo>
                <a:cubicBezTo>
                  <a:pt x="5409" y="7068"/>
                  <a:pt x="5384" y="7067"/>
                  <a:pt x="5358" y="7067"/>
                </a:cubicBezTo>
                <a:cubicBezTo>
                  <a:pt x="5320" y="7067"/>
                  <a:pt x="5283" y="7069"/>
                  <a:pt x="5247" y="7078"/>
                </a:cubicBezTo>
                <a:cubicBezTo>
                  <a:pt x="5167" y="7098"/>
                  <a:pt x="5088" y="7107"/>
                  <a:pt x="5011" y="7107"/>
                </a:cubicBezTo>
                <a:cubicBezTo>
                  <a:pt x="4804" y="7107"/>
                  <a:pt x="4607" y="7045"/>
                  <a:pt x="4411" y="6969"/>
                </a:cubicBezTo>
                <a:cubicBezTo>
                  <a:pt x="4123" y="6857"/>
                  <a:pt x="3835" y="6748"/>
                  <a:pt x="3559" y="6643"/>
                </a:cubicBezTo>
                <a:cubicBezTo>
                  <a:pt x="3698" y="6602"/>
                  <a:pt x="3838" y="6582"/>
                  <a:pt x="3980" y="6582"/>
                </a:cubicBezTo>
                <a:cubicBezTo>
                  <a:pt x="4181" y="6582"/>
                  <a:pt x="4386" y="6622"/>
                  <a:pt x="4589" y="6699"/>
                </a:cubicBezTo>
                <a:cubicBezTo>
                  <a:pt x="4728" y="6752"/>
                  <a:pt x="4867" y="6805"/>
                  <a:pt x="5011" y="6844"/>
                </a:cubicBezTo>
                <a:cubicBezTo>
                  <a:pt x="5149" y="6883"/>
                  <a:pt x="5290" y="6909"/>
                  <a:pt x="5430" y="6909"/>
                </a:cubicBezTo>
                <a:cubicBezTo>
                  <a:pt x="5550" y="6909"/>
                  <a:pt x="5669" y="6890"/>
                  <a:pt x="5786" y="6844"/>
                </a:cubicBezTo>
                <a:cubicBezTo>
                  <a:pt x="6239" y="6667"/>
                  <a:pt x="6664" y="6437"/>
                  <a:pt x="7030" y="6109"/>
                </a:cubicBezTo>
                <a:cubicBezTo>
                  <a:pt x="7069" y="6074"/>
                  <a:pt x="7095" y="6024"/>
                  <a:pt x="7141" y="5962"/>
                </a:cubicBezTo>
                <a:lnTo>
                  <a:pt x="7141" y="5962"/>
                </a:lnTo>
                <a:cubicBezTo>
                  <a:pt x="6813" y="5964"/>
                  <a:pt x="6506" y="5970"/>
                  <a:pt x="6204" y="5970"/>
                </a:cubicBezTo>
                <a:cubicBezTo>
                  <a:pt x="6124" y="5970"/>
                  <a:pt x="6044" y="5969"/>
                  <a:pt x="5964" y="5969"/>
                </a:cubicBezTo>
                <a:cubicBezTo>
                  <a:pt x="5567" y="5964"/>
                  <a:pt x="5252" y="5692"/>
                  <a:pt x="4854" y="5629"/>
                </a:cubicBezTo>
                <a:cubicBezTo>
                  <a:pt x="4946" y="5599"/>
                  <a:pt x="5062" y="5586"/>
                  <a:pt x="5187" y="5586"/>
                </a:cubicBezTo>
                <a:cubicBezTo>
                  <a:pt x="5390" y="5586"/>
                  <a:pt x="5614" y="5621"/>
                  <a:pt x="5780" y="5680"/>
                </a:cubicBezTo>
                <a:cubicBezTo>
                  <a:pt x="6066" y="5782"/>
                  <a:pt x="6352" y="5839"/>
                  <a:pt x="6636" y="5839"/>
                </a:cubicBezTo>
                <a:cubicBezTo>
                  <a:pt x="6939" y="5839"/>
                  <a:pt x="7240" y="5774"/>
                  <a:pt x="7536" y="5628"/>
                </a:cubicBezTo>
                <a:cubicBezTo>
                  <a:pt x="8083" y="5357"/>
                  <a:pt x="8619" y="5067"/>
                  <a:pt x="9161" y="4785"/>
                </a:cubicBezTo>
                <a:cubicBezTo>
                  <a:pt x="9179" y="4775"/>
                  <a:pt x="9195" y="4760"/>
                  <a:pt x="9211" y="4747"/>
                </a:cubicBezTo>
                <a:cubicBezTo>
                  <a:pt x="9212" y="4735"/>
                  <a:pt x="9213" y="4723"/>
                  <a:pt x="9213" y="4711"/>
                </a:cubicBezTo>
                <a:lnTo>
                  <a:pt x="9213" y="4711"/>
                </a:lnTo>
                <a:cubicBezTo>
                  <a:pt x="9157" y="4714"/>
                  <a:pt x="9101" y="4716"/>
                  <a:pt x="9046" y="4716"/>
                </a:cubicBezTo>
                <a:cubicBezTo>
                  <a:pt x="8375" y="4716"/>
                  <a:pt x="7760" y="4497"/>
                  <a:pt x="7160" y="4218"/>
                </a:cubicBezTo>
                <a:cubicBezTo>
                  <a:pt x="7180" y="4213"/>
                  <a:pt x="7198" y="4211"/>
                  <a:pt x="7216" y="4211"/>
                </a:cubicBezTo>
                <a:cubicBezTo>
                  <a:pt x="7243" y="4211"/>
                  <a:pt x="7269" y="4215"/>
                  <a:pt x="7296" y="4220"/>
                </a:cubicBezTo>
                <a:cubicBezTo>
                  <a:pt x="7729" y="4306"/>
                  <a:pt x="8162" y="4399"/>
                  <a:pt x="8597" y="4475"/>
                </a:cubicBezTo>
                <a:cubicBezTo>
                  <a:pt x="8702" y="4494"/>
                  <a:pt x="8805" y="4503"/>
                  <a:pt x="8905" y="4503"/>
                </a:cubicBezTo>
                <a:cubicBezTo>
                  <a:pt x="9304" y="4503"/>
                  <a:pt x="9662" y="4356"/>
                  <a:pt x="9955" y="4046"/>
                </a:cubicBezTo>
                <a:cubicBezTo>
                  <a:pt x="10179" y="3809"/>
                  <a:pt x="10380" y="3547"/>
                  <a:pt x="10558" y="3274"/>
                </a:cubicBezTo>
                <a:cubicBezTo>
                  <a:pt x="10712" y="3037"/>
                  <a:pt x="10821" y="2769"/>
                  <a:pt x="10943" y="2512"/>
                </a:cubicBezTo>
                <a:cubicBezTo>
                  <a:pt x="10968" y="2460"/>
                  <a:pt x="10961" y="2396"/>
                  <a:pt x="10969" y="2337"/>
                </a:cubicBezTo>
                <a:cubicBezTo>
                  <a:pt x="10957" y="2332"/>
                  <a:pt x="10946" y="2327"/>
                  <a:pt x="10934" y="2321"/>
                </a:cubicBezTo>
                <a:cubicBezTo>
                  <a:pt x="10883" y="2352"/>
                  <a:pt x="10828" y="2378"/>
                  <a:pt x="10783" y="2416"/>
                </a:cubicBezTo>
                <a:cubicBezTo>
                  <a:pt x="10475" y="2663"/>
                  <a:pt x="10125" y="2814"/>
                  <a:pt x="9742" y="2892"/>
                </a:cubicBezTo>
                <a:cubicBezTo>
                  <a:pt x="9609" y="2920"/>
                  <a:pt x="9475" y="2934"/>
                  <a:pt x="9342" y="2934"/>
                </a:cubicBezTo>
                <a:cubicBezTo>
                  <a:pt x="9202" y="2934"/>
                  <a:pt x="9063" y="2918"/>
                  <a:pt x="8923" y="2885"/>
                </a:cubicBezTo>
                <a:cubicBezTo>
                  <a:pt x="8984" y="2863"/>
                  <a:pt x="9045" y="2846"/>
                  <a:pt x="9107" y="2836"/>
                </a:cubicBezTo>
                <a:cubicBezTo>
                  <a:pt x="9677" y="2739"/>
                  <a:pt x="10185" y="2526"/>
                  <a:pt x="10598" y="2101"/>
                </a:cubicBezTo>
                <a:cubicBezTo>
                  <a:pt x="10808" y="1885"/>
                  <a:pt x="10994" y="1678"/>
                  <a:pt x="10983" y="1349"/>
                </a:cubicBezTo>
                <a:cubicBezTo>
                  <a:pt x="10973" y="1083"/>
                  <a:pt x="10996" y="816"/>
                  <a:pt x="10996" y="550"/>
                </a:cubicBezTo>
                <a:cubicBezTo>
                  <a:pt x="10996" y="406"/>
                  <a:pt x="10988" y="260"/>
                  <a:pt x="10965" y="119"/>
                </a:cubicBezTo>
                <a:cubicBezTo>
                  <a:pt x="10953" y="40"/>
                  <a:pt x="10917" y="1"/>
                  <a:pt x="108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17"/>
          <p:cNvSpPr/>
          <p:nvPr/>
        </p:nvSpPr>
        <p:spPr>
          <a:xfrm rot="-7254489">
            <a:off x="455203" y="-17828"/>
            <a:ext cx="1603887" cy="893223"/>
          </a:xfrm>
          <a:custGeom>
            <a:avLst/>
            <a:gdLst/>
            <a:ahLst/>
            <a:cxnLst/>
            <a:rect l="l" t="t" r="r" b="b"/>
            <a:pathLst>
              <a:path w="14180" h="7897" extrusionOk="0">
                <a:moveTo>
                  <a:pt x="7801" y="3343"/>
                </a:moveTo>
                <a:cubicBezTo>
                  <a:pt x="7806" y="3352"/>
                  <a:pt x="7810" y="3363"/>
                  <a:pt x="7815" y="3373"/>
                </a:cubicBezTo>
                <a:cubicBezTo>
                  <a:pt x="7696" y="3466"/>
                  <a:pt x="7576" y="3557"/>
                  <a:pt x="7457" y="3650"/>
                </a:cubicBezTo>
                <a:cubicBezTo>
                  <a:pt x="7450" y="3642"/>
                  <a:pt x="7444" y="3634"/>
                  <a:pt x="7438" y="3626"/>
                </a:cubicBezTo>
                <a:cubicBezTo>
                  <a:pt x="7560" y="3532"/>
                  <a:pt x="7680" y="3437"/>
                  <a:pt x="7801" y="3343"/>
                </a:cubicBezTo>
                <a:close/>
                <a:moveTo>
                  <a:pt x="5760" y="0"/>
                </a:moveTo>
                <a:lnTo>
                  <a:pt x="5760" y="0"/>
                </a:lnTo>
                <a:cubicBezTo>
                  <a:pt x="6219" y="293"/>
                  <a:pt x="6675" y="577"/>
                  <a:pt x="7060" y="956"/>
                </a:cubicBezTo>
                <a:cubicBezTo>
                  <a:pt x="7254" y="1147"/>
                  <a:pt x="7416" y="1370"/>
                  <a:pt x="7595" y="1578"/>
                </a:cubicBezTo>
                <a:cubicBezTo>
                  <a:pt x="7922" y="1960"/>
                  <a:pt x="8343" y="2215"/>
                  <a:pt x="8782" y="2442"/>
                </a:cubicBezTo>
                <a:cubicBezTo>
                  <a:pt x="8934" y="2520"/>
                  <a:pt x="9089" y="2590"/>
                  <a:pt x="9244" y="2663"/>
                </a:cubicBezTo>
                <a:cubicBezTo>
                  <a:pt x="8725" y="2629"/>
                  <a:pt x="8255" y="2463"/>
                  <a:pt x="7820" y="2188"/>
                </a:cubicBezTo>
                <a:cubicBezTo>
                  <a:pt x="7465" y="1964"/>
                  <a:pt x="7207" y="1642"/>
                  <a:pt x="6918" y="1349"/>
                </a:cubicBezTo>
                <a:cubicBezTo>
                  <a:pt x="6570" y="997"/>
                  <a:pt x="6211" y="659"/>
                  <a:pt x="5773" y="419"/>
                </a:cubicBezTo>
                <a:cubicBezTo>
                  <a:pt x="5538" y="291"/>
                  <a:pt x="5295" y="184"/>
                  <a:pt x="4998" y="124"/>
                </a:cubicBezTo>
                <a:lnTo>
                  <a:pt x="4998" y="124"/>
                </a:lnTo>
                <a:cubicBezTo>
                  <a:pt x="5035" y="158"/>
                  <a:pt x="5046" y="171"/>
                  <a:pt x="5059" y="179"/>
                </a:cubicBezTo>
                <a:cubicBezTo>
                  <a:pt x="5736" y="618"/>
                  <a:pt x="6289" y="1181"/>
                  <a:pt x="6785" y="1816"/>
                </a:cubicBezTo>
                <a:cubicBezTo>
                  <a:pt x="7237" y="2396"/>
                  <a:pt x="7850" y="2737"/>
                  <a:pt x="8589" y="2830"/>
                </a:cubicBezTo>
                <a:cubicBezTo>
                  <a:pt x="8635" y="2835"/>
                  <a:pt x="8681" y="2844"/>
                  <a:pt x="8756" y="2855"/>
                </a:cubicBezTo>
                <a:cubicBezTo>
                  <a:pt x="8528" y="2939"/>
                  <a:pt x="8444" y="2991"/>
                  <a:pt x="8361" y="2991"/>
                </a:cubicBezTo>
                <a:cubicBezTo>
                  <a:pt x="8285" y="2991"/>
                  <a:pt x="8210" y="2948"/>
                  <a:pt x="8028" y="2848"/>
                </a:cubicBezTo>
                <a:cubicBezTo>
                  <a:pt x="7680" y="2658"/>
                  <a:pt x="7354" y="2421"/>
                  <a:pt x="7046" y="2169"/>
                </a:cubicBezTo>
                <a:cubicBezTo>
                  <a:pt x="6605" y="1809"/>
                  <a:pt x="6191" y="1416"/>
                  <a:pt x="5764" y="1038"/>
                </a:cubicBezTo>
                <a:cubicBezTo>
                  <a:pt x="5365" y="685"/>
                  <a:pt x="4922" y="415"/>
                  <a:pt x="4391" y="318"/>
                </a:cubicBezTo>
                <a:cubicBezTo>
                  <a:pt x="4245" y="292"/>
                  <a:pt x="4094" y="290"/>
                  <a:pt x="3946" y="277"/>
                </a:cubicBezTo>
                <a:cubicBezTo>
                  <a:pt x="3944" y="288"/>
                  <a:pt x="3942" y="299"/>
                  <a:pt x="3941" y="310"/>
                </a:cubicBezTo>
                <a:cubicBezTo>
                  <a:pt x="4594" y="541"/>
                  <a:pt x="5126" y="953"/>
                  <a:pt x="5575" y="1461"/>
                </a:cubicBezTo>
                <a:cubicBezTo>
                  <a:pt x="5924" y="1857"/>
                  <a:pt x="6336" y="2150"/>
                  <a:pt x="6791" y="2394"/>
                </a:cubicBezTo>
                <a:cubicBezTo>
                  <a:pt x="7216" y="2624"/>
                  <a:pt x="7646" y="2845"/>
                  <a:pt x="8091" y="3078"/>
                </a:cubicBezTo>
                <a:cubicBezTo>
                  <a:pt x="8043" y="3068"/>
                  <a:pt x="8012" y="3064"/>
                  <a:pt x="7982" y="3054"/>
                </a:cubicBezTo>
                <a:cubicBezTo>
                  <a:pt x="7751" y="2977"/>
                  <a:pt x="7518" y="2904"/>
                  <a:pt x="7289" y="2819"/>
                </a:cubicBezTo>
                <a:cubicBezTo>
                  <a:pt x="6660" y="2585"/>
                  <a:pt x="6041" y="2324"/>
                  <a:pt x="5509" y="1912"/>
                </a:cubicBezTo>
                <a:cubicBezTo>
                  <a:pt x="5004" y="1523"/>
                  <a:pt x="4449" y="1269"/>
                  <a:pt x="3831" y="1138"/>
                </a:cubicBezTo>
                <a:cubicBezTo>
                  <a:pt x="3445" y="1056"/>
                  <a:pt x="3056" y="1007"/>
                  <a:pt x="2628" y="1007"/>
                </a:cubicBezTo>
                <a:cubicBezTo>
                  <a:pt x="2673" y="1030"/>
                  <a:pt x="2688" y="1038"/>
                  <a:pt x="2702" y="1045"/>
                </a:cubicBezTo>
                <a:cubicBezTo>
                  <a:pt x="3573" y="1438"/>
                  <a:pt x="4450" y="1816"/>
                  <a:pt x="5311" y="2230"/>
                </a:cubicBezTo>
                <a:cubicBezTo>
                  <a:pt x="5888" y="2507"/>
                  <a:pt x="6478" y="2745"/>
                  <a:pt x="7085" y="2945"/>
                </a:cubicBezTo>
                <a:cubicBezTo>
                  <a:pt x="7318" y="3021"/>
                  <a:pt x="7553" y="3089"/>
                  <a:pt x="7788" y="3161"/>
                </a:cubicBezTo>
                <a:cubicBezTo>
                  <a:pt x="7787" y="3172"/>
                  <a:pt x="7786" y="3182"/>
                  <a:pt x="7785" y="3193"/>
                </a:cubicBezTo>
                <a:cubicBezTo>
                  <a:pt x="7752" y="3194"/>
                  <a:pt x="7717" y="3199"/>
                  <a:pt x="7684" y="3199"/>
                </a:cubicBezTo>
                <a:cubicBezTo>
                  <a:pt x="7669" y="3199"/>
                  <a:pt x="7655" y="3198"/>
                  <a:pt x="7641" y="3195"/>
                </a:cubicBezTo>
                <a:cubicBezTo>
                  <a:pt x="6745" y="2998"/>
                  <a:pt x="5854" y="2786"/>
                  <a:pt x="4982" y="2499"/>
                </a:cubicBezTo>
                <a:cubicBezTo>
                  <a:pt x="4149" y="2226"/>
                  <a:pt x="3308" y="1992"/>
                  <a:pt x="2426" y="1954"/>
                </a:cubicBezTo>
                <a:cubicBezTo>
                  <a:pt x="2350" y="1951"/>
                  <a:pt x="2276" y="1950"/>
                  <a:pt x="2201" y="1950"/>
                </a:cubicBezTo>
                <a:cubicBezTo>
                  <a:pt x="1877" y="1950"/>
                  <a:pt x="1554" y="1981"/>
                  <a:pt x="1221" y="2060"/>
                </a:cubicBezTo>
                <a:cubicBezTo>
                  <a:pt x="1257" y="2087"/>
                  <a:pt x="1275" y="2104"/>
                  <a:pt x="1296" y="2114"/>
                </a:cubicBezTo>
                <a:cubicBezTo>
                  <a:pt x="2047" y="2483"/>
                  <a:pt x="2831" y="2752"/>
                  <a:pt x="3664" y="2856"/>
                </a:cubicBezTo>
                <a:cubicBezTo>
                  <a:pt x="4566" y="2970"/>
                  <a:pt x="5468" y="3075"/>
                  <a:pt x="6370" y="3190"/>
                </a:cubicBezTo>
                <a:cubicBezTo>
                  <a:pt x="6649" y="3226"/>
                  <a:pt x="6925" y="3278"/>
                  <a:pt x="7202" y="3323"/>
                </a:cubicBezTo>
                <a:cubicBezTo>
                  <a:pt x="7202" y="3339"/>
                  <a:pt x="7202" y="3357"/>
                  <a:pt x="7202" y="3373"/>
                </a:cubicBezTo>
                <a:cubicBezTo>
                  <a:pt x="7121" y="3376"/>
                  <a:pt x="7039" y="3388"/>
                  <a:pt x="6959" y="3388"/>
                </a:cubicBezTo>
                <a:cubicBezTo>
                  <a:pt x="6926" y="3388"/>
                  <a:pt x="6894" y="3386"/>
                  <a:pt x="6862" y="3380"/>
                </a:cubicBezTo>
                <a:cubicBezTo>
                  <a:pt x="6397" y="3299"/>
                  <a:pt x="5937" y="3197"/>
                  <a:pt x="5473" y="3117"/>
                </a:cubicBezTo>
                <a:cubicBezTo>
                  <a:pt x="4811" y="3004"/>
                  <a:pt x="4146" y="2933"/>
                  <a:pt x="3480" y="2933"/>
                </a:cubicBezTo>
                <a:cubicBezTo>
                  <a:pt x="3132" y="2933"/>
                  <a:pt x="2785" y="2952"/>
                  <a:pt x="2436" y="2995"/>
                </a:cubicBezTo>
                <a:cubicBezTo>
                  <a:pt x="1818" y="3071"/>
                  <a:pt x="1201" y="3154"/>
                  <a:pt x="585" y="3234"/>
                </a:cubicBezTo>
                <a:cubicBezTo>
                  <a:pt x="571" y="3236"/>
                  <a:pt x="559" y="3246"/>
                  <a:pt x="532" y="3258"/>
                </a:cubicBezTo>
                <a:cubicBezTo>
                  <a:pt x="576" y="3281"/>
                  <a:pt x="605" y="3300"/>
                  <a:pt x="637" y="3311"/>
                </a:cubicBezTo>
                <a:cubicBezTo>
                  <a:pt x="1180" y="3500"/>
                  <a:pt x="1736" y="3613"/>
                  <a:pt x="2310" y="3613"/>
                </a:cubicBezTo>
                <a:cubicBezTo>
                  <a:pt x="2363" y="3613"/>
                  <a:pt x="2415" y="3612"/>
                  <a:pt x="2467" y="3610"/>
                </a:cubicBezTo>
                <a:cubicBezTo>
                  <a:pt x="3231" y="3582"/>
                  <a:pt x="3993" y="3543"/>
                  <a:pt x="4757" y="3518"/>
                </a:cubicBezTo>
                <a:cubicBezTo>
                  <a:pt x="4892" y="3513"/>
                  <a:pt x="5027" y="3512"/>
                  <a:pt x="5162" y="3512"/>
                </a:cubicBezTo>
                <a:cubicBezTo>
                  <a:pt x="5380" y="3512"/>
                  <a:pt x="5598" y="3516"/>
                  <a:pt x="5817" y="3516"/>
                </a:cubicBezTo>
                <a:cubicBezTo>
                  <a:pt x="5778" y="3550"/>
                  <a:pt x="5738" y="3557"/>
                  <a:pt x="5699" y="3562"/>
                </a:cubicBezTo>
                <a:cubicBezTo>
                  <a:pt x="5282" y="3619"/>
                  <a:pt x="4860" y="3649"/>
                  <a:pt x="4450" y="3739"/>
                </a:cubicBezTo>
                <a:cubicBezTo>
                  <a:pt x="3861" y="3869"/>
                  <a:pt x="3280" y="4041"/>
                  <a:pt x="2696" y="4197"/>
                </a:cubicBezTo>
                <a:cubicBezTo>
                  <a:pt x="1863" y="4418"/>
                  <a:pt x="1030" y="4641"/>
                  <a:pt x="197" y="4865"/>
                </a:cubicBezTo>
                <a:cubicBezTo>
                  <a:pt x="131" y="4883"/>
                  <a:pt x="66" y="4908"/>
                  <a:pt x="1" y="4930"/>
                </a:cubicBezTo>
                <a:cubicBezTo>
                  <a:pt x="4" y="4941"/>
                  <a:pt x="8" y="4954"/>
                  <a:pt x="11" y="4965"/>
                </a:cubicBezTo>
                <a:cubicBezTo>
                  <a:pt x="1970" y="4963"/>
                  <a:pt x="3904" y="4797"/>
                  <a:pt x="5764" y="4106"/>
                </a:cubicBezTo>
                <a:lnTo>
                  <a:pt x="5764" y="4106"/>
                </a:lnTo>
                <a:cubicBezTo>
                  <a:pt x="5750" y="4139"/>
                  <a:pt x="5733" y="4158"/>
                  <a:pt x="5711" y="4169"/>
                </a:cubicBezTo>
                <a:cubicBezTo>
                  <a:pt x="5191" y="4421"/>
                  <a:pt x="4687" y="4719"/>
                  <a:pt x="4146" y="4911"/>
                </a:cubicBezTo>
                <a:cubicBezTo>
                  <a:pt x="3386" y="5181"/>
                  <a:pt x="2613" y="5414"/>
                  <a:pt x="1875" y="5739"/>
                </a:cubicBezTo>
                <a:cubicBezTo>
                  <a:pt x="1586" y="5866"/>
                  <a:pt x="1300" y="5995"/>
                  <a:pt x="1012" y="6123"/>
                </a:cubicBezTo>
                <a:cubicBezTo>
                  <a:pt x="1015" y="6137"/>
                  <a:pt x="1019" y="6152"/>
                  <a:pt x="1022" y="6166"/>
                </a:cubicBezTo>
                <a:cubicBezTo>
                  <a:pt x="1387" y="6124"/>
                  <a:pt x="1754" y="6093"/>
                  <a:pt x="2116" y="6037"/>
                </a:cubicBezTo>
                <a:cubicBezTo>
                  <a:pt x="2894" y="5918"/>
                  <a:pt x="3647" y="5715"/>
                  <a:pt x="4319" y="5290"/>
                </a:cubicBezTo>
                <a:cubicBezTo>
                  <a:pt x="5067" y="4816"/>
                  <a:pt x="5802" y="4319"/>
                  <a:pt x="6551" y="3847"/>
                </a:cubicBezTo>
                <a:cubicBezTo>
                  <a:pt x="6745" y="3725"/>
                  <a:pt x="6973" y="3657"/>
                  <a:pt x="7185" y="3564"/>
                </a:cubicBezTo>
                <a:cubicBezTo>
                  <a:pt x="7190" y="3576"/>
                  <a:pt x="7196" y="3587"/>
                  <a:pt x="7202" y="3599"/>
                </a:cubicBezTo>
                <a:cubicBezTo>
                  <a:pt x="7069" y="3727"/>
                  <a:pt x="6937" y="3855"/>
                  <a:pt x="6803" y="3982"/>
                </a:cubicBezTo>
                <a:cubicBezTo>
                  <a:pt x="6322" y="4435"/>
                  <a:pt x="5824" y="4864"/>
                  <a:pt x="5253" y="5206"/>
                </a:cubicBezTo>
                <a:cubicBezTo>
                  <a:pt x="4437" y="5695"/>
                  <a:pt x="3629" y="6195"/>
                  <a:pt x="2818" y="6694"/>
                </a:cubicBezTo>
                <a:cubicBezTo>
                  <a:pt x="2665" y="6788"/>
                  <a:pt x="2519" y="6896"/>
                  <a:pt x="2370" y="6998"/>
                </a:cubicBezTo>
                <a:cubicBezTo>
                  <a:pt x="3679" y="6804"/>
                  <a:pt x="4897" y="6427"/>
                  <a:pt x="5782" y="5357"/>
                </a:cubicBezTo>
                <a:lnTo>
                  <a:pt x="5782" y="5357"/>
                </a:lnTo>
                <a:cubicBezTo>
                  <a:pt x="5285" y="6129"/>
                  <a:pt x="4669" y="6793"/>
                  <a:pt x="4047" y="7461"/>
                </a:cubicBezTo>
                <a:cubicBezTo>
                  <a:pt x="4277" y="7368"/>
                  <a:pt x="4502" y="7265"/>
                  <a:pt x="4713" y="7142"/>
                </a:cubicBezTo>
                <a:cubicBezTo>
                  <a:pt x="5374" y="6757"/>
                  <a:pt x="5838" y="6179"/>
                  <a:pt x="6234" y="5545"/>
                </a:cubicBezTo>
                <a:cubicBezTo>
                  <a:pt x="6609" y="4946"/>
                  <a:pt x="7017" y="4376"/>
                  <a:pt x="7519" y="3877"/>
                </a:cubicBezTo>
                <a:cubicBezTo>
                  <a:pt x="7669" y="3727"/>
                  <a:pt x="7822" y="3580"/>
                  <a:pt x="7974" y="3432"/>
                </a:cubicBezTo>
                <a:lnTo>
                  <a:pt x="7974" y="3432"/>
                </a:lnTo>
                <a:cubicBezTo>
                  <a:pt x="7980" y="3461"/>
                  <a:pt x="7970" y="3474"/>
                  <a:pt x="7959" y="3487"/>
                </a:cubicBezTo>
                <a:cubicBezTo>
                  <a:pt x="7921" y="3528"/>
                  <a:pt x="7884" y="3569"/>
                  <a:pt x="7846" y="3611"/>
                </a:cubicBezTo>
                <a:cubicBezTo>
                  <a:pt x="7365" y="4156"/>
                  <a:pt x="6906" y="4721"/>
                  <a:pt x="6603" y="5387"/>
                </a:cubicBezTo>
                <a:cubicBezTo>
                  <a:pt x="6202" y="6267"/>
                  <a:pt x="5685" y="7072"/>
                  <a:pt x="5087" y="7827"/>
                </a:cubicBezTo>
                <a:cubicBezTo>
                  <a:pt x="5079" y="7838"/>
                  <a:pt x="5076" y="7852"/>
                  <a:pt x="5070" y="7864"/>
                </a:cubicBezTo>
                <a:cubicBezTo>
                  <a:pt x="5079" y="7875"/>
                  <a:pt x="5089" y="7886"/>
                  <a:pt x="5097" y="7897"/>
                </a:cubicBezTo>
                <a:cubicBezTo>
                  <a:pt x="5379" y="7728"/>
                  <a:pt x="5672" y="7575"/>
                  <a:pt x="5942" y="7389"/>
                </a:cubicBezTo>
                <a:cubicBezTo>
                  <a:pt x="6475" y="7020"/>
                  <a:pt x="6915" y="6559"/>
                  <a:pt x="7118" y="5932"/>
                </a:cubicBezTo>
                <a:cubicBezTo>
                  <a:pt x="7431" y="4958"/>
                  <a:pt x="7875" y="4049"/>
                  <a:pt x="8417" y="3185"/>
                </a:cubicBezTo>
                <a:cubicBezTo>
                  <a:pt x="8433" y="3160"/>
                  <a:pt x="8450" y="3129"/>
                  <a:pt x="8475" y="3120"/>
                </a:cubicBezTo>
                <a:cubicBezTo>
                  <a:pt x="8648" y="3054"/>
                  <a:pt x="8825" y="2993"/>
                  <a:pt x="9024" y="2922"/>
                </a:cubicBezTo>
                <a:lnTo>
                  <a:pt x="9024" y="2922"/>
                </a:lnTo>
                <a:cubicBezTo>
                  <a:pt x="8838" y="3256"/>
                  <a:pt x="8647" y="3554"/>
                  <a:pt x="8501" y="3872"/>
                </a:cubicBezTo>
                <a:cubicBezTo>
                  <a:pt x="8204" y="4522"/>
                  <a:pt x="7933" y="5184"/>
                  <a:pt x="7649" y="5840"/>
                </a:cubicBezTo>
                <a:cubicBezTo>
                  <a:pt x="7426" y="6355"/>
                  <a:pt x="7154" y="6840"/>
                  <a:pt x="6746" y="7235"/>
                </a:cubicBezTo>
                <a:cubicBezTo>
                  <a:pt x="6659" y="7320"/>
                  <a:pt x="6567" y="7400"/>
                  <a:pt x="6477" y="7483"/>
                </a:cubicBezTo>
                <a:cubicBezTo>
                  <a:pt x="6484" y="7484"/>
                  <a:pt x="6491" y="7485"/>
                  <a:pt x="6498" y="7485"/>
                </a:cubicBezTo>
                <a:cubicBezTo>
                  <a:pt x="6525" y="7485"/>
                  <a:pt x="6547" y="7476"/>
                  <a:pt x="6567" y="7465"/>
                </a:cubicBezTo>
                <a:cubicBezTo>
                  <a:pt x="6955" y="7251"/>
                  <a:pt x="7316" y="6998"/>
                  <a:pt x="7636" y="6691"/>
                </a:cubicBezTo>
                <a:cubicBezTo>
                  <a:pt x="7965" y="6378"/>
                  <a:pt x="8217" y="6017"/>
                  <a:pt x="8328" y="5567"/>
                </a:cubicBezTo>
                <a:cubicBezTo>
                  <a:pt x="8418" y="5206"/>
                  <a:pt x="8512" y="4845"/>
                  <a:pt x="8614" y="4486"/>
                </a:cubicBezTo>
                <a:cubicBezTo>
                  <a:pt x="8753" y="3995"/>
                  <a:pt x="8902" y="3506"/>
                  <a:pt x="9171" y="3067"/>
                </a:cubicBezTo>
                <a:cubicBezTo>
                  <a:pt x="9233" y="2964"/>
                  <a:pt x="9321" y="2876"/>
                  <a:pt x="9396" y="2781"/>
                </a:cubicBezTo>
                <a:cubicBezTo>
                  <a:pt x="9406" y="2790"/>
                  <a:pt x="9417" y="2799"/>
                  <a:pt x="9427" y="2807"/>
                </a:cubicBezTo>
                <a:cubicBezTo>
                  <a:pt x="9328" y="3070"/>
                  <a:pt x="9220" y="3330"/>
                  <a:pt x="9129" y="3597"/>
                </a:cubicBezTo>
                <a:cubicBezTo>
                  <a:pt x="8973" y="4056"/>
                  <a:pt x="8826" y="4520"/>
                  <a:pt x="8840" y="5013"/>
                </a:cubicBezTo>
                <a:cubicBezTo>
                  <a:pt x="8846" y="5263"/>
                  <a:pt x="8799" y="5498"/>
                  <a:pt x="8705" y="5727"/>
                </a:cubicBezTo>
                <a:cubicBezTo>
                  <a:pt x="8517" y="6180"/>
                  <a:pt x="8241" y="6577"/>
                  <a:pt x="7932" y="6952"/>
                </a:cubicBezTo>
                <a:cubicBezTo>
                  <a:pt x="7906" y="6984"/>
                  <a:pt x="7882" y="7015"/>
                  <a:pt x="7842" y="7065"/>
                </a:cubicBezTo>
                <a:cubicBezTo>
                  <a:pt x="7884" y="7055"/>
                  <a:pt x="7900" y="7054"/>
                  <a:pt x="7915" y="7047"/>
                </a:cubicBezTo>
                <a:cubicBezTo>
                  <a:pt x="7993" y="7012"/>
                  <a:pt x="8072" y="6979"/>
                  <a:pt x="8147" y="6938"/>
                </a:cubicBezTo>
                <a:cubicBezTo>
                  <a:pt x="8654" y="6663"/>
                  <a:pt x="9051" y="6283"/>
                  <a:pt x="9161" y="5697"/>
                </a:cubicBezTo>
                <a:cubicBezTo>
                  <a:pt x="9223" y="5363"/>
                  <a:pt x="9237" y="5015"/>
                  <a:pt x="9232" y="4673"/>
                </a:cubicBezTo>
                <a:cubicBezTo>
                  <a:pt x="9223" y="4028"/>
                  <a:pt x="9304" y="3408"/>
                  <a:pt x="9599" y="2825"/>
                </a:cubicBezTo>
                <a:cubicBezTo>
                  <a:pt x="9639" y="2746"/>
                  <a:pt x="9681" y="2696"/>
                  <a:pt x="9769" y="2669"/>
                </a:cubicBezTo>
                <a:cubicBezTo>
                  <a:pt x="10352" y="2495"/>
                  <a:pt x="10940" y="2336"/>
                  <a:pt x="11513" y="2132"/>
                </a:cubicBezTo>
                <a:cubicBezTo>
                  <a:pt x="12110" y="1919"/>
                  <a:pt x="12696" y="1672"/>
                  <a:pt x="13277" y="1417"/>
                </a:cubicBezTo>
                <a:cubicBezTo>
                  <a:pt x="13553" y="1296"/>
                  <a:pt x="13806" y="1122"/>
                  <a:pt x="14066" y="967"/>
                </a:cubicBezTo>
                <a:cubicBezTo>
                  <a:pt x="14112" y="940"/>
                  <a:pt x="14142" y="885"/>
                  <a:pt x="14180" y="843"/>
                </a:cubicBezTo>
                <a:cubicBezTo>
                  <a:pt x="14173" y="832"/>
                  <a:pt x="14166" y="822"/>
                  <a:pt x="14160" y="811"/>
                </a:cubicBezTo>
                <a:cubicBezTo>
                  <a:pt x="14101" y="814"/>
                  <a:pt x="14041" y="809"/>
                  <a:pt x="13986" y="824"/>
                </a:cubicBezTo>
                <a:cubicBezTo>
                  <a:pt x="13829" y="865"/>
                  <a:pt x="13668" y="901"/>
                  <a:pt x="13519" y="963"/>
                </a:cubicBezTo>
                <a:cubicBezTo>
                  <a:pt x="12763" y="1279"/>
                  <a:pt x="12014" y="1607"/>
                  <a:pt x="11257" y="1919"/>
                </a:cubicBezTo>
                <a:cubicBezTo>
                  <a:pt x="10730" y="2136"/>
                  <a:pt x="10196" y="2335"/>
                  <a:pt x="9662" y="2537"/>
                </a:cubicBezTo>
                <a:cubicBezTo>
                  <a:pt x="9648" y="2542"/>
                  <a:pt x="9632" y="2544"/>
                  <a:pt x="9615" y="2544"/>
                </a:cubicBezTo>
                <a:cubicBezTo>
                  <a:pt x="9582" y="2544"/>
                  <a:pt x="9547" y="2536"/>
                  <a:pt x="9523" y="2521"/>
                </a:cubicBezTo>
                <a:cubicBezTo>
                  <a:pt x="9326" y="2400"/>
                  <a:pt x="9131" y="2274"/>
                  <a:pt x="8940" y="2143"/>
                </a:cubicBezTo>
                <a:cubicBezTo>
                  <a:pt x="8534" y="1863"/>
                  <a:pt x="8138" y="1566"/>
                  <a:pt x="7804" y="1200"/>
                </a:cubicBezTo>
                <a:cubicBezTo>
                  <a:pt x="7389" y="744"/>
                  <a:pt x="6902" y="397"/>
                  <a:pt x="6326" y="178"/>
                </a:cubicBezTo>
                <a:cubicBezTo>
                  <a:pt x="6142" y="109"/>
                  <a:pt x="5949" y="60"/>
                  <a:pt x="57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69510714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"/>
          <p:cNvSpPr txBox="1">
            <a:spLocks noGrp="1"/>
          </p:cNvSpPr>
          <p:nvPr>
            <p:ph type="subTitle" idx="1"/>
          </p:nvPr>
        </p:nvSpPr>
        <p:spPr>
          <a:xfrm>
            <a:off x="942500" y="4318333"/>
            <a:ext cx="32140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9"/>
          <p:cNvSpPr txBox="1">
            <a:spLocks noGrp="1"/>
          </p:cNvSpPr>
          <p:nvPr>
            <p:ph type="subTitle" idx="2"/>
          </p:nvPr>
        </p:nvSpPr>
        <p:spPr>
          <a:xfrm>
            <a:off x="4484800" y="4318333"/>
            <a:ext cx="32140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9"/>
          <p:cNvSpPr txBox="1">
            <a:spLocks noGrp="1"/>
          </p:cNvSpPr>
          <p:nvPr>
            <p:ph type="subTitle" idx="3"/>
          </p:nvPr>
        </p:nvSpPr>
        <p:spPr>
          <a:xfrm>
            <a:off x="8027100" y="4318333"/>
            <a:ext cx="32140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9"/>
          <p:cNvSpPr txBox="1">
            <a:spLocks noGrp="1"/>
          </p:cNvSpPr>
          <p:nvPr>
            <p:ph type="subTitle" idx="4"/>
          </p:nvPr>
        </p:nvSpPr>
        <p:spPr>
          <a:xfrm>
            <a:off x="942500" y="3739117"/>
            <a:ext cx="3214000" cy="5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 sz="2667">
                <a:solidFill>
                  <a:schemeClr val="lt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40" name="Google Shape;240;p19"/>
          <p:cNvSpPr txBox="1">
            <a:spLocks noGrp="1"/>
          </p:cNvSpPr>
          <p:nvPr>
            <p:ph type="subTitle" idx="5"/>
          </p:nvPr>
        </p:nvSpPr>
        <p:spPr>
          <a:xfrm>
            <a:off x="4484800" y="3739117"/>
            <a:ext cx="3214000" cy="5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 sz="2667">
                <a:solidFill>
                  <a:schemeClr val="lt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41" name="Google Shape;241;p19"/>
          <p:cNvSpPr txBox="1">
            <a:spLocks noGrp="1"/>
          </p:cNvSpPr>
          <p:nvPr>
            <p:ph type="subTitle" idx="6"/>
          </p:nvPr>
        </p:nvSpPr>
        <p:spPr>
          <a:xfrm>
            <a:off x="8027099" y="3739117"/>
            <a:ext cx="3214000" cy="5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 sz="2667">
                <a:solidFill>
                  <a:schemeClr val="lt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42" name="Google Shape;242;p19"/>
          <p:cNvSpPr txBox="1">
            <a:spLocks noGrp="1"/>
          </p:cNvSpPr>
          <p:nvPr>
            <p:ph type="title"/>
          </p:nvPr>
        </p:nvSpPr>
        <p:spPr>
          <a:xfrm>
            <a:off x="950967" y="614201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9"/>
          <p:cNvSpPr/>
          <p:nvPr/>
        </p:nvSpPr>
        <p:spPr>
          <a:xfrm rot="-6299949" flipH="1">
            <a:off x="11027526" y="120718"/>
            <a:ext cx="1614937" cy="1401999"/>
          </a:xfrm>
          <a:custGeom>
            <a:avLst/>
            <a:gdLst/>
            <a:ahLst/>
            <a:cxnLst/>
            <a:rect l="l" t="t" r="r" b="b"/>
            <a:pathLst>
              <a:path w="10725" h="9311" extrusionOk="0">
                <a:moveTo>
                  <a:pt x="1" y="7667"/>
                </a:moveTo>
                <a:cubicBezTo>
                  <a:pt x="1167" y="7289"/>
                  <a:pt x="1480" y="5923"/>
                  <a:pt x="1448" y="4594"/>
                </a:cubicBezTo>
                <a:cubicBezTo>
                  <a:pt x="1436" y="4133"/>
                  <a:pt x="1441" y="2945"/>
                  <a:pt x="2018" y="2956"/>
                </a:cubicBezTo>
                <a:cubicBezTo>
                  <a:pt x="2245" y="2960"/>
                  <a:pt x="2283" y="3528"/>
                  <a:pt x="2282" y="3679"/>
                </a:cubicBezTo>
                <a:cubicBezTo>
                  <a:pt x="2277" y="4326"/>
                  <a:pt x="2008" y="4812"/>
                  <a:pt x="1917" y="5418"/>
                </a:cubicBezTo>
                <a:cubicBezTo>
                  <a:pt x="1882" y="5638"/>
                  <a:pt x="1809" y="6048"/>
                  <a:pt x="2128" y="5948"/>
                </a:cubicBezTo>
                <a:cubicBezTo>
                  <a:pt x="2464" y="5843"/>
                  <a:pt x="2605" y="5386"/>
                  <a:pt x="2722" y="5042"/>
                </a:cubicBezTo>
                <a:cubicBezTo>
                  <a:pt x="3013" y="4195"/>
                  <a:pt x="2993" y="3246"/>
                  <a:pt x="3407" y="2461"/>
                </a:cubicBezTo>
                <a:cubicBezTo>
                  <a:pt x="3547" y="2193"/>
                  <a:pt x="3711" y="1888"/>
                  <a:pt x="3944" y="1724"/>
                </a:cubicBezTo>
                <a:cubicBezTo>
                  <a:pt x="3983" y="1696"/>
                  <a:pt x="4160" y="1576"/>
                  <a:pt x="4211" y="1633"/>
                </a:cubicBezTo>
                <a:cubicBezTo>
                  <a:pt x="4389" y="1831"/>
                  <a:pt x="4341" y="2271"/>
                  <a:pt x="4306" y="2493"/>
                </a:cubicBezTo>
                <a:cubicBezTo>
                  <a:pt x="4194" y="3204"/>
                  <a:pt x="3840" y="3806"/>
                  <a:pt x="3517" y="4385"/>
                </a:cubicBezTo>
                <a:cubicBezTo>
                  <a:pt x="3438" y="4525"/>
                  <a:pt x="2974" y="5129"/>
                  <a:pt x="3307" y="5170"/>
                </a:cubicBezTo>
                <a:cubicBezTo>
                  <a:pt x="3785" y="5229"/>
                  <a:pt x="4146" y="4779"/>
                  <a:pt x="4396" y="4383"/>
                </a:cubicBezTo>
                <a:cubicBezTo>
                  <a:pt x="4973" y="3469"/>
                  <a:pt x="5212" y="2252"/>
                  <a:pt x="5699" y="1255"/>
                </a:cubicBezTo>
                <a:cubicBezTo>
                  <a:pt x="5880" y="885"/>
                  <a:pt x="6057" y="462"/>
                  <a:pt x="6349" y="198"/>
                </a:cubicBezTo>
                <a:cubicBezTo>
                  <a:pt x="6412" y="141"/>
                  <a:pt x="6617" y="1"/>
                  <a:pt x="6709" y="74"/>
                </a:cubicBezTo>
                <a:cubicBezTo>
                  <a:pt x="6913" y="238"/>
                  <a:pt x="6799" y="733"/>
                  <a:pt x="6755" y="924"/>
                </a:cubicBezTo>
                <a:cubicBezTo>
                  <a:pt x="6570" y="1697"/>
                  <a:pt x="6074" y="2260"/>
                  <a:pt x="5754" y="2935"/>
                </a:cubicBezTo>
                <a:cubicBezTo>
                  <a:pt x="5669" y="3114"/>
                  <a:pt x="5292" y="3694"/>
                  <a:pt x="5593" y="3870"/>
                </a:cubicBezTo>
                <a:cubicBezTo>
                  <a:pt x="5992" y="4102"/>
                  <a:pt x="6473" y="3741"/>
                  <a:pt x="6771" y="3521"/>
                </a:cubicBezTo>
                <a:cubicBezTo>
                  <a:pt x="7594" y="2909"/>
                  <a:pt x="8324" y="2088"/>
                  <a:pt x="9097" y="1394"/>
                </a:cubicBezTo>
                <a:cubicBezTo>
                  <a:pt x="9411" y="1112"/>
                  <a:pt x="10104" y="541"/>
                  <a:pt x="10563" y="966"/>
                </a:cubicBezTo>
                <a:cubicBezTo>
                  <a:pt x="10725" y="1114"/>
                  <a:pt x="10637" y="1412"/>
                  <a:pt x="10569" y="1568"/>
                </a:cubicBezTo>
                <a:cubicBezTo>
                  <a:pt x="10382" y="1997"/>
                  <a:pt x="9969" y="2298"/>
                  <a:pt x="9645" y="2566"/>
                </a:cubicBezTo>
                <a:cubicBezTo>
                  <a:pt x="8619" y="3419"/>
                  <a:pt x="7482" y="3872"/>
                  <a:pt x="6254" y="4243"/>
                </a:cubicBezTo>
                <a:cubicBezTo>
                  <a:pt x="5845" y="4367"/>
                  <a:pt x="5438" y="4496"/>
                  <a:pt x="5053" y="4691"/>
                </a:cubicBezTo>
                <a:cubicBezTo>
                  <a:pt x="4971" y="4732"/>
                  <a:pt x="4713" y="4803"/>
                  <a:pt x="4660" y="4915"/>
                </a:cubicBezTo>
                <a:cubicBezTo>
                  <a:pt x="4649" y="4939"/>
                  <a:pt x="4790" y="5071"/>
                  <a:pt x="4799" y="5079"/>
                </a:cubicBezTo>
                <a:cubicBezTo>
                  <a:pt x="4985" y="5250"/>
                  <a:pt x="5215" y="5304"/>
                  <a:pt x="5433" y="5329"/>
                </a:cubicBezTo>
                <a:cubicBezTo>
                  <a:pt x="6093" y="5405"/>
                  <a:pt x="6732" y="5193"/>
                  <a:pt x="7391" y="5248"/>
                </a:cubicBezTo>
                <a:cubicBezTo>
                  <a:pt x="7609" y="5265"/>
                  <a:pt x="8006" y="5360"/>
                  <a:pt x="8015" y="5715"/>
                </a:cubicBezTo>
                <a:cubicBezTo>
                  <a:pt x="8028" y="6231"/>
                  <a:pt x="7479" y="6529"/>
                  <a:pt x="7134" y="6640"/>
                </a:cubicBezTo>
                <a:cubicBezTo>
                  <a:pt x="6150" y="6955"/>
                  <a:pt x="5198" y="6300"/>
                  <a:pt x="4211" y="6103"/>
                </a:cubicBezTo>
                <a:cubicBezTo>
                  <a:pt x="3869" y="6035"/>
                  <a:pt x="3519" y="6029"/>
                  <a:pt x="3188" y="6099"/>
                </a:cubicBezTo>
                <a:cubicBezTo>
                  <a:pt x="3159" y="6105"/>
                  <a:pt x="2874" y="6157"/>
                  <a:pt x="2880" y="6219"/>
                </a:cubicBezTo>
                <a:cubicBezTo>
                  <a:pt x="2899" y="6452"/>
                  <a:pt x="3238" y="6638"/>
                  <a:pt x="3388" y="6715"/>
                </a:cubicBezTo>
                <a:cubicBezTo>
                  <a:pt x="3942" y="7004"/>
                  <a:pt x="4566" y="7022"/>
                  <a:pt x="5139" y="7217"/>
                </a:cubicBezTo>
                <a:cubicBezTo>
                  <a:pt x="5257" y="7256"/>
                  <a:pt x="5750" y="7362"/>
                  <a:pt x="5794" y="7575"/>
                </a:cubicBezTo>
                <a:cubicBezTo>
                  <a:pt x="5904" y="8111"/>
                  <a:pt x="5200" y="8189"/>
                  <a:pt x="4906" y="8173"/>
                </a:cubicBezTo>
                <a:cubicBezTo>
                  <a:pt x="4139" y="8133"/>
                  <a:pt x="3577" y="7731"/>
                  <a:pt x="2925" y="7224"/>
                </a:cubicBezTo>
                <a:cubicBezTo>
                  <a:pt x="2701" y="7051"/>
                  <a:pt x="2228" y="6622"/>
                  <a:pt x="1962" y="6831"/>
                </a:cubicBezTo>
                <a:cubicBezTo>
                  <a:pt x="1854" y="6916"/>
                  <a:pt x="2282" y="7361"/>
                  <a:pt x="2309" y="7388"/>
                </a:cubicBezTo>
                <a:cubicBezTo>
                  <a:pt x="2722" y="7786"/>
                  <a:pt x="3204" y="8063"/>
                  <a:pt x="3610" y="8476"/>
                </a:cubicBezTo>
                <a:cubicBezTo>
                  <a:pt x="3701" y="8568"/>
                  <a:pt x="3987" y="8820"/>
                  <a:pt x="3886" y="8992"/>
                </a:cubicBezTo>
                <a:cubicBezTo>
                  <a:pt x="3698" y="9310"/>
                  <a:pt x="3172" y="9002"/>
                  <a:pt x="2950" y="8841"/>
                </a:cubicBezTo>
                <a:cubicBezTo>
                  <a:pt x="2255" y="8335"/>
                  <a:pt x="1719" y="7441"/>
                  <a:pt x="866" y="7563"/>
                </a:cubicBezTo>
                <a:close/>
              </a:path>
            </a:pathLst>
          </a:custGeom>
          <a:solidFill>
            <a:srgbClr val="0A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19"/>
          <p:cNvSpPr/>
          <p:nvPr/>
        </p:nvSpPr>
        <p:spPr>
          <a:xfrm rot="6543377" flipH="1">
            <a:off x="10261057" y="123105"/>
            <a:ext cx="1640235" cy="913456"/>
          </a:xfrm>
          <a:custGeom>
            <a:avLst/>
            <a:gdLst/>
            <a:ahLst/>
            <a:cxnLst/>
            <a:rect l="l" t="t" r="r" b="b"/>
            <a:pathLst>
              <a:path w="14180" h="7897" extrusionOk="0">
                <a:moveTo>
                  <a:pt x="7801" y="3343"/>
                </a:moveTo>
                <a:cubicBezTo>
                  <a:pt x="7806" y="3352"/>
                  <a:pt x="7810" y="3363"/>
                  <a:pt x="7815" y="3373"/>
                </a:cubicBezTo>
                <a:cubicBezTo>
                  <a:pt x="7696" y="3466"/>
                  <a:pt x="7576" y="3557"/>
                  <a:pt x="7457" y="3650"/>
                </a:cubicBezTo>
                <a:cubicBezTo>
                  <a:pt x="7450" y="3642"/>
                  <a:pt x="7444" y="3634"/>
                  <a:pt x="7438" y="3626"/>
                </a:cubicBezTo>
                <a:cubicBezTo>
                  <a:pt x="7560" y="3532"/>
                  <a:pt x="7680" y="3437"/>
                  <a:pt x="7801" y="3343"/>
                </a:cubicBezTo>
                <a:close/>
                <a:moveTo>
                  <a:pt x="5760" y="0"/>
                </a:moveTo>
                <a:lnTo>
                  <a:pt x="5760" y="0"/>
                </a:lnTo>
                <a:cubicBezTo>
                  <a:pt x="6219" y="293"/>
                  <a:pt x="6675" y="577"/>
                  <a:pt x="7060" y="956"/>
                </a:cubicBezTo>
                <a:cubicBezTo>
                  <a:pt x="7254" y="1147"/>
                  <a:pt x="7416" y="1370"/>
                  <a:pt x="7595" y="1578"/>
                </a:cubicBezTo>
                <a:cubicBezTo>
                  <a:pt x="7922" y="1960"/>
                  <a:pt x="8343" y="2215"/>
                  <a:pt x="8782" y="2442"/>
                </a:cubicBezTo>
                <a:cubicBezTo>
                  <a:pt x="8934" y="2520"/>
                  <a:pt x="9089" y="2590"/>
                  <a:pt x="9244" y="2663"/>
                </a:cubicBezTo>
                <a:cubicBezTo>
                  <a:pt x="8725" y="2629"/>
                  <a:pt x="8255" y="2463"/>
                  <a:pt x="7820" y="2188"/>
                </a:cubicBezTo>
                <a:cubicBezTo>
                  <a:pt x="7465" y="1964"/>
                  <a:pt x="7207" y="1642"/>
                  <a:pt x="6918" y="1349"/>
                </a:cubicBezTo>
                <a:cubicBezTo>
                  <a:pt x="6570" y="997"/>
                  <a:pt x="6211" y="659"/>
                  <a:pt x="5773" y="419"/>
                </a:cubicBezTo>
                <a:cubicBezTo>
                  <a:pt x="5538" y="291"/>
                  <a:pt x="5295" y="184"/>
                  <a:pt x="4998" y="124"/>
                </a:cubicBezTo>
                <a:lnTo>
                  <a:pt x="4998" y="124"/>
                </a:lnTo>
                <a:cubicBezTo>
                  <a:pt x="5035" y="158"/>
                  <a:pt x="5046" y="171"/>
                  <a:pt x="5059" y="179"/>
                </a:cubicBezTo>
                <a:cubicBezTo>
                  <a:pt x="5736" y="618"/>
                  <a:pt x="6289" y="1181"/>
                  <a:pt x="6785" y="1816"/>
                </a:cubicBezTo>
                <a:cubicBezTo>
                  <a:pt x="7237" y="2396"/>
                  <a:pt x="7850" y="2737"/>
                  <a:pt x="8589" y="2830"/>
                </a:cubicBezTo>
                <a:cubicBezTo>
                  <a:pt x="8635" y="2835"/>
                  <a:pt x="8681" y="2844"/>
                  <a:pt x="8756" y="2855"/>
                </a:cubicBezTo>
                <a:cubicBezTo>
                  <a:pt x="8528" y="2939"/>
                  <a:pt x="8444" y="2991"/>
                  <a:pt x="8361" y="2991"/>
                </a:cubicBezTo>
                <a:cubicBezTo>
                  <a:pt x="8285" y="2991"/>
                  <a:pt x="8210" y="2948"/>
                  <a:pt x="8028" y="2848"/>
                </a:cubicBezTo>
                <a:cubicBezTo>
                  <a:pt x="7680" y="2658"/>
                  <a:pt x="7354" y="2421"/>
                  <a:pt x="7046" y="2169"/>
                </a:cubicBezTo>
                <a:cubicBezTo>
                  <a:pt x="6605" y="1809"/>
                  <a:pt x="6191" y="1416"/>
                  <a:pt x="5764" y="1038"/>
                </a:cubicBezTo>
                <a:cubicBezTo>
                  <a:pt x="5365" y="685"/>
                  <a:pt x="4922" y="415"/>
                  <a:pt x="4391" y="318"/>
                </a:cubicBezTo>
                <a:cubicBezTo>
                  <a:pt x="4245" y="292"/>
                  <a:pt x="4094" y="290"/>
                  <a:pt x="3946" y="277"/>
                </a:cubicBezTo>
                <a:cubicBezTo>
                  <a:pt x="3944" y="288"/>
                  <a:pt x="3942" y="299"/>
                  <a:pt x="3941" y="310"/>
                </a:cubicBezTo>
                <a:cubicBezTo>
                  <a:pt x="4594" y="541"/>
                  <a:pt x="5126" y="953"/>
                  <a:pt x="5575" y="1461"/>
                </a:cubicBezTo>
                <a:cubicBezTo>
                  <a:pt x="5924" y="1857"/>
                  <a:pt x="6336" y="2150"/>
                  <a:pt x="6791" y="2394"/>
                </a:cubicBezTo>
                <a:cubicBezTo>
                  <a:pt x="7216" y="2624"/>
                  <a:pt x="7646" y="2845"/>
                  <a:pt x="8091" y="3078"/>
                </a:cubicBezTo>
                <a:cubicBezTo>
                  <a:pt x="8043" y="3068"/>
                  <a:pt x="8012" y="3064"/>
                  <a:pt x="7982" y="3054"/>
                </a:cubicBezTo>
                <a:cubicBezTo>
                  <a:pt x="7751" y="2977"/>
                  <a:pt x="7518" y="2904"/>
                  <a:pt x="7289" y="2819"/>
                </a:cubicBezTo>
                <a:cubicBezTo>
                  <a:pt x="6660" y="2585"/>
                  <a:pt x="6041" y="2324"/>
                  <a:pt x="5509" y="1912"/>
                </a:cubicBezTo>
                <a:cubicBezTo>
                  <a:pt x="5004" y="1523"/>
                  <a:pt x="4449" y="1269"/>
                  <a:pt x="3831" y="1138"/>
                </a:cubicBezTo>
                <a:cubicBezTo>
                  <a:pt x="3445" y="1056"/>
                  <a:pt x="3056" y="1007"/>
                  <a:pt x="2628" y="1007"/>
                </a:cubicBezTo>
                <a:cubicBezTo>
                  <a:pt x="2673" y="1030"/>
                  <a:pt x="2688" y="1038"/>
                  <a:pt x="2702" y="1045"/>
                </a:cubicBezTo>
                <a:cubicBezTo>
                  <a:pt x="3573" y="1438"/>
                  <a:pt x="4450" y="1816"/>
                  <a:pt x="5311" y="2230"/>
                </a:cubicBezTo>
                <a:cubicBezTo>
                  <a:pt x="5888" y="2507"/>
                  <a:pt x="6478" y="2745"/>
                  <a:pt x="7085" y="2945"/>
                </a:cubicBezTo>
                <a:cubicBezTo>
                  <a:pt x="7318" y="3021"/>
                  <a:pt x="7553" y="3089"/>
                  <a:pt x="7788" y="3161"/>
                </a:cubicBezTo>
                <a:cubicBezTo>
                  <a:pt x="7787" y="3172"/>
                  <a:pt x="7786" y="3182"/>
                  <a:pt x="7785" y="3193"/>
                </a:cubicBezTo>
                <a:cubicBezTo>
                  <a:pt x="7752" y="3194"/>
                  <a:pt x="7717" y="3199"/>
                  <a:pt x="7684" y="3199"/>
                </a:cubicBezTo>
                <a:cubicBezTo>
                  <a:pt x="7669" y="3199"/>
                  <a:pt x="7655" y="3198"/>
                  <a:pt x="7641" y="3195"/>
                </a:cubicBezTo>
                <a:cubicBezTo>
                  <a:pt x="6745" y="2998"/>
                  <a:pt x="5854" y="2786"/>
                  <a:pt x="4982" y="2499"/>
                </a:cubicBezTo>
                <a:cubicBezTo>
                  <a:pt x="4149" y="2226"/>
                  <a:pt x="3308" y="1992"/>
                  <a:pt x="2426" y="1954"/>
                </a:cubicBezTo>
                <a:cubicBezTo>
                  <a:pt x="2350" y="1951"/>
                  <a:pt x="2276" y="1950"/>
                  <a:pt x="2201" y="1950"/>
                </a:cubicBezTo>
                <a:cubicBezTo>
                  <a:pt x="1877" y="1950"/>
                  <a:pt x="1554" y="1981"/>
                  <a:pt x="1221" y="2060"/>
                </a:cubicBezTo>
                <a:cubicBezTo>
                  <a:pt x="1257" y="2087"/>
                  <a:pt x="1275" y="2104"/>
                  <a:pt x="1296" y="2114"/>
                </a:cubicBezTo>
                <a:cubicBezTo>
                  <a:pt x="2047" y="2483"/>
                  <a:pt x="2831" y="2752"/>
                  <a:pt x="3664" y="2856"/>
                </a:cubicBezTo>
                <a:cubicBezTo>
                  <a:pt x="4566" y="2970"/>
                  <a:pt x="5468" y="3075"/>
                  <a:pt x="6370" y="3190"/>
                </a:cubicBezTo>
                <a:cubicBezTo>
                  <a:pt x="6649" y="3226"/>
                  <a:pt x="6925" y="3278"/>
                  <a:pt x="7202" y="3323"/>
                </a:cubicBezTo>
                <a:cubicBezTo>
                  <a:pt x="7202" y="3339"/>
                  <a:pt x="7202" y="3357"/>
                  <a:pt x="7202" y="3373"/>
                </a:cubicBezTo>
                <a:cubicBezTo>
                  <a:pt x="7121" y="3376"/>
                  <a:pt x="7039" y="3388"/>
                  <a:pt x="6959" y="3388"/>
                </a:cubicBezTo>
                <a:cubicBezTo>
                  <a:pt x="6926" y="3388"/>
                  <a:pt x="6894" y="3386"/>
                  <a:pt x="6862" y="3380"/>
                </a:cubicBezTo>
                <a:cubicBezTo>
                  <a:pt x="6397" y="3299"/>
                  <a:pt x="5937" y="3197"/>
                  <a:pt x="5473" y="3117"/>
                </a:cubicBezTo>
                <a:cubicBezTo>
                  <a:pt x="4811" y="3004"/>
                  <a:pt x="4146" y="2933"/>
                  <a:pt x="3480" y="2933"/>
                </a:cubicBezTo>
                <a:cubicBezTo>
                  <a:pt x="3132" y="2933"/>
                  <a:pt x="2785" y="2952"/>
                  <a:pt x="2436" y="2995"/>
                </a:cubicBezTo>
                <a:cubicBezTo>
                  <a:pt x="1818" y="3071"/>
                  <a:pt x="1201" y="3154"/>
                  <a:pt x="585" y="3234"/>
                </a:cubicBezTo>
                <a:cubicBezTo>
                  <a:pt x="571" y="3236"/>
                  <a:pt x="559" y="3246"/>
                  <a:pt x="532" y="3258"/>
                </a:cubicBezTo>
                <a:cubicBezTo>
                  <a:pt x="576" y="3281"/>
                  <a:pt x="605" y="3300"/>
                  <a:pt x="637" y="3311"/>
                </a:cubicBezTo>
                <a:cubicBezTo>
                  <a:pt x="1180" y="3500"/>
                  <a:pt x="1736" y="3613"/>
                  <a:pt x="2310" y="3613"/>
                </a:cubicBezTo>
                <a:cubicBezTo>
                  <a:pt x="2363" y="3613"/>
                  <a:pt x="2415" y="3612"/>
                  <a:pt x="2467" y="3610"/>
                </a:cubicBezTo>
                <a:cubicBezTo>
                  <a:pt x="3231" y="3582"/>
                  <a:pt x="3993" y="3543"/>
                  <a:pt x="4757" y="3518"/>
                </a:cubicBezTo>
                <a:cubicBezTo>
                  <a:pt x="4892" y="3513"/>
                  <a:pt x="5027" y="3512"/>
                  <a:pt x="5162" y="3512"/>
                </a:cubicBezTo>
                <a:cubicBezTo>
                  <a:pt x="5380" y="3512"/>
                  <a:pt x="5598" y="3516"/>
                  <a:pt x="5817" y="3516"/>
                </a:cubicBezTo>
                <a:cubicBezTo>
                  <a:pt x="5778" y="3550"/>
                  <a:pt x="5738" y="3557"/>
                  <a:pt x="5699" y="3562"/>
                </a:cubicBezTo>
                <a:cubicBezTo>
                  <a:pt x="5282" y="3619"/>
                  <a:pt x="4860" y="3649"/>
                  <a:pt x="4450" y="3739"/>
                </a:cubicBezTo>
                <a:cubicBezTo>
                  <a:pt x="3861" y="3869"/>
                  <a:pt x="3280" y="4041"/>
                  <a:pt x="2696" y="4197"/>
                </a:cubicBezTo>
                <a:cubicBezTo>
                  <a:pt x="1863" y="4418"/>
                  <a:pt x="1030" y="4641"/>
                  <a:pt x="197" y="4865"/>
                </a:cubicBezTo>
                <a:cubicBezTo>
                  <a:pt x="131" y="4883"/>
                  <a:pt x="66" y="4908"/>
                  <a:pt x="1" y="4930"/>
                </a:cubicBezTo>
                <a:cubicBezTo>
                  <a:pt x="4" y="4941"/>
                  <a:pt x="8" y="4954"/>
                  <a:pt x="11" y="4965"/>
                </a:cubicBezTo>
                <a:cubicBezTo>
                  <a:pt x="1970" y="4963"/>
                  <a:pt x="3904" y="4797"/>
                  <a:pt x="5764" y="4106"/>
                </a:cubicBezTo>
                <a:lnTo>
                  <a:pt x="5764" y="4106"/>
                </a:lnTo>
                <a:cubicBezTo>
                  <a:pt x="5750" y="4139"/>
                  <a:pt x="5733" y="4158"/>
                  <a:pt x="5711" y="4169"/>
                </a:cubicBezTo>
                <a:cubicBezTo>
                  <a:pt x="5191" y="4421"/>
                  <a:pt x="4687" y="4719"/>
                  <a:pt x="4146" y="4911"/>
                </a:cubicBezTo>
                <a:cubicBezTo>
                  <a:pt x="3386" y="5181"/>
                  <a:pt x="2613" y="5414"/>
                  <a:pt x="1875" y="5739"/>
                </a:cubicBezTo>
                <a:cubicBezTo>
                  <a:pt x="1586" y="5866"/>
                  <a:pt x="1300" y="5995"/>
                  <a:pt x="1012" y="6123"/>
                </a:cubicBezTo>
                <a:cubicBezTo>
                  <a:pt x="1015" y="6137"/>
                  <a:pt x="1019" y="6152"/>
                  <a:pt x="1022" y="6166"/>
                </a:cubicBezTo>
                <a:cubicBezTo>
                  <a:pt x="1387" y="6124"/>
                  <a:pt x="1754" y="6093"/>
                  <a:pt x="2116" y="6037"/>
                </a:cubicBezTo>
                <a:cubicBezTo>
                  <a:pt x="2894" y="5918"/>
                  <a:pt x="3647" y="5715"/>
                  <a:pt x="4319" y="5290"/>
                </a:cubicBezTo>
                <a:cubicBezTo>
                  <a:pt x="5067" y="4816"/>
                  <a:pt x="5802" y="4319"/>
                  <a:pt x="6551" y="3847"/>
                </a:cubicBezTo>
                <a:cubicBezTo>
                  <a:pt x="6745" y="3725"/>
                  <a:pt x="6973" y="3657"/>
                  <a:pt x="7185" y="3564"/>
                </a:cubicBezTo>
                <a:cubicBezTo>
                  <a:pt x="7190" y="3576"/>
                  <a:pt x="7196" y="3587"/>
                  <a:pt x="7202" y="3599"/>
                </a:cubicBezTo>
                <a:cubicBezTo>
                  <a:pt x="7069" y="3727"/>
                  <a:pt x="6937" y="3855"/>
                  <a:pt x="6803" y="3982"/>
                </a:cubicBezTo>
                <a:cubicBezTo>
                  <a:pt x="6322" y="4435"/>
                  <a:pt x="5824" y="4864"/>
                  <a:pt x="5253" y="5206"/>
                </a:cubicBezTo>
                <a:cubicBezTo>
                  <a:pt x="4437" y="5695"/>
                  <a:pt x="3629" y="6195"/>
                  <a:pt x="2818" y="6694"/>
                </a:cubicBezTo>
                <a:cubicBezTo>
                  <a:pt x="2665" y="6788"/>
                  <a:pt x="2519" y="6896"/>
                  <a:pt x="2370" y="6998"/>
                </a:cubicBezTo>
                <a:cubicBezTo>
                  <a:pt x="3679" y="6804"/>
                  <a:pt x="4897" y="6427"/>
                  <a:pt x="5782" y="5357"/>
                </a:cubicBezTo>
                <a:lnTo>
                  <a:pt x="5782" y="5357"/>
                </a:lnTo>
                <a:cubicBezTo>
                  <a:pt x="5285" y="6129"/>
                  <a:pt x="4669" y="6793"/>
                  <a:pt x="4047" y="7461"/>
                </a:cubicBezTo>
                <a:cubicBezTo>
                  <a:pt x="4277" y="7368"/>
                  <a:pt x="4502" y="7265"/>
                  <a:pt x="4713" y="7142"/>
                </a:cubicBezTo>
                <a:cubicBezTo>
                  <a:pt x="5374" y="6757"/>
                  <a:pt x="5838" y="6179"/>
                  <a:pt x="6234" y="5545"/>
                </a:cubicBezTo>
                <a:cubicBezTo>
                  <a:pt x="6609" y="4946"/>
                  <a:pt x="7017" y="4376"/>
                  <a:pt x="7519" y="3877"/>
                </a:cubicBezTo>
                <a:cubicBezTo>
                  <a:pt x="7669" y="3727"/>
                  <a:pt x="7822" y="3580"/>
                  <a:pt x="7974" y="3432"/>
                </a:cubicBezTo>
                <a:lnTo>
                  <a:pt x="7974" y="3432"/>
                </a:lnTo>
                <a:cubicBezTo>
                  <a:pt x="7980" y="3461"/>
                  <a:pt x="7970" y="3474"/>
                  <a:pt x="7959" y="3487"/>
                </a:cubicBezTo>
                <a:cubicBezTo>
                  <a:pt x="7921" y="3528"/>
                  <a:pt x="7884" y="3569"/>
                  <a:pt x="7846" y="3611"/>
                </a:cubicBezTo>
                <a:cubicBezTo>
                  <a:pt x="7365" y="4156"/>
                  <a:pt x="6906" y="4721"/>
                  <a:pt x="6603" y="5387"/>
                </a:cubicBezTo>
                <a:cubicBezTo>
                  <a:pt x="6202" y="6267"/>
                  <a:pt x="5685" y="7072"/>
                  <a:pt x="5087" y="7827"/>
                </a:cubicBezTo>
                <a:cubicBezTo>
                  <a:pt x="5079" y="7838"/>
                  <a:pt x="5076" y="7852"/>
                  <a:pt x="5070" y="7864"/>
                </a:cubicBezTo>
                <a:cubicBezTo>
                  <a:pt x="5079" y="7875"/>
                  <a:pt x="5089" y="7886"/>
                  <a:pt x="5097" y="7897"/>
                </a:cubicBezTo>
                <a:cubicBezTo>
                  <a:pt x="5379" y="7728"/>
                  <a:pt x="5672" y="7575"/>
                  <a:pt x="5942" y="7389"/>
                </a:cubicBezTo>
                <a:cubicBezTo>
                  <a:pt x="6475" y="7020"/>
                  <a:pt x="6915" y="6559"/>
                  <a:pt x="7118" y="5932"/>
                </a:cubicBezTo>
                <a:cubicBezTo>
                  <a:pt x="7431" y="4958"/>
                  <a:pt x="7875" y="4049"/>
                  <a:pt x="8417" y="3185"/>
                </a:cubicBezTo>
                <a:cubicBezTo>
                  <a:pt x="8433" y="3160"/>
                  <a:pt x="8450" y="3129"/>
                  <a:pt x="8475" y="3120"/>
                </a:cubicBezTo>
                <a:cubicBezTo>
                  <a:pt x="8648" y="3054"/>
                  <a:pt x="8825" y="2993"/>
                  <a:pt x="9024" y="2922"/>
                </a:cubicBezTo>
                <a:lnTo>
                  <a:pt x="9024" y="2922"/>
                </a:lnTo>
                <a:cubicBezTo>
                  <a:pt x="8838" y="3256"/>
                  <a:pt x="8647" y="3554"/>
                  <a:pt x="8501" y="3872"/>
                </a:cubicBezTo>
                <a:cubicBezTo>
                  <a:pt x="8204" y="4522"/>
                  <a:pt x="7933" y="5184"/>
                  <a:pt x="7649" y="5840"/>
                </a:cubicBezTo>
                <a:cubicBezTo>
                  <a:pt x="7426" y="6355"/>
                  <a:pt x="7154" y="6840"/>
                  <a:pt x="6746" y="7235"/>
                </a:cubicBezTo>
                <a:cubicBezTo>
                  <a:pt x="6659" y="7320"/>
                  <a:pt x="6567" y="7400"/>
                  <a:pt x="6477" y="7483"/>
                </a:cubicBezTo>
                <a:cubicBezTo>
                  <a:pt x="6484" y="7484"/>
                  <a:pt x="6491" y="7485"/>
                  <a:pt x="6498" y="7485"/>
                </a:cubicBezTo>
                <a:cubicBezTo>
                  <a:pt x="6525" y="7485"/>
                  <a:pt x="6547" y="7476"/>
                  <a:pt x="6567" y="7465"/>
                </a:cubicBezTo>
                <a:cubicBezTo>
                  <a:pt x="6955" y="7251"/>
                  <a:pt x="7316" y="6998"/>
                  <a:pt x="7636" y="6691"/>
                </a:cubicBezTo>
                <a:cubicBezTo>
                  <a:pt x="7965" y="6378"/>
                  <a:pt x="8217" y="6017"/>
                  <a:pt x="8328" y="5567"/>
                </a:cubicBezTo>
                <a:cubicBezTo>
                  <a:pt x="8418" y="5206"/>
                  <a:pt x="8512" y="4845"/>
                  <a:pt x="8614" y="4486"/>
                </a:cubicBezTo>
                <a:cubicBezTo>
                  <a:pt x="8753" y="3995"/>
                  <a:pt x="8902" y="3506"/>
                  <a:pt x="9171" y="3067"/>
                </a:cubicBezTo>
                <a:cubicBezTo>
                  <a:pt x="9233" y="2964"/>
                  <a:pt x="9321" y="2876"/>
                  <a:pt x="9396" y="2781"/>
                </a:cubicBezTo>
                <a:cubicBezTo>
                  <a:pt x="9406" y="2790"/>
                  <a:pt x="9417" y="2799"/>
                  <a:pt x="9427" y="2807"/>
                </a:cubicBezTo>
                <a:cubicBezTo>
                  <a:pt x="9328" y="3070"/>
                  <a:pt x="9220" y="3330"/>
                  <a:pt x="9129" y="3597"/>
                </a:cubicBezTo>
                <a:cubicBezTo>
                  <a:pt x="8973" y="4056"/>
                  <a:pt x="8826" y="4520"/>
                  <a:pt x="8840" y="5013"/>
                </a:cubicBezTo>
                <a:cubicBezTo>
                  <a:pt x="8846" y="5263"/>
                  <a:pt x="8799" y="5498"/>
                  <a:pt x="8705" y="5727"/>
                </a:cubicBezTo>
                <a:cubicBezTo>
                  <a:pt x="8517" y="6180"/>
                  <a:pt x="8241" y="6577"/>
                  <a:pt x="7932" y="6952"/>
                </a:cubicBezTo>
                <a:cubicBezTo>
                  <a:pt x="7906" y="6984"/>
                  <a:pt x="7882" y="7015"/>
                  <a:pt x="7842" y="7065"/>
                </a:cubicBezTo>
                <a:cubicBezTo>
                  <a:pt x="7884" y="7055"/>
                  <a:pt x="7900" y="7054"/>
                  <a:pt x="7915" y="7047"/>
                </a:cubicBezTo>
                <a:cubicBezTo>
                  <a:pt x="7993" y="7012"/>
                  <a:pt x="8072" y="6979"/>
                  <a:pt x="8147" y="6938"/>
                </a:cubicBezTo>
                <a:cubicBezTo>
                  <a:pt x="8654" y="6663"/>
                  <a:pt x="9051" y="6283"/>
                  <a:pt x="9161" y="5697"/>
                </a:cubicBezTo>
                <a:cubicBezTo>
                  <a:pt x="9223" y="5363"/>
                  <a:pt x="9237" y="5015"/>
                  <a:pt x="9232" y="4673"/>
                </a:cubicBezTo>
                <a:cubicBezTo>
                  <a:pt x="9223" y="4028"/>
                  <a:pt x="9304" y="3408"/>
                  <a:pt x="9599" y="2825"/>
                </a:cubicBezTo>
                <a:cubicBezTo>
                  <a:pt x="9639" y="2746"/>
                  <a:pt x="9681" y="2696"/>
                  <a:pt x="9769" y="2669"/>
                </a:cubicBezTo>
                <a:cubicBezTo>
                  <a:pt x="10352" y="2495"/>
                  <a:pt x="10940" y="2336"/>
                  <a:pt x="11513" y="2132"/>
                </a:cubicBezTo>
                <a:cubicBezTo>
                  <a:pt x="12110" y="1919"/>
                  <a:pt x="12696" y="1672"/>
                  <a:pt x="13277" y="1417"/>
                </a:cubicBezTo>
                <a:cubicBezTo>
                  <a:pt x="13553" y="1296"/>
                  <a:pt x="13806" y="1122"/>
                  <a:pt x="14066" y="967"/>
                </a:cubicBezTo>
                <a:cubicBezTo>
                  <a:pt x="14112" y="940"/>
                  <a:pt x="14142" y="885"/>
                  <a:pt x="14180" y="843"/>
                </a:cubicBezTo>
                <a:cubicBezTo>
                  <a:pt x="14173" y="832"/>
                  <a:pt x="14166" y="822"/>
                  <a:pt x="14160" y="811"/>
                </a:cubicBezTo>
                <a:cubicBezTo>
                  <a:pt x="14101" y="814"/>
                  <a:pt x="14041" y="809"/>
                  <a:pt x="13986" y="824"/>
                </a:cubicBezTo>
                <a:cubicBezTo>
                  <a:pt x="13829" y="865"/>
                  <a:pt x="13668" y="901"/>
                  <a:pt x="13519" y="963"/>
                </a:cubicBezTo>
                <a:cubicBezTo>
                  <a:pt x="12763" y="1279"/>
                  <a:pt x="12014" y="1607"/>
                  <a:pt x="11257" y="1919"/>
                </a:cubicBezTo>
                <a:cubicBezTo>
                  <a:pt x="10730" y="2136"/>
                  <a:pt x="10196" y="2335"/>
                  <a:pt x="9662" y="2537"/>
                </a:cubicBezTo>
                <a:cubicBezTo>
                  <a:pt x="9648" y="2542"/>
                  <a:pt x="9632" y="2544"/>
                  <a:pt x="9615" y="2544"/>
                </a:cubicBezTo>
                <a:cubicBezTo>
                  <a:pt x="9582" y="2544"/>
                  <a:pt x="9547" y="2536"/>
                  <a:pt x="9523" y="2521"/>
                </a:cubicBezTo>
                <a:cubicBezTo>
                  <a:pt x="9326" y="2400"/>
                  <a:pt x="9131" y="2274"/>
                  <a:pt x="8940" y="2143"/>
                </a:cubicBezTo>
                <a:cubicBezTo>
                  <a:pt x="8534" y="1863"/>
                  <a:pt x="8138" y="1566"/>
                  <a:pt x="7804" y="1200"/>
                </a:cubicBezTo>
                <a:cubicBezTo>
                  <a:pt x="7389" y="744"/>
                  <a:pt x="6902" y="397"/>
                  <a:pt x="6326" y="178"/>
                </a:cubicBezTo>
                <a:cubicBezTo>
                  <a:pt x="6142" y="109"/>
                  <a:pt x="5949" y="60"/>
                  <a:pt x="57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 </a:t>
            </a:r>
            <a:endParaRPr sz="2400"/>
          </a:p>
        </p:txBody>
      </p:sp>
      <p:grpSp>
        <p:nvGrpSpPr>
          <p:cNvPr id="245" name="Google Shape;245;p19"/>
          <p:cNvGrpSpPr/>
          <p:nvPr/>
        </p:nvGrpSpPr>
        <p:grpSpPr>
          <a:xfrm>
            <a:off x="465285" y="5692000"/>
            <a:ext cx="723700" cy="808000"/>
            <a:chOff x="-5511662" y="4602825"/>
            <a:chExt cx="542775" cy="606000"/>
          </a:xfrm>
        </p:grpSpPr>
        <p:sp>
          <p:nvSpPr>
            <p:cNvPr id="246" name="Google Shape;246;p19"/>
            <p:cNvSpPr/>
            <p:nvPr/>
          </p:nvSpPr>
          <p:spPr>
            <a:xfrm>
              <a:off x="-5511662" y="4775925"/>
              <a:ext cx="259800" cy="259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9"/>
            <p:cNvSpPr/>
            <p:nvPr/>
          </p:nvSpPr>
          <p:spPr>
            <a:xfrm>
              <a:off x="-5141987" y="5035725"/>
              <a:ext cx="173100" cy="173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9"/>
            <p:cNvSpPr/>
            <p:nvPr/>
          </p:nvSpPr>
          <p:spPr>
            <a:xfrm>
              <a:off x="-5141987" y="4602825"/>
              <a:ext cx="173100" cy="173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9885777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l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"/>
          <p:cNvSpPr txBox="1">
            <a:spLocks noGrp="1"/>
          </p:cNvSpPr>
          <p:nvPr>
            <p:ph type="title"/>
          </p:nvPr>
        </p:nvSpPr>
        <p:spPr>
          <a:xfrm>
            <a:off x="1694076" y="3429009"/>
            <a:ext cx="3720000" cy="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51" name="Google Shape;251;p20"/>
          <p:cNvSpPr txBox="1">
            <a:spLocks noGrp="1"/>
          </p:cNvSpPr>
          <p:nvPr>
            <p:ph type="subTitle" idx="1"/>
          </p:nvPr>
        </p:nvSpPr>
        <p:spPr>
          <a:xfrm>
            <a:off x="1694065" y="4176996"/>
            <a:ext cx="3720000" cy="81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0"/>
          <p:cNvSpPr txBox="1">
            <a:spLocks noGrp="1"/>
          </p:cNvSpPr>
          <p:nvPr>
            <p:ph type="title" idx="2" hasCustomPrompt="1"/>
          </p:nvPr>
        </p:nvSpPr>
        <p:spPr>
          <a:xfrm>
            <a:off x="1694079" y="1679200"/>
            <a:ext cx="3720000" cy="14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53" name="Google Shape;253;p20"/>
          <p:cNvGrpSpPr/>
          <p:nvPr/>
        </p:nvGrpSpPr>
        <p:grpSpPr>
          <a:xfrm rot="-4818176">
            <a:off x="10037952" y="-473406"/>
            <a:ext cx="1311941" cy="1420151"/>
            <a:chOff x="1628145" y="401450"/>
            <a:chExt cx="622367" cy="673700"/>
          </a:xfrm>
        </p:grpSpPr>
        <p:sp>
          <p:nvSpPr>
            <p:cNvPr id="254" name="Google Shape;254;p20"/>
            <p:cNvSpPr/>
            <p:nvPr/>
          </p:nvSpPr>
          <p:spPr>
            <a:xfrm>
              <a:off x="1628145" y="401450"/>
              <a:ext cx="622367" cy="673700"/>
            </a:xfrm>
            <a:custGeom>
              <a:avLst/>
              <a:gdLst/>
              <a:ahLst/>
              <a:cxnLst/>
              <a:rect l="l" t="t" r="r" b="b"/>
              <a:pathLst>
                <a:path w="8014" h="8675" extrusionOk="0">
                  <a:moveTo>
                    <a:pt x="871" y="1"/>
                  </a:moveTo>
                  <a:cubicBezTo>
                    <a:pt x="766" y="1"/>
                    <a:pt x="679" y="16"/>
                    <a:pt x="614" y="46"/>
                  </a:cubicBezTo>
                  <a:cubicBezTo>
                    <a:pt x="0" y="327"/>
                    <a:pt x="1123" y="3747"/>
                    <a:pt x="2282" y="5234"/>
                  </a:cubicBezTo>
                  <a:cubicBezTo>
                    <a:pt x="4207" y="7704"/>
                    <a:pt x="6068" y="8675"/>
                    <a:pt x="6897" y="8675"/>
                  </a:cubicBezTo>
                  <a:cubicBezTo>
                    <a:pt x="7019" y="8675"/>
                    <a:pt x="7120" y="8653"/>
                    <a:pt x="7194" y="8612"/>
                  </a:cubicBezTo>
                  <a:cubicBezTo>
                    <a:pt x="8014" y="8162"/>
                    <a:pt x="7175" y="5049"/>
                    <a:pt x="5965" y="3546"/>
                  </a:cubicBezTo>
                  <a:cubicBezTo>
                    <a:pt x="3984" y="1081"/>
                    <a:pt x="1759" y="1"/>
                    <a:pt x="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1668295" y="404479"/>
              <a:ext cx="538883" cy="668575"/>
            </a:xfrm>
            <a:custGeom>
              <a:avLst/>
              <a:gdLst/>
              <a:ahLst/>
              <a:cxnLst/>
              <a:rect l="l" t="t" r="r" b="b"/>
              <a:pathLst>
                <a:path w="6939" h="8609" extrusionOk="0">
                  <a:moveTo>
                    <a:pt x="4440" y="6116"/>
                  </a:moveTo>
                  <a:cubicBezTo>
                    <a:pt x="4442" y="6116"/>
                    <a:pt x="4457" y="6126"/>
                    <a:pt x="4505" y="6158"/>
                  </a:cubicBezTo>
                  <a:lnTo>
                    <a:pt x="4459" y="6145"/>
                  </a:lnTo>
                  <a:cubicBezTo>
                    <a:pt x="4458" y="6146"/>
                    <a:pt x="4457" y="6146"/>
                    <a:pt x="4456" y="6146"/>
                  </a:cubicBezTo>
                  <a:cubicBezTo>
                    <a:pt x="4450" y="6146"/>
                    <a:pt x="4437" y="6142"/>
                    <a:pt x="4415" y="6132"/>
                  </a:cubicBezTo>
                  <a:lnTo>
                    <a:pt x="4415" y="6132"/>
                  </a:lnTo>
                  <a:lnTo>
                    <a:pt x="4459" y="6145"/>
                  </a:lnTo>
                  <a:cubicBezTo>
                    <a:pt x="4469" y="6142"/>
                    <a:pt x="4438" y="6116"/>
                    <a:pt x="4440" y="6116"/>
                  </a:cubicBezTo>
                  <a:close/>
                  <a:moveTo>
                    <a:pt x="112" y="1"/>
                  </a:moveTo>
                  <a:cubicBezTo>
                    <a:pt x="107" y="3"/>
                    <a:pt x="102" y="4"/>
                    <a:pt x="97" y="7"/>
                  </a:cubicBezTo>
                  <a:cubicBezTo>
                    <a:pt x="85" y="12"/>
                    <a:pt x="73" y="19"/>
                    <a:pt x="63" y="27"/>
                  </a:cubicBezTo>
                  <a:cubicBezTo>
                    <a:pt x="345" y="408"/>
                    <a:pt x="708" y="908"/>
                    <a:pt x="1027" y="1321"/>
                  </a:cubicBezTo>
                  <a:cubicBezTo>
                    <a:pt x="1129" y="1454"/>
                    <a:pt x="1231" y="1587"/>
                    <a:pt x="1332" y="1720"/>
                  </a:cubicBezTo>
                  <a:cubicBezTo>
                    <a:pt x="863" y="1406"/>
                    <a:pt x="440" y="1299"/>
                    <a:pt x="0" y="1151"/>
                  </a:cubicBezTo>
                  <a:lnTo>
                    <a:pt x="0" y="1151"/>
                  </a:lnTo>
                  <a:cubicBezTo>
                    <a:pt x="11" y="1209"/>
                    <a:pt x="24" y="1269"/>
                    <a:pt x="38" y="1330"/>
                  </a:cubicBezTo>
                  <a:cubicBezTo>
                    <a:pt x="173" y="1387"/>
                    <a:pt x="309" y="1443"/>
                    <a:pt x="444" y="1498"/>
                  </a:cubicBezTo>
                  <a:cubicBezTo>
                    <a:pt x="770" y="1635"/>
                    <a:pt x="1132" y="1742"/>
                    <a:pt x="1406" y="1909"/>
                  </a:cubicBezTo>
                  <a:cubicBezTo>
                    <a:pt x="1426" y="1917"/>
                    <a:pt x="1430" y="1919"/>
                    <a:pt x="1429" y="1919"/>
                  </a:cubicBezTo>
                  <a:cubicBezTo>
                    <a:pt x="1428" y="1919"/>
                    <a:pt x="1421" y="1917"/>
                    <a:pt x="1420" y="1917"/>
                  </a:cubicBezTo>
                  <a:lnTo>
                    <a:pt x="1420" y="1917"/>
                  </a:lnTo>
                  <a:cubicBezTo>
                    <a:pt x="1419" y="1917"/>
                    <a:pt x="1424" y="1919"/>
                    <a:pt x="1446" y="1929"/>
                  </a:cubicBezTo>
                  <a:cubicBezTo>
                    <a:pt x="1454" y="1932"/>
                    <a:pt x="1465" y="1934"/>
                    <a:pt x="1477" y="1934"/>
                  </a:cubicBezTo>
                  <a:cubicBezTo>
                    <a:pt x="1482" y="1934"/>
                    <a:pt x="1487" y="1933"/>
                    <a:pt x="1492" y="1932"/>
                  </a:cubicBezTo>
                  <a:cubicBezTo>
                    <a:pt x="1847" y="2403"/>
                    <a:pt x="2194" y="2877"/>
                    <a:pt x="2534" y="3355"/>
                  </a:cubicBezTo>
                  <a:cubicBezTo>
                    <a:pt x="2086" y="3076"/>
                    <a:pt x="1184" y="2712"/>
                    <a:pt x="351" y="2402"/>
                  </a:cubicBezTo>
                  <a:lnTo>
                    <a:pt x="351" y="2402"/>
                  </a:lnTo>
                  <a:cubicBezTo>
                    <a:pt x="371" y="2460"/>
                    <a:pt x="392" y="2516"/>
                    <a:pt x="413" y="2574"/>
                  </a:cubicBezTo>
                  <a:cubicBezTo>
                    <a:pt x="1008" y="2824"/>
                    <a:pt x="1595" y="3081"/>
                    <a:pt x="2240" y="3315"/>
                  </a:cubicBezTo>
                  <a:cubicBezTo>
                    <a:pt x="2323" y="3347"/>
                    <a:pt x="2316" y="3357"/>
                    <a:pt x="2493" y="3422"/>
                  </a:cubicBezTo>
                  <a:cubicBezTo>
                    <a:pt x="2497" y="3424"/>
                    <a:pt x="2555" y="3441"/>
                    <a:pt x="2602" y="3450"/>
                  </a:cubicBezTo>
                  <a:cubicBezTo>
                    <a:pt x="2681" y="3562"/>
                    <a:pt x="2761" y="3674"/>
                    <a:pt x="2840" y="3788"/>
                  </a:cubicBezTo>
                  <a:cubicBezTo>
                    <a:pt x="2476" y="3611"/>
                    <a:pt x="2032" y="3456"/>
                    <a:pt x="1711" y="3319"/>
                  </a:cubicBezTo>
                  <a:cubicBezTo>
                    <a:pt x="1314" y="3150"/>
                    <a:pt x="919" y="2978"/>
                    <a:pt x="508" y="2827"/>
                  </a:cubicBezTo>
                  <a:lnTo>
                    <a:pt x="508" y="2827"/>
                  </a:lnTo>
                  <a:cubicBezTo>
                    <a:pt x="524" y="2868"/>
                    <a:pt x="540" y="2909"/>
                    <a:pt x="556" y="2950"/>
                  </a:cubicBezTo>
                  <a:cubicBezTo>
                    <a:pt x="1103" y="3155"/>
                    <a:pt x="1516" y="3331"/>
                    <a:pt x="2001" y="3535"/>
                  </a:cubicBezTo>
                  <a:cubicBezTo>
                    <a:pt x="2035" y="3549"/>
                    <a:pt x="2069" y="3563"/>
                    <a:pt x="2104" y="3577"/>
                  </a:cubicBezTo>
                  <a:cubicBezTo>
                    <a:pt x="2206" y="3618"/>
                    <a:pt x="2309" y="3658"/>
                    <a:pt x="2411" y="3698"/>
                  </a:cubicBezTo>
                  <a:cubicBezTo>
                    <a:pt x="2444" y="3712"/>
                    <a:pt x="2477" y="3726"/>
                    <a:pt x="2510" y="3739"/>
                  </a:cubicBezTo>
                  <a:cubicBezTo>
                    <a:pt x="2660" y="3803"/>
                    <a:pt x="2837" y="3886"/>
                    <a:pt x="2944" y="3937"/>
                  </a:cubicBezTo>
                  <a:cubicBezTo>
                    <a:pt x="3243" y="4364"/>
                    <a:pt x="3535" y="4794"/>
                    <a:pt x="3823" y="5227"/>
                  </a:cubicBezTo>
                  <a:cubicBezTo>
                    <a:pt x="2902" y="4746"/>
                    <a:pt x="1923" y="4340"/>
                    <a:pt x="1014" y="3968"/>
                  </a:cubicBezTo>
                  <a:lnTo>
                    <a:pt x="1014" y="3968"/>
                  </a:lnTo>
                  <a:cubicBezTo>
                    <a:pt x="1043" y="4025"/>
                    <a:pt x="1071" y="4082"/>
                    <a:pt x="1101" y="4138"/>
                  </a:cubicBezTo>
                  <a:cubicBezTo>
                    <a:pt x="1171" y="4165"/>
                    <a:pt x="1240" y="4194"/>
                    <a:pt x="1308" y="4223"/>
                  </a:cubicBezTo>
                  <a:cubicBezTo>
                    <a:pt x="2130" y="4588"/>
                    <a:pt x="2874" y="4954"/>
                    <a:pt x="3771" y="5346"/>
                  </a:cubicBezTo>
                  <a:cubicBezTo>
                    <a:pt x="3845" y="5379"/>
                    <a:pt x="3906" y="5405"/>
                    <a:pt x="3954" y="5424"/>
                  </a:cubicBezTo>
                  <a:cubicBezTo>
                    <a:pt x="4061" y="5588"/>
                    <a:pt x="4168" y="5752"/>
                    <a:pt x="4275" y="5917"/>
                  </a:cubicBezTo>
                  <a:cubicBezTo>
                    <a:pt x="3288" y="5431"/>
                    <a:pt x="2247" y="4898"/>
                    <a:pt x="1285" y="4472"/>
                  </a:cubicBezTo>
                  <a:lnTo>
                    <a:pt x="1285" y="4472"/>
                  </a:lnTo>
                  <a:cubicBezTo>
                    <a:pt x="1325" y="4540"/>
                    <a:pt x="1364" y="4606"/>
                    <a:pt x="1404" y="4671"/>
                  </a:cubicBezTo>
                  <a:cubicBezTo>
                    <a:pt x="1651" y="4805"/>
                    <a:pt x="1900" y="4943"/>
                    <a:pt x="2164" y="5077"/>
                  </a:cubicBezTo>
                  <a:cubicBezTo>
                    <a:pt x="2164" y="5077"/>
                    <a:pt x="2711" y="5346"/>
                    <a:pt x="3037" y="5504"/>
                  </a:cubicBezTo>
                  <a:cubicBezTo>
                    <a:pt x="3478" y="5713"/>
                    <a:pt x="3926" y="5910"/>
                    <a:pt x="4373" y="6114"/>
                  </a:cubicBezTo>
                  <a:cubicBezTo>
                    <a:pt x="4389" y="6122"/>
                    <a:pt x="4403" y="6128"/>
                    <a:pt x="4415" y="6132"/>
                  </a:cubicBezTo>
                  <a:lnTo>
                    <a:pt x="4414" y="6132"/>
                  </a:lnTo>
                  <a:cubicBezTo>
                    <a:pt x="4548" y="6342"/>
                    <a:pt x="4682" y="6551"/>
                    <a:pt x="4813" y="6762"/>
                  </a:cubicBezTo>
                  <a:cubicBezTo>
                    <a:pt x="4789" y="6766"/>
                    <a:pt x="4775" y="6770"/>
                    <a:pt x="4778" y="6772"/>
                  </a:cubicBezTo>
                  <a:cubicBezTo>
                    <a:pt x="4680" y="6756"/>
                    <a:pt x="4670" y="6747"/>
                    <a:pt x="4607" y="6740"/>
                  </a:cubicBezTo>
                  <a:cubicBezTo>
                    <a:pt x="4015" y="6683"/>
                    <a:pt x="3438" y="6501"/>
                    <a:pt x="2677" y="6265"/>
                  </a:cubicBezTo>
                  <a:lnTo>
                    <a:pt x="2677" y="6265"/>
                  </a:lnTo>
                  <a:cubicBezTo>
                    <a:pt x="2760" y="6353"/>
                    <a:pt x="2843" y="6439"/>
                    <a:pt x="2925" y="6522"/>
                  </a:cubicBezTo>
                  <a:cubicBezTo>
                    <a:pt x="3183" y="6605"/>
                    <a:pt x="3444" y="6681"/>
                    <a:pt x="3711" y="6763"/>
                  </a:cubicBezTo>
                  <a:cubicBezTo>
                    <a:pt x="3983" y="6842"/>
                    <a:pt x="4285" y="6898"/>
                    <a:pt x="4561" y="6898"/>
                  </a:cubicBezTo>
                  <a:cubicBezTo>
                    <a:pt x="4671" y="6898"/>
                    <a:pt x="4777" y="6889"/>
                    <a:pt x="4875" y="6869"/>
                  </a:cubicBezTo>
                  <a:cubicBezTo>
                    <a:pt x="4876" y="6868"/>
                    <a:pt x="4878" y="6868"/>
                    <a:pt x="4880" y="6868"/>
                  </a:cubicBezTo>
                  <a:cubicBezTo>
                    <a:pt x="5061" y="7157"/>
                    <a:pt x="5239" y="7448"/>
                    <a:pt x="5414" y="7739"/>
                  </a:cubicBezTo>
                  <a:cubicBezTo>
                    <a:pt x="5392" y="7738"/>
                    <a:pt x="5369" y="7737"/>
                    <a:pt x="5341" y="7737"/>
                  </a:cubicBezTo>
                  <a:cubicBezTo>
                    <a:pt x="5341" y="7737"/>
                    <a:pt x="4872" y="7690"/>
                    <a:pt x="4611" y="7651"/>
                  </a:cubicBezTo>
                  <a:cubicBezTo>
                    <a:pt x="4437" y="7624"/>
                    <a:pt x="4267" y="7596"/>
                    <a:pt x="4099" y="7563"/>
                  </a:cubicBezTo>
                  <a:lnTo>
                    <a:pt x="4099" y="7563"/>
                  </a:lnTo>
                  <a:cubicBezTo>
                    <a:pt x="4170" y="7618"/>
                    <a:pt x="4242" y="7671"/>
                    <a:pt x="4312" y="7722"/>
                  </a:cubicBezTo>
                  <a:cubicBezTo>
                    <a:pt x="4469" y="7750"/>
                    <a:pt x="4633" y="7776"/>
                    <a:pt x="4807" y="7800"/>
                  </a:cubicBezTo>
                  <a:cubicBezTo>
                    <a:pt x="4936" y="7816"/>
                    <a:pt x="5065" y="7824"/>
                    <a:pt x="5193" y="7824"/>
                  </a:cubicBezTo>
                  <a:cubicBezTo>
                    <a:pt x="5207" y="7824"/>
                    <a:pt x="5221" y="7824"/>
                    <a:pt x="5235" y="7823"/>
                  </a:cubicBezTo>
                  <a:cubicBezTo>
                    <a:pt x="5355" y="7821"/>
                    <a:pt x="5425" y="7821"/>
                    <a:pt x="5463" y="7819"/>
                  </a:cubicBezTo>
                  <a:cubicBezTo>
                    <a:pt x="5588" y="8027"/>
                    <a:pt x="5712" y="8235"/>
                    <a:pt x="5834" y="8443"/>
                  </a:cubicBezTo>
                  <a:cubicBezTo>
                    <a:pt x="5857" y="8482"/>
                    <a:pt x="5881" y="8520"/>
                    <a:pt x="5903" y="8559"/>
                  </a:cubicBezTo>
                  <a:cubicBezTo>
                    <a:pt x="5977" y="8580"/>
                    <a:pt x="6046" y="8596"/>
                    <a:pt x="6113" y="8608"/>
                  </a:cubicBezTo>
                  <a:cubicBezTo>
                    <a:pt x="6021" y="8458"/>
                    <a:pt x="5929" y="8308"/>
                    <a:pt x="5835" y="8158"/>
                  </a:cubicBezTo>
                  <a:lnTo>
                    <a:pt x="5829" y="8146"/>
                  </a:lnTo>
                  <a:lnTo>
                    <a:pt x="5809" y="8114"/>
                  </a:lnTo>
                  <a:cubicBezTo>
                    <a:pt x="5944" y="8036"/>
                    <a:pt x="6375" y="7716"/>
                    <a:pt x="6604" y="7420"/>
                  </a:cubicBezTo>
                  <a:cubicBezTo>
                    <a:pt x="6717" y="7273"/>
                    <a:pt x="6829" y="7126"/>
                    <a:pt x="6939" y="6977"/>
                  </a:cubicBezTo>
                  <a:cubicBezTo>
                    <a:pt x="6927" y="6907"/>
                    <a:pt x="6913" y="6836"/>
                    <a:pt x="6899" y="6764"/>
                  </a:cubicBezTo>
                  <a:cubicBezTo>
                    <a:pt x="6622" y="7129"/>
                    <a:pt x="6338" y="7492"/>
                    <a:pt x="6033" y="7856"/>
                  </a:cubicBezTo>
                  <a:cubicBezTo>
                    <a:pt x="5988" y="7911"/>
                    <a:pt x="5937" y="7962"/>
                    <a:pt x="5888" y="8015"/>
                  </a:cubicBezTo>
                  <a:cubicBezTo>
                    <a:pt x="5855" y="8049"/>
                    <a:pt x="5846" y="8058"/>
                    <a:pt x="5845" y="8059"/>
                  </a:cubicBezTo>
                  <a:lnTo>
                    <a:pt x="5845" y="8059"/>
                  </a:lnTo>
                  <a:cubicBezTo>
                    <a:pt x="5846" y="8058"/>
                    <a:pt x="5854" y="8049"/>
                    <a:pt x="5852" y="8049"/>
                  </a:cubicBezTo>
                  <a:lnTo>
                    <a:pt x="5852" y="8049"/>
                  </a:lnTo>
                  <a:cubicBezTo>
                    <a:pt x="5850" y="8049"/>
                    <a:pt x="5837" y="8058"/>
                    <a:pt x="5796" y="8095"/>
                  </a:cubicBezTo>
                  <a:lnTo>
                    <a:pt x="5796" y="8095"/>
                  </a:lnTo>
                  <a:cubicBezTo>
                    <a:pt x="5637" y="7835"/>
                    <a:pt x="5475" y="7576"/>
                    <a:pt x="5312" y="7317"/>
                  </a:cubicBezTo>
                  <a:cubicBezTo>
                    <a:pt x="5416" y="7227"/>
                    <a:pt x="5652" y="7017"/>
                    <a:pt x="5802" y="6832"/>
                  </a:cubicBezTo>
                  <a:cubicBezTo>
                    <a:pt x="6001" y="6588"/>
                    <a:pt x="6188" y="6338"/>
                    <a:pt x="6363" y="6082"/>
                  </a:cubicBezTo>
                  <a:cubicBezTo>
                    <a:pt x="6443" y="5964"/>
                    <a:pt x="6528" y="5845"/>
                    <a:pt x="6611" y="5725"/>
                  </a:cubicBezTo>
                  <a:cubicBezTo>
                    <a:pt x="6600" y="5694"/>
                    <a:pt x="6589" y="5662"/>
                    <a:pt x="6577" y="5631"/>
                  </a:cubicBezTo>
                  <a:cubicBezTo>
                    <a:pt x="6294" y="6061"/>
                    <a:pt x="5946" y="6475"/>
                    <a:pt x="5613" y="6884"/>
                  </a:cubicBezTo>
                  <a:cubicBezTo>
                    <a:pt x="5509" y="7010"/>
                    <a:pt x="5338" y="7109"/>
                    <a:pt x="5255" y="7227"/>
                  </a:cubicBezTo>
                  <a:cubicBezTo>
                    <a:pt x="5176" y="7100"/>
                    <a:pt x="5096" y="6973"/>
                    <a:pt x="5014" y="6845"/>
                  </a:cubicBezTo>
                  <a:cubicBezTo>
                    <a:pt x="5061" y="6778"/>
                    <a:pt x="5016" y="6755"/>
                    <a:pt x="4954" y="6750"/>
                  </a:cubicBezTo>
                  <a:cubicBezTo>
                    <a:pt x="4852" y="6590"/>
                    <a:pt x="4749" y="6429"/>
                    <a:pt x="4646" y="6268"/>
                  </a:cubicBezTo>
                  <a:cubicBezTo>
                    <a:pt x="4658" y="6264"/>
                    <a:pt x="4666" y="6260"/>
                    <a:pt x="4666" y="6260"/>
                  </a:cubicBezTo>
                  <a:cubicBezTo>
                    <a:pt x="5162" y="5719"/>
                    <a:pt x="5693" y="5142"/>
                    <a:pt x="6087" y="4505"/>
                  </a:cubicBezTo>
                  <a:cubicBezTo>
                    <a:pt x="6061" y="4456"/>
                    <a:pt x="6035" y="4408"/>
                    <a:pt x="6010" y="4361"/>
                  </a:cubicBezTo>
                  <a:cubicBezTo>
                    <a:pt x="5630" y="5022"/>
                    <a:pt x="5083" y="5614"/>
                    <a:pt x="4605" y="6205"/>
                  </a:cubicBezTo>
                  <a:cubicBezTo>
                    <a:pt x="4588" y="6178"/>
                    <a:pt x="4572" y="6153"/>
                    <a:pt x="4555" y="6128"/>
                  </a:cubicBezTo>
                  <a:cubicBezTo>
                    <a:pt x="4605" y="6034"/>
                    <a:pt x="4671" y="5861"/>
                    <a:pt x="4742" y="5710"/>
                  </a:cubicBezTo>
                  <a:cubicBezTo>
                    <a:pt x="4901" y="5379"/>
                    <a:pt x="5089" y="5058"/>
                    <a:pt x="5251" y="4727"/>
                  </a:cubicBezTo>
                  <a:lnTo>
                    <a:pt x="5356" y="4516"/>
                  </a:lnTo>
                  <a:cubicBezTo>
                    <a:pt x="5467" y="4284"/>
                    <a:pt x="5576" y="4051"/>
                    <a:pt x="5676" y="3815"/>
                  </a:cubicBezTo>
                  <a:cubicBezTo>
                    <a:pt x="5644" y="3767"/>
                    <a:pt x="5611" y="3721"/>
                    <a:pt x="5577" y="3674"/>
                  </a:cubicBezTo>
                  <a:cubicBezTo>
                    <a:pt x="5468" y="3918"/>
                    <a:pt x="5354" y="4159"/>
                    <a:pt x="5240" y="4400"/>
                  </a:cubicBezTo>
                  <a:cubicBezTo>
                    <a:pt x="5240" y="4400"/>
                    <a:pt x="5067" y="4774"/>
                    <a:pt x="4959" y="5014"/>
                  </a:cubicBezTo>
                  <a:cubicBezTo>
                    <a:pt x="4879" y="5187"/>
                    <a:pt x="4789" y="5358"/>
                    <a:pt x="4707" y="5530"/>
                  </a:cubicBezTo>
                  <a:cubicBezTo>
                    <a:pt x="4633" y="5690"/>
                    <a:pt x="4518" y="5861"/>
                    <a:pt x="4482" y="6015"/>
                  </a:cubicBezTo>
                  <a:cubicBezTo>
                    <a:pt x="4368" y="5841"/>
                    <a:pt x="4254" y="5665"/>
                    <a:pt x="4139" y="5490"/>
                  </a:cubicBezTo>
                  <a:lnTo>
                    <a:pt x="4139" y="5490"/>
                  </a:lnTo>
                  <a:cubicBezTo>
                    <a:pt x="4143" y="5490"/>
                    <a:pt x="4145" y="5491"/>
                    <a:pt x="4146" y="5491"/>
                  </a:cubicBezTo>
                  <a:cubicBezTo>
                    <a:pt x="4148" y="5491"/>
                    <a:pt x="4148" y="5490"/>
                    <a:pt x="4148" y="5490"/>
                  </a:cubicBezTo>
                  <a:lnTo>
                    <a:pt x="4109" y="5444"/>
                  </a:lnTo>
                  <a:cubicBezTo>
                    <a:pt x="3983" y="5254"/>
                    <a:pt x="3856" y="5063"/>
                    <a:pt x="3728" y="4873"/>
                  </a:cubicBezTo>
                  <a:cubicBezTo>
                    <a:pt x="3761" y="4773"/>
                    <a:pt x="3891" y="4386"/>
                    <a:pt x="4020" y="4109"/>
                  </a:cubicBezTo>
                  <a:cubicBezTo>
                    <a:pt x="4250" y="3611"/>
                    <a:pt x="4437" y="3099"/>
                    <a:pt x="4641" y="2588"/>
                  </a:cubicBezTo>
                  <a:cubicBezTo>
                    <a:pt x="4602" y="2549"/>
                    <a:pt x="4564" y="2509"/>
                    <a:pt x="4525" y="2470"/>
                  </a:cubicBezTo>
                  <a:cubicBezTo>
                    <a:pt x="4164" y="3185"/>
                    <a:pt x="3842" y="3922"/>
                    <a:pt x="3661" y="4688"/>
                  </a:cubicBezTo>
                  <a:cubicBezTo>
                    <a:pt x="3656" y="4712"/>
                    <a:pt x="3653" y="4737"/>
                    <a:pt x="3652" y="4761"/>
                  </a:cubicBezTo>
                  <a:cubicBezTo>
                    <a:pt x="3542" y="4598"/>
                    <a:pt x="3431" y="4436"/>
                    <a:pt x="3320" y="4272"/>
                  </a:cubicBezTo>
                  <a:cubicBezTo>
                    <a:pt x="3362" y="4164"/>
                    <a:pt x="3451" y="3932"/>
                    <a:pt x="3492" y="3752"/>
                  </a:cubicBezTo>
                  <a:cubicBezTo>
                    <a:pt x="3631" y="3136"/>
                    <a:pt x="3825" y="2523"/>
                    <a:pt x="3927" y="1901"/>
                  </a:cubicBezTo>
                  <a:cubicBezTo>
                    <a:pt x="3894" y="1871"/>
                    <a:pt x="3860" y="1842"/>
                    <a:pt x="3827" y="1812"/>
                  </a:cubicBezTo>
                  <a:cubicBezTo>
                    <a:pt x="3692" y="2626"/>
                    <a:pt x="3444" y="3428"/>
                    <a:pt x="3289" y="4226"/>
                  </a:cubicBezTo>
                  <a:lnTo>
                    <a:pt x="3289" y="4229"/>
                  </a:lnTo>
                  <a:cubicBezTo>
                    <a:pt x="3229" y="4141"/>
                    <a:pt x="3169" y="4054"/>
                    <a:pt x="3108" y="3967"/>
                  </a:cubicBezTo>
                  <a:cubicBezTo>
                    <a:pt x="3107" y="3951"/>
                    <a:pt x="3100" y="3926"/>
                    <a:pt x="3068" y="3907"/>
                  </a:cubicBezTo>
                  <a:lnTo>
                    <a:pt x="3066" y="3906"/>
                  </a:lnTo>
                  <a:cubicBezTo>
                    <a:pt x="2778" y="3494"/>
                    <a:pt x="2486" y="3085"/>
                    <a:pt x="2186" y="2677"/>
                  </a:cubicBezTo>
                  <a:cubicBezTo>
                    <a:pt x="2194" y="2617"/>
                    <a:pt x="2203" y="2528"/>
                    <a:pt x="2209" y="2399"/>
                  </a:cubicBezTo>
                  <a:cubicBezTo>
                    <a:pt x="2235" y="1853"/>
                    <a:pt x="2372" y="1311"/>
                    <a:pt x="2433" y="774"/>
                  </a:cubicBezTo>
                  <a:cubicBezTo>
                    <a:pt x="2389" y="747"/>
                    <a:pt x="2346" y="720"/>
                    <a:pt x="2303" y="695"/>
                  </a:cubicBezTo>
                  <a:cubicBezTo>
                    <a:pt x="2301" y="720"/>
                    <a:pt x="2299" y="745"/>
                    <a:pt x="2296" y="767"/>
                  </a:cubicBezTo>
                  <a:cubicBezTo>
                    <a:pt x="2233" y="1372"/>
                    <a:pt x="2058" y="1978"/>
                    <a:pt x="2117" y="2585"/>
                  </a:cubicBezTo>
                  <a:cubicBezTo>
                    <a:pt x="1890" y="2276"/>
                    <a:pt x="1659" y="1970"/>
                    <a:pt x="1424" y="1666"/>
                  </a:cubicBezTo>
                  <a:cubicBezTo>
                    <a:pt x="1417" y="1617"/>
                    <a:pt x="1405" y="1547"/>
                    <a:pt x="1384" y="1448"/>
                  </a:cubicBezTo>
                  <a:cubicBezTo>
                    <a:pt x="1308" y="1055"/>
                    <a:pt x="1368" y="651"/>
                    <a:pt x="1440" y="248"/>
                  </a:cubicBezTo>
                  <a:cubicBezTo>
                    <a:pt x="1407" y="234"/>
                    <a:pt x="1374" y="221"/>
                    <a:pt x="1342" y="208"/>
                  </a:cubicBezTo>
                  <a:cubicBezTo>
                    <a:pt x="1264" y="712"/>
                    <a:pt x="1220" y="1099"/>
                    <a:pt x="1306" y="1515"/>
                  </a:cubicBezTo>
                  <a:cubicBezTo>
                    <a:pt x="996" y="1117"/>
                    <a:pt x="679" y="722"/>
                    <a:pt x="355" y="332"/>
                  </a:cubicBezTo>
                  <a:cubicBezTo>
                    <a:pt x="265" y="225"/>
                    <a:pt x="188" y="113"/>
                    <a:pt x="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6" name="Google Shape;256;p20"/>
          <p:cNvSpPr/>
          <p:nvPr/>
        </p:nvSpPr>
        <p:spPr>
          <a:xfrm rot="10800000" flipH="1">
            <a:off x="5471267" y="5467833"/>
            <a:ext cx="346400" cy="34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20"/>
          <p:cNvSpPr/>
          <p:nvPr/>
        </p:nvSpPr>
        <p:spPr>
          <a:xfrm rot="10800000" flipH="1">
            <a:off x="5964167" y="5237033"/>
            <a:ext cx="230800" cy="230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20"/>
          <p:cNvSpPr/>
          <p:nvPr/>
        </p:nvSpPr>
        <p:spPr>
          <a:xfrm rot="10800000" flipH="1">
            <a:off x="5964167" y="5814233"/>
            <a:ext cx="230800" cy="23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20"/>
          <p:cNvSpPr/>
          <p:nvPr/>
        </p:nvSpPr>
        <p:spPr>
          <a:xfrm rot="-1218058">
            <a:off x="11126262" y="-65611"/>
            <a:ext cx="1972119" cy="1447652"/>
          </a:xfrm>
          <a:custGeom>
            <a:avLst/>
            <a:gdLst/>
            <a:ahLst/>
            <a:cxnLst/>
            <a:rect l="l" t="t" r="r" b="b"/>
            <a:pathLst>
              <a:path w="15661" h="11496" extrusionOk="0">
                <a:moveTo>
                  <a:pt x="6583" y="2880"/>
                </a:moveTo>
                <a:cubicBezTo>
                  <a:pt x="7192" y="2880"/>
                  <a:pt x="7738" y="3005"/>
                  <a:pt x="8050" y="3270"/>
                </a:cubicBezTo>
                <a:cubicBezTo>
                  <a:pt x="8010" y="3293"/>
                  <a:pt x="7969" y="3309"/>
                  <a:pt x="7938" y="3336"/>
                </a:cubicBezTo>
                <a:cubicBezTo>
                  <a:pt x="7881" y="3384"/>
                  <a:pt x="7825" y="3404"/>
                  <a:pt x="7768" y="3404"/>
                </a:cubicBezTo>
                <a:cubicBezTo>
                  <a:pt x="7711" y="3404"/>
                  <a:pt x="7652" y="3384"/>
                  <a:pt x="7586" y="3352"/>
                </a:cubicBezTo>
                <a:cubicBezTo>
                  <a:pt x="7204" y="3164"/>
                  <a:pt x="6795" y="3081"/>
                  <a:pt x="6370" y="3074"/>
                </a:cubicBezTo>
                <a:cubicBezTo>
                  <a:pt x="6352" y="3073"/>
                  <a:pt x="6334" y="3073"/>
                  <a:pt x="6316" y="3073"/>
                </a:cubicBezTo>
                <a:cubicBezTo>
                  <a:pt x="5643" y="3073"/>
                  <a:pt x="5010" y="3263"/>
                  <a:pt x="4390" y="3502"/>
                </a:cubicBezTo>
                <a:cubicBezTo>
                  <a:pt x="4280" y="3545"/>
                  <a:pt x="4173" y="3593"/>
                  <a:pt x="4031" y="3653"/>
                </a:cubicBezTo>
                <a:cubicBezTo>
                  <a:pt x="4647" y="3153"/>
                  <a:pt x="5683" y="2880"/>
                  <a:pt x="6583" y="2880"/>
                </a:cubicBezTo>
                <a:close/>
                <a:moveTo>
                  <a:pt x="10457" y="2562"/>
                </a:moveTo>
                <a:cubicBezTo>
                  <a:pt x="10574" y="2948"/>
                  <a:pt x="10569" y="3329"/>
                  <a:pt x="10551" y="3697"/>
                </a:cubicBezTo>
                <a:cubicBezTo>
                  <a:pt x="10479" y="3343"/>
                  <a:pt x="10404" y="2976"/>
                  <a:pt x="10326" y="2597"/>
                </a:cubicBezTo>
                <a:cubicBezTo>
                  <a:pt x="10352" y="2590"/>
                  <a:pt x="10400" y="2578"/>
                  <a:pt x="10457" y="2562"/>
                </a:cubicBezTo>
                <a:close/>
                <a:moveTo>
                  <a:pt x="6160" y="3499"/>
                </a:moveTo>
                <a:cubicBezTo>
                  <a:pt x="6576" y="3499"/>
                  <a:pt x="6981" y="3565"/>
                  <a:pt x="7300" y="3716"/>
                </a:cubicBezTo>
                <a:cubicBezTo>
                  <a:pt x="7198" y="3784"/>
                  <a:pt x="7106" y="3839"/>
                  <a:pt x="7021" y="3905"/>
                </a:cubicBezTo>
                <a:cubicBezTo>
                  <a:pt x="6980" y="3937"/>
                  <a:pt x="6941" y="3951"/>
                  <a:pt x="6899" y="3951"/>
                </a:cubicBezTo>
                <a:cubicBezTo>
                  <a:pt x="6870" y="3951"/>
                  <a:pt x="6839" y="3944"/>
                  <a:pt x="6805" y="3930"/>
                </a:cubicBezTo>
                <a:cubicBezTo>
                  <a:pt x="6387" y="3757"/>
                  <a:pt x="5951" y="3678"/>
                  <a:pt x="5502" y="3678"/>
                </a:cubicBezTo>
                <a:cubicBezTo>
                  <a:pt x="5463" y="3678"/>
                  <a:pt x="5423" y="3678"/>
                  <a:pt x="5384" y="3680"/>
                </a:cubicBezTo>
                <a:cubicBezTo>
                  <a:pt x="5201" y="3685"/>
                  <a:pt x="5019" y="3707"/>
                  <a:pt x="4815" y="3722"/>
                </a:cubicBezTo>
                <a:cubicBezTo>
                  <a:pt x="5209" y="3583"/>
                  <a:pt x="5692" y="3499"/>
                  <a:pt x="6160" y="3499"/>
                </a:cubicBezTo>
                <a:close/>
                <a:moveTo>
                  <a:pt x="5645" y="4179"/>
                </a:moveTo>
                <a:cubicBezTo>
                  <a:pt x="5921" y="4179"/>
                  <a:pt x="6204" y="4205"/>
                  <a:pt x="6494" y="4258"/>
                </a:cubicBezTo>
                <a:cubicBezTo>
                  <a:pt x="6447" y="4297"/>
                  <a:pt x="6428" y="4315"/>
                  <a:pt x="6406" y="4329"/>
                </a:cubicBezTo>
                <a:cubicBezTo>
                  <a:pt x="6301" y="4395"/>
                  <a:pt x="6217" y="4485"/>
                  <a:pt x="6077" y="4485"/>
                </a:cubicBezTo>
                <a:cubicBezTo>
                  <a:pt x="6058" y="4485"/>
                  <a:pt x="6038" y="4483"/>
                  <a:pt x="6017" y="4479"/>
                </a:cubicBezTo>
                <a:cubicBezTo>
                  <a:pt x="5769" y="4439"/>
                  <a:pt x="5523" y="4419"/>
                  <a:pt x="5278" y="4419"/>
                </a:cubicBezTo>
                <a:cubicBezTo>
                  <a:pt x="4728" y="4419"/>
                  <a:pt x="4186" y="4518"/>
                  <a:pt x="3653" y="4700"/>
                </a:cubicBezTo>
                <a:cubicBezTo>
                  <a:pt x="3555" y="4734"/>
                  <a:pt x="3457" y="4769"/>
                  <a:pt x="3361" y="4808"/>
                </a:cubicBezTo>
                <a:cubicBezTo>
                  <a:pt x="3269" y="4844"/>
                  <a:pt x="3181" y="4887"/>
                  <a:pt x="3091" y="4927"/>
                </a:cubicBezTo>
                <a:cubicBezTo>
                  <a:pt x="3895" y="4457"/>
                  <a:pt x="4736" y="4179"/>
                  <a:pt x="5645" y="4179"/>
                </a:cubicBezTo>
                <a:close/>
                <a:moveTo>
                  <a:pt x="4973" y="5403"/>
                </a:moveTo>
                <a:cubicBezTo>
                  <a:pt x="4994" y="5403"/>
                  <a:pt x="5016" y="5403"/>
                  <a:pt x="5037" y="5403"/>
                </a:cubicBezTo>
                <a:cubicBezTo>
                  <a:pt x="4962" y="5470"/>
                  <a:pt x="4906" y="5511"/>
                  <a:pt x="4863" y="5562"/>
                </a:cubicBezTo>
                <a:cubicBezTo>
                  <a:pt x="4802" y="5632"/>
                  <a:pt x="4735" y="5655"/>
                  <a:pt x="4654" y="5655"/>
                </a:cubicBezTo>
                <a:cubicBezTo>
                  <a:pt x="4629" y="5655"/>
                  <a:pt x="4603" y="5653"/>
                  <a:pt x="4575" y="5649"/>
                </a:cubicBezTo>
                <a:cubicBezTo>
                  <a:pt x="4358" y="5620"/>
                  <a:pt x="4137" y="5607"/>
                  <a:pt x="3917" y="5601"/>
                </a:cubicBezTo>
                <a:cubicBezTo>
                  <a:pt x="3886" y="5601"/>
                  <a:pt x="3855" y="5600"/>
                  <a:pt x="3823" y="5600"/>
                </a:cubicBezTo>
                <a:cubicBezTo>
                  <a:pt x="3651" y="5600"/>
                  <a:pt x="3477" y="5611"/>
                  <a:pt x="3304" y="5615"/>
                </a:cubicBezTo>
                <a:cubicBezTo>
                  <a:pt x="3839" y="5461"/>
                  <a:pt x="4384" y="5403"/>
                  <a:pt x="4973" y="5403"/>
                </a:cubicBezTo>
                <a:close/>
                <a:moveTo>
                  <a:pt x="5070" y="4832"/>
                </a:moveTo>
                <a:cubicBezTo>
                  <a:pt x="5280" y="4832"/>
                  <a:pt x="5469" y="4855"/>
                  <a:pt x="5625" y="4904"/>
                </a:cubicBezTo>
                <a:cubicBezTo>
                  <a:pt x="5497" y="5055"/>
                  <a:pt x="5425" y="5101"/>
                  <a:pt x="5310" y="5101"/>
                </a:cubicBezTo>
                <a:cubicBezTo>
                  <a:pt x="5297" y="5101"/>
                  <a:pt x="5283" y="5101"/>
                  <a:pt x="5268" y="5099"/>
                </a:cubicBezTo>
                <a:cubicBezTo>
                  <a:pt x="5077" y="5084"/>
                  <a:pt x="4888" y="5076"/>
                  <a:pt x="4701" y="5076"/>
                </a:cubicBezTo>
                <a:cubicBezTo>
                  <a:pt x="3517" y="5076"/>
                  <a:pt x="2435" y="5399"/>
                  <a:pt x="1533" y="6330"/>
                </a:cubicBezTo>
                <a:cubicBezTo>
                  <a:pt x="1957" y="5578"/>
                  <a:pt x="3863" y="4832"/>
                  <a:pt x="5070" y="4832"/>
                </a:cubicBezTo>
                <a:close/>
                <a:moveTo>
                  <a:pt x="3917" y="6041"/>
                </a:moveTo>
                <a:cubicBezTo>
                  <a:pt x="4056" y="6041"/>
                  <a:pt x="4183" y="6052"/>
                  <a:pt x="4290" y="6076"/>
                </a:cubicBezTo>
                <a:cubicBezTo>
                  <a:pt x="4194" y="6167"/>
                  <a:pt x="4100" y="6248"/>
                  <a:pt x="4016" y="6337"/>
                </a:cubicBezTo>
                <a:cubicBezTo>
                  <a:pt x="3971" y="6385"/>
                  <a:pt x="3929" y="6407"/>
                  <a:pt x="3869" y="6407"/>
                </a:cubicBezTo>
                <a:cubicBezTo>
                  <a:pt x="3855" y="6407"/>
                  <a:pt x="3840" y="6406"/>
                  <a:pt x="3825" y="6404"/>
                </a:cubicBezTo>
                <a:cubicBezTo>
                  <a:pt x="3651" y="6379"/>
                  <a:pt x="3479" y="6367"/>
                  <a:pt x="3308" y="6367"/>
                </a:cubicBezTo>
                <a:cubicBezTo>
                  <a:pt x="2845" y="6367"/>
                  <a:pt x="2392" y="6457"/>
                  <a:pt x="1951" y="6633"/>
                </a:cubicBezTo>
                <a:cubicBezTo>
                  <a:pt x="1732" y="6722"/>
                  <a:pt x="1519" y="6826"/>
                  <a:pt x="1304" y="6922"/>
                </a:cubicBezTo>
                <a:cubicBezTo>
                  <a:pt x="1616" y="6492"/>
                  <a:pt x="3028" y="6041"/>
                  <a:pt x="3917" y="6041"/>
                </a:cubicBezTo>
                <a:close/>
                <a:moveTo>
                  <a:pt x="5364" y="1"/>
                </a:moveTo>
                <a:cubicBezTo>
                  <a:pt x="4985" y="1"/>
                  <a:pt x="4605" y="20"/>
                  <a:pt x="4224" y="51"/>
                </a:cubicBezTo>
                <a:cubicBezTo>
                  <a:pt x="4179" y="54"/>
                  <a:pt x="4134" y="64"/>
                  <a:pt x="4053" y="75"/>
                </a:cubicBezTo>
                <a:cubicBezTo>
                  <a:pt x="4574" y="133"/>
                  <a:pt x="5058" y="179"/>
                  <a:pt x="5541" y="244"/>
                </a:cubicBezTo>
                <a:cubicBezTo>
                  <a:pt x="6413" y="359"/>
                  <a:pt x="7276" y="519"/>
                  <a:pt x="8109" y="811"/>
                </a:cubicBezTo>
                <a:cubicBezTo>
                  <a:pt x="8866" y="1078"/>
                  <a:pt x="9509" y="1509"/>
                  <a:pt x="10029" y="2122"/>
                </a:cubicBezTo>
                <a:cubicBezTo>
                  <a:pt x="10081" y="2184"/>
                  <a:pt x="10138" y="2241"/>
                  <a:pt x="10211" y="2318"/>
                </a:cubicBezTo>
                <a:cubicBezTo>
                  <a:pt x="10094" y="2355"/>
                  <a:pt x="9997" y="2389"/>
                  <a:pt x="9897" y="2415"/>
                </a:cubicBezTo>
                <a:cubicBezTo>
                  <a:pt x="9893" y="2416"/>
                  <a:pt x="9888" y="2417"/>
                  <a:pt x="9883" y="2417"/>
                </a:cubicBezTo>
                <a:cubicBezTo>
                  <a:pt x="9859" y="2417"/>
                  <a:pt x="9828" y="2405"/>
                  <a:pt x="9811" y="2390"/>
                </a:cubicBezTo>
                <a:cubicBezTo>
                  <a:pt x="8908" y="1591"/>
                  <a:pt x="7844" y="1144"/>
                  <a:pt x="6667" y="940"/>
                </a:cubicBezTo>
                <a:cubicBezTo>
                  <a:pt x="6124" y="845"/>
                  <a:pt x="5582" y="805"/>
                  <a:pt x="5039" y="805"/>
                </a:cubicBezTo>
                <a:cubicBezTo>
                  <a:pt x="4522" y="805"/>
                  <a:pt x="4004" y="842"/>
                  <a:pt x="3486" y="903"/>
                </a:cubicBezTo>
                <a:cubicBezTo>
                  <a:pt x="3481" y="903"/>
                  <a:pt x="3478" y="907"/>
                  <a:pt x="3453" y="924"/>
                </a:cubicBezTo>
                <a:cubicBezTo>
                  <a:pt x="3719" y="945"/>
                  <a:pt x="3965" y="963"/>
                  <a:pt x="4211" y="982"/>
                </a:cubicBezTo>
                <a:cubicBezTo>
                  <a:pt x="5273" y="1067"/>
                  <a:pt x="6329" y="1187"/>
                  <a:pt x="7365" y="1446"/>
                </a:cubicBezTo>
                <a:cubicBezTo>
                  <a:pt x="8120" y="1635"/>
                  <a:pt x="8792" y="1976"/>
                  <a:pt x="9384" y="2478"/>
                </a:cubicBezTo>
                <a:cubicBezTo>
                  <a:pt x="9413" y="2503"/>
                  <a:pt x="9446" y="2525"/>
                  <a:pt x="9502" y="2567"/>
                </a:cubicBezTo>
                <a:cubicBezTo>
                  <a:pt x="9369" y="2623"/>
                  <a:pt x="9249" y="2675"/>
                  <a:pt x="9128" y="2722"/>
                </a:cubicBezTo>
                <a:cubicBezTo>
                  <a:pt x="9127" y="2722"/>
                  <a:pt x="9125" y="2723"/>
                  <a:pt x="9123" y="2723"/>
                </a:cubicBezTo>
                <a:cubicBezTo>
                  <a:pt x="9107" y="2723"/>
                  <a:pt x="9082" y="2702"/>
                  <a:pt x="9065" y="2688"/>
                </a:cubicBezTo>
                <a:cubicBezTo>
                  <a:pt x="8337" y="2097"/>
                  <a:pt x="7485" y="1879"/>
                  <a:pt x="6570" y="1873"/>
                </a:cubicBezTo>
                <a:cubicBezTo>
                  <a:pt x="6554" y="1873"/>
                  <a:pt x="6539" y="1873"/>
                  <a:pt x="6523" y="1873"/>
                </a:cubicBezTo>
                <a:cubicBezTo>
                  <a:pt x="5239" y="1873"/>
                  <a:pt x="4034" y="2193"/>
                  <a:pt x="2911" y="2817"/>
                </a:cubicBezTo>
                <a:cubicBezTo>
                  <a:pt x="2725" y="2920"/>
                  <a:pt x="2555" y="3052"/>
                  <a:pt x="2377" y="3171"/>
                </a:cubicBezTo>
                <a:cubicBezTo>
                  <a:pt x="2383" y="3179"/>
                  <a:pt x="2389" y="3189"/>
                  <a:pt x="2394" y="3198"/>
                </a:cubicBezTo>
                <a:cubicBezTo>
                  <a:pt x="2674" y="3085"/>
                  <a:pt x="2951" y="2968"/>
                  <a:pt x="3233" y="2861"/>
                </a:cubicBezTo>
                <a:cubicBezTo>
                  <a:pt x="4176" y="2506"/>
                  <a:pt x="5141" y="2255"/>
                  <a:pt x="6154" y="2225"/>
                </a:cubicBezTo>
                <a:cubicBezTo>
                  <a:pt x="6214" y="2223"/>
                  <a:pt x="6273" y="2222"/>
                  <a:pt x="6333" y="2222"/>
                </a:cubicBezTo>
                <a:cubicBezTo>
                  <a:pt x="7137" y="2222"/>
                  <a:pt x="7905" y="2385"/>
                  <a:pt x="8617" y="2789"/>
                </a:cubicBezTo>
                <a:cubicBezTo>
                  <a:pt x="8664" y="2815"/>
                  <a:pt x="8708" y="2849"/>
                  <a:pt x="8770" y="2892"/>
                </a:cubicBezTo>
                <a:cubicBezTo>
                  <a:pt x="8644" y="2957"/>
                  <a:pt x="8540" y="3019"/>
                  <a:pt x="8429" y="3061"/>
                </a:cubicBezTo>
                <a:cubicBezTo>
                  <a:pt x="8421" y="3065"/>
                  <a:pt x="8412" y="3066"/>
                  <a:pt x="8402" y="3066"/>
                </a:cubicBezTo>
                <a:cubicBezTo>
                  <a:pt x="8366" y="3066"/>
                  <a:pt x="8321" y="3046"/>
                  <a:pt x="8287" y="3029"/>
                </a:cubicBezTo>
                <a:cubicBezTo>
                  <a:pt x="7903" y="2831"/>
                  <a:pt x="7503" y="2681"/>
                  <a:pt x="7076" y="2607"/>
                </a:cubicBezTo>
                <a:cubicBezTo>
                  <a:pt x="6876" y="2573"/>
                  <a:pt x="6677" y="2557"/>
                  <a:pt x="6480" y="2557"/>
                </a:cubicBezTo>
                <a:cubicBezTo>
                  <a:pt x="6028" y="2557"/>
                  <a:pt x="5584" y="2645"/>
                  <a:pt x="5150" y="2813"/>
                </a:cubicBezTo>
                <a:cubicBezTo>
                  <a:pt x="4397" y="3105"/>
                  <a:pt x="3689" y="3477"/>
                  <a:pt x="3072" y="4000"/>
                </a:cubicBezTo>
                <a:cubicBezTo>
                  <a:pt x="2736" y="4285"/>
                  <a:pt x="2428" y="4603"/>
                  <a:pt x="2107" y="4905"/>
                </a:cubicBezTo>
                <a:cubicBezTo>
                  <a:pt x="2051" y="4957"/>
                  <a:pt x="1994" y="5005"/>
                  <a:pt x="1937" y="5056"/>
                </a:cubicBezTo>
                <a:cubicBezTo>
                  <a:pt x="1944" y="5065"/>
                  <a:pt x="1951" y="5075"/>
                  <a:pt x="1959" y="5084"/>
                </a:cubicBezTo>
                <a:cubicBezTo>
                  <a:pt x="2198" y="4919"/>
                  <a:pt x="2437" y="4755"/>
                  <a:pt x="2677" y="4591"/>
                </a:cubicBezTo>
                <a:cubicBezTo>
                  <a:pt x="2679" y="4593"/>
                  <a:pt x="2682" y="4596"/>
                  <a:pt x="2684" y="4597"/>
                </a:cubicBezTo>
                <a:cubicBezTo>
                  <a:pt x="2558" y="4724"/>
                  <a:pt x="2430" y="4849"/>
                  <a:pt x="2307" y="4977"/>
                </a:cubicBezTo>
                <a:cubicBezTo>
                  <a:pt x="1983" y="5313"/>
                  <a:pt x="1710" y="5683"/>
                  <a:pt x="1512" y="6110"/>
                </a:cubicBezTo>
                <a:cubicBezTo>
                  <a:pt x="1453" y="6238"/>
                  <a:pt x="1354" y="6347"/>
                  <a:pt x="1285" y="6471"/>
                </a:cubicBezTo>
                <a:cubicBezTo>
                  <a:pt x="1169" y="6675"/>
                  <a:pt x="1069" y="6887"/>
                  <a:pt x="952" y="7088"/>
                </a:cubicBezTo>
                <a:cubicBezTo>
                  <a:pt x="906" y="7168"/>
                  <a:pt x="838" y="7238"/>
                  <a:pt x="772" y="7302"/>
                </a:cubicBezTo>
                <a:cubicBezTo>
                  <a:pt x="645" y="7424"/>
                  <a:pt x="511" y="7540"/>
                  <a:pt x="391" y="7670"/>
                </a:cubicBezTo>
                <a:cubicBezTo>
                  <a:pt x="708" y="7506"/>
                  <a:pt x="1017" y="7315"/>
                  <a:pt x="1348" y="7185"/>
                </a:cubicBezTo>
                <a:cubicBezTo>
                  <a:pt x="1684" y="7053"/>
                  <a:pt x="2039" y="6952"/>
                  <a:pt x="2395" y="6888"/>
                </a:cubicBezTo>
                <a:cubicBezTo>
                  <a:pt x="2755" y="6824"/>
                  <a:pt x="3126" y="6821"/>
                  <a:pt x="3492" y="6791"/>
                </a:cubicBezTo>
                <a:cubicBezTo>
                  <a:pt x="3497" y="6805"/>
                  <a:pt x="3501" y="6819"/>
                  <a:pt x="3507" y="6833"/>
                </a:cubicBezTo>
                <a:cubicBezTo>
                  <a:pt x="3419" y="6924"/>
                  <a:pt x="3334" y="7018"/>
                  <a:pt x="3242" y="7106"/>
                </a:cubicBezTo>
                <a:cubicBezTo>
                  <a:pt x="3226" y="7121"/>
                  <a:pt x="3195" y="7128"/>
                  <a:pt x="3167" y="7128"/>
                </a:cubicBezTo>
                <a:cubicBezTo>
                  <a:pt x="3160" y="7128"/>
                  <a:pt x="3153" y="7128"/>
                  <a:pt x="3147" y="7127"/>
                </a:cubicBezTo>
                <a:cubicBezTo>
                  <a:pt x="3039" y="7114"/>
                  <a:pt x="2932" y="7108"/>
                  <a:pt x="2827" y="7108"/>
                </a:cubicBezTo>
                <a:cubicBezTo>
                  <a:pt x="2264" y="7108"/>
                  <a:pt x="1746" y="7288"/>
                  <a:pt x="1283" y="7626"/>
                </a:cubicBezTo>
                <a:cubicBezTo>
                  <a:pt x="838" y="7950"/>
                  <a:pt x="426" y="8321"/>
                  <a:pt x="0" y="8671"/>
                </a:cubicBezTo>
                <a:cubicBezTo>
                  <a:pt x="11" y="8686"/>
                  <a:pt x="22" y="8701"/>
                  <a:pt x="33" y="8716"/>
                </a:cubicBezTo>
                <a:cubicBezTo>
                  <a:pt x="207" y="8599"/>
                  <a:pt x="384" y="8487"/>
                  <a:pt x="555" y="8365"/>
                </a:cubicBezTo>
                <a:cubicBezTo>
                  <a:pt x="904" y="8114"/>
                  <a:pt x="1259" y="7876"/>
                  <a:pt x="1671" y="7737"/>
                </a:cubicBezTo>
                <a:cubicBezTo>
                  <a:pt x="2016" y="7621"/>
                  <a:pt x="2368" y="7558"/>
                  <a:pt x="2735" y="7558"/>
                </a:cubicBezTo>
                <a:cubicBezTo>
                  <a:pt x="2759" y="7558"/>
                  <a:pt x="2783" y="7558"/>
                  <a:pt x="2807" y="7559"/>
                </a:cubicBezTo>
                <a:cubicBezTo>
                  <a:pt x="1727" y="8086"/>
                  <a:pt x="767" y="8750"/>
                  <a:pt x="154" y="9822"/>
                </a:cubicBezTo>
                <a:cubicBezTo>
                  <a:pt x="570" y="9495"/>
                  <a:pt x="986" y="9167"/>
                  <a:pt x="1402" y="8841"/>
                </a:cubicBezTo>
                <a:lnTo>
                  <a:pt x="1402" y="8841"/>
                </a:lnTo>
                <a:cubicBezTo>
                  <a:pt x="935" y="9482"/>
                  <a:pt x="624" y="10166"/>
                  <a:pt x="678" y="10979"/>
                </a:cubicBezTo>
                <a:cubicBezTo>
                  <a:pt x="922" y="10105"/>
                  <a:pt x="1339" y="9321"/>
                  <a:pt x="1917" y="8621"/>
                </a:cubicBezTo>
                <a:lnTo>
                  <a:pt x="1917" y="8621"/>
                </a:lnTo>
                <a:cubicBezTo>
                  <a:pt x="1240" y="9454"/>
                  <a:pt x="1120" y="10496"/>
                  <a:pt x="839" y="11495"/>
                </a:cubicBezTo>
                <a:cubicBezTo>
                  <a:pt x="871" y="11447"/>
                  <a:pt x="903" y="11412"/>
                  <a:pt x="918" y="11371"/>
                </a:cubicBezTo>
                <a:cubicBezTo>
                  <a:pt x="1051" y="10983"/>
                  <a:pt x="1196" y="10597"/>
                  <a:pt x="1308" y="10203"/>
                </a:cubicBezTo>
                <a:cubicBezTo>
                  <a:pt x="1482" y="9592"/>
                  <a:pt x="1742" y="9025"/>
                  <a:pt x="2093" y="8498"/>
                </a:cubicBezTo>
                <a:cubicBezTo>
                  <a:pt x="2105" y="8480"/>
                  <a:pt x="2119" y="8464"/>
                  <a:pt x="2134" y="8449"/>
                </a:cubicBezTo>
                <a:cubicBezTo>
                  <a:pt x="2166" y="8415"/>
                  <a:pt x="2200" y="8381"/>
                  <a:pt x="2242" y="8353"/>
                </a:cubicBezTo>
                <a:lnTo>
                  <a:pt x="2242" y="8353"/>
                </a:lnTo>
                <a:cubicBezTo>
                  <a:pt x="1685" y="9253"/>
                  <a:pt x="1712" y="10246"/>
                  <a:pt x="1781" y="11245"/>
                </a:cubicBezTo>
                <a:cubicBezTo>
                  <a:pt x="1813" y="11012"/>
                  <a:pt x="1849" y="10778"/>
                  <a:pt x="1878" y="10544"/>
                </a:cubicBezTo>
                <a:cubicBezTo>
                  <a:pt x="1953" y="9950"/>
                  <a:pt x="2048" y="9360"/>
                  <a:pt x="2249" y="8795"/>
                </a:cubicBezTo>
                <a:cubicBezTo>
                  <a:pt x="2421" y="8316"/>
                  <a:pt x="2623" y="7851"/>
                  <a:pt x="3017" y="7502"/>
                </a:cubicBezTo>
                <a:cubicBezTo>
                  <a:pt x="3035" y="7486"/>
                  <a:pt x="3055" y="7471"/>
                  <a:pt x="3081" y="7460"/>
                </a:cubicBezTo>
                <a:lnTo>
                  <a:pt x="3081" y="7460"/>
                </a:lnTo>
                <a:cubicBezTo>
                  <a:pt x="2595" y="8305"/>
                  <a:pt x="2217" y="9183"/>
                  <a:pt x="2211" y="10175"/>
                </a:cubicBezTo>
                <a:cubicBezTo>
                  <a:pt x="2209" y="10443"/>
                  <a:pt x="2263" y="10711"/>
                  <a:pt x="2292" y="10979"/>
                </a:cubicBezTo>
                <a:cubicBezTo>
                  <a:pt x="2306" y="10977"/>
                  <a:pt x="2320" y="10976"/>
                  <a:pt x="2334" y="10975"/>
                </a:cubicBezTo>
                <a:cubicBezTo>
                  <a:pt x="2351" y="10757"/>
                  <a:pt x="2366" y="10539"/>
                  <a:pt x="2384" y="10321"/>
                </a:cubicBezTo>
                <a:cubicBezTo>
                  <a:pt x="2426" y="9831"/>
                  <a:pt x="2546" y="9358"/>
                  <a:pt x="2695" y="8890"/>
                </a:cubicBezTo>
                <a:cubicBezTo>
                  <a:pt x="2906" y="8225"/>
                  <a:pt x="3197" y="7596"/>
                  <a:pt x="3558" y="7001"/>
                </a:cubicBezTo>
                <a:cubicBezTo>
                  <a:pt x="3674" y="6810"/>
                  <a:pt x="3856" y="6657"/>
                  <a:pt x="4032" y="6504"/>
                </a:cubicBezTo>
                <a:lnTo>
                  <a:pt x="4032" y="6504"/>
                </a:lnTo>
                <a:cubicBezTo>
                  <a:pt x="3985" y="6601"/>
                  <a:pt x="3942" y="6699"/>
                  <a:pt x="3891" y="6793"/>
                </a:cubicBezTo>
                <a:cubicBezTo>
                  <a:pt x="3673" y="7195"/>
                  <a:pt x="3460" y="7603"/>
                  <a:pt x="3387" y="8057"/>
                </a:cubicBezTo>
                <a:cubicBezTo>
                  <a:pt x="3335" y="8382"/>
                  <a:pt x="3340" y="8718"/>
                  <a:pt x="3334" y="9050"/>
                </a:cubicBezTo>
                <a:cubicBezTo>
                  <a:pt x="3329" y="9353"/>
                  <a:pt x="3348" y="9656"/>
                  <a:pt x="3347" y="9959"/>
                </a:cubicBezTo>
                <a:cubicBezTo>
                  <a:pt x="3347" y="10216"/>
                  <a:pt x="3328" y="10472"/>
                  <a:pt x="3203" y="10706"/>
                </a:cubicBezTo>
                <a:cubicBezTo>
                  <a:pt x="3357" y="10538"/>
                  <a:pt x="3462" y="10341"/>
                  <a:pt x="3483" y="10117"/>
                </a:cubicBezTo>
                <a:cubicBezTo>
                  <a:pt x="3520" y="9734"/>
                  <a:pt x="3547" y="9350"/>
                  <a:pt x="3554" y="8966"/>
                </a:cubicBezTo>
                <a:cubicBezTo>
                  <a:pt x="3567" y="8231"/>
                  <a:pt x="3754" y="7545"/>
                  <a:pt x="4085" y="6894"/>
                </a:cubicBezTo>
                <a:cubicBezTo>
                  <a:pt x="4218" y="6632"/>
                  <a:pt x="4336" y="6359"/>
                  <a:pt x="4492" y="6110"/>
                </a:cubicBezTo>
                <a:cubicBezTo>
                  <a:pt x="4589" y="5958"/>
                  <a:pt x="4743" y="5844"/>
                  <a:pt x="4871" y="5713"/>
                </a:cubicBezTo>
                <a:cubicBezTo>
                  <a:pt x="4880" y="5721"/>
                  <a:pt x="4888" y="5728"/>
                  <a:pt x="4897" y="5735"/>
                </a:cubicBezTo>
                <a:cubicBezTo>
                  <a:pt x="4863" y="5806"/>
                  <a:pt x="4830" y="5877"/>
                  <a:pt x="4794" y="5946"/>
                </a:cubicBezTo>
                <a:cubicBezTo>
                  <a:pt x="4547" y="6406"/>
                  <a:pt x="4316" y="6874"/>
                  <a:pt x="4207" y="7388"/>
                </a:cubicBezTo>
                <a:cubicBezTo>
                  <a:pt x="4093" y="7919"/>
                  <a:pt x="4120" y="8456"/>
                  <a:pt x="4205" y="8989"/>
                </a:cubicBezTo>
                <a:cubicBezTo>
                  <a:pt x="4278" y="9445"/>
                  <a:pt x="4471" y="9878"/>
                  <a:pt x="4452" y="10352"/>
                </a:cubicBezTo>
                <a:cubicBezTo>
                  <a:pt x="4553" y="10115"/>
                  <a:pt x="4575" y="9868"/>
                  <a:pt x="4563" y="9619"/>
                </a:cubicBezTo>
                <a:cubicBezTo>
                  <a:pt x="4539" y="9143"/>
                  <a:pt x="4513" y="8667"/>
                  <a:pt x="4472" y="8193"/>
                </a:cubicBezTo>
                <a:cubicBezTo>
                  <a:pt x="4409" y="7493"/>
                  <a:pt x="4573" y="6843"/>
                  <a:pt x="4871" y="6218"/>
                </a:cubicBezTo>
                <a:cubicBezTo>
                  <a:pt x="4992" y="5964"/>
                  <a:pt x="5111" y="5707"/>
                  <a:pt x="5249" y="5462"/>
                </a:cubicBezTo>
                <a:cubicBezTo>
                  <a:pt x="5304" y="5363"/>
                  <a:pt x="5409" y="5291"/>
                  <a:pt x="5515" y="5229"/>
                </a:cubicBezTo>
                <a:lnTo>
                  <a:pt x="5515" y="5229"/>
                </a:lnTo>
                <a:cubicBezTo>
                  <a:pt x="5421" y="5453"/>
                  <a:pt x="5327" y="5679"/>
                  <a:pt x="5231" y="5903"/>
                </a:cubicBezTo>
                <a:cubicBezTo>
                  <a:pt x="4817" y="6871"/>
                  <a:pt x="4953" y="7790"/>
                  <a:pt x="5476" y="8675"/>
                </a:cubicBezTo>
                <a:cubicBezTo>
                  <a:pt x="5660" y="8987"/>
                  <a:pt x="5854" y="9296"/>
                  <a:pt x="6041" y="9607"/>
                </a:cubicBezTo>
                <a:cubicBezTo>
                  <a:pt x="6072" y="9661"/>
                  <a:pt x="6090" y="9723"/>
                  <a:pt x="6145" y="9776"/>
                </a:cubicBezTo>
                <a:cubicBezTo>
                  <a:pt x="6119" y="9644"/>
                  <a:pt x="6106" y="9508"/>
                  <a:pt x="6066" y="9380"/>
                </a:cubicBezTo>
                <a:cubicBezTo>
                  <a:pt x="5934" y="8963"/>
                  <a:pt x="5799" y="8546"/>
                  <a:pt x="5655" y="8133"/>
                </a:cubicBezTo>
                <a:cubicBezTo>
                  <a:pt x="5318" y="7165"/>
                  <a:pt x="5340" y="6207"/>
                  <a:pt x="5690" y="5245"/>
                </a:cubicBezTo>
                <a:cubicBezTo>
                  <a:pt x="5760" y="5051"/>
                  <a:pt x="5867" y="4919"/>
                  <a:pt x="6030" y="4811"/>
                </a:cubicBezTo>
                <a:cubicBezTo>
                  <a:pt x="6149" y="4733"/>
                  <a:pt x="6261" y="4649"/>
                  <a:pt x="6404" y="4547"/>
                </a:cubicBezTo>
                <a:lnTo>
                  <a:pt x="6404" y="4547"/>
                </a:lnTo>
                <a:cubicBezTo>
                  <a:pt x="6305" y="4778"/>
                  <a:pt x="6214" y="4977"/>
                  <a:pt x="6135" y="5180"/>
                </a:cubicBezTo>
                <a:cubicBezTo>
                  <a:pt x="5963" y="5620"/>
                  <a:pt x="5810" y="6067"/>
                  <a:pt x="5766" y="6542"/>
                </a:cubicBezTo>
                <a:cubicBezTo>
                  <a:pt x="5703" y="7206"/>
                  <a:pt x="5786" y="7852"/>
                  <a:pt x="5972" y="8493"/>
                </a:cubicBezTo>
                <a:cubicBezTo>
                  <a:pt x="6087" y="8891"/>
                  <a:pt x="6158" y="9303"/>
                  <a:pt x="6249" y="9708"/>
                </a:cubicBezTo>
                <a:cubicBezTo>
                  <a:pt x="6254" y="9723"/>
                  <a:pt x="6259" y="9738"/>
                  <a:pt x="6271" y="9782"/>
                </a:cubicBezTo>
                <a:cubicBezTo>
                  <a:pt x="6363" y="9517"/>
                  <a:pt x="6366" y="9272"/>
                  <a:pt x="6348" y="9028"/>
                </a:cubicBezTo>
                <a:cubicBezTo>
                  <a:pt x="6302" y="8428"/>
                  <a:pt x="6240" y="7829"/>
                  <a:pt x="6202" y="7228"/>
                </a:cubicBezTo>
                <a:cubicBezTo>
                  <a:pt x="6151" y="6416"/>
                  <a:pt x="6275" y="5623"/>
                  <a:pt x="6501" y="4844"/>
                </a:cubicBezTo>
                <a:cubicBezTo>
                  <a:pt x="6523" y="4770"/>
                  <a:pt x="6556" y="4698"/>
                  <a:pt x="6567" y="4621"/>
                </a:cubicBezTo>
                <a:cubicBezTo>
                  <a:pt x="6602" y="4393"/>
                  <a:pt x="6756" y="4279"/>
                  <a:pt x="6976" y="4210"/>
                </a:cubicBezTo>
                <a:lnTo>
                  <a:pt x="6976" y="4210"/>
                </a:lnTo>
                <a:cubicBezTo>
                  <a:pt x="6897" y="4372"/>
                  <a:pt x="6813" y="4532"/>
                  <a:pt x="6741" y="4696"/>
                </a:cubicBezTo>
                <a:cubicBezTo>
                  <a:pt x="6491" y="5260"/>
                  <a:pt x="6430" y="5849"/>
                  <a:pt x="6475" y="6461"/>
                </a:cubicBezTo>
                <a:cubicBezTo>
                  <a:pt x="6544" y="7378"/>
                  <a:pt x="6734" y="8270"/>
                  <a:pt x="6980" y="9152"/>
                </a:cubicBezTo>
                <a:cubicBezTo>
                  <a:pt x="6991" y="9193"/>
                  <a:pt x="7001" y="9235"/>
                  <a:pt x="7011" y="9277"/>
                </a:cubicBezTo>
                <a:cubicBezTo>
                  <a:pt x="7021" y="9276"/>
                  <a:pt x="7032" y="9274"/>
                  <a:pt x="7042" y="9271"/>
                </a:cubicBezTo>
                <a:cubicBezTo>
                  <a:pt x="7027" y="9002"/>
                  <a:pt x="7009" y="8733"/>
                  <a:pt x="6997" y="8464"/>
                </a:cubicBezTo>
                <a:cubicBezTo>
                  <a:pt x="6942" y="7157"/>
                  <a:pt x="6894" y="5850"/>
                  <a:pt x="7096" y="4550"/>
                </a:cubicBezTo>
                <a:cubicBezTo>
                  <a:pt x="7102" y="4507"/>
                  <a:pt x="7115" y="4465"/>
                  <a:pt x="7116" y="4423"/>
                </a:cubicBezTo>
                <a:cubicBezTo>
                  <a:pt x="7125" y="4064"/>
                  <a:pt x="7342" y="3876"/>
                  <a:pt x="7654" y="3769"/>
                </a:cubicBezTo>
                <a:lnTo>
                  <a:pt x="7654" y="3769"/>
                </a:lnTo>
                <a:cubicBezTo>
                  <a:pt x="7612" y="3939"/>
                  <a:pt x="7560" y="4111"/>
                  <a:pt x="7527" y="4287"/>
                </a:cubicBezTo>
                <a:cubicBezTo>
                  <a:pt x="7405" y="4940"/>
                  <a:pt x="7434" y="5599"/>
                  <a:pt x="7498" y="6254"/>
                </a:cubicBezTo>
                <a:cubicBezTo>
                  <a:pt x="7587" y="7175"/>
                  <a:pt x="7763" y="8081"/>
                  <a:pt x="7973" y="8981"/>
                </a:cubicBezTo>
                <a:cubicBezTo>
                  <a:pt x="7979" y="9006"/>
                  <a:pt x="7988" y="9030"/>
                  <a:pt x="8016" y="9057"/>
                </a:cubicBezTo>
                <a:cubicBezTo>
                  <a:pt x="8020" y="8999"/>
                  <a:pt x="8024" y="8940"/>
                  <a:pt x="8029" y="8882"/>
                </a:cubicBezTo>
                <a:cubicBezTo>
                  <a:pt x="8032" y="8817"/>
                  <a:pt x="8040" y="8752"/>
                  <a:pt x="8039" y="8687"/>
                </a:cubicBezTo>
                <a:cubicBezTo>
                  <a:pt x="8018" y="7536"/>
                  <a:pt x="7993" y="6385"/>
                  <a:pt x="7975" y="5234"/>
                </a:cubicBezTo>
                <a:cubicBezTo>
                  <a:pt x="7968" y="4714"/>
                  <a:pt x="7975" y="4196"/>
                  <a:pt x="7973" y="3676"/>
                </a:cubicBezTo>
                <a:cubicBezTo>
                  <a:pt x="7973" y="3601"/>
                  <a:pt x="7995" y="3556"/>
                  <a:pt x="8064" y="3524"/>
                </a:cubicBezTo>
                <a:cubicBezTo>
                  <a:pt x="8169" y="3475"/>
                  <a:pt x="8271" y="3419"/>
                  <a:pt x="8385" y="3361"/>
                </a:cubicBezTo>
                <a:lnTo>
                  <a:pt x="8385" y="3361"/>
                </a:lnTo>
                <a:cubicBezTo>
                  <a:pt x="8368" y="3563"/>
                  <a:pt x="8342" y="3749"/>
                  <a:pt x="8340" y="3936"/>
                </a:cubicBezTo>
                <a:cubicBezTo>
                  <a:pt x="8327" y="4801"/>
                  <a:pt x="8436" y="5656"/>
                  <a:pt x="8557" y="6510"/>
                </a:cubicBezTo>
                <a:cubicBezTo>
                  <a:pt x="8641" y="7098"/>
                  <a:pt x="8740" y="7683"/>
                  <a:pt x="8833" y="8269"/>
                </a:cubicBezTo>
                <a:cubicBezTo>
                  <a:pt x="8838" y="8302"/>
                  <a:pt x="8848" y="8334"/>
                  <a:pt x="8888" y="8368"/>
                </a:cubicBezTo>
                <a:cubicBezTo>
                  <a:pt x="8916" y="8081"/>
                  <a:pt x="8952" y="7796"/>
                  <a:pt x="8971" y="7508"/>
                </a:cubicBezTo>
                <a:cubicBezTo>
                  <a:pt x="9046" y="6346"/>
                  <a:pt x="8938" y="5189"/>
                  <a:pt x="8863" y="4031"/>
                </a:cubicBezTo>
                <a:cubicBezTo>
                  <a:pt x="8847" y="3781"/>
                  <a:pt x="8842" y="3529"/>
                  <a:pt x="8828" y="3279"/>
                </a:cubicBezTo>
                <a:cubicBezTo>
                  <a:pt x="8824" y="3186"/>
                  <a:pt x="8849" y="3123"/>
                  <a:pt x="8947" y="3095"/>
                </a:cubicBezTo>
                <a:cubicBezTo>
                  <a:pt x="9025" y="3072"/>
                  <a:pt x="9098" y="3032"/>
                  <a:pt x="9194" y="2991"/>
                </a:cubicBezTo>
                <a:cubicBezTo>
                  <a:pt x="9203" y="3109"/>
                  <a:pt x="9215" y="3215"/>
                  <a:pt x="9218" y="3322"/>
                </a:cubicBezTo>
                <a:cubicBezTo>
                  <a:pt x="9239" y="4156"/>
                  <a:pt x="9259" y="4990"/>
                  <a:pt x="9276" y="5825"/>
                </a:cubicBezTo>
                <a:cubicBezTo>
                  <a:pt x="9287" y="6344"/>
                  <a:pt x="9273" y="6866"/>
                  <a:pt x="9306" y="7383"/>
                </a:cubicBezTo>
                <a:cubicBezTo>
                  <a:pt x="9328" y="7709"/>
                  <a:pt x="9417" y="8030"/>
                  <a:pt x="9476" y="8353"/>
                </a:cubicBezTo>
                <a:cubicBezTo>
                  <a:pt x="9485" y="8398"/>
                  <a:pt x="9495" y="8443"/>
                  <a:pt x="9504" y="8488"/>
                </a:cubicBezTo>
                <a:lnTo>
                  <a:pt x="9544" y="8479"/>
                </a:lnTo>
                <a:cubicBezTo>
                  <a:pt x="9559" y="8308"/>
                  <a:pt x="9575" y="8137"/>
                  <a:pt x="9592" y="7966"/>
                </a:cubicBezTo>
                <a:cubicBezTo>
                  <a:pt x="9690" y="6963"/>
                  <a:pt x="9804" y="5961"/>
                  <a:pt x="9881" y="4956"/>
                </a:cubicBezTo>
                <a:cubicBezTo>
                  <a:pt x="9931" y="4313"/>
                  <a:pt x="9916" y="3666"/>
                  <a:pt x="9718" y="3039"/>
                </a:cubicBezTo>
                <a:cubicBezTo>
                  <a:pt x="9696" y="2969"/>
                  <a:pt x="9666" y="2902"/>
                  <a:pt x="9638" y="2829"/>
                </a:cubicBezTo>
                <a:cubicBezTo>
                  <a:pt x="9719" y="2804"/>
                  <a:pt x="9787" y="2783"/>
                  <a:pt x="9863" y="2760"/>
                </a:cubicBezTo>
                <a:cubicBezTo>
                  <a:pt x="9992" y="3061"/>
                  <a:pt x="10050" y="3387"/>
                  <a:pt x="10089" y="3719"/>
                </a:cubicBezTo>
                <a:cubicBezTo>
                  <a:pt x="10171" y="4410"/>
                  <a:pt x="10148" y="5101"/>
                  <a:pt x="10092" y="5793"/>
                </a:cubicBezTo>
                <a:cubicBezTo>
                  <a:pt x="10050" y="6317"/>
                  <a:pt x="10017" y="6842"/>
                  <a:pt x="10001" y="7368"/>
                </a:cubicBezTo>
                <a:cubicBezTo>
                  <a:pt x="9993" y="7666"/>
                  <a:pt x="10045" y="7963"/>
                  <a:pt x="10206" y="8265"/>
                </a:cubicBezTo>
                <a:cubicBezTo>
                  <a:pt x="10236" y="7929"/>
                  <a:pt x="10263" y="7624"/>
                  <a:pt x="10289" y="7321"/>
                </a:cubicBezTo>
                <a:cubicBezTo>
                  <a:pt x="10297" y="7321"/>
                  <a:pt x="10305" y="7321"/>
                  <a:pt x="10313" y="7322"/>
                </a:cubicBezTo>
                <a:cubicBezTo>
                  <a:pt x="10349" y="7576"/>
                  <a:pt x="10385" y="7831"/>
                  <a:pt x="10421" y="8086"/>
                </a:cubicBezTo>
                <a:cubicBezTo>
                  <a:pt x="10431" y="8085"/>
                  <a:pt x="10439" y="8085"/>
                  <a:pt x="10448" y="8085"/>
                </a:cubicBezTo>
                <a:cubicBezTo>
                  <a:pt x="10474" y="7830"/>
                  <a:pt x="10489" y="7573"/>
                  <a:pt x="10529" y="7321"/>
                </a:cubicBezTo>
                <a:cubicBezTo>
                  <a:pt x="10645" y="6599"/>
                  <a:pt x="10773" y="5880"/>
                  <a:pt x="10892" y="5160"/>
                </a:cubicBezTo>
                <a:cubicBezTo>
                  <a:pt x="10989" y="4570"/>
                  <a:pt x="11092" y="3980"/>
                  <a:pt x="11065" y="3380"/>
                </a:cubicBezTo>
                <a:cubicBezTo>
                  <a:pt x="11051" y="3072"/>
                  <a:pt x="10992" y="2765"/>
                  <a:pt x="10951" y="2440"/>
                </a:cubicBezTo>
                <a:cubicBezTo>
                  <a:pt x="11091" y="2414"/>
                  <a:pt x="11258" y="2377"/>
                  <a:pt x="11429" y="2353"/>
                </a:cubicBezTo>
                <a:cubicBezTo>
                  <a:pt x="11817" y="2299"/>
                  <a:pt x="12204" y="2265"/>
                  <a:pt x="12589" y="2265"/>
                </a:cubicBezTo>
                <a:cubicBezTo>
                  <a:pt x="13124" y="2265"/>
                  <a:pt x="13656" y="2331"/>
                  <a:pt x="14181" y="2496"/>
                </a:cubicBezTo>
                <a:cubicBezTo>
                  <a:pt x="14547" y="2613"/>
                  <a:pt x="14901" y="2771"/>
                  <a:pt x="15255" y="2923"/>
                </a:cubicBezTo>
                <a:cubicBezTo>
                  <a:pt x="15301" y="2942"/>
                  <a:pt x="15341" y="2954"/>
                  <a:pt x="15378" y="2954"/>
                </a:cubicBezTo>
                <a:cubicBezTo>
                  <a:pt x="15424" y="2954"/>
                  <a:pt x="15466" y="2935"/>
                  <a:pt x="15510" y="2891"/>
                </a:cubicBezTo>
                <a:cubicBezTo>
                  <a:pt x="15593" y="2807"/>
                  <a:pt x="15661" y="2614"/>
                  <a:pt x="15621" y="2546"/>
                </a:cubicBezTo>
                <a:cubicBezTo>
                  <a:pt x="15604" y="2520"/>
                  <a:pt x="15568" y="2503"/>
                  <a:pt x="15538" y="2488"/>
                </a:cubicBezTo>
                <a:cubicBezTo>
                  <a:pt x="14650" y="2078"/>
                  <a:pt x="13719" y="1883"/>
                  <a:pt x="12748" y="1883"/>
                </a:cubicBezTo>
                <a:cubicBezTo>
                  <a:pt x="12677" y="1883"/>
                  <a:pt x="12606" y="1884"/>
                  <a:pt x="12535" y="1886"/>
                </a:cubicBezTo>
                <a:cubicBezTo>
                  <a:pt x="11904" y="1905"/>
                  <a:pt x="11285" y="2010"/>
                  <a:pt x="10677" y="2173"/>
                </a:cubicBezTo>
                <a:cubicBezTo>
                  <a:pt x="10654" y="2179"/>
                  <a:pt x="10635" y="2181"/>
                  <a:pt x="10617" y="2181"/>
                </a:cubicBezTo>
                <a:cubicBezTo>
                  <a:pt x="10571" y="2181"/>
                  <a:pt x="10539" y="2161"/>
                  <a:pt x="10501" y="2119"/>
                </a:cubicBezTo>
                <a:cubicBezTo>
                  <a:pt x="10169" y="1760"/>
                  <a:pt x="9828" y="1409"/>
                  <a:pt x="9428" y="1123"/>
                </a:cubicBezTo>
                <a:cubicBezTo>
                  <a:pt x="8740" y="630"/>
                  <a:pt x="7974" y="331"/>
                  <a:pt x="7146" y="165"/>
                </a:cubicBezTo>
                <a:cubicBezTo>
                  <a:pt x="6554" y="47"/>
                  <a:pt x="5960" y="1"/>
                  <a:pt x="53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0"/>
          <p:cNvSpPr/>
          <p:nvPr/>
        </p:nvSpPr>
        <p:spPr>
          <a:xfrm rot="-7622424">
            <a:off x="-193840" y="4855323"/>
            <a:ext cx="1310123" cy="1571464"/>
          </a:xfrm>
          <a:custGeom>
            <a:avLst/>
            <a:gdLst/>
            <a:ahLst/>
            <a:cxnLst/>
            <a:rect l="l" t="t" r="r" b="b"/>
            <a:pathLst>
              <a:path w="8225" h="9866" extrusionOk="0">
                <a:moveTo>
                  <a:pt x="3637" y="1"/>
                </a:moveTo>
                <a:cubicBezTo>
                  <a:pt x="3586" y="656"/>
                  <a:pt x="3514" y="1308"/>
                  <a:pt x="3492" y="1961"/>
                </a:cubicBezTo>
                <a:cubicBezTo>
                  <a:pt x="3469" y="2611"/>
                  <a:pt x="3497" y="3264"/>
                  <a:pt x="3503" y="3909"/>
                </a:cubicBezTo>
                <a:cubicBezTo>
                  <a:pt x="3169" y="3215"/>
                  <a:pt x="2670" y="3017"/>
                  <a:pt x="2157" y="3017"/>
                </a:cubicBezTo>
                <a:cubicBezTo>
                  <a:pt x="1946" y="3017"/>
                  <a:pt x="1734" y="3050"/>
                  <a:pt x="1529" y="3096"/>
                </a:cubicBezTo>
                <a:cubicBezTo>
                  <a:pt x="1583" y="3267"/>
                  <a:pt x="1625" y="3448"/>
                  <a:pt x="1786" y="3547"/>
                </a:cubicBezTo>
                <a:cubicBezTo>
                  <a:pt x="1933" y="3640"/>
                  <a:pt x="2100" y="3700"/>
                  <a:pt x="2276" y="3783"/>
                </a:cubicBezTo>
                <a:cubicBezTo>
                  <a:pt x="2195" y="3864"/>
                  <a:pt x="2110" y="3892"/>
                  <a:pt x="2029" y="3892"/>
                </a:cubicBezTo>
                <a:cubicBezTo>
                  <a:pt x="1984" y="3892"/>
                  <a:pt x="1940" y="3884"/>
                  <a:pt x="1898" y="3871"/>
                </a:cubicBezTo>
                <a:cubicBezTo>
                  <a:pt x="1838" y="3854"/>
                  <a:pt x="1781" y="3846"/>
                  <a:pt x="1727" y="3846"/>
                </a:cubicBezTo>
                <a:cubicBezTo>
                  <a:pt x="1550" y="3846"/>
                  <a:pt x="1404" y="3933"/>
                  <a:pt x="1276" y="4066"/>
                </a:cubicBezTo>
                <a:cubicBezTo>
                  <a:pt x="1101" y="4248"/>
                  <a:pt x="944" y="4446"/>
                  <a:pt x="776" y="4634"/>
                </a:cubicBezTo>
                <a:cubicBezTo>
                  <a:pt x="624" y="4804"/>
                  <a:pt x="458" y="4942"/>
                  <a:pt x="243" y="4942"/>
                </a:cubicBezTo>
                <a:cubicBezTo>
                  <a:pt x="169" y="4942"/>
                  <a:pt x="89" y="4925"/>
                  <a:pt x="1" y="4889"/>
                </a:cubicBezTo>
                <a:lnTo>
                  <a:pt x="1" y="4889"/>
                </a:lnTo>
                <a:cubicBezTo>
                  <a:pt x="87" y="5024"/>
                  <a:pt x="270" y="5113"/>
                  <a:pt x="488" y="5138"/>
                </a:cubicBezTo>
                <a:cubicBezTo>
                  <a:pt x="553" y="5146"/>
                  <a:pt x="616" y="5149"/>
                  <a:pt x="679" y="5149"/>
                </a:cubicBezTo>
                <a:cubicBezTo>
                  <a:pt x="937" y="5149"/>
                  <a:pt x="1185" y="5090"/>
                  <a:pt x="1426" y="4994"/>
                </a:cubicBezTo>
                <a:cubicBezTo>
                  <a:pt x="1661" y="4902"/>
                  <a:pt x="1882" y="4773"/>
                  <a:pt x="2117" y="4681"/>
                </a:cubicBezTo>
                <a:cubicBezTo>
                  <a:pt x="2166" y="4662"/>
                  <a:pt x="2221" y="4658"/>
                  <a:pt x="2278" y="4658"/>
                </a:cubicBezTo>
                <a:cubicBezTo>
                  <a:pt x="2311" y="4658"/>
                  <a:pt x="2344" y="4659"/>
                  <a:pt x="2377" y="4659"/>
                </a:cubicBezTo>
                <a:cubicBezTo>
                  <a:pt x="2394" y="4659"/>
                  <a:pt x="2411" y="4659"/>
                  <a:pt x="2428" y="4658"/>
                </a:cubicBezTo>
                <a:lnTo>
                  <a:pt x="2428" y="4658"/>
                </a:lnTo>
                <a:cubicBezTo>
                  <a:pt x="2370" y="4751"/>
                  <a:pt x="2331" y="4871"/>
                  <a:pt x="2248" y="4933"/>
                </a:cubicBezTo>
                <a:cubicBezTo>
                  <a:pt x="2007" y="5116"/>
                  <a:pt x="1749" y="5274"/>
                  <a:pt x="1498" y="5444"/>
                </a:cubicBezTo>
                <a:cubicBezTo>
                  <a:pt x="911" y="5838"/>
                  <a:pt x="627" y="6427"/>
                  <a:pt x="473" y="7088"/>
                </a:cubicBezTo>
                <a:cubicBezTo>
                  <a:pt x="422" y="7310"/>
                  <a:pt x="417" y="7544"/>
                  <a:pt x="403" y="7772"/>
                </a:cubicBezTo>
                <a:cubicBezTo>
                  <a:pt x="389" y="7979"/>
                  <a:pt x="365" y="8177"/>
                  <a:pt x="172" y="8316"/>
                </a:cubicBezTo>
                <a:cubicBezTo>
                  <a:pt x="200" y="8313"/>
                  <a:pt x="232" y="8317"/>
                  <a:pt x="256" y="8306"/>
                </a:cubicBezTo>
                <a:cubicBezTo>
                  <a:pt x="739" y="8076"/>
                  <a:pt x="1215" y="7836"/>
                  <a:pt x="1600" y="7455"/>
                </a:cubicBezTo>
                <a:cubicBezTo>
                  <a:pt x="1787" y="7269"/>
                  <a:pt x="1911" y="7050"/>
                  <a:pt x="1959" y="6783"/>
                </a:cubicBezTo>
                <a:cubicBezTo>
                  <a:pt x="1972" y="6709"/>
                  <a:pt x="2042" y="6622"/>
                  <a:pt x="2111" y="6583"/>
                </a:cubicBezTo>
                <a:cubicBezTo>
                  <a:pt x="2246" y="6510"/>
                  <a:pt x="2326" y="6408"/>
                  <a:pt x="2367" y="6266"/>
                </a:cubicBezTo>
                <a:cubicBezTo>
                  <a:pt x="2415" y="6105"/>
                  <a:pt x="2454" y="5941"/>
                  <a:pt x="2515" y="5783"/>
                </a:cubicBezTo>
                <a:cubicBezTo>
                  <a:pt x="2548" y="5699"/>
                  <a:pt x="2607" y="5618"/>
                  <a:pt x="2673" y="5553"/>
                </a:cubicBezTo>
                <a:cubicBezTo>
                  <a:pt x="2690" y="5535"/>
                  <a:pt x="2725" y="5528"/>
                  <a:pt x="2759" y="5528"/>
                </a:cubicBezTo>
                <a:cubicBezTo>
                  <a:pt x="2783" y="5528"/>
                  <a:pt x="2807" y="5531"/>
                  <a:pt x="2826" y="5538"/>
                </a:cubicBezTo>
                <a:cubicBezTo>
                  <a:pt x="2848" y="5547"/>
                  <a:pt x="2865" y="5628"/>
                  <a:pt x="2854" y="5667"/>
                </a:cubicBezTo>
                <a:cubicBezTo>
                  <a:pt x="2794" y="5866"/>
                  <a:pt x="2736" y="6065"/>
                  <a:pt x="2657" y="6258"/>
                </a:cubicBezTo>
                <a:cubicBezTo>
                  <a:pt x="2347" y="7012"/>
                  <a:pt x="2378" y="7765"/>
                  <a:pt x="2636" y="8526"/>
                </a:cubicBezTo>
                <a:cubicBezTo>
                  <a:pt x="2790" y="8979"/>
                  <a:pt x="3039" y="9377"/>
                  <a:pt x="3308" y="9765"/>
                </a:cubicBezTo>
                <a:cubicBezTo>
                  <a:pt x="3329" y="9795"/>
                  <a:pt x="3360" y="9816"/>
                  <a:pt x="3411" y="9865"/>
                </a:cubicBezTo>
                <a:cubicBezTo>
                  <a:pt x="3399" y="9318"/>
                  <a:pt x="3668" y="8881"/>
                  <a:pt x="3833" y="8414"/>
                </a:cubicBezTo>
                <a:cubicBezTo>
                  <a:pt x="3935" y="8127"/>
                  <a:pt x="3928" y="7853"/>
                  <a:pt x="3864" y="7558"/>
                </a:cubicBezTo>
                <a:cubicBezTo>
                  <a:pt x="3769" y="7126"/>
                  <a:pt x="3710" y="6686"/>
                  <a:pt x="3652" y="6248"/>
                </a:cubicBezTo>
                <a:cubicBezTo>
                  <a:pt x="3638" y="6145"/>
                  <a:pt x="3685" y="6034"/>
                  <a:pt x="3710" y="5894"/>
                </a:cubicBezTo>
                <a:cubicBezTo>
                  <a:pt x="3900" y="6011"/>
                  <a:pt x="3901" y="6141"/>
                  <a:pt x="3902" y="6272"/>
                </a:cubicBezTo>
                <a:cubicBezTo>
                  <a:pt x="3906" y="6694"/>
                  <a:pt x="3920" y="7116"/>
                  <a:pt x="4129" y="7499"/>
                </a:cubicBezTo>
                <a:cubicBezTo>
                  <a:pt x="4291" y="7794"/>
                  <a:pt x="4443" y="8097"/>
                  <a:pt x="4635" y="8372"/>
                </a:cubicBezTo>
                <a:cubicBezTo>
                  <a:pt x="4739" y="8522"/>
                  <a:pt x="4900" y="8648"/>
                  <a:pt x="5062" y="8737"/>
                </a:cubicBezTo>
                <a:cubicBezTo>
                  <a:pt x="5380" y="8913"/>
                  <a:pt x="5420" y="8994"/>
                  <a:pt x="5248" y="9314"/>
                </a:cubicBezTo>
                <a:cubicBezTo>
                  <a:pt x="5241" y="9327"/>
                  <a:pt x="5241" y="9343"/>
                  <a:pt x="5237" y="9362"/>
                </a:cubicBezTo>
                <a:cubicBezTo>
                  <a:pt x="5489" y="9286"/>
                  <a:pt x="5607" y="9111"/>
                  <a:pt x="5551" y="8853"/>
                </a:cubicBezTo>
                <a:cubicBezTo>
                  <a:pt x="5510" y="8668"/>
                  <a:pt x="5447" y="8486"/>
                  <a:pt x="5372" y="8311"/>
                </a:cubicBezTo>
                <a:cubicBezTo>
                  <a:pt x="5255" y="8039"/>
                  <a:pt x="5207" y="7769"/>
                  <a:pt x="5289" y="7476"/>
                </a:cubicBezTo>
                <a:cubicBezTo>
                  <a:pt x="5452" y="6889"/>
                  <a:pt x="5201" y="6430"/>
                  <a:pt x="4822" y="6010"/>
                </a:cubicBezTo>
                <a:cubicBezTo>
                  <a:pt x="4734" y="5912"/>
                  <a:pt x="4664" y="5793"/>
                  <a:pt x="4609" y="5673"/>
                </a:cubicBezTo>
                <a:cubicBezTo>
                  <a:pt x="4588" y="5627"/>
                  <a:pt x="4629" y="5551"/>
                  <a:pt x="4642" y="5489"/>
                </a:cubicBezTo>
                <a:cubicBezTo>
                  <a:pt x="4699" y="5513"/>
                  <a:pt x="4780" y="5520"/>
                  <a:pt x="4810" y="5562"/>
                </a:cubicBezTo>
                <a:cubicBezTo>
                  <a:pt x="4946" y="5747"/>
                  <a:pt x="5097" y="5928"/>
                  <a:pt x="5185" y="6135"/>
                </a:cubicBezTo>
                <a:cubicBezTo>
                  <a:pt x="5403" y="6647"/>
                  <a:pt x="5703" y="7084"/>
                  <a:pt x="6203" y="7348"/>
                </a:cubicBezTo>
                <a:cubicBezTo>
                  <a:pt x="6584" y="7551"/>
                  <a:pt x="6975" y="7738"/>
                  <a:pt x="7371" y="7910"/>
                </a:cubicBezTo>
                <a:cubicBezTo>
                  <a:pt x="7512" y="7972"/>
                  <a:pt x="7680" y="7970"/>
                  <a:pt x="7836" y="7998"/>
                </a:cubicBezTo>
                <a:cubicBezTo>
                  <a:pt x="7843" y="7979"/>
                  <a:pt x="7850" y="7960"/>
                  <a:pt x="7857" y="7942"/>
                </a:cubicBezTo>
                <a:cubicBezTo>
                  <a:pt x="7781" y="7874"/>
                  <a:pt x="7704" y="7807"/>
                  <a:pt x="7629" y="7738"/>
                </a:cubicBezTo>
                <a:cubicBezTo>
                  <a:pt x="7460" y="7581"/>
                  <a:pt x="7355" y="7396"/>
                  <a:pt x="7313" y="7161"/>
                </a:cubicBezTo>
                <a:cubicBezTo>
                  <a:pt x="7210" y="6586"/>
                  <a:pt x="7004" y="6043"/>
                  <a:pt x="6530" y="5675"/>
                </a:cubicBezTo>
                <a:cubicBezTo>
                  <a:pt x="6192" y="5413"/>
                  <a:pt x="5796" y="5226"/>
                  <a:pt x="5428" y="5005"/>
                </a:cubicBezTo>
                <a:cubicBezTo>
                  <a:pt x="5356" y="4962"/>
                  <a:pt x="5280" y="4919"/>
                  <a:pt x="5225" y="4860"/>
                </a:cubicBezTo>
                <a:cubicBezTo>
                  <a:pt x="5153" y="4783"/>
                  <a:pt x="5179" y="4703"/>
                  <a:pt x="5283" y="4690"/>
                </a:cubicBezTo>
                <a:cubicBezTo>
                  <a:pt x="5311" y="4687"/>
                  <a:pt x="5341" y="4685"/>
                  <a:pt x="5371" y="4685"/>
                </a:cubicBezTo>
                <a:cubicBezTo>
                  <a:pt x="5436" y="4685"/>
                  <a:pt x="5503" y="4694"/>
                  <a:pt x="5558" y="4718"/>
                </a:cubicBezTo>
                <a:cubicBezTo>
                  <a:pt x="5806" y="4825"/>
                  <a:pt x="6051" y="4931"/>
                  <a:pt x="6326" y="4931"/>
                </a:cubicBezTo>
                <a:cubicBezTo>
                  <a:pt x="6344" y="4931"/>
                  <a:pt x="6363" y="4931"/>
                  <a:pt x="6382" y="4930"/>
                </a:cubicBezTo>
                <a:cubicBezTo>
                  <a:pt x="6385" y="4929"/>
                  <a:pt x="6388" y="4929"/>
                  <a:pt x="6391" y="4929"/>
                </a:cubicBezTo>
                <a:cubicBezTo>
                  <a:pt x="6436" y="4929"/>
                  <a:pt x="6488" y="4948"/>
                  <a:pt x="6524" y="4974"/>
                </a:cubicBezTo>
                <a:cubicBezTo>
                  <a:pt x="6849" y="5220"/>
                  <a:pt x="7224" y="5279"/>
                  <a:pt x="7618" y="5295"/>
                </a:cubicBezTo>
                <a:cubicBezTo>
                  <a:pt x="7813" y="5302"/>
                  <a:pt x="8005" y="5355"/>
                  <a:pt x="8224" y="5391"/>
                </a:cubicBezTo>
                <a:cubicBezTo>
                  <a:pt x="8030" y="5137"/>
                  <a:pt x="7833" y="4878"/>
                  <a:pt x="7634" y="4620"/>
                </a:cubicBezTo>
                <a:cubicBezTo>
                  <a:pt x="7589" y="4562"/>
                  <a:pt x="7534" y="4512"/>
                  <a:pt x="7497" y="4450"/>
                </a:cubicBezTo>
                <a:cubicBezTo>
                  <a:pt x="7365" y="4232"/>
                  <a:pt x="7180" y="4095"/>
                  <a:pt x="6930" y="4036"/>
                </a:cubicBezTo>
                <a:cubicBezTo>
                  <a:pt x="6816" y="4010"/>
                  <a:pt x="6701" y="3971"/>
                  <a:pt x="6599" y="3915"/>
                </a:cubicBezTo>
                <a:cubicBezTo>
                  <a:pt x="6382" y="3795"/>
                  <a:pt x="6158" y="3750"/>
                  <a:pt x="5929" y="3750"/>
                </a:cubicBezTo>
                <a:cubicBezTo>
                  <a:pt x="5789" y="3750"/>
                  <a:pt x="5647" y="3767"/>
                  <a:pt x="5503" y="3794"/>
                </a:cubicBezTo>
                <a:cubicBezTo>
                  <a:pt x="5373" y="3819"/>
                  <a:pt x="5240" y="3824"/>
                  <a:pt x="5078" y="3842"/>
                </a:cubicBezTo>
                <a:cubicBezTo>
                  <a:pt x="5151" y="3676"/>
                  <a:pt x="5249" y="3602"/>
                  <a:pt x="5389" y="3576"/>
                </a:cubicBezTo>
                <a:cubicBezTo>
                  <a:pt x="5681" y="3523"/>
                  <a:pt x="5978" y="3485"/>
                  <a:pt x="6263" y="3409"/>
                </a:cubicBezTo>
                <a:cubicBezTo>
                  <a:pt x="6408" y="3369"/>
                  <a:pt x="6537" y="3263"/>
                  <a:pt x="6666" y="3178"/>
                </a:cubicBezTo>
                <a:cubicBezTo>
                  <a:pt x="6831" y="3071"/>
                  <a:pt x="6989" y="2954"/>
                  <a:pt x="7152" y="2838"/>
                </a:cubicBezTo>
                <a:cubicBezTo>
                  <a:pt x="7018" y="2628"/>
                  <a:pt x="6376" y="2388"/>
                  <a:pt x="5952" y="2388"/>
                </a:cubicBezTo>
                <a:cubicBezTo>
                  <a:pt x="5943" y="2388"/>
                  <a:pt x="5935" y="2389"/>
                  <a:pt x="5927" y="2389"/>
                </a:cubicBezTo>
                <a:cubicBezTo>
                  <a:pt x="5422" y="2401"/>
                  <a:pt x="5101" y="2750"/>
                  <a:pt x="4710" y="3004"/>
                </a:cubicBezTo>
                <a:cubicBezTo>
                  <a:pt x="4741" y="2721"/>
                  <a:pt x="4980" y="2476"/>
                  <a:pt x="4807" y="2160"/>
                </a:cubicBezTo>
                <a:cubicBezTo>
                  <a:pt x="4784" y="2158"/>
                  <a:pt x="4762" y="2157"/>
                  <a:pt x="4740" y="2157"/>
                </a:cubicBezTo>
                <a:cubicBezTo>
                  <a:pt x="4506" y="2157"/>
                  <a:pt x="4290" y="2257"/>
                  <a:pt x="4123" y="2452"/>
                </a:cubicBezTo>
                <a:cubicBezTo>
                  <a:pt x="3826" y="2800"/>
                  <a:pt x="3678" y="3201"/>
                  <a:pt x="3753" y="3667"/>
                </a:cubicBezTo>
                <a:cubicBezTo>
                  <a:pt x="3766" y="3748"/>
                  <a:pt x="3762" y="3833"/>
                  <a:pt x="3731" y="3916"/>
                </a:cubicBezTo>
                <a:cubicBezTo>
                  <a:pt x="3580" y="2604"/>
                  <a:pt x="3545" y="1301"/>
                  <a:pt x="4049" y="16"/>
                </a:cubicBezTo>
                <a:cubicBezTo>
                  <a:pt x="3917" y="11"/>
                  <a:pt x="3798" y="7"/>
                  <a:pt x="36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0"/>
          <p:cNvSpPr/>
          <p:nvPr/>
        </p:nvSpPr>
        <p:spPr>
          <a:xfrm rot="6368311" flipH="1">
            <a:off x="8116" y="5713353"/>
            <a:ext cx="1302565" cy="1602147"/>
          </a:xfrm>
          <a:custGeom>
            <a:avLst/>
            <a:gdLst/>
            <a:ahLst/>
            <a:cxnLst/>
            <a:rect l="l" t="t" r="r" b="b"/>
            <a:pathLst>
              <a:path w="10996" h="13525" extrusionOk="0">
                <a:moveTo>
                  <a:pt x="10427" y="939"/>
                </a:moveTo>
                <a:cubicBezTo>
                  <a:pt x="10433" y="944"/>
                  <a:pt x="10439" y="950"/>
                  <a:pt x="10445" y="955"/>
                </a:cubicBezTo>
                <a:cubicBezTo>
                  <a:pt x="10269" y="1168"/>
                  <a:pt x="10097" y="1384"/>
                  <a:pt x="9917" y="1593"/>
                </a:cubicBezTo>
                <a:cubicBezTo>
                  <a:pt x="9117" y="2525"/>
                  <a:pt x="8201" y="3325"/>
                  <a:pt x="7158" y="3971"/>
                </a:cubicBezTo>
                <a:cubicBezTo>
                  <a:pt x="6592" y="4321"/>
                  <a:pt x="6019" y="4663"/>
                  <a:pt x="5431" y="4974"/>
                </a:cubicBezTo>
                <a:cubicBezTo>
                  <a:pt x="4388" y="5525"/>
                  <a:pt x="3475" y="6239"/>
                  <a:pt x="2688" y="7111"/>
                </a:cubicBezTo>
                <a:cubicBezTo>
                  <a:pt x="2278" y="7565"/>
                  <a:pt x="1907" y="8055"/>
                  <a:pt x="1519" y="8529"/>
                </a:cubicBezTo>
                <a:cubicBezTo>
                  <a:pt x="1502" y="8549"/>
                  <a:pt x="1487" y="8569"/>
                  <a:pt x="1449" y="8576"/>
                </a:cubicBezTo>
                <a:cubicBezTo>
                  <a:pt x="1555" y="8398"/>
                  <a:pt x="1657" y="8217"/>
                  <a:pt x="1767" y="8041"/>
                </a:cubicBezTo>
                <a:cubicBezTo>
                  <a:pt x="2442" y="6961"/>
                  <a:pt x="3297" y="6048"/>
                  <a:pt x="4350" y="5332"/>
                </a:cubicBezTo>
                <a:cubicBezTo>
                  <a:pt x="4878" y="4973"/>
                  <a:pt x="5432" y="4652"/>
                  <a:pt x="5985" y="4331"/>
                </a:cubicBezTo>
                <a:cubicBezTo>
                  <a:pt x="6666" y="3935"/>
                  <a:pt x="7368" y="3574"/>
                  <a:pt x="7999" y="3097"/>
                </a:cubicBezTo>
                <a:cubicBezTo>
                  <a:pt x="8748" y="2531"/>
                  <a:pt x="9450" y="1912"/>
                  <a:pt x="10116" y="1250"/>
                </a:cubicBezTo>
                <a:cubicBezTo>
                  <a:pt x="10219" y="1146"/>
                  <a:pt x="10323" y="1042"/>
                  <a:pt x="10427" y="939"/>
                </a:cubicBezTo>
                <a:close/>
                <a:moveTo>
                  <a:pt x="10867" y="1"/>
                </a:moveTo>
                <a:cubicBezTo>
                  <a:pt x="10836" y="1"/>
                  <a:pt x="10799" y="17"/>
                  <a:pt x="10759" y="49"/>
                </a:cubicBezTo>
                <a:cubicBezTo>
                  <a:pt x="10701" y="96"/>
                  <a:pt x="10647" y="152"/>
                  <a:pt x="10598" y="208"/>
                </a:cubicBezTo>
                <a:cubicBezTo>
                  <a:pt x="10384" y="455"/>
                  <a:pt x="10119" y="602"/>
                  <a:pt x="9796" y="651"/>
                </a:cubicBezTo>
                <a:cubicBezTo>
                  <a:pt x="9450" y="704"/>
                  <a:pt x="9104" y="759"/>
                  <a:pt x="8758" y="821"/>
                </a:cubicBezTo>
                <a:cubicBezTo>
                  <a:pt x="8439" y="876"/>
                  <a:pt x="8118" y="924"/>
                  <a:pt x="7822" y="1068"/>
                </a:cubicBezTo>
                <a:cubicBezTo>
                  <a:pt x="7667" y="1143"/>
                  <a:pt x="7581" y="1264"/>
                  <a:pt x="7571" y="1434"/>
                </a:cubicBezTo>
                <a:cubicBezTo>
                  <a:pt x="7563" y="1598"/>
                  <a:pt x="7560" y="1762"/>
                  <a:pt x="7560" y="1925"/>
                </a:cubicBezTo>
                <a:cubicBezTo>
                  <a:pt x="7561" y="2228"/>
                  <a:pt x="7549" y="2527"/>
                  <a:pt x="7424" y="2810"/>
                </a:cubicBezTo>
                <a:cubicBezTo>
                  <a:pt x="7399" y="2866"/>
                  <a:pt x="7366" y="2918"/>
                  <a:pt x="7337" y="2972"/>
                </a:cubicBezTo>
                <a:cubicBezTo>
                  <a:pt x="7317" y="2943"/>
                  <a:pt x="7321" y="2925"/>
                  <a:pt x="7322" y="2906"/>
                </a:cubicBezTo>
                <a:cubicBezTo>
                  <a:pt x="7340" y="2588"/>
                  <a:pt x="7360" y="2270"/>
                  <a:pt x="7377" y="1950"/>
                </a:cubicBezTo>
                <a:cubicBezTo>
                  <a:pt x="7384" y="1803"/>
                  <a:pt x="7388" y="1655"/>
                  <a:pt x="7390" y="1507"/>
                </a:cubicBezTo>
                <a:cubicBezTo>
                  <a:pt x="7392" y="1419"/>
                  <a:pt x="7386" y="1330"/>
                  <a:pt x="7384" y="1242"/>
                </a:cubicBezTo>
                <a:cubicBezTo>
                  <a:pt x="7294" y="1261"/>
                  <a:pt x="7196" y="1265"/>
                  <a:pt x="7114" y="1303"/>
                </a:cubicBezTo>
                <a:cubicBezTo>
                  <a:pt x="6536" y="1576"/>
                  <a:pt x="5997" y="1915"/>
                  <a:pt x="5489" y="2301"/>
                </a:cubicBezTo>
                <a:cubicBezTo>
                  <a:pt x="5367" y="2394"/>
                  <a:pt x="5295" y="2516"/>
                  <a:pt x="5279" y="2667"/>
                </a:cubicBezTo>
                <a:cubicBezTo>
                  <a:pt x="5254" y="2894"/>
                  <a:pt x="5231" y="3121"/>
                  <a:pt x="5215" y="3348"/>
                </a:cubicBezTo>
                <a:cubicBezTo>
                  <a:pt x="5192" y="3652"/>
                  <a:pt x="5204" y="3960"/>
                  <a:pt x="5089" y="4250"/>
                </a:cubicBezTo>
                <a:cubicBezTo>
                  <a:pt x="5013" y="4441"/>
                  <a:pt x="4907" y="4613"/>
                  <a:pt x="4779" y="4737"/>
                </a:cubicBezTo>
                <a:cubicBezTo>
                  <a:pt x="4828" y="4523"/>
                  <a:pt x="4914" y="4291"/>
                  <a:pt x="4924" y="4057"/>
                </a:cubicBezTo>
                <a:cubicBezTo>
                  <a:pt x="4940" y="3700"/>
                  <a:pt x="5001" y="3353"/>
                  <a:pt x="5073" y="3007"/>
                </a:cubicBezTo>
                <a:cubicBezTo>
                  <a:pt x="5103" y="2866"/>
                  <a:pt x="5125" y="2721"/>
                  <a:pt x="5129" y="2577"/>
                </a:cubicBezTo>
                <a:cubicBezTo>
                  <a:pt x="5132" y="2478"/>
                  <a:pt x="5098" y="2428"/>
                  <a:pt x="5034" y="2428"/>
                </a:cubicBezTo>
                <a:cubicBezTo>
                  <a:pt x="5005" y="2428"/>
                  <a:pt x="4970" y="2439"/>
                  <a:pt x="4929" y="2460"/>
                </a:cubicBezTo>
                <a:cubicBezTo>
                  <a:pt x="4853" y="2500"/>
                  <a:pt x="4782" y="2555"/>
                  <a:pt x="4710" y="2604"/>
                </a:cubicBezTo>
                <a:cubicBezTo>
                  <a:pt x="4391" y="2827"/>
                  <a:pt x="4068" y="3044"/>
                  <a:pt x="3755" y="3275"/>
                </a:cubicBezTo>
                <a:cubicBezTo>
                  <a:pt x="3456" y="3495"/>
                  <a:pt x="3332" y="3792"/>
                  <a:pt x="3402" y="4165"/>
                </a:cubicBezTo>
                <a:cubicBezTo>
                  <a:pt x="3444" y="4390"/>
                  <a:pt x="3484" y="4615"/>
                  <a:pt x="3511" y="4842"/>
                </a:cubicBezTo>
                <a:cubicBezTo>
                  <a:pt x="3541" y="5097"/>
                  <a:pt x="3514" y="5347"/>
                  <a:pt x="3362" y="5574"/>
                </a:cubicBezTo>
                <a:cubicBezTo>
                  <a:pt x="3490" y="4969"/>
                  <a:pt x="3238" y="4383"/>
                  <a:pt x="3295" y="3773"/>
                </a:cubicBezTo>
                <a:lnTo>
                  <a:pt x="3295" y="3773"/>
                </a:lnTo>
                <a:cubicBezTo>
                  <a:pt x="3043" y="3815"/>
                  <a:pt x="2891" y="3974"/>
                  <a:pt x="2779" y="4168"/>
                </a:cubicBezTo>
                <a:cubicBezTo>
                  <a:pt x="2677" y="4345"/>
                  <a:pt x="2535" y="4473"/>
                  <a:pt x="2372" y="4591"/>
                </a:cubicBezTo>
                <a:cubicBezTo>
                  <a:pt x="1702" y="5078"/>
                  <a:pt x="1354" y="5931"/>
                  <a:pt x="1569" y="6773"/>
                </a:cubicBezTo>
                <a:cubicBezTo>
                  <a:pt x="1624" y="6984"/>
                  <a:pt x="1641" y="7207"/>
                  <a:pt x="1658" y="7426"/>
                </a:cubicBezTo>
                <a:cubicBezTo>
                  <a:pt x="1667" y="7553"/>
                  <a:pt x="1641" y="7682"/>
                  <a:pt x="1631" y="7812"/>
                </a:cubicBezTo>
                <a:cubicBezTo>
                  <a:pt x="1622" y="7811"/>
                  <a:pt x="1612" y="7811"/>
                  <a:pt x="1604" y="7810"/>
                </a:cubicBezTo>
                <a:cubicBezTo>
                  <a:pt x="1601" y="7780"/>
                  <a:pt x="1601" y="7751"/>
                  <a:pt x="1596" y="7722"/>
                </a:cubicBezTo>
                <a:cubicBezTo>
                  <a:pt x="1549" y="7471"/>
                  <a:pt x="1523" y="7215"/>
                  <a:pt x="1453" y="6972"/>
                </a:cubicBezTo>
                <a:cubicBezTo>
                  <a:pt x="1337" y="6577"/>
                  <a:pt x="1135" y="6203"/>
                  <a:pt x="1214" y="5760"/>
                </a:cubicBezTo>
                <a:lnTo>
                  <a:pt x="1214" y="5760"/>
                </a:lnTo>
                <a:cubicBezTo>
                  <a:pt x="1182" y="5769"/>
                  <a:pt x="1162" y="5769"/>
                  <a:pt x="1148" y="5778"/>
                </a:cubicBezTo>
                <a:cubicBezTo>
                  <a:pt x="916" y="5923"/>
                  <a:pt x="725" y="6364"/>
                  <a:pt x="793" y="6633"/>
                </a:cubicBezTo>
                <a:cubicBezTo>
                  <a:pt x="837" y="6801"/>
                  <a:pt x="911" y="6962"/>
                  <a:pt x="970" y="7127"/>
                </a:cubicBezTo>
                <a:cubicBezTo>
                  <a:pt x="1031" y="7299"/>
                  <a:pt x="1089" y="7472"/>
                  <a:pt x="1149" y="7645"/>
                </a:cubicBezTo>
                <a:lnTo>
                  <a:pt x="1112" y="7660"/>
                </a:lnTo>
                <a:cubicBezTo>
                  <a:pt x="1008" y="7488"/>
                  <a:pt x="881" y="7325"/>
                  <a:pt x="806" y="7142"/>
                </a:cubicBezTo>
                <a:cubicBezTo>
                  <a:pt x="732" y="6960"/>
                  <a:pt x="713" y="6756"/>
                  <a:pt x="668" y="6556"/>
                </a:cubicBezTo>
                <a:cubicBezTo>
                  <a:pt x="649" y="6569"/>
                  <a:pt x="625" y="6581"/>
                  <a:pt x="609" y="6600"/>
                </a:cubicBezTo>
                <a:cubicBezTo>
                  <a:pt x="425" y="6834"/>
                  <a:pt x="257" y="7079"/>
                  <a:pt x="159" y="7363"/>
                </a:cubicBezTo>
                <a:cubicBezTo>
                  <a:pt x="41" y="7699"/>
                  <a:pt x="61" y="8010"/>
                  <a:pt x="324" y="8285"/>
                </a:cubicBezTo>
                <a:cubicBezTo>
                  <a:pt x="432" y="8396"/>
                  <a:pt x="521" y="8529"/>
                  <a:pt x="598" y="8664"/>
                </a:cubicBezTo>
                <a:cubicBezTo>
                  <a:pt x="797" y="9013"/>
                  <a:pt x="835" y="9373"/>
                  <a:pt x="649" y="9745"/>
                </a:cubicBezTo>
                <a:cubicBezTo>
                  <a:pt x="448" y="10146"/>
                  <a:pt x="284" y="10559"/>
                  <a:pt x="185" y="10997"/>
                </a:cubicBezTo>
                <a:cubicBezTo>
                  <a:pt x="1" y="11809"/>
                  <a:pt x="22" y="12608"/>
                  <a:pt x="323" y="13391"/>
                </a:cubicBezTo>
                <a:cubicBezTo>
                  <a:pt x="340" y="13437"/>
                  <a:pt x="370" y="13480"/>
                  <a:pt x="394" y="13525"/>
                </a:cubicBezTo>
                <a:cubicBezTo>
                  <a:pt x="410" y="13521"/>
                  <a:pt x="427" y="13518"/>
                  <a:pt x="442" y="13514"/>
                </a:cubicBezTo>
                <a:cubicBezTo>
                  <a:pt x="432" y="13341"/>
                  <a:pt x="436" y="13167"/>
                  <a:pt x="410" y="12997"/>
                </a:cubicBezTo>
                <a:cubicBezTo>
                  <a:pt x="302" y="12316"/>
                  <a:pt x="268" y="11639"/>
                  <a:pt x="378" y="10952"/>
                </a:cubicBezTo>
                <a:cubicBezTo>
                  <a:pt x="489" y="10255"/>
                  <a:pt x="1149" y="9560"/>
                  <a:pt x="1916" y="9560"/>
                </a:cubicBezTo>
                <a:cubicBezTo>
                  <a:pt x="2040" y="9560"/>
                  <a:pt x="2167" y="9578"/>
                  <a:pt x="2294" y="9617"/>
                </a:cubicBezTo>
                <a:cubicBezTo>
                  <a:pt x="2414" y="9654"/>
                  <a:pt x="2534" y="9672"/>
                  <a:pt x="2653" y="9672"/>
                </a:cubicBezTo>
                <a:cubicBezTo>
                  <a:pt x="2952" y="9672"/>
                  <a:pt x="3241" y="9560"/>
                  <a:pt x="3491" y="9357"/>
                </a:cubicBezTo>
                <a:cubicBezTo>
                  <a:pt x="3704" y="9184"/>
                  <a:pt x="3889" y="8973"/>
                  <a:pt x="4075" y="8767"/>
                </a:cubicBezTo>
                <a:cubicBezTo>
                  <a:pt x="4178" y="8653"/>
                  <a:pt x="4254" y="8513"/>
                  <a:pt x="4342" y="8384"/>
                </a:cubicBezTo>
                <a:cubicBezTo>
                  <a:pt x="4335" y="8377"/>
                  <a:pt x="4327" y="8369"/>
                  <a:pt x="4320" y="8361"/>
                </a:cubicBezTo>
                <a:cubicBezTo>
                  <a:pt x="4171" y="8426"/>
                  <a:pt x="4019" y="8486"/>
                  <a:pt x="3872" y="8556"/>
                </a:cubicBezTo>
                <a:cubicBezTo>
                  <a:pt x="3785" y="8597"/>
                  <a:pt x="3697" y="8618"/>
                  <a:pt x="3608" y="8618"/>
                </a:cubicBezTo>
                <a:cubicBezTo>
                  <a:pt x="3545" y="8618"/>
                  <a:pt x="3481" y="8607"/>
                  <a:pt x="3416" y="8584"/>
                </a:cubicBezTo>
                <a:cubicBezTo>
                  <a:pt x="3072" y="8463"/>
                  <a:pt x="2729" y="8337"/>
                  <a:pt x="2385" y="8214"/>
                </a:cubicBezTo>
                <a:cubicBezTo>
                  <a:pt x="2387" y="8208"/>
                  <a:pt x="2389" y="8203"/>
                  <a:pt x="2390" y="8197"/>
                </a:cubicBezTo>
                <a:cubicBezTo>
                  <a:pt x="2641" y="8242"/>
                  <a:pt x="2891" y="8301"/>
                  <a:pt x="3143" y="8329"/>
                </a:cubicBezTo>
                <a:cubicBezTo>
                  <a:pt x="3239" y="8339"/>
                  <a:pt x="3336" y="8346"/>
                  <a:pt x="3432" y="8346"/>
                </a:cubicBezTo>
                <a:cubicBezTo>
                  <a:pt x="3686" y="8346"/>
                  <a:pt x="3934" y="8298"/>
                  <a:pt x="4158" y="8149"/>
                </a:cubicBezTo>
                <a:cubicBezTo>
                  <a:pt x="4361" y="8014"/>
                  <a:pt x="4554" y="7865"/>
                  <a:pt x="4745" y="7714"/>
                </a:cubicBezTo>
                <a:cubicBezTo>
                  <a:pt x="4960" y="7544"/>
                  <a:pt x="5168" y="7366"/>
                  <a:pt x="5378" y="7189"/>
                </a:cubicBezTo>
                <a:cubicBezTo>
                  <a:pt x="5411" y="7161"/>
                  <a:pt x="5443" y="7130"/>
                  <a:pt x="5474" y="7099"/>
                </a:cubicBezTo>
                <a:cubicBezTo>
                  <a:pt x="5472" y="7089"/>
                  <a:pt x="5468" y="7078"/>
                  <a:pt x="5465" y="7068"/>
                </a:cubicBezTo>
                <a:cubicBezTo>
                  <a:pt x="5455" y="7068"/>
                  <a:pt x="5445" y="7068"/>
                  <a:pt x="5435" y="7068"/>
                </a:cubicBezTo>
                <a:cubicBezTo>
                  <a:pt x="5409" y="7068"/>
                  <a:pt x="5384" y="7067"/>
                  <a:pt x="5358" y="7067"/>
                </a:cubicBezTo>
                <a:cubicBezTo>
                  <a:pt x="5320" y="7067"/>
                  <a:pt x="5283" y="7069"/>
                  <a:pt x="5247" y="7078"/>
                </a:cubicBezTo>
                <a:cubicBezTo>
                  <a:pt x="5167" y="7098"/>
                  <a:pt x="5088" y="7107"/>
                  <a:pt x="5011" y="7107"/>
                </a:cubicBezTo>
                <a:cubicBezTo>
                  <a:pt x="4804" y="7107"/>
                  <a:pt x="4607" y="7045"/>
                  <a:pt x="4411" y="6969"/>
                </a:cubicBezTo>
                <a:cubicBezTo>
                  <a:pt x="4123" y="6857"/>
                  <a:pt x="3835" y="6748"/>
                  <a:pt x="3559" y="6643"/>
                </a:cubicBezTo>
                <a:cubicBezTo>
                  <a:pt x="3698" y="6602"/>
                  <a:pt x="3838" y="6582"/>
                  <a:pt x="3980" y="6582"/>
                </a:cubicBezTo>
                <a:cubicBezTo>
                  <a:pt x="4181" y="6582"/>
                  <a:pt x="4386" y="6622"/>
                  <a:pt x="4589" y="6699"/>
                </a:cubicBezTo>
                <a:cubicBezTo>
                  <a:pt x="4728" y="6752"/>
                  <a:pt x="4867" y="6805"/>
                  <a:pt x="5011" y="6844"/>
                </a:cubicBezTo>
                <a:cubicBezTo>
                  <a:pt x="5149" y="6883"/>
                  <a:pt x="5290" y="6909"/>
                  <a:pt x="5430" y="6909"/>
                </a:cubicBezTo>
                <a:cubicBezTo>
                  <a:pt x="5550" y="6909"/>
                  <a:pt x="5669" y="6890"/>
                  <a:pt x="5786" y="6844"/>
                </a:cubicBezTo>
                <a:cubicBezTo>
                  <a:pt x="6239" y="6667"/>
                  <a:pt x="6664" y="6437"/>
                  <a:pt x="7030" y="6109"/>
                </a:cubicBezTo>
                <a:cubicBezTo>
                  <a:pt x="7069" y="6074"/>
                  <a:pt x="7095" y="6024"/>
                  <a:pt x="7141" y="5962"/>
                </a:cubicBezTo>
                <a:lnTo>
                  <a:pt x="7141" y="5962"/>
                </a:lnTo>
                <a:cubicBezTo>
                  <a:pt x="6813" y="5964"/>
                  <a:pt x="6506" y="5970"/>
                  <a:pt x="6204" y="5970"/>
                </a:cubicBezTo>
                <a:cubicBezTo>
                  <a:pt x="6124" y="5970"/>
                  <a:pt x="6044" y="5969"/>
                  <a:pt x="5964" y="5969"/>
                </a:cubicBezTo>
                <a:cubicBezTo>
                  <a:pt x="5567" y="5964"/>
                  <a:pt x="5252" y="5692"/>
                  <a:pt x="4854" y="5629"/>
                </a:cubicBezTo>
                <a:cubicBezTo>
                  <a:pt x="4946" y="5599"/>
                  <a:pt x="5062" y="5586"/>
                  <a:pt x="5187" y="5586"/>
                </a:cubicBezTo>
                <a:cubicBezTo>
                  <a:pt x="5390" y="5586"/>
                  <a:pt x="5614" y="5621"/>
                  <a:pt x="5780" y="5680"/>
                </a:cubicBezTo>
                <a:cubicBezTo>
                  <a:pt x="6066" y="5782"/>
                  <a:pt x="6352" y="5839"/>
                  <a:pt x="6636" y="5839"/>
                </a:cubicBezTo>
                <a:cubicBezTo>
                  <a:pt x="6939" y="5839"/>
                  <a:pt x="7240" y="5774"/>
                  <a:pt x="7536" y="5628"/>
                </a:cubicBezTo>
                <a:cubicBezTo>
                  <a:pt x="8083" y="5357"/>
                  <a:pt x="8619" y="5067"/>
                  <a:pt x="9161" y="4785"/>
                </a:cubicBezTo>
                <a:cubicBezTo>
                  <a:pt x="9179" y="4775"/>
                  <a:pt x="9195" y="4760"/>
                  <a:pt x="9211" y="4747"/>
                </a:cubicBezTo>
                <a:cubicBezTo>
                  <a:pt x="9212" y="4735"/>
                  <a:pt x="9213" y="4723"/>
                  <a:pt x="9213" y="4711"/>
                </a:cubicBezTo>
                <a:lnTo>
                  <a:pt x="9213" y="4711"/>
                </a:lnTo>
                <a:cubicBezTo>
                  <a:pt x="9157" y="4714"/>
                  <a:pt x="9101" y="4716"/>
                  <a:pt x="9046" y="4716"/>
                </a:cubicBezTo>
                <a:cubicBezTo>
                  <a:pt x="8375" y="4716"/>
                  <a:pt x="7760" y="4497"/>
                  <a:pt x="7160" y="4218"/>
                </a:cubicBezTo>
                <a:cubicBezTo>
                  <a:pt x="7180" y="4213"/>
                  <a:pt x="7198" y="4211"/>
                  <a:pt x="7216" y="4211"/>
                </a:cubicBezTo>
                <a:cubicBezTo>
                  <a:pt x="7243" y="4211"/>
                  <a:pt x="7269" y="4215"/>
                  <a:pt x="7296" y="4220"/>
                </a:cubicBezTo>
                <a:cubicBezTo>
                  <a:pt x="7729" y="4306"/>
                  <a:pt x="8162" y="4399"/>
                  <a:pt x="8597" y="4475"/>
                </a:cubicBezTo>
                <a:cubicBezTo>
                  <a:pt x="8702" y="4494"/>
                  <a:pt x="8805" y="4503"/>
                  <a:pt x="8905" y="4503"/>
                </a:cubicBezTo>
                <a:cubicBezTo>
                  <a:pt x="9304" y="4503"/>
                  <a:pt x="9662" y="4356"/>
                  <a:pt x="9955" y="4046"/>
                </a:cubicBezTo>
                <a:cubicBezTo>
                  <a:pt x="10179" y="3809"/>
                  <a:pt x="10380" y="3547"/>
                  <a:pt x="10558" y="3274"/>
                </a:cubicBezTo>
                <a:cubicBezTo>
                  <a:pt x="10712" y="3037"/>
                  <a:pt x="10821" y="2769"/>
                  <a:pt x="10943" y="2512"/>
                </a:cubicBezTo>
                <a:cubicBezTo>
                  <a:pt x="10968" y="2460"/>
                  <a:pt x="10961" y="2396"/>
                  <a:pt x="10969" y="2337"/>
                </a:cubicBezTo>
                <a:cubicBezTo>
                  <a:pt x="10957" y="2332"/>
                  <a:pt x="10946" y="2327"/>
                  <a:pt x="10934" y="2321"/>
                </a:cubicBezTo>
                <a:cubicBezTo>
                  <a:pt x="10883" y="2352"/>
                  <a:pt x="10828" y="2378"/>
                  <a:pt x="10783" y="2416"/>
                </a:cubicBezTo>
                <a:cubicBezTo>
                  <a:pt x="10475" y="2663"/>
                  <a:pt x="10125" y="2814"/>
                  <a:pt x="9742" y="2892"/>
                </a:cubicBezTo>
                <a:cubicBezTo>
                  <a:pt x="9609" y="2920"/>
                  <a:pt x="9475" y="2934"/>
                  <a:pt x="9342" y="2934"/>
                </a:cubicBezTo>
                <a:cubicBezTo>
                  <a:pt x="9202" y="2934"/>
                  <a:pt x="9063" y="2918"/>
                  <a:pt x="8923" y="2885"/>
                </a:cubicBezTo>
                <a:cubicBezTo>
                  <a:pt x="8984" y="2863"/>
                  <a:pt x="9045" y="2846"/>
                  <a:pt x="9107" y="2836"/>
                </a:cubicBezTo>
                <a:cubicBezTo>
                  <a:pt x="9677" y="2739"/>
                  <a:pt x="10185" y="2526"/>
                  <a:pt x="10598" y="2101"/>
                </a:cubicBezTo>
                <a:cubicBezTo>
                  <a:pt x="10808" y="1885"/>
                  <a:pt x="10994" y="1678"/>
                  <a:pt x="10983" y="1349"/>
                </a:cubicBezTo>
                <a:cubicBezTo>
                  <a:pt x="10973" y="1083"/>
                  <a:pt x="10996" y="816"/>
                  <a:pt x="10996" y="550"/>
                </a:cubicBezTo>
                <a:cubicBezTo>
                  <a:pt x="10996" y="406"/>
                  <a:pt x="10988" y="260"/>
                  <a:pt x="10965" y="119"/>
                </a:cubicBezTo>
                <a:cubicBezTo>
                  <a:pt x="10953" y="40"/>
                  <a:pt x="10917" y="1"/>
                  <a:pt x="108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0"/>
          <p:cNvSpPr/>
          <p:nvPr/>
        </p:nvSpPr>
        <p:spPr>
          <a:xfrm flipH="1">
            <a:off x="-8" y="422742"/>
            <a:ext cx="3253195" cy="1421124"/>
          </a:xfrm>
          <a:custGeom>
            <a:avLst/>
            <a:gdLst/>
            <a:ahLst/>
            <a:cxnLst/>
            <a:rect l="l" t="t" r="r" b="b"/>
            <a:pathLst>
              <a:path w="37373" h="16326" fill="none" extrusionOk="0">
                <a:moveTo>
                  <a:pt x="2220" y="3646"/>
                </a:moveTo>
                <a:cubicBezTo>
                  <a:pt x="0" y="9669"/>
                  <a:pt x="8717" y="16325"/>
                  <a:pt x="14978" y="8401"/>
                </a:cubicBezTo>
                <a:cubicBezTo>
                  <a:pt x="21238" y="476"/>
                  <a:pt x="31002" y="0"/>
                  <a:pt x="37373" y="4913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0"/>
          <p:cNvSpPr/>
          <p:nvPr/>
        </p:nvSpPr>
        <p:spPr>
          <a:xfrm flipH="1">
            <a:off x="9927903" y="5548644"/>
            <a:ext cx="2566136" cy="1931565"/>
          </a:xfrm>
          <a:custGeom>
            <a:avLst/>
            <a:gdLst/>
            <a:ahLst/>
            <a:cxnLst/>
            <a:rect l="l" t="t" r="r" b="b"/>
            <a:pathLst>
              <a:path w="29480" h="22190" fill="none" extrusionOk="0">
                <a:moveTo>
                  <a:pt x="1" y="14010"/>
                </a:moveTo>
                <a:cubicBezTo>
                  <a:pt x="6815" y="19336"/>
                  <a:pt x="18068" y="22190"/>
                  <a:pt x="23139" y="15374"/>
                </a:cubicBezTo>
                <a:cubicBezTo>
                  <a:pt x="28212" y="8559"/>
                  <a:pt x="21872" y="1268"/>
                  <a:pt x="18226" y="2219"/>
                </a:cubicBezTo>
                <a:cubicBezTo>
                  <a:pt x="14581" y="3170"/>
                  <a:pt x="12679" y="10894"/>
                  <a:pt x="18385" y="10757"/>
                </a:cubicBezTo>
                <a:cubicBezTo>
                  <a:pt x="24091" y="10620"/>
                  <a:pt x="29479" y="3012"/>
                  <a:pt x="27420" y="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16839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-column text 1"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"/>
          <p:cNvSpPr txBox="1">
            <a:spLocks noGrp="1"/>
          </p:cNvSpPr>
          <p:nvPr>
            <p:ph type="title"/>
          </p:nvPr>
        </p:nvSpPr>
        <p:spPr>
          <a:xfrm>
            <a:off x="6147033" y="2202191"/>
            <a:ext cx="4242800" cy="9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22"/>
          <p:cNvSpPr txBox="1">
            <a:spLocks noGrp="1"/>
          </p:cNvSpPr>
          <p:nvPr>
            <p:ph type="subTitle" idx="1"/>
          </p:nvPr>
        </p:nvSpPr>
        <p:spPr>
          <a:xfrm>
            <a:off x="6135051" y="3110744"/>
            <a:ext cx="4242800" cy="17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75" name="Google Shape;275;p22"/>
          <p:cNvGrpSpPr/>
          <p:nvPr/>
        </p:nvGrpSpPr>
        <p:grpSpPr>
          <a:xfrm>
            <a:off x="10940134" y="470600"/>
            <a:ext cx="723700" cy="808000"/>
            <a:chOff x="2436988" y="-3243475"/>
            <a:chExt cx="542775" cy="606000"/>
          </a:xfrm>
        </p:grpSpPr>
        <p:sp>
          <p:nvSpPr>
            <p:cNvPr id="276" name="Google Shape;276;p22"/>
            <p:cNvSpPr/>
            <p:nvPr/>
          </p:nvSpPr>
          <p:spPr>
            <a:xfrm>
              <a:off x="2436988" y="-3070375"/>
              <a:ext cx="259800" cy="259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2"/>
            <p:cNvSpPr/>
            <p:nvPr/>
          </p:nvSpPr>
          <p:spPr>
            <a:xfrm>
              <a:off x="2806663" y="-2810575"/>
              <a:ext cx="173100" cy="173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2"/>
            <p:cNvSpPr/>
            <p:nvPr/>
          </p:nvSpPr>
          <p:spPr>
            <a:xfrm>
              <a:off x="2806663" y="-3243475"/>
              <a:ext cx="173100" cy="173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9" name="Google Shape;279;p22"/>
          <p:cNvSpPr/>
          <p:nvPr/>
        </p:nvSpPr>
        <p:spPr>
          <a:xfrm rot="2550170">
            <a:off x="10362919" y="5948777"/>
            <a:ext cx="2055837" cy="1144919"/>
          </a:xfrm>
          <a:custGeom>
            <a:avLst/>
            <a:gdLst/>
            <a:ahLst/>
            <a:cxnLst/>
            <a:rect l="l" t="t" r="r" b="b"/>
            <a:pathLst>
              <a:path w="14180" h="7897" extrusionOk="0">
                <a:moveTo>
                  <a:pt x="7801" y="3343"/>
                </a:moveTo>
                <a:cubicBezTo>
                  <a:pt x="7806" y="3352"/>
                  <a:pt x="7810" y="3363"/>
                  <a:pt x="7815" y="3373"/>
                </a:cubicBezTo>
                <a:cubicBezTo>
                  <a:pt x="7696" y="3466"/>
                  <a:pt x="7576" y="3557"/>
                  <a:pt x="7457" y="3650"/>
                </a:cubicBezTo>
                <a:cubicBezTo>
                  <a:pt x="7450" y="3642"/>
                  <a:pt x="7444" y="3634"/>
                  <a:pt x="7438" y="3626"/>
                </a:cubicBezTo>
                <a:cubicBezTo>
                  <a:pt x="7560" y="3532"/>
                  <a:pt x="7680" y="3437"/>
                  <a:pt x="7801" y="3343"/>
                </a:cubicBezTo>
                <a:close/>
                <a:moveTo>
                  <a:pt x="5760" y="0"/>
                </a:moveTo>
                <a:lnTo>
                  <a:pt x="5760" y="0"/>
                </a:lnTo>
                <a:cubicBezTo>
                  <a:pt x="6219" y="293"/>
                  <a:pt x="6675" y="577"/>
                  <a:pt x="7060" y="956"/>
                </a:cubicBezTo>
                <a:cubicBezTo>
                  <a:pt x="7254" y="1147"/>
                  <a:pt x="7416" y="1370"/>
                  <a:pt x="7595" y="1578"/>
                </a:cubicBezTo>
                <a:cubicBezTo>
                  <a:pt x="7922" y="1960"/>
                  <a:pt x="8343" y="2215"/>
                  <a:pt x="8782" y="2442"/>
                </a:cubicBezTo>
                <a:cubicBezTo>
                  <a:pt x="8934" y="2520"/>
                  <a:pt x="9089" y="2590"/>
                  <a:pt x="9244" y="2663"/>
                </a:cubicBezTo>
                <a:cubicBezTo>
                  <a:pt x="8725" y="2629"/>
                  <a:pt x="8255" y="2463"/>
                  <a:pt x="7820" y="2188"/>
                </a:cubicBezTo>
                <a:cubicBezTo>
                  <a:pt x="7465" y="1964"/>
                  <a:pt x="7207" y="1642"/>
                  <a:pt x="6918" y="1349"/>
                </a:cubicBezTo>
                <a:cubicBezTo>
                  <a:pt x="6570" y="997"/>
                  <a:pt x="6211" y="659"/>
                  <a:pt x="5773" y="419"/>
                </a:cubicBezTo>
                <a:cubicBezTo>
                  <a:pt x="5538" y="291"/>
                  <a:pt x="5295" y="184"/>
                  <a:pt x="4998" y="124"/>
                </a:cubicBezTo>
                <a:lnTo>
                  <a:pt x="4998" y="124"/>
                </a:lnTo>
                <a:cubicBezTo>
                  <a:pt x="5035" y="158"/>
                  <a:pt x="5046" y="171"/>
                  <a:pt x="5059" y="179"/>
                </a:cubicBezTo>
                <a:cubicBezTo>
                  <a:pt x="5736" y="618"/>
                  <a:pt x="6289" y="1181"/>
                  <a:pt x="6785" y="1816"/>
                </a:cubicBezTo>
                <a:cubicBezTo>
                  <a:pt x="7237" y="2396"/>
                  <a:pt x="7850" y="2737"/>
                  <a:pt x="8589" y="2830"/>
                </a:cubicBezTo>
                <a:cubicBezTo>
                  <a:pt x="8635" y="2835"/>
                  <a:pt x="8681" y="2844"/>
                  <a:pt x="8756" y="2855"/>
                </a:cubicBezTo>
                <a:cubicBezTo>
                  <a:pt x="8528" y="2939"/>
                  <a:pt x="8444" y="2991"/>
                  <a:pt x="8361" y="2991"/>
                </a:cubicBezTo>
                <a:cubicBezTo>
                  <a:pt x="8285" y="2991"/>
                  <a:pt x="8210" y="2948"/>
                  <a:pt x="8028" y="2848"/>
                </a:cubicBezTo>
                <a:cubicBezTo>
                  <a:pt x="7680" y="2658"/>
                  <a:pt x="7354" y="2421"/>
                  <a:pt x="7046" y="2169"/>
                </a:cubicBezTo>
                <a:cubicBezTo>
                  <a:pt x="6605" y="1809"/>
                  <a:pt x="6191" y="1416"/>
                  <a:pt x="5764" y="1038"/>
                </a:cubicBezTo>
                <a:cubicBezTo>
                  <a:pt x="5365" y="685"/>
                  <a:pt x="4922" y="415"/>
                  <a:pt x="4391" y="318"/>
                </a:cubicBezTo>
                <a:cubicBezTo>
                  <a:pt x="4245" y="292"/>
                  <a:pt x="4094" y="290"/>
                  <a:pt x="3946" y="277"/>
                </a:cubicBezTo>
                <a:cubicBezTo>
                  <a:pt x="3944" y="288"/>
                  <a:pt x="3942" y="299"/>
                  <a:pt x="3941" y="310"/>
                </a:cubicBezTo>
                <a:cubicBezTo>
                  <a:pt x="4594" y="541"/>
                  <a:pt x="5126" y="953"/>
                  <a:pt x="5575" y="1461"/>
                </a:cubicBezTo>
                <a:cubicBezTo>
                  <a:pt x="5924" y="1857"/>
                  <a:pt x="6336" y="2150"/>
                  <a:pt x="6791" y="2394"/>
                </a:cubicBezTo>
                <a:cubicBezTo>
                  <a:pt x="7216" y="2624"/>
                  <a:pt x="7646" y="2845"/>
                  <a:pt x="8091" y="3078"/>
                </a:cubicBezTo>
                <a:cubicBezTo>
                  <a:pt x="8043" y="3068"/>
                  <a:pt x="8012" y="3064"/>
                  <a:pt x="7982" y="3054"/>
                </a:cubicBezTo>
                <a:cubicBezTo>
                  <a:pt x="7751" y="2977"/>
                  <a:pt x="7518" y="2904"/>
                  <a:pt x="7289" y="2819"/>
                </a:cubicBezTo>
                <a:cubicBezTo>
                  <a:pt x="6660" y="2585"/>
                  <a:pt x="6041" y="2324"/>
                  <a:pt x="5509" y="1912"/>
                </a:cubicBezTo>
                <a:cubicBezTo>
                  <a:pt x="5004" y="1523"/>
                  <a:pt x="4449" y="1269"/>
                  <a:pt x="3831" y="1138"/>
                </a:cubicBezTo>
                <a:cubicBezTo>
                  <a:pt x="3445" y="1056"/>
                  <a:pt x="3056" y="1007"/>
                  <a:pt x="2628" y="1007"/>
                </a:cubicBezTo>
                <a:cubicBezTo>
                  <a:pt x="2673" y="1030"/>
                  <a:pt x="2688" y="1038"/>
                  <a:pt x="2702" y="1045"/>
                </a:cubicBezTo>
                <a:cubicBezTo>
                  <a:pt x="3573" y="1438"/>
                  <a:pt x="4450" y="1816"/>
                  <a:pt x="5311" y="2230"/>
                </a:cubicBezTo>
                <a:cubicBezTo>
                  <a:pt x="5888" y="2507"/>
                  <a:pt x="6478" y="2745"/>
                  <a:pt x="7085" y="2945"/>
                </a:cubicBezTo>
                <a:cubicBezTo>
                  <a:pt x="7318" y="3021"/>
                  <a:pt x="7553" y="3089"/>
                  <a:pt x="7788" y="3161"/>
                </a:cubicBezTo>
                <a:cubicBezTo>
                  <a:pt x="7787" y="3172"/>
                  <a:pt x="7786" y="3182"/>
                  <a:pt x="7785" y="3193"/>
                </a:cubicBezTo>
                <a:cubicBezTo>
                  <a:pt x="7752" y="3194"/>
                  <a:pt x="7717" y="3199"/>
                  <a:pt x="7684" y="3199"/>
                </a:cubicBezTo>
                <a:cubicBezTo>
                  <a:pt x="7669" y="3199"/>
                  <a:pt x="7655" y="3198"/>
                  <a:pt x="7641" y="3195"/>
                </a:cubicBezTo>
                <a:cubicBezTo>
                  <a:pt x="6745" y="2998"/>
                  <a:pt x="5854" y="2786"/>
                  <a:pt x="4982" y="2499"/>
                </a:cubicBezTo>
                <a:cubicBezTo>
                  <a:pt x="4149" y="2226"/>
                  <a:pt x="3308" y="1992"/>
                  <a:pt x="2426" y="1954"/>
                </a:cubicBezTo>
                <a:cubicBezTo>
                  <a:pt x="2350" y="1951"/>
                  <a:pt x="2276" y="1950"/>
                  <a:pt x="2201" y="1950"/>
                </a:cubicBezTo>
                <a:cubicBezTo>
                  <a:pt x="1877" y="1950"/>
                  <a:pt x="1554" y="1981"/>
                  <a:pt x="1221" y="2060"/>
                </a:cubicBezTo>
                <a:cubicBezTo>
                  <a:pt x="1257" y="2087"/>
                  <a:pt x="1275" y="2104"/>
                  <a:pt x="1296" y="2114"/>
                </a:cubicBezTo>
                <a:cubicBezTo>
                  <a:pt x="2047" y="2483"/>
                  <a:pt x="2831" y="2752"/>
                  <a:pt x="3664" y="2856"/>
                </a:cubicBezTo>
                <a:cubicBezTo>
                  <a:pt x="4566" y="2970"/>
                  <a:pt x="5468" y="3075"/>
                  <a:pt x="6370" y="3190"/>
                </a:cubicBezTo>
                <a:cubicBezTo>
                  <a:pt x="6649" y="3226"/>
                  <a:pt x="6925" y="3278"/>
                  <a:pt x="7202" y="3323"/>
                </a:cubicBezTo>
                <a:cubicBezTo>
                  <a:pt x="7202" y="3339"/>
                  <a:pt x="7202" y="3357"/>
                  <a:pt x="7202" y="3373"/>
                </a:cubicBezTo>
                <a:cubicBezTo>
                  <a:pt x="7121" y="3376"/>
                  <a:pt x="7039" y="3388"/>
                  <a:pt x="6959" y="3388"/>
                </a:cubicBezTo>
                <a:cubicBezTo>
                  <a:pt x="6926" y="3388"/>
                  <a:pt x="6894" y="3386"/>
                  <a:pt x="6862" y="3380"/>
                </a:cubicBezTo>
                <a:cubicBezTo>
                  <a:pt x="6397" y="3299"/>
                  <a:pt x="5937" y="3197"/>
                  <a:pt x="5473" y="3117"/>
                </a:cubicBezTo>
                <a:cubicBezTo>
                  <a:pt x="4811" y="3004"/>
                  <a:pt x="4146" y="2933"/>
                  <a:pt x="3480" y="2933"/>
                </a:cubicBezTo>
                <a:cubicBezTo>
                  <a:pt x="3132" y="2933"/>
                  <a:pt x="2785" y="2952"/>
                  <a:pt x="2436" y="2995"/>
                </a:cubicBezTo>
                <a:cubicBezTo>
                  <a:pt x="1818" y="3071"/>
                  <a:pt x="1201" y="3154"/>
                  <a:pt x="585" y="3234"/>
                </a:cubicBezTo>
                <a:cubicBezTo>
                  <a:pt x="571" y="3236"/>
                  <a:pt x="559" y="3246"/>
                  <a:pt x="532" y="3258"/>
                </a:cubicBezTo>
                <a:cubicBezTo>
                  <a:pt x="576" y="3281"/>
                  <a:pt x="605" y="3300"/>
                  <a:pt x="637" y="3311"/>
                </a:cubicBezTo>
                <a:cubicBezTo>
                  <a:pt x="1180" y="3500"/>
                  <a:pt x="1736" y="3613"/>
                  <a:pt x="2310" y="3613"/>
                </a:cubicBezTo>
                <a:cubicBezTo>
                  <a:pt x="2363" y="3613"/>
                  <a:pt x="2415" y="3612"/>
                  <a:pt x="2467" y="3610"/>
                </a:cubicBezTo>
                <a:cubicBezTo>
                  <a:pt x="3231" y="3582"/>
                  <a:pt x="3993" y="3543"/>
                  <a:pt x="4757" y="3518"/>
                </a:cubicBezTo>
                <a:cubicBezTo>
                  <a:pt x="4892" y="3513"/>
                  <a:pt x="5027" y="3512"/>
                  <a:pt x="5162" y="3512"/>
                </a:cubicBezTo>
                <a:cubicBezTo>
                  <a:pt x="5380" y="3512"/>
                  <a:pt x="5598" y="3516"/>
                  <a:pt x="5817" y="3516"/>
                </a:cubicBezTo>
                <a:cubicBezTo>
                  <a:pt x="5778" y="3550"/>
                  <a:pt x="5738" y="3557"/>
                  <a:pt x="5699" y="3562"/>
                </a:cubicBezTo>
                <a:cubicBezTo>
                  <a:pt x="5282" y="3619"/>
                  <a:pt x="4860" y="3649"/>
                  <a:pt x="4450" y="3739"/>
                </a:cubicBezTo>
                <a:cubicBezTo>
                  <a:pt x="3861" y="3869"/>
                  <a:pt x="3280" y="4041"/>
                  <a:pt x="2696" y="4197"/>
                </a:cubicBezTo>
                <a:cubicBezTo>
                  <a:pt x="1863" y="4418"/>
                  <a:pt x="1030" y="4641"/>
                  <a:pt x="197" y="4865"/>
                </a:cubicBezTo>
                <a:cubicBezTo>
                  <a:pt x="131" y="4883"/>
                  <a:pt x="66" y="4908"/>
                  <a:pt x="1" y="4930"/>
                </a:cubicBezTo>
                <a:cubicBezTo>
                  <a:pt x="4" y="4941"/>
                  <a:pt x="8" y="4954"/>
                  <a:pt x="11" y="4965"/>
                </a:cubicBezTo>
                <a:cubicBezTo>
                  <a:pt x="1970" y="4963"/>
                  <a:pt x="3904" y="4797"/>
                  <a:pt x="5764" y="4106"/>
                </a:cubicBezTo>
                <a:lnTo>
                  <a:pt x="5764" y="4106"/>
                </a:lnTo>
                <a:cubicBezTo>
                  <a:pt x="5750" y="4139"/>
                  <a:pt x="5733" y="4158"/>
                  <a:pt x="5711" y="4169"/>
                </a:cubicBezTo>
                <a:cubicBezTo>
                  <a:pt x="5191" y="4421"/>
                  <a:pt x="4687" y="4719"/>
                  <a:pt x="4146" y="4911"/>
                </a:cubicBezTo>
                <a:cubicBezTo>
                  <a:pt x="3386" y="5181"/>
                  <a:pt x="2613" y="5414"/>
                  <a:pt x="1875" y="5739"/>
                </a:cubicBezTo>
                <a:cubicBezTo>
                  <a:pt x="1586" y="5866"/>
                  <a:pt x="1300" y="5995"/>
                  <a:pt x="1012" y="6123"/>
                </a:cubicBezTo>
                <a:cubicBezTo>
                  <a:pt x="1015" y="6137"/>
                  <a:pt x="1019" y="6152"/>
                  <a:pt x="1022" y="6166"/>
                </a:cubicBezTo>
                <a:cubicBezTo>
                  <a:pt x="1387" y="6124"/>
                  <a:pt x="1754" y="6093"/>
                  <a:pt x="2116" y="6037"/>
                </a:cubicBezTo>
                <a:cubicBezTo>
                  <a:pt x="2894" y="5918"/>
                  <a:pt x="3647" y="5715"/>
                  <a:pt x="4319" y="5290"/>
                </a:cubicBezTo>
                <a:cubicBezTo>
                  <a:pt x="5067" y="4816"/>
                  <a:pt x="5802" y="4319"/>
                  <a:pt x="6551" y="3847"/>
                </a:cubicBezTo>
                <a:cubicBezTo>
                  <a:pt x="6745" y="3725"/>
                  <a:pt x="6973" y="3657"/>
                  <a:pt x="7185" y="3564"/>
                </a:cubicBezTo>
                <a:cubicBezTo>
                  <a:pt x="7190" y="3576"/>
                  <a:pt x="7196" y="3587"/>
                  <a:pt x="7202" y="3599"/>
                </a:cubicBezTo>
                <a:cubicBezTo>
                  <a:pt x="7069" y="3727"/>
                  <a:pt x="6937" y="3855"/>
                  <a:pt x="6803" y="3982"/>
                </a:cubicBezTo>
                <a:cubicBezTo>
                  <a:pt x="6322" y="4435"/>
                  <a:pt x="5824" y="4864"/>
                  <a:pt x="5253" y="5206"/>
                </a:cubicBezTo>
                <a:cubicBezTo>
                  <a:pt x="4437" y="5695"/>
                  <a:pt x="3629" y="6195"/>
                  <a:pt x="2818" y="6694"/>
                </a:cubicBezTo>
                <a:cubicBezTo>
                  <a:pt x="2665" y="6788"/>
                  <a:pt x="2519" y="6896"/>
                  <a:pt x="2370" y="6998"/>
                </a:cubicBezTo>
                <a:cubicBezTo>
                  <a:pt x="3679" y="6804"/>
                  <a:pt x="4897" y="6427"/>
                  <a:pt x="5782" y="5357"/>
                </a:cubicBezTo>
                <a:lnTo>
                  <a:pt x="5782" y="5357"/>
                </a:lnTo>
                <a:cubicBezTo>
                  <a:pt x="5285" y="6129"/>
                  <a:pt x="4669" y="6793"/>
                  <a:pt x="4047" y="7461"/>
                </a:cubicBezTo>
                <a:cubicBezTo>
                  <a:pt x="4277" y="7368"/>
                  <a:pt x="4502" y="7265"/>
                  <a:pt x="4713" y="7142"/>
                </a:cubicBezTo>
                <a:cubicBezTo>
                  <a:pt x="5374" y="6757"/>
                  <a:pt x="5838" y="6179"/>
                  <a:pt x="6234" y="5545"/>
                </a:cubicBezTo>
                <a:cubicBezTo>
                  <a:pt x="6609" y="4946"/>
                  <a:pt x="7017" y="4376"/>
                  <a:pt x="7519" y="3877"/>
                </a:cubicBezTo>
                <a:cubicBezTo>
                  <a:pt x="7669" y="3727"/>
                  <a:pt x="7822" y="3580"/>
                  <a:pt x="7974" y="3432"/>
                </a:cubicBezTo>
                <a:lnTo>
                  <a:pt x="7974" y="3432"/>
                </a:lnTo>
                <a:cubicBezTo>
                  <a:pt x="7980" y="3461"/>
                  <a:pt x="7970" y="3474"/>
                  <a:pt x="7959" y="3487"/>
                </a:cubicBezTo>
                <a:cubicBezTo>
                  <a:pt x="7921" y="3528"/>
                  <a:pt x="7884" y="3569"/>
                  <a:pt x="7846" y="3611"/>
                </a:cubicBezTo>
                <a:cubicBezTo>
                  <a:pt x="7365" y="4156"/>
                  <a:pt x="6906" y="4721"/>
                  <a:pt x="6603" y="5387"/>
                </a:cubicBezTo>
                <a:cubicBezTo>
                  <a:pt x="6202" y="6267"/>
                  <a:pt x="5685" y="7072"/>
                  <a:pt x="5087" y="7827"/>
                </a:cubicBezTo>
                <a:cubicBezTo>
                  <a:pt x="5079" y="7838"/>
                  <a:pt x="5076" y="7852"/>
                  <a:pt x="5070" y="7864"/>
                </a:cubicBezTo>
                <a:cubicBezTo>
                  <a:pt x="5079" y="7875"/>
                  <a:pt x="5089" y="7886"/>
                  <a:pt x="5097" y="7897"/>
                </a:cubicBezTo>
                <a:cubicBezTo>
                  <a:pt x="5379" y="7728"/>
                  <a:pt x="5672" y="7575"/>
                  <a:pt x="5942" y="7389"/>
                </a:cubicBezTo>
                <a:cubicBezTo>
                  <a:pt x="6475" y="7020"/>
                  <a:pt x="6915" y="6559"/>
                  <a:pt x="7118" y="5932"/>
                </a:cubicBezTo>
                <a:cubicBezTo>
                  <a:pt x="7431" y="4958"/>
                  <a:pt x="7875" y="4049"/>
                  <a:pt x="8417" y="3185"/>
                </a:cubicBezTo>
                <a:cubicBezTo>
                  <a:pt x="8433" y="3160"/>
                  <a:pt x="8450" y="3129"/>
                  <a:pt x="8475" y="3120"/>
                </a:cubicBezTo>
                <a:cubicBezTo>
                  <a:pt x="8648" y="3054"/>
                  <a:pt x="8825" y="2993"/>
                  <a:pt x="9024" y="2922"/>
                </a:cubicBezTo>
                <a:lnTo>
                  <a:pt x="9024" y="2922"/>
                </a:lnTo>
                <a:cubicBezTo>
                  <a:pt x="8838" y="3256"/>
                  <a:pt x="8647" y="3554"/>
                  <a:pt x="8501" y="3872"/>
                </a:cubicBezTo>
                <a:cubicBezTo>
                  <a:pt x="8204" y="4522"/>
                  <a:pt x="7933" y="5184"/>
                  <a:pt x="7649" y="5840"/>
                </a:cubicBezTo>
                <a:cubicBezTo>
                  <a:pt x="7426" y="6355"/>
                  <a:pt x="7154" y="6840"/>
                  <a:pt x="6746" y="7235"/>
                </a:cubicBezTo>
                <a:cubicBezTo>
                  <a:pt x="6659" y="7320"/>
                  <a:pt x="6567" y="7400"/>
                  <a:pt x="6477" y="7483"/>
                </a:cubicBezTo>
                <a:cubicBezTo>
                  <a:pt x="6484" y="7484"/>
                  <a:pt x="6491" y="7485"/>
                  <a:pt x="6498" y="7485"/>
                </a:cubicBezTo>
                <a:cubicBezTo>
                  <a:pt x="6525" y="7485"/>
                  <a:pt x="6547" y="7476"/>
                  <a:pt x="6567" y="7465"/>
                </a:cubicBezTo>
                <a:cubicBezTo>
                  <a:pt x="6955" y="7251"/>
                  <a:pt x="7316" y="6998"/>
                  <a:pt x="7636" y="6691"/>
                </a:cubicBezTo>
                <a:cubicBezTo>
                  <a:pt x="7965" y="6378"/>
                  <a:pt x="8217" y="6017"/>
                  <a:pt x="8328" y="5567"/>
                </a:cubicBezTo>
                <a:cubicBezTo>
                  <a:pt x="8418" y="5206"/>
                  <a:pt x="8512" y="4845"/>
                  <a:pt x="8614" y="4486"/>
                </a:cubicBezTo>
                <a:cubicBezTo>
                  <a:pt x="8753" y="3995"/>
                  <a:pt x="8902" y="3506"/>
                  <a:pt x="9171" y="3067"/>
                </a:cubicBezTo>
                <a:cubicBezTo>
                  <a:pt x="9233" y="2964"/>
                  <a:pt x="9321" y="2876"/>
                  <a:pt x="9396" y="2781"/>
                </a:cubicBezTo>
                <a:cubicBezTo>
                  <a:pt x="9406" y="2790"/>
                  <a:pt x="9417" y="2799"/>
                  <a:pt x="9427" y="2807"/>
                </a:cubicBezTo>
                <a:cubicBezTo>
                  <a:pt x="9328" y="3070"/>
                  <a:pt x="9220" y="3330"/>
                  <a:pt x="9129" y="3597"/>
                </a:cubicBezTo>
                <a:cubicBezTo>
                  <a:pt x="8973" y="4056"/>
                  <a:pt x="8826" y="4520"/>
                  <a:pt x="8840" y="5013"/>
                </a:cubicBezTo>
                <a:cubicBezTo>
                  <a:pt x="8846" y="5263"/>
                  <a:pt x="8799" y="5498"/>
                  <a:pt x="8705" y="5727"/>
                </a:cubicBezTo>
                <a:cubicBezTo>
                  <a:pt x="8517" y="6180"/>
                  <a:pt x="8241" y="6577"/>
                  <a:pt x="7932" y="6952"/>
                </a:cubicBezTo>
                <a:cubicBezTo>
                  <a:pt x="7906" y="6984"/>
                  <a:pt x="7882" y="7015"/>
                  <a:pt x="7842" y="7065"/>
                </a:cubicBezTo>
                <a:cubicBezTo>
                  <a:pt x="7884" y="7055"/>
                  <a:pt x="7900" y="7054"/>
                  <a:pt x="7915" y="7047"/>
                </a:cubicBezTo>
                <a:cubicBezTo>
                  <a:pt x="7993" y="7012"/>
                  <a:pt x="8072" y="6979"/>
                  <a:pt x="8147" y="6938"/>
                </a:cubicBezTo>
                <a:cubicBezTo>
                  <a:pt x="8654" y="6663"/>
                  <a:pt x="9051" y="6283"/>
                  <a:pt x="9161" y="5697"/>
                </a:cubicBezTo>
                <a:cubicBezTo>
                  <a:pt x="9223" y="5363"/>
                  <a:pt x="9237" y="5015"/>
                  <a:pt x="9232" y="4673"/>
                </a:cubicBezTo>
                <a:cubicBezTo>
                  <a:pt x="9223" y="4028"/>
                  <a:pt x="9304" y="3408"/>
                  <a:pt x="9599" y="2825"/>
                </a:cubicBezTo>
                <a:cubicBezTo>
                  <a:pt x="9639" y="2746"/>
                  <a:pt x="9681" y="2696"/>
                  <a:pt x="9769" y="2669"/>
                </a:cubicBezTo>
                <a:cubicBezTo>
                  <a:pt x="10352" y="2495"/>
                  <a:pt x="10940" y="2336"/>
                  <a:pt x="11513" y="2132"/>
                </a:cubicBezTo>
                <a:cubicBezTo>
                  <a:pt x="12110" y="1919"/>
                  <a:pt x="12696" y="1672"/>
                  <a:pt x="13277" y="1417"/>
                </a:cubicBezTo>
                <a:cubicBezTo>
                  <a:pt x="13553" y="1296"/>
                  <a:pt x="13806" y="1122"/>
                  <a:pt x="14066" y="967"/>
                </a:cubicBezTo>
                <a:cubicBezTo>
                  <a:pt x="14112" y="940"/>
                  <a:pt x="14142" y="885"/>
                  <a:pt x="14180" y="843"/>
                </a:cubicBezTo>
                <a:cubicBezTo>
                  <a:pt x="14173" y="832"/>
                  <a:pt x="14166" y="822"/>
                  <a:pt x="14160" y="811"/>
                </a:cubicBezTo>
                <a:cubicBezTo>
                  <a:pt x="14101" y="814"/>
                  <a:pt x="14041" y="809"/>
                  <a:pt x="13986" y="824"/>
                </a:cubicBezTo>
                <a:cubicBezTo>
                  <a:pt x="13829" y="865"/>
                  <a:pt x="13668" y="901"/>
                  <a:pt x="13519" y="963"/>
                </a:cubicBezTo>
                <a:cubicBezTo>
                  <a:pt x="12763" y="1279"/>
                  <a:pt x="12014" y="1607"/>
                  <a:pt x="11257" y="1919"/>
                </a:cubicBezTo>
                <a:cubicBezTo>
                  <a:pt x="10730" y="2136"/>
                  <a:pt x="10196" y="2335"/>
                  <a:pt x="9662" y="2537"/>
                </a:cubicBezTo>
                <a:cubicBezTo>
                  <a:pt x="9648" y="2542"/>
                  <a:pt x="9632" y="2544"/>
                  <a:pt x="9615" y="2544"/>
                </a:cubicBezTo>
                <a:cubicBezTo>
                  <a:pt x="9582" y="2544"/>
                  <a:pt x="9547" y="2536"/>
                  <a:pt x="9523" y="2521"/>
                </a:cubicBezTo>
                <a:cubicBezTo>
                  <a:pt x="9326" y="2400"/>
                  <a:pt x="9131" y="2274"/>
                  <a:pt x="8940" y="2143"/>
                </a:cubicBezTo>
                <a:cubicBezTo>
                  <a:pt x="8534" y="1863"/>
                  <a:pt x="8138" y="1566"/>
                  <a:pt x="7804" y="1200"/>
                </a:cubicBezTo>
                <a:cubicBezTo>
                  <a:pt x="7389" y="744"/>
                  <a:pt x="6902" y="397"/>
                  <a:pt x="6326" y="178"/>
                </a:cubicBezTo>
                <a:cubicBezTo>
                  <a:pt x="6142" y="109"/>
                  <a:pt x="5949" y="60"/>
                  <a:pt x="57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22"/>
          <p:cNvSpPr/>
          <p:nvPr/>
        </p:nvSpPr>
        <p:spPr>
          <a:xfrm rot="-1800020">
            <a:off x="11534739" y="4674189"/>
            <a:ext cx="933189" cy="2183271"/>
          </a:xfrm>
          <a:custGeom>
            <a:avLst/>
            <a:gdLst/>
            <a:ahLst/>
            <a:cxnLst/>
            <a:rect l="l" t="t" r="r" b="b"/>
            <a:pathLst>
              <a:path w="8358" h="19554" extrusionOk="0">
                <a:moveTo>
                  <a:pt x="4011" y="1"/>
                </a:moveTo>
                <a:cubicBezTo>
                  <a:pt x="3710" y="1"/>
                  <a:pt x="3410" y="276"/>
                  <a:pt x="3292" y="578"/>
                </a:cubicBezTo>
                <a:cubicBezTo>
                  <a:pt x="3098" y="1073"/>
                  <a:pt x="3284" y="2223"/>
                  <a:pt x="3975" y="2223"/>
                </a:cubicBezTo>
                <a:cubicBezTo>
                  <a:pt x="3989" y="2223"/>
                  <a:pt x="4003" y="2223"/>
                  <a:pt x="4017" y="2222"/>
                </a:cubicBezTo>
                <a:lnTo>
                  <a:pt x="4017" y="2222"/>
                </a:lnTo>
                <a:cubicBezTo>
                  <a:pt x="4016" y="2288"/>
                  <a:pt x="4014" y="2355"/>
                  <a:pt x="4011" y="2421"/>
                </a:cubicBezTo>
                <a:cubicBezTo>
                  <a:pt x="4006" y="2549"/>
                  <a:pt x="3998" y="2678"/>
                  <a:pt x="3998" y="2806"/>
                </a:cubicBezTo>
                <a:cubicBezTo>
                  <a:pt x="3999" y="2933"/>
                  <a:pt x="4012" y="3063"/>
                  <a:pt x="4008" y="3190"/>
                </a:cubicBezTo>
                <a:cubicBezTo>
                  <a:pt x="4004" y="3318"/>
                  <a:pt x="3989" y="3446"/>
                  <a:pt x="3975" y="3573"/>
                </a:cubicBezTo>
                <a:cubicBezTo>
                  <a:pt x="3947" y="3821"/>
                  <a:pt x="3909" y="4066"/>
                  <a:pt x="3866" y="4311"/>
                </a:cubicBezTo>
                <a:cubicBezTo>
                  <a:pt x="3752" y="4584"/>
                  <a:pt x="3647" y="4860"/>
                  <a:pt x="3550" y="5141"/>
                </a:cubicBezTo>
                <a:cubicBezTo>
                  <a:pt x="3413" y="5540"/>
                  <a:pt x="3293" y="5944"/>
                  <a:pt x="3188" y="6352"/>
                </a:cubicBezTo>
                <a:cubicBezTo>
                  <a:pt x="3186" y="6293"/>
                  <a:pt x="3185" y="6234"/>
                  <a:pt x="3183" y="6175"/>
                </a:cubicBezTo>
                <a:cubicBezTo>
                  <a:pt x="3177" y="6048"/>
                  <a:pt x="3170" y="5921"/>
                  <a:pt x="3160" y="5794"/>
                </a:cubicBezTo>
                <a:cubicBezTo>
                  <a:pt x="3151" y="5665"/>
                  <a:pt x="3152" y="5535"/>
                  <a:pt x="3150" y="5406"/>
                </a:cubicBezTo>
                <a:cubicBezTo>
                  <a:pt x="3143" y="5156"/>
                  <a:pt x="3086" y="4905"/>
                  <a:pt x="3030" y="4661"/>
                </a:cubicBezTo>
                <a:cubicBezTo>
                  <a:pt x="3566" y="4280"/>
                  <a:pt x="3227" y="2741"/>
                  <a:pt x="2623" y="2581"/>
                </a:cubicBezTo>
                <a:cubicBezTo>
                  <a:pt x="2581" y="2570"/>
                  <a:pt x="2540" y="2564"/>
                  <a:pt x="2499" y="2564"/>
                </a:cubicBezTo>
                <a:cubicBezTo>
                  <a:pt x="2162" y="2564"/>
                  <a:pt x="1874" y="2922"/>
                  <a:pt x="1806" y="3270"/>
                </a:cubicBezTo>
                <a:cubicBezTo>
                  <a:pt x="1711" y="3764"/>
                  <a:pt x="2061" y="4769"/>
                  <a:pt x="2678" y="4769"/>
                </a:cubicBezTo>
                <a:cubicBezTo>
                  <a:pt x="2727" y="4769"/>
                  <a:pt x="2777" y="4763"/>
                  <a:pt x="2828" y="4750"/>
                </a:cubicBezTo>
                <a:cubicBezTo>
                  <a:pt x="2840" y="4819"/>
                  <a:pt x="2851" y="4887"/>
                  <a:pt x="2861" y="4956"/>
                </a:cubicBezTo>
                <a:cubicBezTo>
                  <a:pt x="2871" y="5027"/>
                  <a:pt x="2877" y="5081"/>
                  <a:pt x="2888" y="5146"/>
                </a:cubicBezTo>
                <a:cubicBezTo>
                  <a:pt x="2898" y="5209"/>
                  <a:pt x="2908" y="5272"/>
                  <a:pt x="2920" y="5335"/>
                </a:cubicBezTo>
                <a:cubicBezTo>
                  <a:pt x="2944" y="5459"/>
                  <a:pt x="2980" y="5581"/>
                  <a:pt x="2999" y="5706"/>
                </a:cubicBezTo>
                <a:cubicBezTo>
                  <a:pt x="3019" y="5831"/>
                  <a:pt x="3027" y="5960"/>
                  <a:pt x="3036" y="6087"/>
                </a:cubicBezTo>
                <a:cubicBezTo>
                  <a:pt x="3055" y="6347"/>
                  <a:pt x="3064" y="6608"/>
                  <a:pt x="3064" y="6870"/>
                </a:cubicBezTo>
                <a:cubicBezTo>
                  <a:pt x="2949" y="7386"/>
                  <a:pt x="2857" y="7909"/>
                  <a:pt x="2787" y="8434"/>
                </a:cubicBezTo>
                <a:cubicBezTo>
                  <a:pt x="2731" y="8857"/>
                  <a:pt x="2692" y="9281"/>
                  <a:pt x="2667" y="9705"/>
                </a:cubicBezTo>
                <a:cubicBezTo>
                  <a:pt x="2646" y="9622"/>
                  <a:pt x="2624" y="9539"/>
                  <a:pt x="2600" y="9456"/>
                </a:cubicBezTo>
                <a:cubicBezTo>
                  <a:pt x="2566" y="9329"/>
                  <a:pt x="2543" y="9202"/>
                  <a:pt x="2515" y="9074"/>
                </a:cubicBezTo>
                <a:cubicBezTo>
                  <a:pt x="2461" y="8831"/>
                  <a:pt x="2356" y="8600"/>
                  <a:pt x="2255" y="8373"/>
                </a:cubicBezTo>
                <a:cubicBezTo>
                  <a:pt x="2704" y="7895"/>
                  <a:pt x="2074" y="6448"/>
                  <a:pt x="1454" y="6406"/>
                </a:cubicBezTo>
                <a:cubicBezTo>
                  <a:pt x="1443" y="6405"/>
                  <a:pt x="1432" y="6405"/>
                  <a:pt x="1422" y="6405"/>
                </a:cubicBezTo>
                <a:cubicBezTo>
                  <a:pt x="1041" y="6405"/>
                  <a:pt x="788" y="6853"/>
                  <a:pt x="790" y="7242"/>
                </a:cubicBezTo>
                <a:cubicBezTo>
                  <a:pt x="794" y="7716"/>
                  <a:pt x="1268" y="8558"/>
                  <a:pt x="1825" y="8558"/>
                </a:cubicBezTo>
                <a:cubicBezTo>
                  <a:pt x="1907" y="8558"/>
                  <a:pt x="1990" y="8540"/>
                  <a:pt x="2073" y="8501"/>
                </a:cubicBezTo>
                <a:cubicBezTo>
                  <a:pt x="2139" y="8685"/>
                  <a:pt x="2203" y="8870"/>
                  <a:pt x="2277" y="9052"/>
                </a:cubicBezTo>
                <a:cubicBezTo>
                  <a:pt x="2325" y="9171"/>
                  <a:pt x="2385" y="9287"/>
                  <a:pt x="2428" y="9409"/>
                </a:cubicBezTo>
                <a:cubicBezTo>
                  <a:pt x="2471" y="9529"/>
                  <a:pt x="2504" y="9654"/>
                  <a:pt x="2538" y="9777"/>
                </a:cubicBezTo>
                <a:cubicBezTo>
                  <a:pt x="2576" y="9916"/>
                  <a:pt x="2612" y="10055"/>
                  <a:pt x="2644" y="10194"/>
                </a:cubicBezTo>
                <a:cubicBezTo>
                  <a:pt x="2625" y="10768"/>
                  <a:pt x="2631" y="11342"/>
                  <a:pt x="2662" y="11915"/>
                </a:cubicBezTo>
                <a:cubicBezTo>
                  <a:pt x="2676" y="12155"/>
                  <a:pt x="2694" y="12394"/>
                  <a:pt x="2715" y="12633"/>
                </a:cubicBezTo>
                <a:cubicBezTo>
                  <a:pt x="2713" y="12630"/>
                  <a:pt x="2711" y="12628"/>
                  <a:pt x="2710" y="12625"/>
                </a:cubicBezTo>
                <a:cubicBezTo>
                  <a:pt x="2643" y="12513"/>
                  <a:pt x="2574" y="12402"/>
                  <a:pt x="2504" y="12292"/>
                </a:cubicBezTo>
                <a:cubicBezTo>
                  <a:pt x="2435" y="12183"/>
                  <a:pt x="2376" y="12069"/>
                  <a:pt x="2311" y="11957"/>
                </a:cubicBezTo>
                <a:cubicBezTo>
                  <a:pt x="2187" y="11741"/>
                  <a:pt x="2019" y="11549"/>
                  <a:pt x="1854" y="11361"/>
                </a:cubicBezTo>
                <a:cubicBezTo>
                  <a:pt x="2126" y="10805"/>
                  <a:pt x="1222" y="9708"/>
                  <a:pt x="612" y="9708"/>
                </a:cubicBezTo>
                <a:cubicBezTo>
                  <a:pt x="576" y="9708"/>
                  <a:pt x="541" y="9711"/>
                  <a:pt x="507" y="9719"/>
                </a:cubicBezTo>
                <a:cubicBezTo>
                  <a:pt x="117" y="9811"/>
                  <a:pt x="0" y="10332"/>
                  <a:pt x="121" y="10714"/>
                </a:cubicBezTo>
                <a:cubicBezTo>
                  <a:pt x="248" y="11117"/>
                  <a:pt x="823" y="11690"/>
                  <a:pt x="1323" y="11690"/>
                </a:cubicBezTo>
                <a:cubicBezTo>
                  <a:pt x="1465" y="11690"/>
                  <a:pt x="1600" y="11645"/>
                  <a:pt x="1718" y="11536"/>
                </a:cubicBezTo>
                <a:cubicBezTo>
                  <a:pt x="1839" y="11696"/>
                  <a:pt x="1956" y="11858"/>
                  <a:pt x="2081" y="12011"/>
                </a:cubicBezTo>
                <a:cubicBezTo>
                  <a:pt x="2160" y="12107"/>
                  <a:pt x="2249" y="12196"/>
                  <a:pt x="2324" y="12295"/>
                </a:cubicBezTo>
                <a:cubicBezTo>
                  <a:pt x="2401" y="12398"/>
                  <a:pt x="2470" y="12508"/>
                  <a:pt x="2539" y="12617"/>
                </a:cubicBezTo>
                <a:cubicBezTo>
                  <a:pt x="2610" y="12727"/>
                  <a:pt x="2678" y="12840"/>
                  <a:pt x="2745" y="12954"/>
                </a:cubicBezTo>
                <a:cubicBezTo>
                  <a:pt x="2834" y="13816"/>
                  <a:pt x="2974" y="14674"/>
                  <a:pt x="3156" y="15521"/>
                </a:cubicBezTo>
                <a:cubicBezTo>
                  <a:pt x="3178" y="15625"/>
                  <a:pt x="3202" y="15728"/>
                  <a:pt x="3226" y="15832"/>
                </a:cubicBezTo>
                <a:cubicBezTo>
                  <a:pt x="3168" y="15747"/>
                  <a:pt x="3110" y="15662"/>
                  <a:pt x="3050" y="15578"/>
                </a:cubicBezTo>
                <a:cubicBezTo>
                  <a:pt x="2974" y="15473"/>
                  <a:pt x="2909" y="15361"/>
                  <a:pt x="2839" y="15252"/>
                </a:cubicBezTo>
                <a:cubicBezTo>
                  <a:pt x="2703" y="15040"/>
                  <a:pt x="2525" y="14856"/>
                  <a:pt x="2349" y="14676"/>
                </a:cubicBezTo>
                <a:cubicBezTo>
                  <a:pt x="2588" y="14115"/>
                  <a:pt x="1660" y="13088"/>
                  <a:pt x="1049" y="13088"/>
                </a:cubicBezTo>
                <a:cubicBezTo>
                  <a:pt x="1004" y="13088"/>
                  <a:pt x="960" y="13094"/>
                  <a:pt x="918" y="13106"/>
                </a:cubicBezTo>
                <a:cubicBezTo>
                  <a:pt x="535" y="13219"/>
                  <a:pt x="444" y="13745"/>
                  <a:pt x="584" y="14119"/>
                </a:cubicBezTo>
                <a:cubicBezTo>
                  <a:pt x="729" y="14507"/>
                  <a:pt x="1308" y="15034"/>
                  <a:pt x="1801" y="15034"/>
                </a:cubicBezTo>
                <a:cubicBezTo>
                  <a:pt x="1956" y="15034"/>
                  <a:pt x="2102" y="14982"/>
                  <a:pt x="2223" y="14858"/>
                </a:cubicBezTo>
                <a:cubicBezTo>
                  <a:pt x="2268" y="14909"/>
                  <a:pt x="2312" y="14962"/>
                  <a:pt x="2356" y="15014"/>
                </a:cubicBezTo>
                <a:cubicBezTo>
                  <a:pt x="2438" y="15113"/>
                  <a:pt x="2518" y="15213"/>
                  <a:pt x="2604" y="15308"/>
                </a:cubicBezTo>
                <a:cubicBezTo>
                  <a:pt x="2691" y="15404"/>
                  <a:pt x="2787" y="15493"/>
                  <a:pt x="2871" y="15591"/>
                </a:cubicBezTo>
                <a:cubicBezTo>
                  <a:pt x="2951" y="15688"/>
                  <a:pt x="3025" y="15792"/>
                  <a:pt x="3097" y="15894"/>
                </a:cubicBezTo>
                <a:cubicBezTo>
                  <a:pt x="3172" y="15999"/>
                  <a:pt x="3244" y="16105"/>
                  <a:pt x="3315" y="16211"/>
                </a:cubicBezTo>
                <a:cubicBezTo>
                  <a:pt x="3545" y="17163"/>
                  <a:pt x="3825" y="18102"/>
                  <a:pt x="4156" y="19024"/>
                </a:cubicBezTo>
                <a:cubicBezTo>
                  <a:pt x="4208" y="19167"/>
                  <a:pt x="4261" y="19310"/>
                  <a:pt x="4315" y="19452"/>
                </a:cubicBezTo>
                <a:cubicBezTo>
                  <a:pt x="4338" y="19511"/>
                  <a:pt x="4388" y="19553"/>
                  <a:pt x="4448" y="19553"/>
                </a:cubicBezTo>
                <a:cubicBezTo>
                  <a:pt x="4460" y="19553"/>
                  <a:pt x="4472" y="19552"/>
                  <a:pt x="4485" y="19548"/>
                </a:cubicBezTo>
                <a:cubicBezTo>
                  <a:pt x="4554" y="19530"/>
                  <a:pt x="4606" y="19450"/>
                  <a:pt x="4582" y="19379"/>
                </a:cubicBezTo>
                <a:cubicBezTo>
                  <a:pt x="4188" y="18241"/>
                  <a:pt x="3826" y="17093"/>
                  <a:pt x="3550" y="15920"/>
                </a:cubicBezTo>
                <a:cubicBezTo>
                  <a:pt x="3511" y="15751"/>
                  <a:pt x="3474" y="15582"/>
                  <a:pt x="3438" y="15412"/>
                </a:cubicBezTo>
                <a:cubicBezTo>
                  <a:pt x="3483" y="15208"/>
                  <a:pt x="3533" y="15005"/>
                  <a:pt x="3589" y="14804"/>
                </a:cubicBezTo>
                <a:cubicBezTo>
                  <a:pt x="3624" y="14681"/>
                  <a:pt x="3660" y="14558"/>
                  <a:pt x="3700" y="14437"/>
                </a:cubicBezTo>
                <a:cubicBezTo>
                  <a:pt x="3739" y="14316"/>
                  <a:pt x="3791" y="14203"/>
                  <a:pt x="3846" y="14088"/>
                </a:cubicBezTo>
                <a:cubicBezTo>
                  <a:pt x="3941" y="13884"/>
                  <a:pt x="4016" y="13657"/>
                  <a:pt x="4100" y="13438"/>
                </a:cubicBezTo>
                <a:cubicBezTo>
                  <a:pt x="4186" y="13481"/>
                  <a:pt x="4272" y="13500"/>
                  <a:pt x="4356" y="13500"/>
                </a:cubicBezTo>
                <a:cubicBezTo>
                  <a:pt x="4909" y="13500"/>
                  <a:pt x="5392" y="12671"/>
                  <a:pt x="5401" y="12199"/>
                </a:cubicBezTo>
                <a:cubicBezTo>
                  <a:pt x="5410" y="11808"/>
                  <a:pt x="5162" y="11352"/>
                  <a:pt x="4777" y="11352"/>
                </a:cubicBezTo>
                <a:cubicBezTo>
                  <a:pt x="4768" y="11352"/>
                  <a:pt x="4760" y="11353"/>
                  <a:pt x="4752" y="11353"/>
                </a:cubicBezTo>
                <a:cubicBezTo>
                  <a:pt x="4131" y="11385"/>
                  <a:pt x="3478" y="12824"/>
                  <a:pt x="3921" y="13309"/>
                </a:cubicBezTo>
                <a:cubicBezTo>
                  <a:pt x="3886" y="13385"/>
                  <a:pt x="3852" y="13462"/>
                  <a:pt x="3819" y="13539"/>
                </a:cubicBezTo>
                <a:cubicBezTo>
                  <a:pt x="3766" y="13661"/>
                  <a:pt x="3715" y="13784"/>
                  <a:pt x="3676" y="13912"/>
                </a:cubicBezTo>
                <a:cubicBezTo>
                  <a:pt x="3639" y="14036"/>
                  <a:pt x="3619" y="14165"/>
                  <a:pt x="3586" y="14290"/>
                </a:cubicBezTo>
                <a:cubicBezTo>
                  <a:pt x="3553" y="14416"/>
                  <a:pt x="3514" y="14541"/>
                  <a:pt x="3481" y="14666"/>
                </a:cubicBezTo>
                <a:cubicBezTo>
                  <a:pt x="3442" y="14812"/>
                  <a:pt x="3406" y="14958"/>
                  <a:pt x="3374" y="15105"/>
                </a:cubicBezTo>
                <a:cubicBezTo>
                  <a:pt x="3257" y="14523"/>
                  <a:pt x="3161" y="13936"/>
                  <a:pt x="3088" y="13346"/>
                </a:cubicBezTo>
                <a:cubicBezTo>
                  <a:pt x="3089" y="13335"/>
                  <a:pt x="3088" y="13325"/>
                  <a:pt x="3083" y="13313"/>
                </a:cubicBezTo>
                <a:cubicBezTo>
                  <a:pt x="3044" y="13000"/>
                  <a:pt x="3012" y="12685"/>
                  <a:pt x="2986" y="12370"/>
                </a:cubicBezTo>
                <a:cubicBezTo>
                  <a:pt x="2977" y="12259"/>
                  <a:pt x="2970" y="12148"/>
                  <a:pt x="2962" y="12037"/>
                </a:cubicBezTo>
                <a:cubicBezTo>
                  <a:pt x="3068" y="11814"/>
                  <a:pt x="3180" y="11593"/>
                  <a:pt x="3301" y="11378"/>
                </a:cubicBezTo>
                <a:cubicBezTo>
                  <a:pt x="3364" y="11265"/>
                  <a:pt x="3428" y="11153"/>
                  <a:pt x="3495" y="11042"/>
                </a:cubicBezTo>
                <a:cubicBezTo>
                  <a:pt x="3562" y="10935"/>
                  <a:pt x="3639" y="10838"/>
                  <a:pt x="3717" y="10740"/>
                </a:cubicBezTo>
                <a:cubicBezTo>
                  <a:pt x="3861" y="10559"/>
                  <a:pt x="3984" y="10359"/>
                  <a:pt x="4115" y="10168"/>
                </a:cubicBezTo>
                <a:cubicBezTo>
                  <a:pt x="4229" y="10263"/>
                  <a:pt x="4356" y="10304"/>
                  <a:pt x="4486" y="10304"/>
                </a:cubicBezTo>
                <a:cubicBezTo>
                  <a:pt x="4994" y="10304"/>
                  <a:pt x="5560" y="9685"/>
                  <a:pt x="5670" y="9266"/>
                </a:cubicBezTo>
                <a:cubicBezTo>
                  <a:pt x="5771" y="8880"/>
                  <a:pt x="5627" y="8365"/>
                  <a:pt x="5234" y="8293"/>
                </a:cubicBezTo>
                <a:cubicBezTo>
                  <a:pt x="5208" y="8288"/>
                  <a:pt x="5181" y="8285"/>
                  <a:pt x="5153" y="8285"/>
                </a:cubicBezTo>
                <a:cubicBezTo>
                  <a:pt x="4542" y="8285"/>
                  <a:pt x="3667" y="9453"/>
                  <a:pt x="3971" y="10001"/>
                </a:cubicBezTo>
                <a:cubicBezTo>
                  <a:pt x="3918" y="10070"/>
                  <a:pt x="3865" y="10139"/>
                  <a:pt x="3812" y="10208"/>
                </a:cubicBezTo>
                <a:cubicBezTo>
                  <a:pt x="3736" y="10311"/>
                  <a:pt x="3660" y="10416"/>
                  <a:pt x="3594" y="10528"/>
                </a:cubicBezTo>
                <a:cubicBezTo>
                  <a:pt x="3529" y="10642"/>
                  <a:pt x="3478" y="10764"/>
                  <a:pt x="3416" y="10880"/>
                </a:cubicBezTo>
                <a:cubicBezTo>
                  <a:pt x="3355" y="10994"/>
                  <a:pt x="3288" y="11105"/>
                  <a:pt x="3227" y="11219"/>
                </a:cubicBezTo>
                <a:cubicBezTo>
                  <a:pt x="3128" y="11402"/>
                  <a:pt x="3034" y="11588"/>
                  <a:pt x="2947" y="11777"/>
                </a:cubicBezTo>
                <a:cubicBezTo>
                  <a:pt x="2897" y="10840"/>
                  <a:pt x="2910" y="9898"/>
                  <a:pt x="2993" y="8963"/>
                </a:cubicBezTo>
                <a:cubicBezTo>
                  <a:pt x="3112" y="8801"/>
                  <a:pt x="3235" y="8640"/>
                  <a:pt x="3364" y="8485"/>
                </a:cubicBezTo>
                <a:cubicBezTo>
                  <a:pt x="3446" y="8386"/>
                  <a:pt x="3529" y="8288"/>
                  <a:pt x="3614" y="8193"/>
                </a:cubicBezTo>
                <a:cubicBezTo>
                  <a:pt x="3701" y="8097"/>
                  <a:pt x="3798" y="8014"/>
                  <a:pt x="3894" y="7930"/>
                </a:cubicBezTo>
                <a:cubicBezTo>
                  <a:pt x="4067" y="7778"/>
                  <a:pt x="4221" y="7607"/>
                  <a:pt x="4382" y="7445"/>
                </a:cubicBezTo>
                <a:cubicBezTo>
                  <a:pt x="4507" y="7594"/>
                  <a:pt x="4669" y="7656"/>
                  <a:pt x="4845" y="7656"/>
                </a:cubicBezTo>
                <a:cubicBezTo>
                  <a:pt x="5326" y="7656"/>
                  <a:pt x="5905" y="7199"/>
                  <a:pt x="6074" y="6839"/>
                </a:cubicBezTo>
                <a:cubicBezTo>
                  <a:pt x="6243" y="6477"/>
                  <a:pt x="6194" y="5945"/>
                  <a:pt x="5821" y="5803"/>
                </a:cubicBezTo>
                <a:cubicBezTo>
                  <a:pt x="5767" y="5782"/>
                  <a:pt x="5708" y="5772"/>
                  <a:pt x="5645" y="5772"/>
                </a:cubicBezTo>
                <a:cubicBezTo>
                  <a:pt x="5034" y="5772"/>
                  <a:pt x="4083" y="6689"/>
                  <a:pt x="4270" y="7253"/>
                </a:cubicBezTo>
                <a:cubicBezTo>
                  <a:pt x="4106" y="7394"/>
                  <a:pt x="3943" y="7543"/>
                  <a:pt x="3804" y="7707"/>
                </a:cubicBezTo>
                <a:cubicBezTo>
                  <a:pt x="3718" y="7807"/>
                  <a:pt x="3646" y="7917"/>
                  <a:pt x="3564" y="8020"/>
                </a:cubicBezTo>
                <a:cubicBezTo>
                  <a:pt x="3484" y="8121"/>
                  <a:pt x="3399" y="8218"/>
                  <a:pt x="3319" y="8318"/>
                </a:cubicBezTo>
                <a:cubicBezTo>
                  <a:pt x="3215" y="8447"/>
                  <a:pt x="3115" y="8578"/>
                  <a:pt x="3017" y="8713"/>
                </a:cubicBezTo>
                <a:cubicBezTo>
                  <a:pt x="3096" y="7950"/>
                  <a:pt x="3222" y="7193"/>
                  <a:pt x="3399" y="6449"/>
                </a:cubicBezTo>
                <a:cubicBezTo>
                  <a:pt x="3546" y="6265"/>
                  <a:pt x="3697" y="6085"/>
                  <a:pt x="3854" y="5912"/>
                </a:cubicBezTo>
                <a:cubicBezTo>
                  <a:pt x="3941" y="5817"/>
                  <a:pt x="4029" y="5723"/>
                  <a:pt x="4119" y="5631"/>
                </a:cubicBezTo>
                <a:cubicBezTo>
                  <a:pt x="4210" y="5538"/>
                  <a:pt x="4310" y="5459"/>
                  <a:pt x="4411" y="5378"/>
                </a:cubicBezTo>
                <a:cubicBezTo>
                  <a:pt x="4591" y="5235"/>
                  <a:pt x="4753" y="5072"/>
                  <a:pt x="4921" y="4916"/>
                </a:cubicBezTo>
                <a:cubicBezTo>
                  <a:pt x="5045" y="5081"/>
                  <a:pt x="5216" y="5148"/>
                  <a:pt x="5404" y="5148"/>
                </a:cubicBezTo>
                <a:cubicBezTo>
                  <a:pt x="5874" y="5148"/>
                  <a:pt x="6447" y="4731"/>
                  <a:pt x="6627" y="4388"/>
                </a:cubicBezTo>
                <a:cubicBezTo>
                  <a:pt x="6814" y="4034"/>
                  <a:pt x="6794" y="3502"/>
                  <a:pt x="6433" y="3343"/>
                </a:cubicBezTo>
                <a:cubicBezTo>
                  <a:pt x="6372" y="3316"/>
                  <a:pt x="6305" y="3304"/>
                  <a:pt x="6232" y="3304"/>
                </a:cubicBezTo>
                <a:cubicBezTo>
                  <a:pt x="5624" y="3304"/>
                  <a:pt x="4667" y="4156"/>
                  <a:pt x="4820" y="4719"/>
                </a:cubicBezTo>
                <a:cubicBezTo>
                  <a:pt x="4648" y="4853"/>
                  <a:pt x="4478" y="4995"/>
                  <a:pt x="4329" y="5155"/>
                </a:cubicBezTo>
                <a:cubicBezTo>
                  <a:pt x="4240" y="5249"/>
                  <a:pt x="4165" y="5354"/>
                  <a:pt x="4080" y="5452"/>
                </a:cubicBezTo>
                <a:cubicBezTo>
                  <a:pt x="3995" y="5550"/>
                  <a:pt x="3903" y="5645"/>
                  <a:pt x="3817" y="5742"/>
                </a:cubicBezTo>
                <a:cubicBezTo>
                  <a:pt x="3699" y="5877"/>
                  <a:pt x="3584" y="6015"/>
                  <a:pt x="3474" y="6154"/>
                </a:cubicBezTo>
                <a:cubicBezTo>
                  <a:pt x="3520" y="5974"/>
                  <a:pt x="3568" y="5794"/>
                  <a:pt x="3620" y="5615"/>
                </a:cubicBezTo>
                <a:cubicBezTo>
                  <a:pt x="3834" y="4881"/>
                  <a:pt x="4104" y="4166"/>
                  <a:pt x="4423" y="3472"/>
                </a:cubicBezTo>
                <a:cubicBezTo>
                  <a:pt x="4616" y="3304"/>
                  <a:pt x="4813" y="3140"/>
                  <a:pt x="5017" y="2984"/>
                </a:cubicBezTo>
                <a:cubicBezTo>
                  <a:pt x="5119" y="2906"/>
                  <a:pt x="5222" y="2830"/>
                  <a:pt x="5326" y="2757"/>
                </a:cubicBezTo>
                <a:cubicBezTo>
                  <a:pt x="5432" y="2684"/>
                  <a:pt x="5545" y="2624"/>
                  <a:pt x="5658" y="2564"/>
                </a:cubicBezTo>
                <a:cubicBezTo>
                  <a:pt x="5861" y="2457"/>
                  <a:pt x="6051" y="2324"/>
                  <a:pt x="6246" y="2202"/>
                </a:cubicBezTo>
                <a:cubicBezTo>
                  <a:pt x="6370" y="2444"/>
                  <a:pt x="6602" y="2537"/>
                  <a:pt x="6863" y="2537"/>
                </a:cubicBezTo>
                <a:cubicBezTo>
                  <a:pt x="7306" y="2537"/>
                  <a:pt x="7831" y="2268"/>
                  <a:pt x="8042" y="1998"/>
                </a:cubicBezTo>
                <a:cubicBezTo>
                  <a:pt x="8288" y="1683"/>
                  <a:pt x="8357" y="1152"/>
                  <a:pt x="8022" y="927"/>
                </a:cubicBezTo>
                <a:cubicBezTo>
                  <a:pt x="7931" y="866"/>
                  <a:pt x="7813" y="839"/>
                  <a:pt x="7682" y="839"/>
                </a:cubicBezTo>
                <a:cubicBezTo>
                  <a:pt x="7060" y="839"/>
                  <a:pt x="6124" y="1449"/>
                  <a:pt x="6179" y="1990"/>
                </a:cubicBezTo>
                <a:cubicBezTo>
                  <a:pt x="5988" y="2089"/>
                  <a:pt x="5798" y="2197"/>
                  <a:pt x="5626" y="2323"/>
                </a:cubicBezTo>
                <a:cubicBezTo>
                  <a:pt x="5518" y="2403"/>
                  <a:pt x="5422" y="2496"/>
                  <a:pt x="5316" y="2579"/>
                </a:cubicBezTo>
                <a:cubicBezTo>
                  <a:pt x="5214" y="2659"/>
                  <a:pt x="5108" y="2735"/>
                  <a:pt x="5006" y="2816"/>
                </a:cubicBezTo>
                <a:cubicBezTo>
                  <a:pt x="4852" y="2936"/>
                  <a:pt x="4701" y="3062"/>
                  <a:pt x="4555" y="3192"/>
                </a:cubicBezTo>
                <a:cubicBezTo>
                  <a:pt x="4661" y="2971"/>
                  <a:pt x="4772" y="2753"/>
                  <a:pt x="4888" y="2537"/>
                </a:cubicBezTo>
                <a:cubicBezTo>
                  <a:pt x="4955" y="2412"/>
                  <a:pt x="5027" y="2290"/>
                  <a:pt x="5099" y="2169"/>
                </a:cubicBezTo>
                <a:cubicBezTo>
                  <a:pt x="5126" y="2123"/>
                  <a:pt x="5086" y="2082"/>
                  <a:pt x="5046" y="2082"/>
                </a:cubicBezTo>
                <a:cubicBezTo>
                  <a:pt x="5028" y="2082"/>
                  <a:pt x="5010" y="2090"/>
                  <a:pt x="4998" y="2109"/>
                </a:cubicBezTo>
                <a:cubicBezTo>
                  <a:pt x="4654" y="2658"/>
                  <a:pt x="4349" y="3228"/>
                  <a:pt x="4082" y="3814"/>
                </a:cubicBezTo>
                <a:cubicBezTo>
                  <a:pt x="4088" y="3774"/>
                  <a:pt x="4094" y="3735"/>
                  <a:pt x="4101" y="3696"/>
                </a:cubicBezTo>
                <a:cubicBezTo>
                  <a:pt x="4119" y="3567"/>
                  <a:pt x="4135" y="3438"/>
                  <a:pt x="4150" y="3309"/>
                </a:cubicBezTo>
                <a:cubicBezTo>
                  <a:pt x="4164" y="3182"/>
                  <a:pt x="4190" y="3058"/>
                  <a:pt x="4210" y="2932"/>
                </a:cubicBezTo>
                <a:cubicBezTo>
                  <a:pt x="4251" y="2682"/>
                  <a:pt x="4242" y="2424"/>
                  <a:pt x="4231" y="2172"/>
                </a:cubicBezTo>
                <a:cubicBezTo>
                  <a:pt x="4826" y="1894"/>
                  <a:pt x="4778" y="317"/>
                  <a:pt x="4218" y="48"/>
                </a:cubicBezTo>
                <a:cubicBezTo>
                  <a:pt x="4150" y="15"/>
                  <a:pt x="4080" y="1"/>
                  <a:pt x="40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2"/>
          <p:cNvSpPr/>
          <p:nvPr/>
        </p:nvSpPr>
        <p:spPr>
          <a:xfrm flipH="1">
            <a:off x="0" y="6095985"/>
            <a:ext cx="2283261" cy="835844"/>
          </a:xfrm>
          <a:custGeom>
            <a:avLst/>
            <a:gdLst/>
            <a:ahLst/>
            <a:cxnLst/>
            <a:rect l="l" t="t" r="r" b="b"/>
            <a:pathLst>
              <a:path w="35938" h="13156" fill="none" extrusionOk="0">
                <a:moveTo>
                  <a:pt x="35937" y="4597"/>
                </a:moveTo>
                <a:cubicBezTo>
                  <a:pt x="30113" y="476"/>
                  <a:pt x="20920" y="3061"/>
                  <a:pt x="21871" y="8108"/>
                </a:cubicBezTo>
                <a:cubicBezTo>
                  <a:pt x="22823" y="13156"/>
                  <a:pt x="29796" y="3487"/>
                  <a:pt x="22823" y="1744"/>
                </a:cubicBezTo>
                <a:cubicBezTo>
                  <a:pt x="15849" y="0"/>
                  <a:pt x="11094" y="11887"/>
                  <a:pt x="5547" y="7450"/>
                </a:cubicBezTo>
                <a:cubicBezTo>
                  <a:pt x="0" y="3012"/>
                  <a:pt x="6815" y="793"/>
                  <a:pt x="6815" y="793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031765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2CA-C05F-4935-B5D7-079DEC42EC00}" type="datetimeFigureOut">
              <a:rPr lang="id-ID" smtClean="0"/>
              <a:t>20/10/2022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7668-EA68-44DD-8B8F-1400D7D521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0305652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69255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43881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58590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60667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19556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02989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49952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39386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56732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1273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2CA-C05F-4935-B5D7-079DEC42EC00}" type="datetimeFigureOut">
              <a:rPr lang="id-ID" smtClean="0"/>
              <a:t>20/10/2022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7668-EA68-44DD-8B8F-1400D7D521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6540273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49431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0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0" y="3602160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23" indent="0" algn="ctr">
              <a:buNone/>
              <a:defRPr sz="1991"/>
            </a:lvl2pPr>
            <a:lvl3pPr marL="910847" indent="0" algn="ctr">
              <a:buNone/>
              <a:defRPr sz="1791"/>
            </a:lvl3pPr>
            <a:lvl4pPr marL="1366270" indent="0" algn="ctr">
              <a:buNone/>
              <a:defRPr sz="1592"/>
            </a:lvl4pPr>
            <a:lvl5pPr marL="1821233" indent="0" algn="ctr">
              <a:buNone/>
              <a:defRPr sz="1592"/>
            </a:lvl5pPr>
            <a:lvl6pPr marL="2276656" indent="0" algn="ctr">
              <a:buNone/>
              <a:defRPr sz="1592"/>
            </a:lvl6pPr>
            <a:lvl7pPr marL="2732080" indent="0" algn="ctr">
              <a:buNone/>
              <a:defRPr sz="1592"/>
            </a:lvl7pPr>
            <a:lvl8pPr marL="3187503" indent="0" algn="ctr">
              <a:buNone/>
              <a:defRPr sz="1592"/>
            </a:lvl8pPr>
            <a:lvl9pPr marL="3642926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389752907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7"/>
            <a:ext cx="5980067" cy="8272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29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42258285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2"/>
          </a:xfrm>
          <a:prstGeom prst="rect">
            <a:avLst/>
          </a:prstGeom>
        </p:spPr>
        <p:txBody>
          <a:bodyPr anchor="b"/>
          <a:lstStyle>
            <a:lvl1pPr>
              <a:defRPr sz="59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8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23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2pPr>
            <a:lvl3pPr marL="91084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70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233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56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80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503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926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07230272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7"/>
            <a:ext cx="5980067" cy="8272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8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78208117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7"/>
            <a:ext cx="10515799" cy="132560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8" y="1778498"/>
            <a:ext cx="4873665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89"/>
            </a:lvl1pPr>
            <a:lvl2pPr marL="455423" indent="0">
              <a:buNone/>
              <a:defRPr sz="2392"/>
            </a:lvl2pPr>
            <a:lvl3pPr marL="910847" indent="0">
              <a:buNone/>
              <a:defRPr sz="1991"/>
            </a:lvl3pPr>
            <a:lvl4pPr marL="1366270" indent="0">
              <a:buNone/>
              <a:defRPr sz="1791"/>
            </a:lvl4pPr>
            <a:lvl5pPr marL="1821233" indent="0">
              <a:buNone/>
              <a:defRPr sz="1791"/>
            </a:lvl5pPr>
            <a:lvl6pPr marL="2276656" indent="0">
              <a:buNone/>
              <a:defRPr sz="1791"/>
            </a:lvl6pPr>
            <a:lvl7pPr marL="2732080" indent="0">
              <a:buNone/>
              <a:defRPr sz="1791"/>
            </a:lvl7pPr>
            <a:lvl8pPr marL="3187503" indent="0">
              <a:buNone/>
              <a:defRPr sz="1791"/>
            </a:lvl8pPr>
            <a:lvl9pPr marL="3642926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8" y="2665469"/>
            <a:ext cx="4873665" cy="35244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7" y="1778498"/>
            <a:ext cx="4897668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89"/>
            </a:lvl1pPr>
            <a:lvl2pPr marL="455423" indent="0">
              <a:buNone/>
              <a:defRPr sz="2392"/>
            </a:lvl2pPr>
            <a:lvl3pPr marL="910847" indent="0">
              <a:buNone/>
              <a:defRPr sz="1991"/>
            </a:lvl3pPr>
            <a:lvl4pPr marL="1366270" indent="0">
              <a:buNone/>
              <a:defRPr sz="1791"/>
            </a:lvl4pPr>
            <a:lvl5pPr marL="1821233" indent="0">
              <a:buNone/>
              <a:defRPr sz="1791"/>
            </a:lvl5pPr>
            <a:lvl6pPr marL="2276656" indent="0">
              <a:buNone/>
              <a:defRPr sz="1791"/>
            </a:lvl6pPr>
            <a:lvl7pPr marL="2732080" indent="0">
              <a:buNone/>
              <a:defRPr sz="1791"/>
            </a:lvl7pPr>
            <a:lvl8pPr marL="3187503" indent="0">
              <a:buNone/>
              <a:defRPr sz="1791"/>
            </a:lvl8pPr>
            <a:lvl9pPr marL="3642926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7" y="2665469"/>
            <a:ext cx="4897668" cy="35244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5037312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7"/>
            <a:ext cx="5980067" cy="8272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68750769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488716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9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89"/>
            </a:lvl2pPr>
            <a:lvl3pPr>
              <a:defRPr sz="2392"/>
            </a:lvl3pPr>
            <a:lvl4pPr>
              <a:defRPr sz="1991"/>
            </a:lvl4pPr>
            <a:lvl5pPr>
              <a:defRPr sz="1991"/>
            </a:lvl5pPr>
            <a:lvl6pPr>
              <a:defRPr sz="1991"/>
            </a:lvl6pPr>
            <a:lvl7pPr>
              <a:defRPr sz="1991"/>
            </a:lvl7pPr>
            <a:lvl8pPr>
              <a:defRPr sz="1991"/>
            </a:lvl8pPr>
            <a:lvl9pPr>
              <a:defRPr sz="199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70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23" indent="0">
              <a:buNone/>
              <a:defRPr sz="1393"/>
            </a:lvl2pPr>
            <a:lvl3pPr marL="910847" indent="0">
              <a:buNone/>
              <a:defRPr sz="1195"/>
            </a:lvl3pPr>
            <a:lvl4pPr marL="1366270" indent="0">
              <a:buNone/>
              <a:defRPr sz="995"/>
            </a:lvl4pPr>
            <a:lvl5pPr marL="1821233" indent="0">
              <a:buNone/>
              <a:defRPr sz="995"/>
            </a:lvl5pPr>
            <a:lvl6pPr marL="2276656" indent="0">
              <a:buNone/>
              <a:defRPr sz="995"/>
            </a:lvl6pPr>
            <a:lvl7pPr marL="2732080" indent="0">
              <a:buNone/>
              <a:defRPr sz="995"/>
            </a:lvl7pPr>
            <a:lvl8pPr marL="3187503" indent="0">
              <a:buNone/>
              <a:defRPr sz="995"/>
            </a:lvl8pPr>
            <a:lvl9pPr marL="3642926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39095232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7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23" indent="0">
              <a:buNone/>
              <a:defRPr sz="2789"/>
            </a:lvl2pPr>
            <a:lvl3pPr marL="910847" indent="0">
              <a:buNone/>
              <a:defRPr sz="2392"/>
            </a:lvl3pPr>
            <a:lvl4pPr marL="1366270" indent="0">
              <a:buNone/>
              <a:defRPr sz="1991"/>
            </a:lvl4pPr>
            <a:lvl5pPr marL="1821233" indent="0">
              <a:buNone/>
              <a:defRPr sz="1991"/>
            </a:lvl5pPr>
            <a:lvl6pPr marL="2276656" indent="0">
              <a:buNone/>
              <a:defRPr sz="1991"/>
            </a:lvl6pPr>
            <a:lvl7pPr marL="2732080" indent="0">
              <a:buNone/>
              <a:defRPr sz="1991"/>
            </a:lvl7pPr>
            <a:lvl8pPr marL="3187503" indent="0">
              <a:buNone/>
              <a:defRPr sz="1991"/>
            </a:lvl8pPr>
            <a:lvl9pPr marL="3642926" indent="0">
              <a:buNone/>
              <a:defRPr sz="1991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70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1"/>
            </a:lvl1pPr>
            <a:lvl2pPr marL="455423" indent="0">
              <a:buNone/>
              <a:defRPr sz="1791"/>
            </a:lvl2pPr>
            <a:lvl3pPr marL="910847" indent="0">
              <a:buNone/>
              <a:defRPr sz="1592"/>
            </a:lvl3pPr>
            <a:lvl4pPr marL="1366270" indent="0">
              <a:buNone/>
              <a:defRPr sz="1393"/>
            </a:lvl4pPr>
            <a:lvl5pPr marL="1821233" indent="0">
              <a:buNone/>
              <a:defRPr sz="1393"/>
            </a:lvl5pPr>
            <a:lvl6pPr marL="2276656" indent="0">
              <a:buNone/>
              <a:defRPr sz="1393"/>
            </a:lvl6pPr>
            <a:lvl7pPr marL="2732080" indent="0">
              <a:buNone/>
              <a:defRPr sz="1393"/>
            </a:lvl7pPr>
            <a:lvl8pPr marL="3187503" indent="0">
              <a:buNone/>
              <a:defRPr sz="1393"/>
            </a:lvl8pPr>
            <a:lvl9pPr marL="3642926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3111543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2CA-C05F-4935-B5D7-079DEC42EC00}" type="datetimeFigureOut">
              <a:rPr lang="id-ID" smtClean="0"/>
              <a:t>20/10/2022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7668-EA68-44DD-8B8F-1400D7D521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4613292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7"/>
            <a:ext cx="5980067" cy="8272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7" y="1158129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67404917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6" y="365137"/>
            <a:ext cx="2628949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7" y="365137"/>
            <a:ext cx="7734447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68525213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8" y="1825686"/>
            <a:ext cx="5181697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8" y="4076836"/>
            <a:ext cx="5181697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64627788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lIns="150016" tIns="75008" rIns="150016" bIns="7500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lIns="150016" tIns="75008" rIns="150016" bIns="75008"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  <a:ln/>
        </p:spPr>
        <p:txBody>
          <a:bodyPr lIns="150016" tIns="75008" rIns="150016" bIns="7500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3860800" cy="476251"/>
          </a:xfrm>
          <a:prstGeom prst="rect">
            <a:avLst/>
          </a:prstGeom>
          <a:ln/>
        </p:spPr>
        <p:txBody>
          <a:bodyPr lIns="150016" tIns="75008" rIns="150016" bIns="7500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  <a:ln/>
        </p:spPr>
        <p:txBody>
          <a:bodyPr lIns="150016" tIns="75008" rIns="150016" bIns="75008"/>
          <a:lstStyle>
            <a:lvl1pPr>
              <a:defRPr/>
            </a:lvl1pPr>
          </a:lstStyle>
          <a:p>
            <a:pPr>
              <a:defRPr/>
            </a:pPr>
            <a:fld id="{154CD041-6713-43EC-A3F1-083448839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31110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204735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116588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459483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822555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131" indent="0">
              <a:buNone/>
              <a:defRPr sz="1800"/>
            </a:lvl7pPr>
            <a:lvl8pPr marL="3200320" indent="0">
              <a:buNone/>
              <a:defRPr sz="1800"/>
            </a:lvl8pPr>
            <a:lvl9pPr marL="3657509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131" indent="0">
              <a:buNone/>
              <a:defRPr sz="1800"/>
            </a:lvl7pPr>
            <a:lvl8pPr marL="3200320" indent="0">
              <a:buNone/>
              <a:defRPr sz="1800"/>
            </a:lvl8pPr>
            <a:lvl9pPr marL="3657509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425386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23769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2CA-C05F-4935-B5D7-079DEC42EC00}" type="datetimeFigureOut">
              <a:rPr lang="id-ID" smtClean="0"/>
              <a:t>20/10/2022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7668-EA68-44DD-8B8F-1400D7D521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4921171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146571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648506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067740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6"/>
            <a:ext cx="10515600" cy="58118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03706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2CA-C05F-4935-B5D7-079DEC42EC00}" type="datetimeFigureOut">
              <a:rPr lang="id-ID" smtClean="0"/>
              <a:t>20/10/2022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7668-EA68-44DD-8B8F-1400D7D521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142237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2CA-C05F-4935-B5D7-079DEC42EC00}" type="datetimeFigureOut">
              <a:rPr lang="id-ID" smtClean="0"/>
              <a:t>20/10/2022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7668-EA68-44DD-8B8F-1400D7D521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267644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4A2CA-C05F-4935-B5D7-079DEC42EC00}" type="datetimeFigureOut">
              <a:rPr lang="id-ID" smtClean="0"/>
              <a:t>20/10/2022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57668-EA68-44DD-8B8F-1400D7D521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394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32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80900" y="593367"/>
            <a:ext cx="983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alistoga"/>
              <a:buNone/>
              <a:defRPr sz="2800">
                <a:solidFill>
                  <a:schemeClr val="lt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0900" y="1536633"/>
            <a:ext cx="983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  <a:defRPr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  <a:defRPr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■"/>
              <a:defRPr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  <a:defRPr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  <a:defRPr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■"/>
              <a:defRPr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  <a:defRPr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  <a:defRPr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■"/>
              <a:defRPr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75346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2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55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4127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ransition spd="slow">
    <p:push dir="u"/>
  </p:transition>
  <p:hf sldNum="0" hdr="0"/>
  <p:txStyles>
    <p:titleStyle>
      <a:lvl1pPr marL="0" lvl="0" indent="0" algn="ctr" defTabSz="108593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10" lvl="0" indent="-406710" algn="l" defTabSz="108593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4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54" lvl="1" indent="-340074" algn="l" defTabSz="108593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78" lvl="2" indent="-271140" algn="l" defTabSz="108593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78" lvl="3" indent="-272059" algn="l" defTabSz="108593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58" lvl="4" indent="-271140" algn="l" defTabSz="108593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55" lvl="5" indent="-165441" algn="l" defTabSz="108593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737" lvl="6" indent="-165441" algn="l" defTabSz="108593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619" lvl="7" indent="-165441" algn="l" defTabSz="108593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502" lvl="8" indent="-165441" algn="l" defTabSz="108593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6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82" lvl="1" indent="0" algn="l" defTabSz="66176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65" lvl="2" indent="0" algn="l" defTabSz="66176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47" lvl="3" indent="0" algn="l" defTabSz="66176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31" lvl="4" indent="0" algn="l" defTabSz="66176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413" lvl="5" indent="0" algn="l" defTabSz="66176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96" lvl="6" indent="0" algn="l" defTabSz="66176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78" lvl="7" indent="0" algn="l" defTabSz="66176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60" lvl="8" indent="0" algn="l" defTabSz="66176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92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</p:sldLayoutIdLst>
  <p:transition spd="slow">
    <p:push dir="u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microsoft.com/office/2007/relationships/hdphoto" Target="../media/hdphoto2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microsoft.com/office/2007/relationships/hdphoto" Target="../media/hdphoto2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42.png"/><Relationship Id="rId5" Type="http://schemas.microsoft.com/office/2007/relationships/media" Target="../media/media3.mp3"/><Relationship Id="rId10" Type="http://schemas.openxmlformats.org/officeDocument/2006/relationships/image" Target="../media/image4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4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41.png"/><Relationship Id="rId5" Type="http://schemas.microsoft.com/office/2007/relationships/media" Target="../media/media3.mp3"/><Relationship Id="rId10" Type="http://schemas.openxmlformats.org/officeDocument/2006/relationships/notesSlide" Target="../notesSlides/notesSlide16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4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41.png"/><Relationship Id="rId5" Type="http://schemas.microsoft.com/office/2007/relationships/media" Target="../media/media3.mp3"/><Relationship Id="rId10" Type="http://schemas.openxmlformats.org/officeDocument/2006/relationships/notesSlide" Target="../notesSlides/notesSlide17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4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41.png"/><Relationship Id="rId5" Type="http://schemas.microsoft.com/office/2007/relationships/media" Target="../media/media3.mp3"/><Relationship Id="rId10" Type="http://schemas.openxmlformats.org/officeDocument/2006/relationships/notesSlide" Target="../notesSlides/notesSlide18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42.png"/><Relationship Id="rId5" Type="http://schemas.microsoft.com/office/2007/relationships/media" Target="../media/media3.mp3"/><Relationship Id="rId10" Type="http://schemas.openxmlformats.org/officeDocument/2006/relationships/image" Target="../media/image4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4.emf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4.emf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4.emf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-1" y="5600778"/>
            <a:ext cx="12192000" cy="1226127"/>
          </a:xfrm>
          <a:custGeom>
            <a:avLst/>
            <a:gdLst>
              <a:gd name="connsiteX0" fmla="*/ 6523760 w 12192000"/>
              <a:gd name="connsiteY0" fmla="*/ 0 h 1704109"/>
              <a:gd name="connsiteX1" fmla="*/ 11962566 w 12192000"/>
              <a:gd name="connsiteY1" fmla="*/ 515523 h 1704109"/>
              <a:gd name="connsiteX2" fmla="*/ 12192000 w 12192000"/>
              <a:gd name="connsiteY2" fmla="*/ 566151 h 1704109"/>
              <a:gd name="connsiteX3" fmla="*/ 12192000 w 12192000"/>
              <a:gd name="connsiteY3" fmla="*/ 1704109 h 1704109"/>
              <a:gd name="connsiteX4" fmla="*/ 0 w 12192000"/>
              <a:gd name="connsiteY4" fmla="*/ 1704109 h 1704109"/>
              <a:gd name="connsiteX5" fmla="*/ 0 w 12192000"/>
              <a:gd name="connsiteY5" fmla="*/ 779632 h 1704109"/>
              <a:gd name="connsiteX6" fmla="*/ 336089 w 12192000"/>
              <a:gd name="connsiteY6" fmla="*/ 689293 h 1704109"/>
              <a:gd name="connsiteX7" fmla="*/ 6523760 w 12192000"/>
              <a:gd name="connsiteY7" fmla="*/ 0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704109">
                <a:moveTo>
                  <a:pt x="6523760" y="0"/>
                </a:moveTo>
                <a:cubicBezTo>
                  <a:pt x="8538417" y="0"/>
                  <a:pt x="10410028" y="190049"/>
                  <a:pt x="11962566" y="515523"/>
                </a:cubicBezTo>
                <a:lnTo>
                  <a:pt x="12192000" y="566151"/>
                </a:lnTo>
                <a:lnTo>
                  <a:pt x="12192000" y="1704109"/>
                </a:lnTo>
                <a:lnTo>
                  <a:pt x="0" y="1704109"/>
                </a:lnTo>
                <a:lnTo>
                  <a:pt x="0" y="779632"/>
                </a:lnTo>
                <a:lnTo>
                  <a:pt x="336089" y="689293"/>
                </a:lnTo>
                <a:cubicBezTo>
                  <a:pt x="2017595" y="258677"/>
                  <a:pt x="4173327" y="0"/>
                  <a:pt x="6523760" y="0"/>
                </a:cubicBezTo>
                <a:close/>
              </a:path>
            </a:pathLst>
          </a:custGeom>
          <a:solidFill>
            <a:srgbClr val="FEDF9F"/>
          </a:solidFill>
          <a:ln>
            <a:noFill/>
          </a:ln>
          <a:effectLst>
            <a:outerShdw blurRad="279400" dist="38100" dir="16200000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1" y="-5947"/>
            <a:ext cx="3414841" cy="4031673"/>
            <a:chOff x="19049" y="-5947"/>
            <a:chExt cx="3414841" cy="403167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6" r="46061" b="50000"/>
            <a:stretch/>
          </p:blipFill>
          <p:spPr>
            <a:xfrm>
              <a:off x="19049" y="-5947"/>
              <a:ext cx="3414841" cy="3429000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1251800" y="2820380"/>
              <a:ext cx="1101436" cy="1205346"/>
            </a:xfrm>
            <a:prstGeom prst="ellipse">
              <a:avLst/>
            </a:prstGeom>
            <a:solidFill>
              <a:srgbClr val="FEF0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flipH="1">
            <a:off x="8492836" y="0"/>
            <a:ext cx="3699164" cy="4031673"/>
            <a:chOff x="0" y="0"/>
            <a:chExt cx="3699164" cy="403167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061" b="50000"/>
            <a:stretch/>
          </p:blipFill>
          <p:spPr>
            <a:xfrm>
              <a:off x="0" y="0"/>
              <a:ext cx="3699164" cy="3429000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1517073" y="2826327"/>
              <a:ext cx="1101436" cy="1205346"/>
            </a:xfrm>
            <a:prstGeom prst="ellipse">
              <a:avLst/>
            </a:prstGeom>
            <a:solidFill>
              <a:srgbClr val="FEF0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0" t="71765" r="34771" b="10588"/>
          <a:stretch/>
        </p:blipFill>
        <p:spPr>
          <a:xfrm rot="17948551">
            <a:off x="10706393" y="1187700"/>
            <a:ext cx="590041" cy="4425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7059" r="56732" b="68627"/>
          <a:stretch/>
        </p:blipFill>
        <p:spPr>
          <a:xfrm>
            <a:off x="11120709" y="401166"/>
            <a:ext cx="793150" cy="54038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0" t="71765" r="34771" b="10588"/>
          <a:stretch/>
        </p:blipFill>
        <p:spPr>
          <a:xfrm rot="17603512">
            <a:off x="9604573" y="330022"/>
            <a:ext cx="463834" cy="34787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7059" r="56732" b="68627"/>
          <a:stretch/>
        </p:blipFill>
        <p:spPr>
          <a:xfrm rot="19400430">
            <a:off x="10076682" y="1140729"/>
            <a:ext cx="498643" cy="33973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0" t="71765" r="34771" b="10588"/>
          <a:stretch/>
        </p:blipFill>
        <p:spPr>
          <a:xfrm rot="20140976">
            <a:off x="10530669" y="211056"/>
            <a:ext cx="462978" cy="34723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0" t="71765" r="34771" b="10588"/>
          <a:stretch/>
        </p:blipFill>
        <p:spPr>
          <a:xfrm rot="17948551">
            <a:off x="1225481" y="1337868"/>
            <a:ext cx="590041" cy="44253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7059" r="56732" b="68627"/>
          <a:stretch/>
        </p:blipFill>
        <p:spPr>
          <a:xfrm>
            <a:off x="1639797" y="551334"/>
            <a:ext cx="793150" cy="54038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0" t="71765" r="34771" b="10588"/>
          <a:stretch/>
        </p:blipFill>
        <p:spPr>
          <a:xfrm rot="17603512">
            <a:off x="123661" y="480190"/>
            <a:ext cx="463834" cy="34787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7059" r="56732" b="68627"/>
          <a:stretch/>
        </p:blipFill>
        <p:spPr>
          <a:xfrm rot="19400430">
            <a:off x="595770" y="1290897"/>
            <a:ext cx="498643" cy="33973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0" t="71765" r="34771" b="10588"/>
          <a:stretch/>
        </p:blipFill>
        <p:spPr>
          <a:xfrm rot="20140976">
            <a:off x="1049757" y="361224"/>
            <a:ext cx="462978" cy="347234"/>
          </a:xfrm>
          <a:prstGeom prst="rect">
            <a:avLst/>
          </a:prstGeom>
        </p:spPr>
      </p:pic>
      <p:sp>
        <p:nvSpPr>
          <p:cNvPr id="54" name="Google Shape;1090;p49">
            <a:extLst>
              <a:ext uri="{FF2B5EF4-FFF2-40B4-BE49-F238E27FC236}">
                <a16:creationId xmlns="" xmlns:a16="http://schemas.microsoft.com/office/drawing/2014/main" id="{20AFC7AE-D6CC-4AE1-B85E-4185579BF126}"/>
              </a:ext>
            </a:extLst>
          </p:cNvPr>
          <p:cNvSpPr txBox="1">
            <a:spLocks noGrp="1"/>
          </p:cNvSpPr>
          <p:nvPr/>
        </p:nvSpPr>
        <p:spPr>
          <a:xfrm>
            <a:off x="5134557" y="2815487"/>
            <a:ext cx="4555249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40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buClr>
                <a:prstClr val="white"/>
              </a:buClr>
            </a:pPr>
            <a:endParaRPr lang="en-US" sz="4500" smtClean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prstClr val="white"/>
              </a:buClr>
            </a:pPr>
            <a:endParaRPr sz="45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1090;p49">
            <a:extLst>
              <a:ext uri="{FF2B5EF4-FFF2-40B4-BE49-F238E27FC236}">
                <a16:creationId xmlns="" xmlns:a16="http://schemas.microsoft.com/office/drawing/2014/main" id="{9B54CA4B-277E-492A-A037-2B3B4F43340D}"/>
              </a:ext>
            </a:extLst>
          </p:cNvPr>
          <p:cNvSpPr txBox="1">
            <a:spLocks noGrp="1"/>
          </p:cNvSpPr>
          <p:nvPr/>
        </p:nvSpPr>
        <p:spPr>
          <a:xfrm>
            <a:off x="4391102" y="3423053"/>
            <a:ext cx="5890007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40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2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="" xmlns:a16="http://schemas.microsoft.com/office/drawing/2014/main" id="{5D19C0AE-CCF3-4477-B547-FC04F896C4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419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3665" y="2594873"/>
            <a:ext cx="11308219" cy="234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2000"/>
              </a:lnSpc>
              <a:buClr>
                <a:srgbClr val="000000"/>
              </a:buClr>
            </a:pPr>
            <a:r>
              <a:rPr lang="en-US" sz="6000" b="1" kern="0" dirty="0">
                <a:solidFill>
                  <a:schemeClr val="accent4">
                    <a:lumMod val="50000"/>
                  </a:schemeClr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Myriad Pro Cond" panose="020B0506030403020204" pitchFamily="34" charset="0"/>
                <a:ea typeface="Fraunces"/>
                <a:cs typeface="Fraunces"/>
                <a:sym typeface="Fraunces"/>
              </a:rPr>
              <a:t>NHIỆT LIỆT </a:t>
            </a:r>
            <a:r>
              <a:rPr lang="vi-VN" sz="6000" b="1" kern="0" dirty="0">
                <a:solidFill>
                  <a:schemeClr val="accent4">
                    <a:lumMod val="50000"/>
                  </a:schemeClr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Myriad Pro Cond" panose="020B0506030403020204" pitchFamily="34" charset="0"/>
                <a:ea typeface="Fraunces"/>
                <a:cs typeface="Fraunces"/>
                <a:sym typeface="Fraunces"/>
              </a:rPr>
              <a:t>C</a:t>
            </a:r>
            <a:r>
              <a:rPr lang="en-US" sz="6000" b="1" kern="0" dirty="0">
                <a:solidFill>
                  <a:schemeClr val="accent4">
                    <a:lumMod val="50000"/>
                  </a:schemeClr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Myriad Pro Cond" panose="020B0506030403020204" pitchFamily="34" charset="0"/>
                <a:ea typeface="Fraunces"/>
                <a:cs typeface="Fraunces"/>
                <a:sym typeface="Fraunces"/>
              </a:rPr>
              <a:t>HÀO MỪNG CÁC THẦY CÔ GIÁO</a:t>
            </a:r>
          </a:p>
          <a:p>
            <a:pPr lvl="0" algn="ctr">
              <a:lnSpc>
                <a:spcPct val="122000"/>
              </a:lnSpc>
              <a:buClr>
                <a:srgbClr val="000000"/>
              </a:buClr>
            </a:pPr>
            <a:r>
              <a:rPr lang="en-US" sz="6000" b="1" kern="0" dirty="0">
                <a:solidFill>
                  <a:schemeClr val="accent4">
                    <a:lumMod val="50000"/>
                  </a:schemeClr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Myriad Pro Cond" panose="020B0506030403020204" pitchFamily="34" charset="0"/>
                <a:ea typeface="Fraunces"/>
                <a:cs typeface="Fraunces"/>
                <a:sym typeface="Fraunces"/>
              </a:rPr>
              <a:t> ĐẾN DỰ GIỜ , THĂM LỚP</a:t>
            </a:r>
            <a:endParaRPr lang="vi-VN" sz="6000" b="1" kern="0" dirty="0">
              <a:solidFill>
                <a:schemeClr val="accent4">
                  <a:lumMod val="50000"/>
                </a:schemeClr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Myriad Pro Cond" panose="020B0506030403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8443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9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8.33333E-7 3.7037E-6 L -8.33333E-7 3.7037E-6 C -0.00234 0.00671 -0.00494 0.01296 -0.0069 0.02014 C -0.00794 0.02384 -0.0082 0.02824 -0.00911 0.03218 C -0.00976 0.03495 -0.01067 0.0375 -0.01145 0.04028 C -0.01328 0.04745 -0.01354 0.04977 -0.01484 0.05648 C -0.01888 0.10625 -0.01666 0.07431 -0.01484 0.18171 C -0.01471 0.18843 -0.01445 0.19537 -0.01367 0.20185 C -0.01341 0.20486 -0.01197 0.20718 -0.01145 0.20995 C -0.01002 0.21782 -0.00976 0.22639 -0.00794 0.23426 C -0.00729 0.2375 -0.00677 0.2412 -0.00572 0.24421 C -0.00312 0.25255 -0.00221 0.25093 -8.33333E-7 0.25857 C 0.00053 0.26042 0.00079 0.2625 0.00118 0.26458 C 0.00079 0.32523 0.00105 0.38565 -8.33333E-7 0.4463 C -0.00013 0.45116 -0.00286 0.46412 -0.00338 0.4706 C -0.00468 0.4831 -0.00494 0.48519 -0.00572 0.49884 C -0.00612 0.50625 -0.00625 0.51366 -0.0069 0.52107 C -0.00703 0.52315 -0.00768 0.525 -0.00794 0.52708 C -0.00846 0.52986 -0.00859 0.53264 -0.00911 0.53519 C -0.01757 0.57523 -0.0069 0.51921 -0.01263 0.54931 C -0.01289 0.55463 -0.01315 0.56019 -0.01367 0.56551 C -0.01393 0.56759 -0.01458 0.56944 -0.01484 0.57153 C -0.01536 0.57755 -0.01549 0.5838 -0.01601 0.58982 C -0.01627 0.59444 -0.01679 0.59907 -0.01705 0.60394 C -0.01679 0.62755 -0.01705 0.65116 -0.01601 0.67454 C -0.01588 0.67708 -0.01419 0.67847 -0.01367 0.68056 C -0.01315 0.6831 -0.01289 0.68611 -0.01263 0.68866 C -0.01158 0.69607 -0.01145 0.69977 -0.01028 0.70694 C -0.00963 0.71088 -0.00794 0.71482 -0.00794 0.71898 L -0.00794 0.76157 L -0.00794 0.76157 L -0.00794 0.76157 " pathEditMode="relative" ptsTypes="AAAAAAAAAAAAAAAAAAAAAAAAAAAAAAAA">
                                      <p:cBhvr>
                                        <p:cTn id="18" dur="3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21600000">
                                      <p:cBhvr>
                                        <p:cTn id="20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8.33333E-7 -2.96296E-6 L -8.33333E-7 0.00023 C 0.003 0.00255 0.00599 0.00556 0.00899 0.00787 C 0.01016 0.0088 0.01146 0.0088 0.01237 0.00996 C 0.01511 0.0132 0.01641 0.0176 0.0181 0.02199 C 0.01849 0.02408 0.01875 0.02616 0.01927 0.02824 C 0.02018 0.03172 0.02201 0.03565 0.02383 0.0382 C 0.02487 0.03982 0.02617 0.04074 0.02721 0.04236 C 0.02969 0.04607 0.03359 0.0544 0.03516 0.05857 C 0.03607 0.06088 0.03672 0.06389 0.03737 0.06644 C 0.04076 0.08982 0.03607 0.06111 0.04089 0.08079 C 0.04141 0.08334 0.04154 0.08611 0.04193 0.08866 C 0.04232 0.09074 0.04271 0.09283 0.0431 0.09491 C 0.04232 0.11435 0.04219 0.13403 0.04089 0.15348 C 0.04063 0.15741 0.03802 0.16598 0.03633 0.16968 C 0.03451 0.17315 0.03229 0.17593 0.0306 0.17963 C 0.02956 0.18195 0.02917 0.18519 0.02839 0.18773 C 0.02761 0.18982 0.02669 0.19167 0.02604 0.19375 C 0.02487 0.19769 0.0237 0.20185 0.02266 0.20602 C 0.02214 0.20787 0.02201 0.21019 0.02149 0.21204 C 0.01628 0.23056 0.02266 0.19977 0.01589 0.2301 C 0.01511 0.23334 0.01393 0.24584 0.01354 0.24838 C 0.01328 0.25116 0.01289 0.25371 0.01237 0.25648 C 0.01172 0.26042 0.01068 0.26435 0.01016 0.26852 L 0.00899 0.27871 C 0.00938 0.30232 0.00951 0.32593 0.01016 0.34931 C 0.01029 0.35348 0.01068 0.35764 0.01133 0.36158 C 0.01185 0.36505 0.01276 0.36829 0.01354 0.37153 C 0.01484 0.37662 0.01693 0.38403 0.01927 0.38773 C 0.02136 0.39098 0.02409 0.39236 0.02604 0.39584 C 0.02982 0.40255 0.02708 0.39699 0.0306 0.40602 C 0.03177 0.40857 0.03307 0.41111 0.03399 0.41412 C 0.0349 0.41667 0.03568 0.41922 0.03633 0.42199 C 0.03685 0.42477 0.03672 0.42778 0.03737 0.4301 C 0.03828 0.43264 0.03958 0.43449 0.04089 0.43635 C 0.0457 0.44352 0.04258 0.43773 0.04766 0.44236 C 0.04935 0.44375 0.05221 0.44746 0.05339 0.45047 C 0.05807 0.46227 0.05586 0.4588 0.05899 0.47269 C 0.06055 0.4794 0.06172 0.48635 0.06354 0.49283 C 0.06432 0.4956 0.06524 0.49815 0.06589 0.50093 C 0.07149 0.52593 0.06511 0.50209 0.07044 0.52107 C 0.07005 0.53264 0.06979 0.54398 0.06927 0.55533 C 0.06888 0.56343 0.06771 0.56598 0.06693 0.57361 C 0.06654 0.57755 0.06563 0.59283 0.06471 0.59792 C 0.06419 0.6007 0.06315 0.60324 0.06237 0.60602 C 0.06198 0.60787 0.06185 0.61019 0.06133 0.61204 C 0.06068 0.61366 0.05964 0.61459 0.05899 0.61598 C 0.05742 0.61991 0.05573 0.62385 0.05443 0.62824 C 0.05378 0.63079 0.05287 0.63357 0.05221 0.63635 C 0.05143 0.63959 0.05078 0.64306 0.04987 0.6463 C 0.04935 0.64861 0.04831 0.65023 0.04766 0.65232 C 0.04688 0.6551 0.04636 0.6581 0.04544 0.66042 C 0.0444 0.66273 0.0431 0.66459 0.04193 0.66644 C 0.03932 0.68056 0.04141 0.6757 0.03737 0.68264 C 0.03711 0.68473 0.03685 0.68681 0.03633 0.68866 C 0.03477 0.69445 0.03307 0.6963 0.0306 0.70093 C 0.03021 0.70301 0.02982 0.70486 0.02943 0.70695 C 0.02839 0.71366 0.02852 0.71505 0.02721 0.72107 C 0.02695 0.72246 0.02643 0.72385 0.02604 0.72523 L 0.02604 0.72547 " pathEditMode="relative" rAng="0" ptsTypes="AAAAAAAAAAAAAAAAAAAAAAAAAAAAAAAAAAAAAAAAAAAAAAAAAAAAAAAAAAAA">
                                      <p:cBhvr>
                                        <p:cTn id="26" dur="4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6" y="3627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-3.7037E-7 L 3.33333E-6 0.00023 C -0.0017 0.00671 -0.00313 0.01343 -0.00456 0.02014 C -0.00508 0.02199 -0.00534 0.02431 -0.0056 0.02616 C -0.0125 0.05347 -0.00586 0.02222 -0.0125 0.05232 C -0.01368 0.05787 -0.01446 0.06343 -0.01589 0.06852 C -0.01602 0.06921 -0.02644 0.09537 -0.02852 0.10301 C -0.0293 0.10625 -0.02995 0.10972 -0.0306 0.11296 C -0.03099 0.11875 -0.0323 0.13727 -0.03295 0.14329 C -0.03321 0.14607 -0.03373 0.14861 -0.03399 0.15139 C -0.03334 0.17639 -0.03373 0.20139 -0.03177 0.22616 C -0.03151 0.23032 -0.02409 0.2412 -0.02292 0.24444 C -0.02162 0.24676 -0.02136 0.25 -0.02071 0.25255 C -0.01068 0.28009 -0.02318 0.24352 -0.01368 0.26667 C -0.01263 0.26898 -0.01224 0.27199 -0.01146 0.27477 C -0.01068 0.27685 -0.00977 0.27847 -0.00925 0.28079 C -0.00808 0.28472 -0.00756 0.28889 -0.00677 0.29282 C -0.00638 0.29491 -0.00638 0.29699 -0.0056 0.29884 C -0.00456 0.30232 -0.00365 0.30602 -0.00222 0.30903 C -0.00052 0.31273 0.0013 0.3162 0.00325 0.31921 C 0.00521 0.32153 0.00716 0.32315 0.00911 0.32523 C 0.00989 0.32708 0.01067 0.32917 0.01106 0.33125 C 0.0125 0.33449 0.01354 0.33819 0.01458 0.34144 C 0.01536 0.34282 0.01627 0.34398 0.01692 0.34537 C 0.01784 0.34815 0.01849 0.35069 0.01927 0.35347 C 0.01979 0.35532 0.0194 0.35787 0.02044 0.35949 C 0.02526 0.37083 0.02669 0.37153 0.03164 0.37778 C 0.03346 0.38218 0.03541 0.38681 0.03619 0.3919 C 0.03698 0.39514 0.03698 0.39861 0.0375 0.40185 C 0.03776 0.40394 0.03815 0.40602 0.03867 0.4081 C 0.03906 0.41065 0.03932 0.41343 0.03971 0.4162 C 0.0401 0.42222 0.04036 0.42824 0.04088 0.43426 C 0.04114 0.43634 0.04179 0.43819 0.04205 0.44028 C 0.04257 0.44444 0.04284 0.44838 0.04323 0.45255 C 0.0414 0.48912 0.04284 0.49444 0.0375 0.52315 C 0.03698 0.52593 0.03593 0.52847 0.03515 0.53125 C 0.02656 0.56736 0.03502 0.5412 0.02721 0.55764 C 0.02435 0.56343 0.01927 0.57569 0.01927 0.57593 C 0.0164 0.59097 0.02031 0.57222 0.01588 0.58773 C 0.01536 0.58982 0.01536 0.5919 0.01458 0.59398 C 0.01406 0.59607 0.01302 0.59792 0.0125 0.6 C 0.01159 0.60255 0.01106 0.60532 0.01015 0.6081 C 0.0095 0.61019 0.00859 0.61204 0.00794 0.61412 C 0.00573 0.62107 0.00573 0.62153 0.00455 0.62824 C 0.00299 0.65787 0.00234 0.65972 0.00455 0.69699 C 0.00481 0.70324 0.00794 0.71435 0.01015 0.71921 C 0.01211 0.72361 0.01692 0.73125 0.01692 0.73148 C 0.01744 0.73333 0.01797 0.73519 0.01823 0.73727 C 0.01849 0.74144 0.01888 0.74537 0.01927 0.74954 C 0.0194 0.75208 0.01992 0.75486 0.02044 0.75764 C 0.02083 0.76435 0.02083 0.77107 0.02135 0.77778 C 0.02174 0.77986 0.02187 0.78194 0.02278 0.7838 C 0.0233 0.78611 0.02487 0.78773 0.02617 0.78982 C 0.0306 0.79861 0.03164 0.80162 0.03515 0.81019 C 0.04179 0.84537 0.03346 0.80139 0.03971 0.83241 C 0.04062 0.83634 0.04205 0.84028 0.04205 0.84444 L 0.04205 0.86273 L 0.04205 0.86296 " pathEditMode="relative" rAng="0" ptsTypes="AAAAAAAAAAAAAAAAAAAAAAAAAAAAAAAAAAAAAAAAAAAAAAAAAAAAAAAAAA">
                                      <p:cBhvr>
                                        <p:cTn id="2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4314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21600000">
                                      <p:cBhvr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0" y="5573849"/>
            <a:ext cx="12192000" cy="1226127"/>
          </a:xfrm>
          <a:custGeom>
            <a:avLst/>
            <a:gdLst>
              <a:gd name="connsiteX0" fmla="*/ 6523760 w 12192000"/>
              <a:gd name="connsiteY0" fmla="*/ 0 h 1704109"/>
              <a:gd name="connsiteX1" fmla="*/ 11962566 w 12192000"/>
              <a:gd name="connsiteY1" fmla="*/ 515523 h 1704109"/>
              <a:gd name="connsiteX2" fmla="*/ 12192000 w 12192000"/>
              <a:gd name="connsiteY2" fmla="*/ 566151 h 1704109"/>
              <a:gd name="connsiteX3" fmla="*/ 12192000 w 12192000"/>
              <a:gd name="connsiteY3" fmla="*/ 1704109 h 1704109"/>
              <a:gd name="connsiteX4" fmla="*/ 0 w 12192000"/>
              <a:gd name="connsiteY4" fmla="*/ 1704109 h 1704109"/>
              <a:gd name="connsiteX5" fmla="*/ 0 w 12192000"/>
              <a:gd name="connsiteY5" fmla="*/ 779632 h 1704109"/>
              <a:gd name="connsiteX6" fmla="*/ 336089 w 12192000"/>
              <a:gd name="connsiteY6" fmla="*/ 689293 h 1704109"/>
              <a:gd name="connsiteX7" fmla="*/ 6523760 w 12192000"/>
              <a:gd name="connsiteY7" fmla="*/ 0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704109">
                <a:moveTo>
                  <a:pt x="6523760" y="0"/>
                </a:moveTo>
                <a:cubicBezTo>
                  <a:pt x="8538417" y="0"/>
                  <a:pt x="10410028" y="190049"/>
                  <a:pt x="11962566" y="515523"/>
                </a:cubicBezTo>
                <a:lnTo>
                  <a:pt x="12192000" y="566151"/>
                </a:lnTo>
                <a:lnTo>
                  <a:pt x="12192000" y="1704109"/>
                </a:lnTo>
                <a:lnTo>
                  <a:pt x="0" y="1704109"/>
                </a:lnTo>
                <a:lnTo>
                  <a:pt x="0" y="779632"/>
                </a:lnTo>
                <a:lnTo>
                  <a:pt x="336089" y="689293"/>
                </a:lnTo>
                <a:cubicBezTo>
                  <a:pt x="2017595" y="258677"/>
                  <a:pt x="4173327" y="0"/>
                  <a:pt x="6523760" y="0"/>
                </a:cubicBezTo>
                <a:close/>
              </a:path>
            </a:pathLst>
          </a:custGeom>
          <a:solidFill>
            <a:srgbClr val="FEDF9F"/>
          </a:solidFill>
          <a:ln>
            <a:noFill/>
          </a:ln>
          <a:effectLst>
            <a:outerShdw blurRad="279400" dist="38100" dir="16200000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ồ Xuân Hương - 胡春香 * Sai Mon Thi Dan">
            <a:extLst>
              <a:ext uri="{FF2B5EF4-FFF2-40B4-BE49-F238E27FC236}">
                <a16:creationId xmlns="" xmlns:a16="http://schemas.microsoft.com/office/drawing/2014/main" id="{63F46512-C3D9-4893-BA64-199091C26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94" y="1528244"/>
            <a:ext cx="4367554" cy="501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25F40099-E007-49A8-8F5A-DA4EBE43CACC}"/>
              </a:ext>
            </a:extLst>
          </p:cNvPr>
          <p:cNvSpPr/>
          <p:nvPr/>
        </p:nvSpPr>
        <p:spPr>
          <a:xfrm>
            <a:off x="127000" y="1405096"/>
            <a:ext cx="4661976" cy="5257658"/>
          </a:xfrm>
          <a:prstGeom prst="rect">
            <a:avLst/>
          </a:prstGeom>
          <a:noFill/>
          <a:ln w="28575">
            <a:solidFill>
              <a:srgbClr val="E33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="" xmlns:a16="http://schemas.microsoft.com/office/drawing/2014/main" id="{5D19C0AE-CCF3-4477-B547-FC04F896C4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419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C59B8773-719E-42A0-BEC2-1320D4764B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103" y="1024576"/>
            <a:ext cx="2490057" cy="2490057"/>
          </a:xfrm>
          <a:prstGeom prst="rect">
            <a:avLst/>
          </a:prstGeom>
        </p:spPr>
      </p:pic>
      <p:grpSp>
        <p:nvGrpSpPr>
          <p:cNvPr id="27" name="!!125">
            <a:extLst>
              <a:ext uri="{FF2B5EF4-FFF2-40B4-BE49-F238E27FC236}">
                <a16:creationId xmlns="" xmlns:a16="http://schemas.microsoft.com/office/drawing/2014/main" id="{CA91EBEA-421E-4FC2-970A-B577CF19647F}"/>
              </a:ext>
            </a:extLst>
          </p:cNvPr>
          <p:cNvGrpSpPr/>
          <p:nvPr/>
        </p:nvGrpSpPr>
        <p:grpSpPr>
          <a:xfrm>
            <a:off x="1992449" y="130220"/>
            <a:ext cx="959644" cy="465282"/>
            <a:chOff x="2700337" y="1743074"/>
            <a:chExt cx="1414463" cy="685801"/>
          </a:xfrm>
        </p:grpSpPr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F347454-1B8F-43EC-B57D-AFA1FC3809B6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F8872F17-4D39-4819-96E7-A765B016D23F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8CE77655-E621-4B9D-A6DB-50A1ED9F0F5B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D1D450C6-BAD5-4EAF-888F-510CA8FED227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!!125">
            <a:extLst>
              <a:ext uri="{FF2B5EF4-FFF2-40B4-BE49-F238E27FC236}">
                <a16:creationId xmlns="" xmlns:a16="http://schemas.microsoft.com/office/drawing/2014/main" id="{9BB79699-A420-4AF3-8245-19635D9723F8}"/>
              </a:ext>
            </a:extLst>
          </p:cNvPr>
          <p:cNvGrpSpPr/>
          <p:nvPr/>
        </p:nvGrpSpPr>
        <p:grpSpPr>
          <a:xfrm>
            <a:off x="3779772" y="100760"/>
            <a:ext cx="959644" cy="465282"/>
            <a:chOff x="2700337" y="1743074"/>
            <a:chExt cx="1414463" cy="685801"/>
          </a:xfrm>
        </p:grpSpPr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83B6CB90-E0F3-4AEA-8246-2544D073341A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F7222302-101A-4F52-B0FB-CE6F34D71826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A58FE119-1D76-412F-9C7A-EFB773EA614F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185F1D02-FE39-4600-AAF0-955580FB3C1D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DCF8B331-098B-4F9E-A2BD-49DBF230F6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485" y="416690"/>
            <a:ext cx="2490057" cy="2490057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09F452E4-AA6C-42A9-B29C-64BBAD67724E}"/>
              </a:ext>
            </a:extLst>
          </p:cNvPr>
          <p:cNvCxnSpPr>
            <a:cxnSpLocks/>
          </p:cNvCxnSpPr>
          <p:nvPr/>
        </p:nvCxnSpPr>
        <p:spPr>
          <a:xfrm>
            <a:off x="6357362" y="2356695"/>
            <a:ext cx="499393" cy="0"/>
          </a:xfrm>
          <a:prstGeom prst="line">
            <a:avLst/>
          </a:prstGeom>
          <a:ln w="38100">
            <a:solidFill>
              <a:srgbClr val="E33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1CB37048-CB9D-434B-AB79-B369B7B7CD07}"/>
              </a:ext>
            </a:extLst>
          </p:cNvPr>
          <p:cNvCxnSpPr>
            <a:cxnSpLocks/>
          </p:cNvCxnSpPr>
          <p:nvPr/>
        </p:nvCxnSpPr>
        <p:spPr>
          <a:xfrm>
            <a:off x="6507513" y="4249759"/>
            <a:ext cx="499393" cy="0"/>
          </a:xfrm>
          <a:prstGeom prst="line">
            <a:avLst/>
          </a:prstGeom>
          <a:ln w="38100">
            <a:solidFill>
              <a:srgbClr val="E33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D87DA29D-8F11-4CCF-AD48-DB231177AE85}"/>
              </a:ext>
            </a:extLst>
          </p:cNvPr>
          <p:cNvCxnSpPr>
            <a:cxnSpLocks/>
          </p:cNvCxnSpPr>
          <p:nvPr/>
        </p:nvCxnSpPr>
        <p:spPr>
          <a:xfrm>
            <a:off x="6740909" y="5866506"/>
            <a:ext cx="499393" cy="0"/>
          </a:xfrm>
          <a:prstGeom prst="line">
            <a:avLst/>
          </a:prstGeom>
          <a:ln w="38100">
            <a:solidFill>
              <a:srgbClr val="E33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829A617F-AA03-4F3B-89DA-23F38DDFA892}"/>
              </a:ext>
            </a:extLst>
          </p:cNvPr>
          <p:cNvGrpSpPr/>
          <p:nvPr/>
        </p:nvGrpSpPr>
        <p:grpSpPr>
          <a:xfrm>
            <a:off x="6757209" y="1873127"/>
            <a:ext cx="4960454" cy="991874"/>
            <a:chOff x="2606580" y="1712954"/>
            <a:chExt cx="4658105" cy="1355738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="" xmlns:a16="http://schemas.microsoft.com/office/drawing/2014/main" id="{FC0E9A21-432E-44E4-9562-F8EBCF70F817}"/>
                </a:ext>
              </a:extLst>
            </p:cNvPr>
            <p:cNvSpPr/>
            <p:nvPr/>
          </p:nvSpPr>
          <p:spPr>
            <a:xfrm>
              <a:off x="2731920" y="1712954"/>
              <a:ext cx="4532765" cy="135573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E5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khoảng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cuối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TK XVIII –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nửa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TK XIX</a:t>
              </a:r>
              <a:endPara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="" xmlns:a16="http://schemas.microsoft.com/office/drawing/2014/main" id="{E1842D1C-AB21-411D-8938-D1F60615F362}"/>
                </a:ext>
              </a:extLst>
            </p:cNvPr>
            <p:cNvSpPr/>
            <p:nvPr/>
          </p:nvSpPr>
          <p:spPr>
            <a:xfrm rot="16200000">
              <a:off x="2598464" y="2340098"/>
              <a:ext cx="117683" cy="101451"/>
            </a:xfrm>
            <a:prstGeom prst="triangle">
              <a:avLst/>
            </a:prstGeom>
            <a:solidFill>
              <a:srgbClr val="E52626"/>
            </a:solidFill>
            <a:ln>
              <a:solidFill>
                <a:srgbClr val="E5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Rectangle: Rounded Corners 57">
            <a:extLst>
              <a:ext uri="{FF2B5EF4-FFF2-40B4-BE49-F238E27FC236}">
                <a16:creationId xmlns="" xmlns:a16="http://schemas.microsoft.com/office/drawing/2014/main" id="{2FC41321-B202-457F-89E1-207B05185A09}"/>
              </a:ext>
            </a:extLst>
          </p:cNvPr>
          <p:cNvSpPr/>
          <p:nvPr/>
        </p:nvSpPr>
        <p:spPr>
          <a:xfrm>
            <a:off x="7000476" y="3765190"/>
            <a:ext cx="4959819" cy="89285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E5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C7FC6ABD-2D56-4A1F-8743-94E2D6D7E3CD}"/>
              </a:ext>
            </a:extLst>
          </p:cNvPr>
          <p:cNvGrpSpPr/>
          <p:nvPr/>
        </p:nvGrpSpPr>
        <p:grpSpPr>
          <a:xfrm>
            <a:off x="7226632" y="5430703"/>
            <a:ext cx="4733663" cy="883244"/>
            <a:chOff x="2606580" y="1712954"/>
            <a:chExt cx="4570478" cy="1355738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="" xmlns:a16="http://schemas.microsoft.com/office/drawing/2014/main" id="{13FAEEB9-29FE-4A83-ABF5-F08F7F330049}"/>
                </a:ext>
              </a:extLst>
            </p:cNvPr>
            <p:cNvSpPr/>
            <p:nvPr/>
          </p:nvSpPr>
          <p:spPr>
            <a:xfrm>
              <a:off x="2731920" y="1712954"/>
              <a:ext cx="4445138" cy="135573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E5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i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thiên</a:t>
              </a:r>
              <a:r>
                <a:rPr lang="en-US" sz="24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sz="24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kì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nữ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đời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gặp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bất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hạnh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éo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le</a:t>
              </a:r>
              <a:endPara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Isosceles Triangle 76">
              <a:extLst>
                <a:ext uri="{FF2B5EF4-FFF2-40B4-BE49-F238E27FC236}">
                  <a16:creationId xmlns="" xmlns:a16="http://schemas.microsoft.com/office/drawing/2014/main" id="{5D6604B1-C602-472E-A8EC-A20E059069F5}"/>
                </a:ext>
              </a:extLst>
            </p:cNvPr>
            <p:cNvSpPr/>
            <p:nvPr/>
          </p:nvSpPr>
          <p:spPr>
            <a:xfrm rot="16200000">
              <a:off x="2598464" y="2340098"/>
              <a:ext cx="117683" cy="101451"/>
            </a:xfrm>
            <a:prstGeom prst="triangle">
              <a:avLst/>
            </a:prstGeom>
            <a:solidFill>
              <a:srgbClr val="E52626"/>
            </a:solidFill>
            <a:ln>
              <a:solidFill>
                <a:srgbClr val="E5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31EF8E33-67A9-49F3-AE34-560BE96004CF}"/>
              </a:ext>
            </a:extLst>
          </p:cNvPr>
          <p:cNvGrpSpPr/>
          <p:nvPr/>
        </p:nvGrpSpPr>
        <p:grpSpPr>
          <a:xfrm>
            <a:off x="4999712" y="1601668"/>
            <a:ext cx="1434085" cy="1421620"/>
            <a:chOff x="885193" y="2143875"/>
            <a:chExt cx="1754840" cy="1700770"/>
          </a:xfrm>
        </p:grpSpPr>
        <p:sp>
          <p:nvSpPr>
            <p:cNvPr id="81" name="Oval 80">
              <a:extLst>
                <a:ext uri="{FF2B5EF4-FFF2-40B4-BE49-F238E27FC236}">
                  <a16:creationId xmlns="" xmlns:a16="http://schemas.microsoft.com/office/drawing/2014/main" id="{CB0D9D73-AC0A-4409-A819-402B3CCD94DF}"/>
                </a:ext>
              </a:extLst>
            </p:cNvPr>
            <p:cNvSpPr/>
            <p:nvPr/>
          </p:nvSpPr>
          <p:spPr>
            <a:xfrm>
              <a:off x="1010586" y="2279726"/>
              <a:ext cx="1479799" cy="14797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2" name="Picture 81">
              <a:extLst>
                <a:ext uri="{FF2B5EF4-FFF2-40B4-BE49-F238E27FC236}">
                  <a16:creationId xmlns="" xmlns:a16="http://schemas.microsoft.com/office/drawing/2014/main" id="{4D1A87B9-9CF9-4CD5-8906-F5F756F2F0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17" t="7794" r="8582" b="11861"/>
            <a:stretch/>
          </p:blipFill>
          <p:spPr>
            <a:xfrm>
              <a:off x="885193" y="2143875"/>
              <a:ext cx="1754840" cy="17007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9F6FFA64-F318-46BC-AC57-D856898A2778}"/>
              </a:ext>
            </a:extLst>
          </p:cNvPr>
          <p:cNvGrpSpPr/>
          <p:nvPr/>
        </p:nvGrpSpPr>
        <p:grpSpPr>
          <a:xfrm>
            <a:off x="5188974" y="3416634"/>
            <a:ext cx="1418085" cy="1361789"/>
            <a:chOff x="5247567" y="2684467"/>
            <a:chExt cx="1637660" cy="1587201"/>
          </a:xfrm>
        </p:grpSpPr>
        <p:grpSp>
          <p:nvGrpSpPr>
            <p:cNvPr id="84" name="Group 83">
              <a:extLst>
                <a:ext uri="{FF2B5EF4-FFF2-40B4-BE49-F238E27FC236}">
                  <a16:creationId xmlns="" xmlns:a16="http://schemas.microsoft.com/office/drawing/2014/main" id="{AD0CDB0F-F9CE-439F-8E89-F208D27DAF93}"/>
                </a:ext>
              </a:extLst>
            </p:cNvPr>
            <p:cNvGrpSpPr/>
            <p:nvPr/>
          </p:nvGrpSpPr>
          <p:grpSpPr>
            <a:xfrm>
              <a:off x="5247567" y="2684467"/>
              <a:ext cx="1637660" cy="1587201"/>
              <a:chOff x="885193" y="2143876"/>
              <a:chExt cx="1754840" cy="1700770"/>
            </a:xfrm>
          </p:grpSpPr>
          <p:sp>
            <p:nvSpPr>
              <p:cNvPr id="86" name="Oval 85">
                <a:extLst>
                  <a:ext uri="{FF2B5EF4-FFF2-40B4-BE49-F238E27FC236}">
                    <a16:creationId xmlns="" xmlns:a16="http://schemas.microsoft.com/office/drawing/2014/main" id="{8577A0A4-FF6D-4139-8F00-A4FA739FA64F}"/>
                  </a:ext>
                </a:extLst>
              </p:cNvPr>
              <p:cNvSpPr/>
              <p:nvPr/>
            </p:nvSpPr>
            <p:spPr>
              <a:xfrm>
                <a:off x="1010586" y="2279726"/>
                <a:ext cx="1479799" cy="14797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87" name="Picture 86">
                <a:extLst>
                  <a:ext uri="{FF2B5EF4-FFF2-40B4-BE49-F238E27FC236}">
                    <a16:creationId xmlns="" xmlns:a16="http://schemas.microsoft.com/office/drawing/2014/main" id="{80F43311-1C92-4DDC-9ABD-8F546698A4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17" t="7794" r="8582" b="11861"/>
              <a:stretch/>
            </p:blipFill>
            <p:spPr>
              <a:xfrm>
                <a:off x="885193" y="2143875"/>
                <a:ext cx="1754840" cy="170077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85" name="Picture 6" descr="Máy tính Biểu tượng Hoa Hồng Clip nghệ thuật - Hoa hồng png tải về - Miễn  phí trong suốt Hoa png Tải về.">
              <a:extLst>
                <a:ext uri="{FF2B5EF4-FFF2-40B4-BE49-F238E27FC236}">
                  <a16:creationId xmlns="" xmlns:a16="http://schemas.microsoft.com/office/drawing/2014/main" id="{2D39F48D-F7F6-4381-8592-F1D76F7C46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077" b="98269" l="10000" r="90000">
                          <a14:foregroundMark x1="37444" y1="15385" x2="37444" y2="15385"/>
                          <a14:foregroundMark x1="54556" y1="19231" x2="54556" y2="18269"/>
                          <a14:foregroundMark x1="56778" y1="7692" x2="56778" y2="7692"/>
                          <a14:foregroundMark x1="51000" y1="32692" x2="51000" y2="32692"/>
                          <a14:foregroundMark x1="42000" y1="39615" x2="42000" y2="39615"/>
                          <a14:foregroundMark x1="61222" y1="33462" x2="61222" y2="33462"/>
                          <a14:foregroundMark x1="56556" y1="47500" x2="56556" y2="47500"/>
                          <a14:foregroundMark x1="61333" y1="60192" x2="61333" y2="60192"/>
                          <a14:foregroundMark x1="52222" y1="68462" x2="52222" y2="68462"/>
                          <a14:foregroundMark x1="41000" y1="65192" x2="41000" y2="65192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31" r="34244"/>
            <a:stretch/>
          </p:blipFill>
          <p:spPr bwMode="auto">
            <a:xfrm>
              <a:off x="5818920" y="3129310"/>
              <a:ext cx="431042" cy="807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C4FE4978-E119-4F2E-B7FB-88E0AD70C29D}"/>
              </a:ext>
            </a:extLst>
          </p:cNvPr>
          <p:cNvGrpSpPr/>
          <p:nvPr/>
        </p:nvGrpSpPr>
        <p:grpSpPr>
          <a:xfrm>
            <a:off x="5328629" y="5125870"/>
            <a:ext cx="1460507" cy="1348319"/>
            <a:chOff x="885193" y="2143875"/>
            <a:chExt cx="1754840" cy="1700770"/>
          </a:xfrm>
        </p:grpSpPr>
        <p:sp>
          <p:nvSpPr>
            <p:cNvPr id="91" name="Oval 90">
              <a:extLst>
                <a:ext uri="{FF2B5EF4-FFF2-40B4-BE49-F238E27FC236}">
                  <a16:creationId xmlns="" xmlns:a16="http://schemas.microsoft.com/office/drawing/2014/main" id="{2A0DF457-37A3-4727-BE1A-061DD834A664}"/>
                </a:ext>
              </a:extLst>
            </p:cNvPr>
            <p:cNvSpPr/>
            <p:nvPr/>
          </p:nvSpPr>
          <p:spPr>
            <a:xfrm>
              <a:off x="1010586" y="2279726"/>
              <a:ext cx="1479799" cy="14797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2" name="Picture 91">
              <a:extLst>
                <a:ext uri="{FF2B5EF4-FFF2-40B4-BE49-F238E27FC236}">
                  <a16:creationId xmlns="" xmlns:a16="http://schemas.microsoft.com/office/drawing/2014/main" id="{725BE621-84EE-479A-A726-F814F77D1D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17" t="7794" r="8582" b="11861"/>
            <a:stretch/>
          </p:blipFill>
          <p:spPr>
            <a:xfrm>
              <a:off x="885193" y="2143875"/>
              <a:ext cx="1754840" cy="17007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3" name="Google Shape;15714;p97">
            <a:extLst>
              <a:ext uri="{FF2B5EF4-FFF2-40B4-BE49-F238E27FC236}">
                <a16:creationId xmlns="" xmlns:a16="http://schemas.microsoft.com/office/drawing/2014/main" id="{979A3BCC-239F-4565-AAB5-8D0675FFEC08}"/>
              </a:ext>
            </a:extLst>
          </p:cNvPr>
          <p:cNvGrpSpPr/>
          <p:nvPr/>
        </p:nvGrpSpPr>
        <p:grpSpPr>
          <a:xfrm>
            <a:off x="5689037" y="5494413"/>
            <a:ext cx="699003" cy="680402"/>
            <a:chOff x="855096" y="1504485"/>
            <a:chExt cx="380910" cy="339594"/>
          </a:xfrm>
        </p:grpSpPr>
        <p:sp>
          <p:nvSpPr>
            <p:cNvPr id="94" name="Google Shape;15715;p97">
              <a:extLst>
                <a:ext uri="{FF2B5EF4-FFF2-40B4-BE49-F238E27FC236}">
                  <a16:creationId xmlns="" xmlns:a16="http://schemas.microsoft.com/office/drawing/2014/main" id="{0DAFC1AA-3D64-4B26-8D26-325ADDBFAAD0}"/>
                </a:ext>
              </a:extLst>
            </p:cNvPr>
            <p:cNvSpPr/>
            <p:nvPr/>
          </p:nvSpPr>
          <p:spPr>
            <a:xfrm>
              <a:off x="1092707" y="1504485"/>
              <a:ext cx="107299" cy="136837"/>
            </a:xfrm>
            <a:custGeom>
              <a:avLst/>
              <a:gdLst/>
              <a:ahLst/>
              <a:cxnLst/>
              <a:rect l="l" t="t" r="r" b="b"/>
              <a:pathLst>
                <a:path w="3371" h="4299" extrusionOk="0">
                  <a:moveTo>
                    <a:pt x="1691" y="357"/>
                  </a:moveTo>
                  <a:cubicBezTo>
                    <a:pt x="2418" y="357"/>
                    <a:pt x="3013" y="953"/>
                    <a:pt x="3013" y="1679"/>
                  </a:cubicBezTo>
                  <a:cubicBezTo>
                    <a:pt x="3013" y="2250"/>
                    <a:pt x="2644" y="2750"/>
                    <a:pt x="2108" y="2929"/>
                  </a:cubicBezTo>
                  <a:lnTo>
                    <a:pt x="2418" y="1726"/>
                  </a:lnTo>
                  <a:cubicBezTo>
                    <a:pt x="2453" y="1643"/>
                    <a:pt x="2394" y="1536"/>
                    <a:pt x="2287" y="1512"/>
                  </a:cubicBezTo>
                  <a:cubicBezTo>
                    <a:pt x="2273" y="1509"/>
                    <a:pt x="2258" y="1507"/>
                    <a:pt x="2244" y="1507"/>
                  </a:cubicBezTo>
                  <a:cubicBezTo>
                    <a:pt x="2162" y="1507"/>
                    <a:pt x="2082" y="1564"/>
                    <a:pt x="2072" y="1655"/>
                  </a:cubicBezTo>
                  <a:lnTo>
                    <a:pt x="2060" y="1715"/>
                  </a:lnTo>
                  <a:lnTo>
                    <a:pt x="1322" y="1715"/>
                  </a:lnTo>
                  <a:lnTo>
                    <a:pt x="1298" y="1655"/>
                  </a:lnTo>
                  <a:cubicBezTo>
                    <a:pt x="1277" y="1568"/>
                    <a:pt x="1195" y="1511"/>
                    <a:pt x="1117" y="1511"/>
                  </a:cubicBezTo>
                  <a:cubicBezTo>
                    <a:pt x="1110" y="1511"/>
                    <a:pt x="1103" y="1511"/>
                    <a:pt x="1096" y="1512"/>
                  </a:cubicBezTo>
                  <a:cubicBezTo>
                    <a:pt x="1001" y="1548"/>
                    <a:pt x="941" y="1631"/>
                    <a:pt x="965" y="1726"/>
                  </a:cubicBezTo>
                  <a:lnTo>
                    <a:pt x="1275" y="2929"/>
                  </a:lnTo>
                  <a:cubicBezTo>
                    <a:pt x="751" y="2750"/>
                    <a:pt x="370" y="2262"/>
                    <a:pt x="370" y="1679"/>
                  </a:cubicBezTo>
                  <a:cubicBezTo>
                    <a:pt x="370" y="953"/>
                    <a:pt x="965" y="357"/>
                    <a:pt x="1691" y="357"/>
                  </a:cubicBezTo>
                  <a:close/>
                  <a:moveTo>
                    <a:pt x="1989" y="2036"/>
                  </a:moveTo>
                  <a:lnTo>
                    <a:pt x="1751" y="3012"/>
                  </a:lnTo>
                  <a:lnTo>
                    <a:pt x="1656" y="3012"/>
                  </a:lnTo>
                  <a:lnTo>
                    <a:pt x="1406" y="2036"/>
                  </a:lnTo>
                  <a:close/>
                  <a:moveTo>
                    <a:pt x="2072" y="3310"/>
                  </a:moveTo>
                  <a:lnTo>
                    <a:pt x="2072" y="3739"/>
                  </a:lnTo>
                  <a:lnTo>
                    <a:pt x="1322" y="3751"/>
                  </a:lnTo>
                  <a:cubicBezTo>
                    <a:pt x="1322" y="3751"/>
                    <a:pt x="1298" y="3751"/>
                    <a:pt x="1298" y="3739"/>
                  </a:cubicBezTo>
                  <a:lnTo>
                    <a:pt x="1298" y="3310"/>
                  </a:lnTo>
                  <a:cubicBezTo>
                    <a:pt x="1417" y="3334"/>
                    <a:pt x="1560" y="3346"/>
                    <a:pt x="1691" y="3346"/>
                  </a:cubicBezTo>
                  <a:cubicBezTo>
                    <a:pt x="1822" y="3346"/>
                    <a:pt x="1953" y="3334"/>
                    <a:pt x="2072" y="3310"/>
                  </a:cubicBezTo>
                  <a:close/>
                  <a:moveTo>
                    <a:pt x="1691" y="0"/>
                  </a:moveTo>
                  <a:cubicBezTo>
                    <a:pt x="763" y="0"/>
                    <a:pt x="1" y="750"/>
                    <a:pt x="1" y="1679"/>
                  </a:cubicBezTo>
                  <a:cubicBezTo>
                    <a:pt x="1" y="2334"/>
                    <a:pt x="394" y="2917"/>
                    <a:pt x="941" y="3191"/>
                  </a:cubicBezTo>
                  <a:lnTo>
                    <a:pt x="941" y="3751"/>
                  </a:lnTo>
                  <a:cubicBezTo>
                    <a:pt x="941" y="3941"/>
                    <a:pt x="1108" y="4108"/>
                    <a:pt x="1298" y="4108"/>
                  </a:cubicBezTo>
                  <a:lnTo>
                    <a:pt x="1501" y="4108"/>
                  </a:lnTo>
                  <a:lnTo>
                    <a:pt x="1501" y="4120"/>
                  </a:lnTo>
                  <a:cubicBezTo>
                    <a:pt x="1501" y="4227"/>
                    <a:pt x="1572" y="4298"/>
                    <a:pt x="1679" y="4298"/>
                  </a:cubicBezTo>
                  <a:cubicBezTo>
                    <a:pt x="1775" y="4298"/>
                    <a:pt x="1858" y="4227"/>
                    <a:pt x="1858" y="4120"/>
                  </a:cubicBezTo>
                  <a:lnTo>
                    <a:pt x="1858" y="4108"/>
                  </a:lnTo>
                  <a:lnTo>
                    <a:pt x="2048" y="4108"/>
                  </a:lnTo>
                  <a:cubicBezTo>
                    <a:pt x="2239" y="4108"/>
                    <a:pt x="2406" y="3941"/>
                    <a:pt x="2406" y="3751"/>
                  </a:cubicBezTo>
                  <a:lnTo>
                    <a:pt x="2406" y="3191"/>
                  </a:lnTo>
                  <a:cubicBezTo>
                    <a:pt x="2953" y="2917"/>
                    <a:pt x="3346" y="2334"/>
                    <a:pt x="3346" y="1679"/>
                  </a:cubicBezTo>
                  <a:cubicBezTo>
                    <a:pt x="3370" y="750"/>
                    <a:pt x="2608" y="0"/>
                    <a:pt x="1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15716;p97">
              <a:extLst>
                <a:ext uri="{FF2B5EF4-FFF2-40B4-BE49-F238E27FC236}">
                  <a16:creationId xmlns="" xmlns:a16="http://schemas.microsoft.com/office/drawing/2014/main" id="{35514E72-BF4D-49BB-B7C1-E5D64BDF2D60}"/>
                </a:ext>
              </a:extLst>
            </p:cNvPr>
            <p:cNvSpPr/>
            <p:nvPr/>
          </p:nvSpPr>
          <p:spPr>
            <a:xfrm>
              <a:off x="855096" y="1521896"/>
              <a:ext cx="214152" cy="322183"/>
            </a:xfrm>
            <a:custGeom>
              <a:avLst/>
              <a:gdLst/>
              <a:ahLst/>
              <a:cxnLst/>
              <a:rect l="l" t="t" r="r" b="b"/>
              <a:pathLst>
                <a:path w="6728" h="10122" extrusionOk="0">
                  <a:moveTo>
                    <a:pt x="3346" y="358"/>
                  </a:moveTo>
                  <a:cubicBezTo>
                    <a:pt x="3870" y="358"/>
                    <a:pt x="4299" y="703"/>
                    <a:pt x="4299" y="1120"/>
                  </a:cubicBezTo>
                  <a:cubicBezTo>
                    <a:pt x="4001" y="1001"/>
                    <a:pt x="3691" y="941"/>
                    <a:pt x="3346" y="941"/>
                  </a:cubicBezTo>
                  <a:cubicBezTo>
                    <a:pt x="3001" y="941"/>
                    <a:pt x="2691" y="1001"/>
                    <a:pt x="2394" y="1120"/>
                  </a:cubicBezTo>
                  <a:cubicBezTo>
                    <a:pt x="2394" y="703"/>
                    <a:pt x="2810" y="358"/>
                    <a:pt x="3346" y="358"/>
                  </a:cubicBezTo>
                  <a:close/>
                  <a:moveTo>
                    <a:pt x="3370" y="1299"/>
                  </a:moveTo>
                  <a:cubicBezTo>
                    <a:pt x="4620" y="1299"/>
                    <a:pt x="5620" y="2311"/>
                    <a:pt x="5620" y="3561"/>
                  </a:cubicBezTo>
                  <a:cubicBezTo>
                    <a:pt x="5620" y="3882"/>
                    <a:pt x="5549" y="4216"/>
                    <a:pt x="5418" y="4513"/>
                  </a:cubicBezTo>
                  <a:lnTo>
                    <a:pt x="5418" y="4347"/>
                  </a:lnTo>
                  <a:cubicBezTo>
                    <a:pt x="5418" y="4144"/>
                    <a:pt x="5322" y="3930"/>
                    <a:pt x="5168" y="3799"/>
                  </a:cubicBezTo>
                  <a:cubicBezTo>
                    <a:pt x="4811" y="3489"/>
                    <a:pt x="4025" y="2953"/>
                    <a:pt x="2632" y="2811"/>
                  </a:cubicBezTo>
                  <a:cubicBezTo>
                    <a:pt x="2626" y="2810"/>
                    <a:pt x="2619" y="2809"/>
                    <a:pt x="2613" y="2809"/>
                  </a:cubicBezTo>
                  <a:cubicBezTo>
                    <a:pt x="2535" y="2809"/>
                    <a:pt x="2452" y="2878"/>
                    <a:pt x="2441" y="2977"/>
                  </a:cubicBezTo>
                  <a:cubicBezTo>
                    <a:pt x="2429" y="3073"/>
                    <a:pt x="2501" y="3156"/>
                    <a:pt x="2608" y="3168"/>
                  </a:cubicBezTo>
                  <a:cubicBezTo>
                    <a:pt x="3882" y="3311"/>
                    <a:pt x="4632" y="3787"/>
                    <a:pt x="4941" y="4061"/>
                  </a:cubicBezTo>
                  <a:cubicBezTo>
                    <a:pt x="5013" y="4144"/>
                    <a:pt x="5072" y="4239"/>
                    <a:pt x="5072" y="4347"/>
                  </a:cubicBezTo>
                  <a:lnTo>
                    <a:pt x="5072" y="4680"/>
                  </a:lnTo>
                  <a:cubicBezTo>
                    <a:pt x="5072" y="5609"/>
                    <a:pt x="4310" y="6371"/>
                    <a:pt x="3382" y="6371"/>
                  </a:cubicBezTo>
                  <a:cubicBezTo>
                    <a:pt x="3374" y="6371"/>
                    <a:pt x="3367" y="6371"/>
                    <a:pt x="3359" y="6371"/>
                  </a:cubicBezTo>
                  <a:cubicBezTo>
                    <a:pt x="2405" y="6371"/>
                    <a:pt x="1643" y="5625"/>
                    <a:pt x="1643" y="4692"/>
                  </a:cubicBezTo>
                  <a:lnTo>
                    <a:pt x="1643" y="4549"/>
                  </a:lnTo>
                  <a:cubicBezTo>
                    <a:pt x="1643" y="4466"/>
                    <a:pt x="1679" y="4406"/>
                    <a:pt x="1739" y="4382"/>
                  </a:cubicBezTo>
                  <a:cubicBezTo>
                    <a:pt x="1965" y="4263"/>
                    <a:pt x="2251" y="4025"/>
                    <a:pt x="2382" y="3620"/>
                  </a:cubicBezTo>
                  <a:cubicBezTo>
                    <a:pt x="2405" y="3525"/>
                    <a:pt x="2370" y="3430"/>
                    <a:pt x="2274" y="3394"/>
                  </a:cubicBezTo>
                  <a:cubicBezTo>
                    <a:pt x="2258" y="3389"/>
                    <a:pt x="2240" y="3387"/>
                    <a:pt x="2222" y="3387"/>
                  </a:cubicBezTo>
                  <a:cubicBezTo>
                    <a:pt x="2152" y="3387"/>
                    <a:pt x="2079" y="3425"/>
                    <a:pt x="2060" y="3501"/>
                  </a:cubicBezTo>
                  <a:cubicBezTo>
                    <a:pt x="1953" y="3799"/>
                    <a:pt x="1739" y="3966"/>
                    <a:pt x="1584" y="4061"/>
                  </a:cubicBezTo>
                  <a:cubicBezTo>
                    <a:pt x="1417" y="4156"/>
                    <a:pt x="1310" y="4335"/>
                    <a:pt x="1310" y="4513"/>
                  </a:cubicBezTo>
                  <a:cubicBezTo>
                    <a:pt x="1179" y="4216"/>
                    <a:pt x="1108" y="3882"/>
                    <a:pt x="1108" y="3561"/>
                  </a:cubicBezTo>
                  <a:cubicBezTo>
                    <a:pt x="1108" y="2311"/>
                    <a:pt x="2120" y="1299"/>
                    <a:pt x="3370" y="1299"/>
                  </a:cubicBezTo>
                  <a:close/>
                  <a:moveTo>
                    <a:pt x="4108" y="6585"/>
                  </a:moveTo>
                  <a:lnTo>
                    <a:pt x="4108" y="7002"/>
                  </a:lnTo>
                  <a:cubicBezTo>
                    <a:pt x="4108" y="7228"/>
                    <a:pt x="4239" y="7418"/>
                    <a:pt x="4430" y="7502"/>
                  </a:cubicBezTo>
                  <a:lnTo>
                    <a:pt x="4691" y="7621"/>
                  </a:lnTo>
                  <a:cubicBezTo>
                    <a:pt x="4441" y="8133"/>
                    <a:pt x="3918" y="8442"/>
                    <a:pt x="3346" y="8442"/>
                  </a:cubicBezTo>
                  <a:cubicBezTo>
                    <a:pt x="2786" y="8442"/>
                    <a:pt x="2263" y="8133"/>
                    <a:pt x="2013" y="7621"/>
                  </a:cubicBezTo>
                  <a:lnTo>
                    <a:pt x="2263" y="7502"/>
                  </a:lnTo>
                  <a:cubicBezTo>
                    <a:pt x="2453" y="7418"/>
                    <a:pt x="2584" y="7228"/>
                    <a:pt x="2584" y="7002"/>
                  </a:cubicBezTo>
                  <a:lnTo>
                    <a:pt x="2584" y="6585"/>
                  </a:lnTo>
                  <a:cubicBezTo>
                    <a:pt x="2822" y="6668"/>
                    <a:pt x="3084" y="6728"/>
                    <a:pt x="3346" y="6728"/>
                  </a:cubicBezTo>
                  <a:cubicBezTo>
                    <a:pt x="3620" y="6728"/>
                    <a:pt x="3870" y="6668"/>
                    <a:pt x="4108" y="6585"/>
                  </a:cubicBezTo>
                  <a:close/>
                  <a:moveTo>
                    <a:pt x="3346" y="1"/>
                  </a:moveTo>
                  <a:cubicBezTo>
                    <a:pt x="2632" y="1"/>
                    <a:pt x="2060" y="513"/>
                    <a:pt x="2060" y="1120"/>
                  </a:cubicBezTo>
                  <a:cubicBezTo>
                    <a:pt x="2060" y="1179"/>
                    <a:pt x="2060" y="1227"/>
                    <a:pt x="2072" y="1287"/>
                  </a:cubicBezTo>
                  <a:cubicBezTo>
                    <a:pt x="1286" y="1727"/>
                    <a:pt x="750" y="2572"/>
                    <a:pt x="750" y="3561"/>
                  </a:cubicBezTo>
                  <a:cubicBezTo>
                    <a:pt x="750" y="4204"/>
                    <a:pt x="989" y="4811"/>
                    <a:pt x="1405" y="5287"/>
                  </a:cubicBezTo>
                  <a:cubicBezTo>
                    <a:pt x="1548" y="5751"/>
                    <a:pt x="1846" y="6156"/>
                    <a:pt x="2251" y="6406"/>
                  </a:cubicBezTo>
                  <a:lnTo>
                    <a:pt x="2251" y="7014"/>
                  </a:lnTo>
                  <a:cubicBezTo>
                    <a:pt x="2251" y="7085"/>
                    <a:pt x="2203" y="7168"/>
                    <a:pt x="2132" y="7192"/>
                  </a:cubicBezTo>
                  <a:lnTo>
                    <a:pt x="548" y="7895"/>
                  </a:lnTo>
                  <a:cubicBezTo>
                    <a:pt x="203" y="8037"/>
                    <a:pt x="0" y="8371"/>
                    <a:pt x="0" y="8740"/>
                  </a:cubicBezTo>
                  <a:lnTo>
                    <a:pt x="0" y="9942"/>
                  </a:lnTo>
                  <a:cubicBezTo>
                    <a:pt x="0" y="10050"/>
                    <a:pt x="72" y="10121"/>
                    <a:pt x="179" y="10121"/>
                  </a:cubicBezTo>
                  <a:cubicBezTo>
                    <a:pt x="286" y="10121"/>
                    <a:pt x="358" y="10050"/>
                    <a:pt x="358" y="9942"/>
                  </a:cubicBezTo>
                  <a:lnTo>
                    <a:pt x="358" y="8740"/>
                  </a:lnTo>
                  <a:cubicBezTo>
                    <a:pt x="358" y="8514"/>
                    <a:pt x="489" y="8311"/>
                    <a:pt x="703" y="8216"/>
                  </a:cubicBezTo>
                  <a:lnTo>
                    <a:pt x="1691" y="7776"/>
                  </a:lnTo>
                  <a:cubicBezTo>
                    <a:pt x="2013" y="8395"/>
                    <a:pt x="2644" y="8799"/>
                    <a:pt x="3358" y="8799"/>
                  </a:cubicBezTo>
                  <a:cubicBezTo>
                    <a:pt x="4072" y="8799"/>
                    <a:pt x="4715" y="8395"/>
                    <a:pt x="5025" y="7776"/>
                  </a:cubicBezTo>
                  <a:lnTo>
                    <a:pt x="6025" y="8216"/>
                  </a:lnTo>
                  <a:cubicBezTo>
                    <a:pt x="6239" y="8311"/>
                    <a:pt x="6370" y="8514"/>
                    <a:pt x="6370" y="8740"/>
                  </a:cubicBezTo>
                  <a:lnTo>
                    <a:pt x="6370" y="9942"/>
                  </a:lnTo>
                  <a:cubicBezTo>
                    <a:pt x="6370" y="10050"/>
                    <a:pt x="6442" y="10121"/>
                    <a:pt x="6549" y="10121"/>
                  </a:cubicBezTo>
                  <a:cubicBezTo>
                    <a:pt x="6656" y="10121"/>
                    <a:pt x="6727" y="10050"/>
                    <a:pt x="6727" y="9942"/>
                  </a:cubicBezTo>
                  <a:lnTo>
                    <a:pt x="6727" y="8740"/>
                  </a:lnTo>
                  <a:cubicBezTo>
                    <a:pt x="6704" y="8371"/>
                    <a:pt x="6489" y="8037"/>
                    <a:pt x="6144" y="7895"/>
                  </a:cubicBezTo>
                  <a:lnTo>
                    <a:pt x="4572" y="7192"/>
                  </a:lnTo>
                  <a:cubicBezTo>
                    <a:pt x="4501" y="7168"/>
                    <a:pt x="4453" y="7085"/>
                    <a:pt x="4453" y="7014"/>
                  </a:cubicBezTo>
                  <a:lnTo>
                    <a:pt x="4453" y="6406"/>
                  </a:lnTo>
                  <a:cubicBezTo>
                    <a:pt x="4858" y="6156"/>
                    <a:pt x="5156" y="5751"/>
                    <a:pt x="5299" y="5287"/>
                  </a:cubicBezTo>
                  <a:cubicBezTo>
                    <a:pt x="5715" y="4811"/>
                    <a:pt x="5954" y="4204"/>
                    <a:pt x="5954" y="3561"/>
                  </a:cubicBezTo>
                  <a:cubicBezTo>
                    <a:pt x="5954" y="2596"/>
                    <a:pt x="5418" y="1727"/>
                    <a:pt x="4632" y="1287"/>
                  </a:cubicBezTo>
                  <a:cubicBezTo>
                    <a:pt x="4644" y="1227"/>
                    <a:pt x="4644" y="1179"/>
                    <a:pt x="4644" y="1120"/>
                  </a:cubicBezTo>
                  <a:cubicBezTo>
                    <a:pt x="4644" y="513"/>
                    <a:pt x="4060" y="1"/>
                    <a:pt x="33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Google Shape;15717;p97">
              <a:extLst>
                <a:ext uri="{FF2B5EF4-FFF2-40B4-BE49-F238E27FC236}">
                  <a16:creationId xmlns="" xmlns:a16="http://schemas.microsoft.com/office/drawing/2014/main" id="{B29201BF-35AA-4460-88F0-6CAA2A51CF47}"/>
                </a:ext>
              </a:extLst>
            </p:cNvPr>
            <p:cNvSpPr/>
            <p:nvPr/>
          </p:nvSpPr>
          <p:spPr>
            <a:xfrm>
              <a:off x="896411" y="1808780"/>
              <a:ext cx="11395" cy="34918"/>
            </a:xfrm>
            <a:custGeom>
              <a:avLst/>
              <a:gdLst/>
              <a:ahLst/>
              <a:cxnLst/>
              <a:rect l="l" t="t" r="r" b="b"/>
              <a:pathLst>
                <a:path w="358" h="1097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lnTo>
                    <a:pt x="0" y="918"/>
                  </a:lnTo>
                  <a:cubicBezTo>
                    <a:pt x="0" y="1025"/>
                    <a:pt x="72" y="1096"/>
                    <a:pt x="179" y="1096"/>
                  </a:cubicBezTo>
                  <a:cubicBezTo>
                    <a:pt x="286" y="1096"/>
                    <a:pt x="357" y="1025"/>
                    <a:pt x="357" y="918"/>
                  </a:cubicBezTo>
                  <a:lnTo>
                    <a:pt x="357" y="179"/>
                  </a:lnTo>
                  <a:cubicBezTo>
                    <a:pt x="345" y="84"/>
                    <a:pt x="262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Google Shape;15718;p97">
              <a:extLst>
                <a:ext uri="{FF2B5EF4-FFF2-40B4-BE49-F238E27FC236}">
                  <a16:creationId xmlns="" xmlns:a16="http://schemas.microsoft.com/office/drawing/2014/main" id="{CAA871BE-B166-4B28-AA2C-1E969086BA59}"/>
                </a:ext>
              </a:extLst>
            </p:cNvPr>
            <p:cNvSpPr/>
            <p:nvPr/>
          </p:nvSpPr>
          <p:spPr>
            <a:xfrm>
              <a:off x="1015391" y="1808780"/>
              <a:ext cx="11395" cy="34918"/>
            </a:xfrm>
            <a:custGeom>
              <a:avLst/>
              <a:gdLst/>
              <a:ahLst/>
              <a:cxnLst/>
              <a:rect l="l" t="t" r="r" b="b"/>
              <a:pathLst>
                <a:path w="358" h="1097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lnTo>
                    <a:pt x="1" y="918"/>
                  </a:lnTo>
                  <a:cubicBezTo>
                    <a:pt x="1" y="1025"/>
                    <a:pt x="72" y="1096"/>
                    <a:pt x="179" y="1096"/>
                  </a:cubicBezTo>
                  <a:cubicBezTo>
                    <a:pt x="275" y="1096"/>
                    <a:pt x="346" y="1025"/>
                    <a:pt x="346" y="918"/>
                  </a:cubicBezTo>
                  <a:lnTo>
                    <a:pt x="346" y="179"/>
                  </a:lnTo>
                  <a:cubicBezTo>
                    <a:pt x="358" y="84"/>
                    <a:pt x="275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Google Shape;15719;p97">
              <a:extLst>
                <a:ext uri="{FF2B5EF4-FFF2-40B4-BE49-F238E27FC236}">
                  <a16:creationId xmlns="" xmlns:a16="http://schemas.microsoft.com/office/drawing/2014/main" id="{D3375D83-7141-40EF-8382-05FDFD342AC8}"/>
                </a:ext>
              </a:extLst>
            </p:cNvPr>
            <p:cNvSpPr/>
            <p:nvPr/>
          </p:nvSpPr>
          <p:spPr>
            <a:xfrm>
              <a:off x="1057471" y="1522660"/>
              <a:ext cx="178534" cy="186110"/>
            </a:xfrm>
            <a:custGeom>
              <a:avLst/>
              <a:gdLst/>
              <a:ahLst/>
              <a:cxnLst/>
              <a:rect l="l" t="t" r="r" b="b"/>
              <a:pathLst>
                <a:path w="5609" h="5847" extrusionOk="0">
                  <a:moveTo>
                    <a:pt x="739" y="1"/>
                  </a:moveTo>
                  <a:cubicBezTo>
                    <a:pt x="346" y="1"/>
                    <a:pt x="0" y="322"/>
                    <a:pt x="0" y="739"/>
                  </a:cubicBezTo>
                  <a:lnTo>
                    <a:pt x="0" y="3751"/>
                  </a:lnTo>
                  <a:cubicBezTo>
                    <a:pt x="0" y="4144"/>
                    <a:pt x="322" y="4489"/>
                    <a:pt x="739" y="4489"/>
                  </a:cubicBezTo>
                  <a:lnTo>
                    <a:pt x="1084" y="4489"/>
                  </a:lnTo>
                  <a:lnTo>
                    <a:pt x="834" y="5513"/>
                  </a:lnTo>
                  <a:cubicBezTo>
                    <a:pt x="798" y="5620"/>
                    <a:pt x="846" y="5739"/>
                    <a:pt x="941" y="5799"/>
                  </a:cubicBezTo>
                  <a:cubicBezTo>
                    <a:pt x="977" y="5823"/>
                    <a:pt x="1036" y="5847"/>
                    <a:pt x="1084" y="5847"/>
                  </a:cubicBezTo>
                  <a:cubicBezTo>
                    <a:pt x="1143" y="5847"/>
                    <a:pt x="1191" y="5823"/>
                    <a:pt x="1250" y="5799"/>
                  </a:cubicBezTo>
                  <a:lnTo>
                    <a:pt x="3048" y="4489"/>
                  </a:lnTo>
                  <a:lnTo>
                    <a:pt x="4870" y="4489"/>
                  </a:lnTo>
                  <a:cubicBezTo>
                    <a:pt x="5263" y="4489"/>
                    <a:pt x="5608" y="4156"/>
                    <a:pt x="5608" y="3739"/>
                  </a:cubicBezTo>
                  <a:lnTo>
                    <a:pt x="5608" y="739"/>
                  </a:lnTo>
                  <a:cubicBezTo>
                    <a:pt x="5596" y="322"/>
                    <a:pt x="5263" y="1"/>
                    <a:pt x="4870" y="1"/>
                  </a:cubicBezTo>
                  <a:cubicBezTo>
                    <a:pt x="4763" y="1"/>
                    <a:pt x="4691" y="72"/>
                    <a:pt x="4691" y="179"/>
                  </a:cubicBezTo>
                  <a:cubicBezTo>
                    <a:pt x="4691" y="274"/>
                    <a:pt x="4763" y="346"/>
                    <a:pt x="4870" y="346"/>
                  </a:cubicBezTo>
                  <a:cubicBezTo>
                    <a:pt x="5072" y="346"/>
                    <a:pt x="5251" y="524"/>
                    <a:pt x="5251" y="739"/>
                  </a:cubicBezTo>
                  <a:lnTo>
                    <a:pt x="5251" y="3739"/>
                  </a:lnTo>
                  <a:cubicBezTo>
                    <a:pt x="5251" y="3953"/>
                    <a:pt x="5072" y="4132"/>
                    <a:pt x="4870" y="4132"/>
                  </a:cubicBezTo>
                  <a:lnTo>
                    <a:pt x="2989" y="4132"/>
                  </a:lnTo>
                  <a:cubicBezTo>
                    <a:pt x="2965" y="4132"/>
                    <a:pt x="2917" y="4144"/>
                    <a:pt x="2882" y="4156"/>
                  </a:cubicBezTo>
                  <a:lnTo>
                    <a:pt x="1215" y="5382"/>
                  </a:lnTo>
                  <a:lnTo>
                    <a:pt x="1477" y="4358"/>
                  </a:lnTo>
                  <a:cubicBezTo>
                    <a:pt x="1489" y="4299"/>
                    <a:pt x="1477" y="4251"/>
                    <a:pt x="1441" y="4203"/>
                  </a:cubicBezTo>
                  <a:cubicBezTo>
                    <a:pt x="1417" y="4156"/>
                    <a:pt x="1358" y="4132"/>
                    <a:pt x="1310" y="4132"/>
                  </a:cubicBezTo>
                  <a:lnTo>
                    <a:pt x="739" y="4132"/>
                  </a:lnTo>
                  <a:cubicBezTo>
                    <a:pt x="536" y="4132"/>
                    <a:pt x="358" y="3953"/>
                    <a:pt x="358" y="3739"/>
                  </a:cubicBezTo>
                  <a:lnTo>
                    <a:pt x="358" y="739"/>
                  </a:lnTo>
                  <a:cubicBezTo>
                    <a:pt x="358" y="524"/>
                    <a:pt x="536" y="346"/>
                    <a:pt x="739" y="346"/>
                  </a:cubicBezTo>
                  <a:cubicBezTo>
                    <a:pt x="846" y="346"/>
                    <a:pt x="917" y="274"/>
                    <a:pt x="917" y="179"/>
                  </a:cubicBezTo>
                  <a:cubicBezTo>
                    <a:pt x="917" y="72"/>
                    <a:pt x="846" y="1"/>
                    <a:pt x="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5" name="Google Shape;15485;p97">
            <a:extLst>
              <a:ext uri="{FF2B5EF4-FFF2-40B4-BE49-F238E27FC236}">
                <a16:creationId xmlns="" xmlns:a16="http://schemas.microsoft.com/office/drawing/2014/main" id="{3E77BCD8-35E2-4CC2-B303-C0C7C2EF7423}"/>
              </a:ext>
            </a:extLst>
          </p:cNvPr>
          <p:cNvGrpSpPr/>
          <p:nvPr/>
        </p:nvGrpSpPr>
        <p:grpSpPr>
          <a:xfrm>
            <a:off x="5354418" y="1963856"/>
            <a:ext cx="713189" cy="751967"/>
            <a:chOff x="3725461" y="2444712"/>
            <a:chExt cx="334279" cy="334661"/>
          </a:xfrm>
        </p:grpSpPr>
        <p:sp>
          <p:nvSpPr>
            <p:cNvPr id="106" name="Google Shape;15486;p97">
              <a:extLst>
                <a:ext uri="{FF2B5EF4-FFF2-40B4-BE49-F238E27FC236}">
                  <a16:creationId xmlns="" xmlns:a16="http://schemas.microsoft.com/office/drawing/2014/main" id="{15F07612-1C80-450F-AD87-7DE15B57637F}"/>
                </a:ext>
              </a:extLst>
            </p:cNvPr>
            <p:cNvSpPr/>
            <p:nvPr/>
          </p:nvSpPr>
          <p:spPr>
            <a:xfrm>
              <a:off x="3939200" y="2554239"/>
              <a:ext cx="53092" cy="53092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08" y="334"/>
                    <a:pt x="1334" y="548"/>
                    <a:pt x="1334" y="834"/>
                  </a:cubicBezTo>
                  <a:cubicBezTo>
                    <a:pt x="1334" y="1119"/>
                    <a:pt x="1108" y="1346"/>
                    <a:pt x="834" y="1346"/>
                  </a:cubicBezTo>
                  <a:cubicBezTo>
                    <a:pt x="548" y="1346"/>
                    <a:pt x="322" y="1119"/>
                    <a:pt x="322" y="834"/>
                  </a:cubicBezTo>
                  <a:cubicBezTo>
                    <a:pt x="322" y="548"/>
                    <a:pt x="548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70" y="0"/>
                    <a:pt x="0" y="369"/>
                    <a:pt x="0" y="834"/>
                  </a:cubicBezTo>
                  <a:cubicBezTo>
                    <a:pt x="0" y="1298"/>
                    <a:pt x="370" y="1667"/>
                    <a:pt x="834" y="1667"/>
                  </a:cubicBezTo>
                  <a:cubicBezTo>
                    <a:pt x="1286" y="1667"/>
                    <a:pt x="1667" y="1298"/>
                    <a:pt x="1667" y="834"/>
                  </a:cubicBezTo>
                  <a:cubicBezTo>
                    <a:pt x="1667" y="369"/>
                    <a:pt x="1286" y="0"/>
                    <a:pt x="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Google Shape;15487;p97">
              <a:extLst>
                <a:ext uri="{FF2B5EF4-FFF2-40B4-BE49-F238E27FC236}">
                  <a16:creationId xmlns="" xmlns:a16="http://schemas.microsoft.com/office/drawing/2014/main" id="{782D2EA0-21FF-400F-BCE9-D5510F60F4A8}"/>
                </a:ext>
              </a:extLst>
            </p:cNvPr>
            <p:cNvSpPr/>
            <p:nvPr/>
          </p:nvSpPr>
          <p:spPr>
            <a:xfrm>
              <a:off x="3941078" y="2618281"/>
              <a:ext cx="68625" cy="49305"/>
            </a:xfrm>
            <a:custGeom>
              <a:avLst/>
              <a:gdLst/>
              <a:ahLst/>
              <a:cxnLst/>
              <a:rect l="l" t="t" r="r" b="b"/>
              <a:pathLst>
                <a:path w="2156" h="1549" extrusionOk="0">
                  <a:moveTo>
                    <a:pt x="775" y="0"/>
                  </a:moveTo>
                  <a:cubicBezTo>
                    <a:pt x="549" y="0"/>
                    <a:pt x="311" y="60"/>
                    <a:pt x="120" y="167"/>
                  </a:cubicBezTo>
                  <a:cubicBezTo>
                    <a:pt x="37" y="203"/>
                    <a:pt x="1" y="310"/>
                    <a:pt x="37" y="381"/>
                  </a:cubicBezTo>
                  <a:cubicBezTo>
                    <a:pt x="72" y="443"/>
                    <a:pt x="140" y="479"/>
                    <a:pt x="201" y="479"/>
                  </a:cubicBezTo>
                  <a:cubicBezTo>
                    <a:pt x="223" y="479"/>
                    <a:pt x="244" y="474"/>
                    <a:pt x="263" y="465"/>
                  </a:cubicBezTo>
                  <a:cubicBezTo>
                    <a:pt x="418" y="381"/>
                    <a:pt x="596" y="346"/>
                    <a:pt x="751" y="346"/>
                  </a:cubicBezTo>
                  <a:cubicBezTo>
                    <a:pt x="1275" y="346"/>
                    <a:pt x="1704" y="727"/>
                    <a:pt x="1799" y="1215"/>
                  </a:cubicBezTo>
                  <a:lnTo>
                    <a:pt x="751" y="1215"/>
                  </a:lnTo>
                  <a:cubicBezTo>
                    <a:pt x="668" y="1215"/>
                    <a:pt x="584" y="1298"/>
                    <a:pt x="584" y="1382"/>
                  </a:cubicBezTo>
                  <a:cubicBezTo>
                    <a:pt x="584" y="1477"/>
                    <a:pt x="668" y="1548"/>
                    <a:pt x="751" y="1548"/>
                  </a:cubicBezTo>
                  <a:lnTo>
                    <a:pt x="1977" y="1548"/>
                  </a:lnTo>
                  <a:cubicBezTo>
                    <a:pt x="2061" y="1548"/>
                    <a:pt x="2144" y="1477"/>
                    <a:pt x="2144" y="1382"/>
                  </a:cubicBezTo>
                  <a:cubicBezTo>
                    <a:pt x="2156" y="620"/>
                    <a:pt x="1525" y="0"/>
                    <a:pt x="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Google Shape;15488;p97">
              <a:extLst>
                <a:ext uri="{FF2B5EF4-FFF2-40B4-BE49-F238E27FC236}">
                  <a16:creationId xmlns="" xmlns:a16="http://schemas.microsoft.com/office/drawing/2014/main" id="{506BA435-300F-4CE4-BD2B-87391A393047}"/>
                </a:ext>
              </a:extLst>
            </p:cNvPr>
            <p:cNvSpPr/>
            <p:nvPr/>
          </p:nvSpPr>
          <p:spPr>
            <a:xfrm>
              <a:off x="3775116" y="2618281"/>
              <a:ext cx="68625" cy="49305"/>
            </a:xfrm>
            <a:custGeom>
              <a:avLst/>
              <a:gdLst/>
              <a:ahLst/>
              <a:cxnLst/>
              <a:rect l="l" t="t" r="r" b="b"/>
              <a:pathLst>
                <a:path w="2156" h="1549" extrusionOk="0">
                  <a:moveTo>
                    <a:pt x="1381" y="0"/>
                  </a:moveTo>
                  <a:cubicBezTo>
                    <a:pt x="631" y="0"/>
                    <a:pt x="0" y="620"/>
                    <a:pt x="0" y="1382"/>
                  </a:cubicBezTo>
                  <a:cubicBezTo>
                    <a:pt x="0" y="1477"/>
                    <a:pt x="71" y="1548"/>
                    <a:pt x="167" y="1548"/>
                  </a:cubicBezTo>
                  <a:lnTo>
                    <a:pt x="1405" y="1548"/>
                  </a:lnTo>
                  <a:cubicBezTo>
                    <a:pt x="1488" y="1548"/>
                    <a:pt x="1560" y="1477"/>
                    <a:pt x="1560" y="1382"/>
                  </a:cubicBezTo>
                  <a:cubicBezTo>
                    <a:pt x="1560" y="1298"/>
                    <a:pt x="1500" y="1215"/>
                    <a:pt x="1417" y="1215"/>
                  </a:cubicBezTo>
                  <a:lnTo>
                    <a:pt x="357" y="1215"/>
                  </a:lnTo>
                  <a:cubicBezTo>
                    <a:pt x="429" y="715"/>
                    <a:pt x="881" y="346"/>
                    <a:pt x="1405" y="346"/>
                  </a:cubicBezTo>
                  <a:cubicBezTo>
                    <a:pt x="1584" y="346"/>
                    <a:pt x="1738" y="381"/>
                    <a:pt x="1893" y="465"/>
                  </a:cubicBezTo>
                  <a:cubicBezTo>
                    <a:pt x="1914" y="475"/>
                    <a:pt x="1938" y="481"/>
                    <a:pt x="1962" y="481"/>
                  </a:cubicBezTo>
                  <a:cubicBezTo>
                    <a:pt x="2022" y="481"/>
                    <a:pt x="2086" y="449"/>
                    <a:pt x="2119" y="381"/>
                  </a:cubicBezTo>
                  <a:cubicBezTo>
                    <a:pt x="2155" y="310"/>
                    <a:pt x="2131" y="203"/>
                    <a:pt x="2036" y="167"/>
                  </a:cubicBezTo>
                  <a:cubicBezTo>
                    <a:pt x="1846" y="60"/>
                    <a:pt x="1607" y="0"/>
                    <a:pt x="13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Google Shape;15489;p97">
              <a:extLst>
                <a:ext uri="{FF2B5EF4-FFF2-40B4-BE49-F238E27FC236}">
                  <a16:creationId xmlns="" xmlns:a16="http://schemas.microsoft.com/office/drawing/2014/main" id="{A243DFE7-070C-4E09-9721-7E4F7182E1E6}"/>
                </a:ext>
              </a:extLst>
            </p:cNvPr>
            <p:cNvSpPr/>
            <p:nvPr/>
          </p:nvSpPr>
          <p:spPr>
            <a:xfrm>
              <a:off x="3793291" y="2554239"/>
              <a:ext cx="53092" cy="53092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08" y="334"/>
                    <a:pt x="1334" y="548"/>
                    <a:pt x="1334" y="834"/>
                  </a:cubicBezTo>
                  <a:cubicBezTo>
                    <a:pt x="1334" y="1119"/>
                    <a:pt x="1108" y="1346"/>
                    <a:pt x="834" y="1346"/>
                  </a:cubicBezTo>
                  <a:cubicBezTo>
                    <a:pt x="548" y="1346"/>
                    <a:pt x="322" y="1119"/>
                    <a:pt x="322" y="834"/>
                  </a:cubicBezTo>
                  <a:cubicBezTo>
                    <a:pt x="322" y="548"/>
                    <a:pt x="560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70" y="0"/>
                    <a:pt x="1" y="369"/>
                    <a:pt x="1" y="834"/>
                  </a:cubicBezTo>
                  <a:cubicBezTo>
                    <a:pt x="1" y="1298"/>
                    <a:pt x="370" y="1667"/>
                    <a:pt x="834" y="1667"/>
                  </a:cubicBezTo>
                  <a:cubicBezTo>
                    <a:pt x="1286" y="1667"/>
                    <a:pt x="1667" y="1298"/>
                    <a:pt x="1667" y="834"/>
                  </a:cubicBezTo>
                  <a:cubicBezTo>
                    <a:pt x="1667" y="369"/>
                    <a:pt x="1286" y="0"/>
                    <a:pt x="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Google Shape;15490;p97">
              <a:extLst>
                <a:ext uri="{FF2B5EF4-FFF2-40B4-BE49-F238E27FC236}">
                  <a16:creationId xmlns="" xmlns:a16="http://schemas.microsoft.com/office/drawing/2014/main" id="{CB7839AC-7E4F-4A8B-AB90-747DD0910602}"/>
                </a:ext>
              </a:extLst>
            </p:cNvPr>
            <p:cNvSpPr/>
            <p:nvPr/>
          </p:nvSpPr>
          <p:spPr>
            <a:xfrm>
              <a:off x="3858097" y="2540584"/>
              <a:ext cx="69007" cy="69007"/>
            </a:xfrm>
            <a:custGeom>
              <a:avLst/>
              <a:gdLst/>
              <a:ahLst/>
              <a:cxnLst/>
              <a:rect l="l" t="t" r="r" b="b"/>
              <a:pathLst>
                <a:path w="2168" h="2168" extrusionOk="0">
                  <a:moveTo>
                    <a:pt x="1084" y="346"/>
                  </a:moveTo>
                  <a:cubicBezTo>
                    <a:pt x="1501" y="346"/>
                    <a:pt x="1834" y="667"/>
                    <a:pt x="1834" y="1084"/>
                  </a:cubicBezTo>
                  <a:cubicBezTo>
                    <a:pt x="1834" y="1501"/>
                    <a:pt x="1501" y="1834"/>
                    <a:pt x="1084" y="1834"/>
                  </a:cubicBezTo>
                  <a:cubicBezTo>
                    <a:pt x="667" y="1834"/>
                    <a:pt x="346" y="1501"/>
                    <a:pt x="346" y="1084"/>
                  </a:cubicBezTo>
                  <a:cubicBezTo>
                    <a:pt x="346" y="667"/>
                    <a:pt x="667" y="346"/>
                    <a:pt x="1084" y="346"/>
                  </a:cubicBezTo>
                  <a:close/>
                  <a:moveTo>
                    <a:pt x="1084" y="1"/>
                  </a:moveTo>
                  <a:cubicBezTo>
                    <a:pt x="489" y="1"/>
                    <a:pt x="1" y="489"/>
                    <a:pt x="1" y="1084"/>
                  </a:cubicBezTo>
                  <a:cubicBezTo>
                    <a:pt x="1" y="1679"/>
                    <a:pt x="489" y="2168"/>
                    <a:pt x="1084" y="2168"/>
                  </a:cubicBezTo>
                  <a:cubicBezTo>
                    <a:pt x="1679" y="2168"/>
                    <a:pt x="2167" y="1679"/>
                    <a:pt x="2167" y="1084"/>
                  </a:cubicBezTo>
                  <a:cubicBezTo>
                    <a:pt x="2167" y="489"/>
                    <a:pt x="1679" y="1"/>
                    <a:pt x="10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15491;p97">
              <a:extLst>
                <a:ext uri="{FF2B5EF4-FFF2-40B4-BE49-F238E27FC236}">
                  <a16:creationId xmlns="" xmlns:a16="http://schemas.microsoft.com/office/drawing/2014/main" id="{FE9F220E-6C24-4C67-A17A-AA3466700254}"/>
                </a:ext>
              </a:extLst>
            </p:cNvPr>
            <p:cNvSpPr/>
            <p:nvPr/>
          </p:nvSpPr>
          <p:spPr>
            <a:xfrm>
              <a:off x="3834224" y="2620159"/>
              <a:ext cx="116752" cy="63342"/>
            </a:xfrm>
            <a:custGeom>
              <a:avLst/>
              <a:gdLst/>
              <a:ahLst/>
              <a:cxnLst/>
              <a:rect l="l" t="t" r="r" b="b"/>
              <a:pathLst>
                <a:path w="3668" h="1990" extrusionOk="0">
                  <a:moveTo>
                    <a:pt x="1834" y="322"/>
                  </a:moveTo>
                  <a:cubicBezTo>
                    <a:pt x="2596" y="322"/>
                    <a:pt x="3239" y="906"/>
                    <a:pt x="3310" y="1656"/>
                  </a:cubicBezTo>
                  <a:lnTo>
                    <a:pt x="358" y="1656"/>
                  </a:lnTo>
                  <a:cubicBezTo>
                    <a:pt x="453" y="906"/>
                    <a:pt x="1072" y="322"/>
                    <a:pt x="1834" y="322"/>
                  </a:cubicBezTo>
                  <a:close/>
                  <a:moveTo>
                    <a:pt x="1834" y="1"/>
                  </a:moveTo>
                  <a:cubicBezTo>
                    <a:pt x="822" y="1"/>
                    <a:pt x="0" y="823"/>
                    <a:pt x="0" y="1835"/>
                  </a:cubicBezTo>
                  <a:cubicBezTo>
                    <a:pt x="0" y="1918"/>
                    <a:pt x="84" y="1989"/>
                    <a:pt x="167" y="1989"/>
                  </a:cubicBezTo>
                  <a:lnTo>
                    <a:pt x="3489" y="1989"/>
                  </a:lnTo>
                  <a:cubicBezTo>
                    <a:pt x="3572" y="1989"/>
                    <a:pt x="3656" y="1918"/>
                    <a:pt x="3656" y="1835"/>
                  </a:cubicBezTo>
                  <a:cubicBezTo>
                    <a:pt x="3668" y="823"/>
                    <a:pt x="2846" y="1"/>
                    <a:pt x="1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Google Shape;15492;p97">
              <a:extLst>
                <a:ext uri="{FF2B5EF4-FFF2-40B4-BE49-F238E27FC236}">
                  <a16:creationId xmlns="" xmlns:a16="http://schemas.microsoft.com/office/drawing/2014/main" id="{F2CC05B6-886D-4580-9E00-C278A2D27FA5}"/>
                </a:ext>
              </a:extLst>
            </p:cNvPr>
            <p:cNvSpPr/>
            <p:nvPr/>
          </p:nvSpPr>
          <p:spPr>
            <a:xfrm>
              <a:off x="3725461" y="2444712"/>
              <a:ext cx="334279" cy="334661"/>
            </a:xfrm>
            <a:custGeom>
              <a:avLst/>
              <a:gdLst/>
              <a:ahLst/>
              <a:cxnLst/>
              <a:rect l="l" t="t" r="r" b="b"/>
              <a:pathLst>
                <a:path w="10502" h="10514" extrusionOk="0">
                  <a:moveTo>
                    <a:pt x="5418" y="905"/>
                  </a:moveTo>
                  <a:cubicBezTo>
                    <a:pt x="7680" y="1001"/>
                    <a:pt x="9513" y="2834"/>
                    <a:pt x="9597" y="5096"/>
                  </a:cubicBezTo>
                  <a:lnTo>
                    <a:pt x="9192" y="5096"/>
                  </a:lnTo>
                  <a:cubicBezTo>
                    <a:pt x="9109" y="5096"/>
                    <a:pt x="9037" y="5168"/>
                    <a:pt x="9037" y="5263"/>
                  </a:cubicBezTo>
                  <a:cubicBezTo>
                    <a:pt x="9037" y="5346"/>
                    <a:pt x="9109" y="5418"/>
                    <a:pt x="9192" y="5418"/>
                  </a:cubicBezTo>
                  <a:lnTo>
                    <a:pt x="9597" y="5418"/>
                  </a:lnTo>
                  <a:cubicBezTo>
                    <a:pt x="9513" y="7704"/>
                    <a:pt x="7692" y="9525"/>
                    <a:pt x="5418" y="9609"/>
                  </a:cubicBezTo>
                  <a:lnTo>
                    <a:pt x="5418" y="9204"/>
                  </a:lnTo>
                  <a:cubicBezTo>
                    <a:pt x="5418" y="9109"/>
                    <a:pt x="5346" y="9037"/>
                    <a:pt x="5251" y="9037"/>
                  </a:cubicBezTo>
                  <a:cubicBezTo>
                    <a:pt x="5168" y="9037"/>
                    <a:pt x="5084" y="9109"/>
                    <a:pt x="5084" y="9204"/>
                  </a:cubicBezTo>
                  <a:lnTo>
                    <a:pt x="5084" y="9609"/>
                  </a:lnTo>
                  <a:cubicBezTo>
                    <a:pt x="2822" y="9513"/>
                    <a:pt x="1000" y="7680"/>
                    <a:pt x="905" y="5418"/>
                  </a:cubicBezTo>
                  <a:lnTo>
                    <a:pt x="1310" y="5418"/>
                  </a:lnTo>
                  <a:cubicBezTo>
                    <a:pt x="1393" y="5418"/>
                    <a:pt x="1477" y="5346"/>
                    <a:pt x="1477" y="5263"/>
                  </a:cubicBezTo>
                  <a:cubicBezTo>
                    <a:pt x="1477" y="5168"/>
                    <a:pt x="1393" y="5096"/>
                    <a:pt x="1310" y="5096"/>
                  </a:cubicBezTo>
                  <a:lnTo>
                    <a:pt x="905" y="5096"/>
                  </a:lnTo>
                  <a:cubicBezTo>
                    <a:pt x="1000" y="2834"/>
                    <a:pt x="2822" y="1001"/>
                    <a:pt x="5084" y="905"/>
                  </a:cubicBezTo>
                  <a:lnTo>
                    <a:pt x="5084" y="1310"/>
                  </a:lnTo>
                  <a:cubicBezTo>
                    <a:pt x="5084" y="1405"/>
                    <a:pt x="5168" y="1477"/>
                    <a:pt x="5251" y="1477"/>
                  </a:cubicBezTo>
                  <a:cubicBezTo>
                    <a:pt x="5346" y="1477"/>
                    <a:pt x="5418" y="1405"/>
                    <a:pt x="5418" y="1310"/>
                  </a:cubicBezTo>
                  <a:lnTo>
                    <a:pt x="5418" y="905"/>
                  </a:lnTo>
                  <a:close/>
                  <a:moveTo>
                    <a:pt x="5251" y="0"/>
                  </a:moveTo>
                  <a:cubicBezTo>
                    <a:pt x="5168" y="0"/>
                    <a:pt x="5084" y="84"/>
                    <a:pt x="5084" y="167"/>
                  </a:cubicBezTo>
                  <a:lnTo>
                    <a:pt x="5084" y="572"/>
                  </a:lnTo>
                  <a:cubicBezTo>
                    <a:pt x="2632" y="655"/>
                    <a:pt x="655" y="2644"/>
                    <a:pt x="560" y="5096"/>
                  </a:cubicBezTo>
                  <a:lnTo>
                    <a:pt x="167" y="5096"/>
                  </a:lnTo>
                  <a:cubicBezTo>
                    <a:pt x="72" y="5096"/>
                    <a:pt x="0" y="5168"/>
                    <a:pt x="0" y="5263"/>
                  </a:cubicBezTo>
                  <a:cubicBezTo>
                    <a:pt x="0" y="5346"/>
                    <a:pt x="72" y="5418"/>
                    <a:pt x="167" y="5418"/>
                  </a:cubicBezTo>
                  <a:lnTo>
                    <a:pt x="560" y="5418"/>
                  </a:lnTo>
                  <a:cubicBezTo>
                    <a:pt x="655" y="7882"/>
                    <a:pt x="2632" y="9859"/>
                    <a:pt x="5084" y="9942"/>
                  </a:cubicBezTo>
                  <a:lnTo>
                    <a:pt x="5084" y="10347"/>
                  </a:lnTo>
                  <a:cubicBezTo>
                    <a:pt x="5084" y="10442"/>
                    <a:pt x="5168" y="10514"/>
                    <a:pt x="5251" y="10514"/>
                  </a:cubicBezTo>
                  <a:cubicBezTo>
                    <a:pt x="5346" y="10514"/>
                    <a:pt x="5418" y="10442"/>
                    <a:pt x="5418" y="10347"/>
                  </a:cubicBezTo>
                  <a:lnTo>
                    <a:pt x="5418" y="9942"/>
                  </a:lnTo>
                  <a:cubicBezTo>
                    <a:pt x="7870" y="9859"/>
                    <a:pt x="9847" y="7882"/>
                    <a:pt x="9942" y="5418"/>
                  </a:cubicBezTo>
                  <a:lnTo>
                    <a:pt x="10347" y="5418"/>
                  </a:lnTo>
                  <a:cubicBezTo>
                    <a:pt x="10430" y="5418"/>
                    <a:pt x="10502" y="5346"/>
                    <a:pt x="10502" y="5263"/>
                  </a:cubicBezTo>
                  <a:cubicBezTo>
                    <a:pt x="10502" y="5168"/>
                    <a:pt x="10442" y="5096"/>
                    <a:pt x="10347" y="5096"/>
                  </a:cubicBezTo>
                  <a:lnTo>
                    <a:pt x="9942" y="5096"/>
                  </a:lnTo>
                  <a:cubicBezTo>
                    <a:pt x="9847" y="2644"/>
                    <a:pt x="7870" y="655"/>
                    <a:pt x="5418" y="572"/>
                  </a:cubicBezTo>
                  <a:lnTo>
                    <a:pt x="5418" y="167"/>
                  </a:lnTo>
                  <a:cubicBezTo>
                    <a:pt x="5418" y="84"/>
                    <a:pt x="5346" y="0"/>
                    <a:pt x="5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BB1EB111-40C5-432C-8D66-3C258BF4169D}"/>
              </a:ext>
            </a:extLst>
          </p:cNvPr>
          <p:cNvSpPr txBox="1"/>
          <p:nvPr/>
        </p:nvSpPr>
        <p:spPr>
          <a:xfrm>
            <a:off x="5835557" y="-55807"/>
            <a:ext cx="4733988" cy="86177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kumimoji="0" lang="id-ID" sz="5000" b="1" i="0" u="none" strike="noStrike" kern="1200" cap="none" spc="0" normalizeH="0" baseline="0" noProof="0" dirty="0">
              <a:ln>
                <a:noFill/>
              </a:ln>
              <a:solidFill>
                <a:srgbClr val="B543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0937" y="-18060"/>
            <a:ext cx="4631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TÁC GIẢ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0677" y="864947"/>
            <a:ext cx="37792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sz="4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636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13" grpId="0"/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0" y="5573849"/>
            <a:ext cx="12192000" cy="1226127"/>
          </a:xfrm>
          <a:custGeom>
            <a:avLst/>
            <a:gdLst>
              <a:gd name="connsiteX0" fmla="*/ 6523760 w 12192000"/>
              <a:gd name="connsiteY0" fmla="*/ 0 h 1704109"/>
              <a:gd name="connsiteX1" fmla="*/ 11962566 w 12192000"/>
              <a:gd name="connsiteY1" fmla="*/ 515523 h 1704109"/>
              <a:gd name="connsiteX2" fmla="*/ 12192000 w 12192000"/>
              <a:gd name="connsiteY2" fmla="*/ 566151 h 1704109"/>
              <a:gd name="connsiteX3" fmla="*/ 12192000 w 12192000"/>
              <a:gd name="connsiteY3" fmla="*/ 1704109 h 1704109"/>
              <a:gd name="connsiteX4" fmla="*/ 0 w 12192000"/>
              <a:gd name="connsiteY4" fmla="*/ 1704109 h 1704109"/>
              <a:gd name="connsiteX5" fmla="*/ 0 w 12192000"/>
              <a:gd name="connsiteY5" fmla="*/ 779632 h 1704109"/>
              <a:gd name="connsiteX6" fmla="*/ 336089 w 12192000"/>
              <a:gd name="connsiteY6" fmla="*/ 689293 h 1704109"/>
              <a:gd name="connsiteX7" fmla="*/ 6523760 w 12192000"/>
              <a:gd name="connsiteY7" fmla="*/ 0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704109">
                <a:moveTo>
                  <a:pt x="6523760" y="0"/>
                </a:moveTo>
                <a:cubicBezTo>
                  <a:pt x="8538417" y="0"/>
                  <a:pt x="10410028" y="190049"/>
                  <a:pt x="11962566" y="515523"/>
                </a:cubicBezTo>
                <a:lnTo>
                  <a:pt x="12192000" y="566151"/>
                </a:lnTo>
                <a:lnTo>
                  <a:pt x="12192000" y="1704109"/>
                </a:lnTo>
                <a:lnTo>
                  <a:pt x="0" y="1704109"/>
                </a:lnTo>
                <a:lnTo>
                  <a:pt x="0" y="779632"/>
                </a:lnTo>
                <a:lnTo>
                  <a:pt x="336089" y="689293"/>
                </a:lnTo>
                <a:cubicBezTo>
                  <a:pt x="2017595" y="258677"/>
                  <a:pt x="4173327" y="0"/>
                  <a:pt x="6523760" y="0"/>
                </a:cubicBezTo>
                <a:close/>
              </a:path>
            </a:pathLst>
          </a:custGeom>
          <a:solidFill>
            <a:srgbClr val="FEDF9F"/>
          </a:solidFill>
          <a:ln>
            <a:noFill/>
          </a:ln>
          <a:effectLst>
            <a:outerShdw blurRad="279400" dist="38100" dir="16200000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ồ Xuân Hương - 胡春香 * Sai Mon Thi Dan">
            <a:extLst>
              <a:ext uri="{FF2B5EF4-FFF2-40B4-BE49-F238E27FC236}">
                <a16:creationId xmlns="" xmlns:a16="http://schemas.microsoft.com/office/drawing/2014/main" id="{63F46512-C3D9-4893-BA64-199091C26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94" y="1528244"/>
            <a:ext cx="4367554" cy="501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25F40099-E007-49A8-8F5A-DA4EBE43CACC}"/>
              </a:ext>
            </a:extLst>
          </p:cNvPr>
          <p:cNvSpPr/>
          <p:nvPr/>
        </p:nvSpPr>
        <p:spPr>
          <a:xfrm>
            <a:off x="127000" y="1405096"/>
            <a:ext cx="4661976" cy="5257658"/>
          </a:xfrm>
          <a:prstGeom prst="rect">
            <a:avLst/>
          </a:prstGeom>
          <a:noFill/>
          <a:ln w="28575">
            <a:solidFill>
              <a:srgbClr val="E33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="" xmlns:a16="http://schemas.microsoft.com/office/drawing/2014/main" id="{5D19C0AE-CCF3-4477-B547-FC04F896C4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419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C59B8773-719E-42A0-BEC2-1320D4764B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103" y="1024576"/>
            <a:ext cx="2490057" cy="2490057"/>
          </a:xfrm>
          <a:prstGeom prst="rect">
            <a:avLst/>
          </a:prstGeom>
        </p:spPr>
      </p:pic>
      <p:grpSp>
        <p:nvGrpSpPr>
          <p:cNvPr id="27" name="!!125">
            <a:extLst>
              <a:ext uri="{FF2B5EF4-FFF2-40B4-BE49-F238E27FC236}">
                <a16:creationId xmlns="" xmlns:a16="http://schemas.microsoft.com/office/drawing/2014/main" id="{CA91EBEA-421E-4FC2-970A-B577CF19647F}"/>
              </a:ext>
            </a:extLst>
          </p:cNvPr>
          <p:cNvGrpSpPr/>
          <p:nvPr/>
        </p:nvGrpSpPr>
        <p:grpSpPr>
          <a:xfrm>
            <a:off x="1992449" y="130220"/>
            <a:ext cx="959644" cy="465282"/>
            <a:chOff x="2700337" y="1743074"/>
            <a:chExt cx="1414463" cy="685801"/>
          </a:xfrm>
        </p:grpSpPr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F347454-1B8F-43EC-B57D-AFA1FC3809B6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F8872F17-4D39-4819-96E7-A765B016D23F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8CE77655-E621-4B9D-A6DB-50A1ED9F0F5B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D1D450C6-BAD5-4EAF-888F-510CA8FED227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!!125">
            <a:extLst>
              <a:ext uri="{FF2B5EF4-FFF2-40B4-BE49-F238E27FC236}">
                <a16:creationId xmlns="" xmlns:a16="http://schemas.microsoft.com/office/drawing/2014/main" id="{9BB79699-A420-4AF3-8245-19635D9723F8}"/>
              </a:ext>
            </a:extLst>
          </p:cNvPr>
          <p:cNvGrpSpPr/>
          <p:nvPr/>
        </p:nvGrpSpPr>
        <p:grpSpPr>
          <a:xfrm>
            <a:off x="3779772" y="100760"/>
            <a:ext cx="959644" cy="465282"/>
            <a:chOff x="2700337" y="1743074"/>
            <a:chExt cx="1414463" cy="685801"/>
          </a:xfrm>
        </p:grpSpPr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83B6CB90-E0F3-4AEA-8246-2544D073341A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F7222302-101A-4F52-B0FB-CE6F34D71826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A58FE119-1D76-412F-9C7A-EFB773EA614F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185F1D02-FE39-4600-AAF0-955580FB3C1D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DCF8B331-098B-4F9E-A2BD-49DBF230F6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485" y="416690"/>
            <a:ext cx="2490057" cy="2490057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09F452E4-AA6C-42A9-B29C-64BBAD67724E}"/>
              </a:ext>
            </a:extLst>
          </p:cNvPr>
          <p:cNvCxnSpPr>
            <a:cxnSpLocks/>
          </p:cNvCxnSpPr>
          <p:nvPr/>
        </p:nvCxnSpPr>
        <p:spPr>
          <a:xfrm>
            <a:off x="6357362" y="2356695"/>
            <a:ext cx="499393" cy="0"/>
          </a:xfrm>
          <a:prstGeom prst="line">
            <a:avLst/>
          </a:prstGeom>
          <a:ln w="38100">
            <a:solidFill>
              <a:srgbClr val="E33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1CB37048-CB9D-434B-AB79-B369B7B7CD07}"/>
              </a:ext>
            </a:extLst>
          </p:cNvPr>
          <p:cNvCxnSpPr>
            <a:cxnSpLocks/>
          </p:cNvCxnSpPr>
          <p:nvPr/>
        </p:nvCxnSpPr>
        <p:spPr>
          <a:xfrm>
            <a:off x="6507513" y="4249759"/>
            <a:ext cx="499393" cy="0"/>
          </a:xfrm>
          <a:prstGeom prst="line">
            <a:avLst/>
          </a:prstGeom>
          <a:ln w="38100">
            <a:solidFill>
              <a:srgbClr val="E33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D87DA29D-8F11-4CCF-AD48-DB231177AE85}"/>
              </a:ext>
            </a:extLst>
          </p:cNvPr>
          <p:cNvCxnSpPr>
            <a:cxnSpLocks/>
          </p:cNvCxnSpPr>
          <p:nvPr/>
        </p:nvCxnSpPr>
        <p:spPr>
          <a:xfrm>
            <a:off x="6740909" y="5866506"/>
            <a:ext cx="499393" cy="0"/>
          </a:xfrm>
          <a:prstGeom prst="line">
            <a:avLst/>
          </a:prstGeom>
          <a:ln w="38100">
            <a:solidFill>
              <a:srgbClr val="E33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829A617F-AA03-4F3B-89DA-23F38DDFA892}"/>
              </a:ext>
            </a:extLst>
          </p:cNvPr>
          <p:cNvGrpSpPr/>
          <p:nvPr/>
        </p:nvGrpSpPr>
        <p:grpSpPr>
          <a:xfrm>
            <a:off x="6757209" y="1873127"/>
            <a:ext cx="4960454" cy="991874"/>
            <a:chOff x="2606580" y="1712954"/>
            <a:chExt cx="4658105" cy="1355738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="" xmlns:a16="http://schemas.microsoft.com/office/drawing/2014/main" id="{FC0E9A21-432E-44E4-9562-F8EBCF70F817}"/>
                </a:ext>
              </a:extLst>
            </p:cNvPr>
            <p:cNvSpPr/>
            <p:nvPr/>
          </p:nvSpPr>
          <p:spPr>
            <a:xfrm>
              <a:off x="2731920" y="1712954"/>
              <a:ext cx="4532765" cy="135573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E5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Tx/>
                <a:buChar char="-"/>
              </a:pPr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Nôm</a:t>
              </a:r>
              <a:endPara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Tx/>
                <a:buChar char="-"/>
              </a:pPr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Hán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Hương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endPara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="" xmlns:a16="http://schemas.microsoft.com/office/drawing/2014/main" id="{E1842D1C-AB21-411D-8938-D1F60615F362}"/>
                </a:ext>
              </a:extLst>
            </p:cNvPr>
            <p:cNvSpPr/>
            <p:nvPr/>
          </p:nvSpPr>
          <p:spPr>
            <a:xfrm rot="16200000">
              <a:off x="2598464" y="2340098"/>
              <a:ext cx="117683" cy="101451"/>
            </a:xfrm>
            <a:prstGeom prst="triangle">
              <a:avLst/>
            </a:prstGeom>
            <a:solidFill>
              <a:srgbClr val="E52626"/>
            </a:solidFill>
            <a:ln>
              <a:solidFill>
                <a:srgbClr val="E5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Rectangle: Rounded Corners 57">
            <a:extLst>
              <a:ext uri="{FF2B5EF4-FFF2-40B4-BE49-F238E27FC236}">
                <a16:creationId xmlns="" xmlns:a16="http://schemas.microsoft.com/office/drawing/2014/main" id="{2FC41321-B202-457F-89E1-207B05185A09}"/>
              </a:ext>
            </a:extLst>
          </p:cNvPr>
          <p:cNvSpPr/>
          <p:nvPr/>
        </p:nvSpPr>
        <p:spPr>
          <a:xfrm>
            <a:off x="7028290" y="3602484"/>
            <a:ext cx="4717187" cy="11957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E5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endParaRPr lang="en-US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C7FC6ABD-2D56-4A1F-8743-94E2D6D7E3CD}"/>
              </a:ext>
            </a:extLst>
          </p:cNvPr>
          <p:cNvGrpSpPr/>
          <p:nvPr/>
        </p:nvGrpSpPr>
        <p:grpSpPr>
          <a:xfrm>
            <a:off x="7226632" y="5430703"/>
            <a:ext cx="4733663" cy="883244"/>
            <a:chOff x="2606580" y="1712954"/>
            <a:chExt cx="4570478" cy="1355738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="" xmlns:a16="http://schemas.microsoft.com/office/drawing/2014/main" id="{13FAEEB9-29FE-4A83-ABF5-F08F7F330049}"/>
                </a:ext>
              </a:extLst>
            </p:cNvPr>
            <p:cNvSpPr/>
            <p:nvPr/>
          </p:nvSpPr>
          <p:spPr>
            <a:xfrm>
              <a:off x="2731920" y="1712954"/>
              <a:ext cx="4445138" cy="135573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E5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nữ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nữ</a:t>
              </a:r>
              <a:endPara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Isosceles Triangle 76">
              <a:extLst>
                <a:ext uri="{FF2B5EF4-FFF2-40B4-BE49-F238E27FC236}">
                  <a16:creationId xmlns="" xmlns:a16="http://schemas.microsoft.com/office/drawing/2014/main" id="{5D6604B1-C602-472E-A8EC-A20E059069F5}"/>
                </a:ext>
              </a:extLst>
            </p:cNvPr>
            <p:cNvSpPr/>
            <p:nvPr/>
          </p:nvSpPr>
          <p:spPr>
            <a:xfrm rot="16200000">
              <a:off x="2598464" y="2340098"/>
              <a:ext cx="117683" cy="101451"/>
            </a:xfrm>
            <a:prstGeom prst="triangle">
              <a:avLst/>
            </a:prstGeom>
            <a:solidFill>
              <a:srgbClr val="E52626"/>
            </a:solidFill>
            <a:ln>
              <a:solidFill>
                <a:srgbClr val="E5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31EF8E33-67A9-49F3-AE34-560BE96004CF}"/>
              </a:ext>
            </a:extLst>
          </p:cNvPr>
          <p:cNvGrpSpPr/>
          <p:nvPr/>
        </p:nvGrpSpPr>
        <p:grpSpPr>
          <a:xfrm>
            <a:off x="4999712" y="1601668"/>
            <a:ext cx="1434085" cy="1421620"/>
            <a:chOff x="885193" y="2143875"/>
            <a:chExt cx="1754840" cy="1700770"/>
          </a:xfrm>
        </p:grpSpPr>
        <p:sp>
          <p:nvSpPr>
            <p:cNvPr id="81" name="Oval 80">
              <a:extLst>
                <a:ext uri="{FF2B5EF4-FFF2-40B4-BE49-F238E27FC236}">
                  <a16:creationId xmlns="" xmlns:a16="http://schemas.microsoft.com/office/drawing/2014/main" id="{CB0D9D73-AC0A-4409-A819-402B3CCD94DF}"/>
                </a:ext>
              </a:extLst>
            </p:cNvPr>
            <p:cNvSpPr/>
            <p:nvPr/>
          </p:nvSpPr>
          <p:spPr>
            <a:xfrm>
              <a:off x="1010586" y="2279726"/>
              <a:ext cx="1479799" cy="14797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2" name="Picture 81">
              <a:extLst>
                <a:ext uri="{FF2B5EF4-FFF2-40B4-BE49-F238E27FC236}">
                  <a16:creationId xmlns="" xmlns:a16="http://schemas.microsoft.com/office/drawing/2014/main" id="{4D1A87B9-9CF9-4CD5-8906-F5F756F2F0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17" t="7794" r="8582" b="11861"/>
            <a:stretch/>
          </p:blipFill>
          <p:spPr>
            <a:xfrm>
              <a:off x="885193" y="2143875"/>
              <a:ext cx="1754840" cy="17007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9F6FFA64-F318-46BC-AC57-D856898A2778}"/>
              </a:ext>
            </a:extLst>
          </p:cNvPr>
          <p:cNvGrpSpPr/>
          <p:nvPr/>
        </p:nvGrpSpPr>
        <p:grpSpPr>
          <a:xfrm>
            <a:off x="5188974" y="3416634"/>
            <a:ext cx="1418085" cy="1361789"/>
            <a:chOff x="5247567" y="2684467"/>
            <a:chExt cx="1637660" cy="1587201"/>
          </a:xfrm>
        </p:grpSpPr>
        <p:grpSp>
          <p:nvGrpSpPr>
            <p:cNvPr id="84" name="Group 83">
              <a:extLst>
                <a:ext uri="{FF2B5EF4-FFF2-40B4-BE49-F238E27FC236}">
                  <a16:creationId xmlns="" xmlns:a16="http://schemas.microsoft.com/office/drawing/2014/main" id="{AD0CDB0F-F9CE-439F-8E89-F208D27DAF93}"/>
                </a:ext>
              </a:extLst>
            </p:cNvPr>
            <p:cNvGrpSpPr/>
            <p:nvPr/>
          </p:nvGrpSpPr>
          <p:grpSpPr>
            <a:xfrm>
              <a:off x="5247567" y="2684467"/>
              <a:ext cx="1637660" cy="1587201"/>
              <a:chOff x="885193" y="2143876"/>
              <a:chExt cx="1754840" cy="1700770"/>
            </a:xfrm>
          </p:grpSpPr>
          <p:sp>
            <p:nvSpPr>
              <p:cNvPr id="86" name="Oval 85">
                <a:extLst>
                  <a:ext uri="{FF2B5EF4-FFF2-40B4-BE49-F238E27FC236}">
                    <a16:creationId xmlns="" xmlns:a16="http://schemas.microsoft.com/office/drawing/2014/main" id="{8577A0A4-FF6D-4139-8F00-A4FA739FA64F}"/>
                  </a:ext>
                </a:extLst>
              </p:cNvPr>
              <p:cNvSpPr/>
              <p:nvPr/>
            </p:nvSpPr>
            <p:spPr>
              <a:xfrm>
                <a:off x="1010586" y="2279726"/>
                <a:ext cx="1479799" cy="14797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87" name="Picture 86">
                <a:extLst>
                  <a:ext uri="{FF2B5EF4-FFF2-40B4-BE49-F238E27FC236}">
                    <a16:creationId xmlns="" xmlns:a16="http://schemas.microsoft.com/office/drawing/2014/main" id="{80F43311-1C92-4DDC-9ABD-8F546698A4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17" t="7794" r="8582" b="11861"/>
              <a:stretch/>
            </p:blipFill>
            <p:spPr>
              <a:xfrm>
                <a:off x="885193" y="2143875"/>
                <a:ext cx="1754840" cy="170077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85" name="Picture 6" descr="Máy tính Biểu tượng Hoa Hồng Clip nghệ thuật - Hoa hồng png tải về - Miễn  phí trong suốt Hoa png Tải về.">
              <a:extLst>
                <a:ext uri="{FF2B5EF4-FFF2-40B4-BE49-F238E27FC236}">
                  <a16:creationId xmlns="" xmlns:a16="http://schemas.microsoft.com/office/drawing/2014/main" id="{2D39F48D-F7F6-4381-8592-F1D76F7C46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077" b="98269" l="10000" r="90000">
                          <a14:foregroundMark x1="37444" y1="15385" x2="37444" y2="15385"/>
                          <a14:foregroundMark x1="54556" y1="19231" x2="54556" y2="18269"/>
                          <a14:foregroundMark x1="56778" y1="7692" x2="56778" y2="7692"/>
                          <a14:foregroundMark x1="51000" y1="32692" x2="51000" y2="32692"/>
                          <a14:foregroundMark x1="42000" y1="39615" x2="42000" y2="39615"/>
                          <a14:foregroundMark x1="61222" y1="33462" x2="61222" y2="33462"/>
                          <a14:foregroundMark x1="56556" y1="47500" x2="56556" y2="47500"/>
                          <a14:foregroundMark x1="61333" y1="60192" x2="61333" y2="60192"/>
                          <a14:foregroundMark x1="52222" y1="68462" x2="52222" y2="68462"/>
                          <a14:foregroundMark x1="41000" y1="65192" x2="41000" y2="65192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31" r="34244"/>
            <a:stretch/>
          </p:blipFill>
          <p:spPr bwMode="auto">
            <a:xfrm>
              <a:off x="5818920" y="3129310"/>
              <a:ext cx="431042" cy="807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C4FE4978-E119-4F2E-B7FB-88E0AD70C29D}"/>
              </a:ext>
            </a:extLst>
          </p:cNvPr>
          <p:cNvGrpSpPr/>
          <p:nvPr/>
        </p:nvGrpSpPr>
        <p:grpSpPr>
          <a:xfrm>
            <a:off x="5328629" y="5125870"/>
            <a:ext cx="1460507" cy="1348319"/>
            <a:chOff x="885193" y="2143875"/>
            <a:chExt cx="1754840" cy="1700770"/>
          </a:xfrm>
        </p:grpSpPr>
        <p:sp>
          <p:nvSpPr>
            <p:cNvPr id="91" name="Oval 90">
              <a:extLst>
                <a:ext uri="{FF2B5EF4-FFF2-40B4-BE49-F238E27FC236}">
                  <a16:creationId xmlns="" xmlns:a16="http://schemas.microsoft.com/office/drawing/2014/main" id="{2A0DF457-37A3-4727-BE1A-061DD834A664}"/>
                </a:ext>
              </a:extLst>
            </p:cNvPr>
            <p:cNvSpPr/>
            <p:nvPr/>
          </p:nvSpPr>
          <p:spPr>
            <a:xfrm>
              <a:off x="1010586" y="2279726"/>
              <a:ext cx="1479799" cy="14797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2" name="Picture 91">
              <a:extLst>
                <a:ext uri="{FF2B5EF4-FFF2-40B4-BE49-F238E27FC236}">
                  <a16:creationId xmlns="" xmlns:a16="http://schemas.microsoft.com/office/drawing/2014/main" id="{725BE621-84EE-479A-A726-F814F77D1D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17" t="7794" r="8582" b="11861"/>
            <a:stretch/>
          </p:blipFill>
          <p:spPr>
            <a:xfrm>
              <a:off x="885193" y="2143875"/>
              <a:ext cx="1754840" cy="17007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3" name="Google Shape;15714;p97">
            <a:extLst>
              <a:ext uri="{FF2B5EF4-FFF2-40B4-BE49-F238E27FC236}">
                <a16:creationId xmlns="" xmlns:a16="http://schemas.microsoft.com/office/drawing/2014/main" id="{979A3BCC-239F-4565-AAB5-8D0675FFEC08}"/>
              </a:ext>
            </a:extLst>
          </p:cNvPr>
          <p:cNvGrpSpPr/>
          <p:nvPr/>
        </p:nvGrpSpPr>
        <p:grpSpPr>
          <a:xfrm>
            <a:off x="5689037" y="5494413"/>
            <a:ext cx="699003" cy="680402"/>
            <a:chOff x="855096" y="1504485"/>
            <a:chExt cx="380910" cy="339594"/>
          </a:xfrm>
        </p:grpSpPr>
        <p:sp>
          <p:nvSpPr>
            <p:cNvPr id="94" name="Google Shape;15715;p97">
              <a:extLst>
                <a:ext uri="{FF2B5EF4-FFF2-40B4-BE49-F238E27FC236}">
                  <a16:creationId xmlns="" xmlns:a16="http://schemas.microsoft.com/office/drawing/2014/main" id="{0DAFC1AA-3D64-4B26-8D26-325ADDBFAAD0}"/>
                </a:ext>
              </a:extLst>
            </p:cNvPr>
            <p:cNvSpPr/>
            <p:nvPr/>
          </p:nvSpPr>
          <p:spPr>
            <a:xfrm>
              <a:off x="1092707" y="1504485"/>
              <a:ext cx="107299" cy="136837"/>
            </a:xfrm>
            <a:custGeom>
              <a:avLst/>
              <a:gdLst/>
              <a:ahLst/>
              <a:cxnLst/>
              <a:rect l="l" t="t" r="r" b="b"/>
              <a:pathLst>
                <a:path w="3371" h="4299" extrusionOk="0">
                  <a:moveTo>
                    <a:pt x="1691" y="357"/>
                  </a:moveTo>
                  <a:cubicBezTo>
                    <a:pt x="2418" y="357"/>
                    <a:pt x="3013" y="953"/>
                    <a:pt x="3013" y="1679"/>
                  </a:cubicBezTo>
                  <a:cubicBezTo>
                    <a:pt x="3013" y="2250"/>
                    <a:pt x="2644" y="2750"/>
                    <a:pt x="2108" y="2929"/>
                  </a:cubicBezTo>
                  <a:lnTo>
                    <a:pt x="2418" y="1726"/>
                  </a:lnTo>
                  <a:cubicBezTo>
                    <a:pt x="2453" y="1643"/>
                    <a:pt x="2394" y="1536"/>
                    <a:pt x="2287" y="1512"/>
                  </a:cubicBezTo>
                  <a:cubicBezTo>
                    <a:pt x="2273" y="1509"/>
                    <a:pt x="2258" y="1507"/>
                    <a:pt x="2244" y="1507"/>
                  </a:cubicBezTo>
                  <a:cubicBezTo>
                    <a:pt x="2162" y="1507"/>
                    <a:pt x="2082" y="1564"/>
                    <a:pt x="2072" y="1655"/>
                  </a:cubicBezTo>
                  <a:lnTo>
                    <a:pt x="2060" y="1715"/>
                  </a:lnTo>
                  <a:lnTo>
                    <a:pt x="1322" y="1715"/>
                  </a:lnTo>
                  <a:lnTo>
                    <a:pt x="1298" y="1655"/>
                  </a:lnTo>
                  <a:cubicBezTo>
                    <a:pt x="1277" y="1568"/>
                    <a:pt x="1195" y="1511"/>
                    <a:pt x="1117" y="1511"/>
                  </a:cubicBezTo>
                  <a:cubicBezTo>
                    <a:pt x="1110" y="1511"/>
                    <a:pt x="1103" y="1511"/>
                    <a:pt x="1096" y="1512"/>
                  </a:cubicBezTo>
                  <a:cubicBezTo>
                    <a:pt x="1001" y="1548"/>
                    <a:pt x="941" y="1631"/>
                    <a:pt x="965" y="1726"/>
                  </a:cubicBezTo>
                  <a:lnTo>
                    <a:pt x="1275" y="2929"/>
                  </a:lnTo>
                  <a:cubicBezTo>
                    <a:pt x="751" y="2750"/>
                    <a:pt x="370" y="2262"/>
                    <a:pt x="370" y="1679"/>
                  </a:cubicBezTo>
                  <a:cubicBezTo>
                    <a:pt x="370" y="953"/>
                    <a:pt x="965" y="357"/>
                    <a:pt x="1691" y="357"/>
                  </a:cubicBezTo>
                  <a:close/>
                  <a:moveTo>
                    <a:pt x="1989" y="2036"/>
                  </a:moveTo>
                  <a:lnTo>
                    <a:pt x="1751" y="3012"/>
                  </a:lnTo>
                  <a:lnTo>
                    <a:pt x="1656" y="3012"/>
                  </a:lnTo>
                  <a:lnTo>
                    <a:pt x="1406" y="2036"/>
                  </a:lnTo>
                  <a:close/>
                  <a:moveTo>
                    <a:pt x="2072" y="3310"/>
                  </a:moveTo>
                  <a:lnTo>
                    <a:pt x="2072" y="3739"/>
                  </a:lnTo>
                  <a:lnTo>
                    <a:pt x="1322" y="3751"/>
                  </a:lnTo>
                  <a:cubicBezTo>
                    <a:pt x="1322" y="3751"/>
                    <a:pt x="1298" y="3751"/>
                    <a:pt x="1298" y="3739"/>
                  </a:cubicBezTo>
                  <a:lnTo>
                    <a:pt x="1298" y="3310"/>
                  </a:lnTo>
                  <a:cubicBezTo>
                    <a:pt x="1417" y="3334"/>
                    <a:pt x="1560" y="3346"/>
                    <a:pt x="1691" y="3346"/>
                  </a:cubicBezTo>
                  <a:cubicBezTo>
                    <a:pt x="1822" y="3346"/>
                    <a:pt x="1953" y="3334"/>
                    <a:pt x="2072" y="3310"/>
                  </a:cubicBezTo>
                  <a:close/>
                  <a:moveTo>
                    <a:pt x="1691" y="0"/>
                  </a:moveTo>
                  <a:cubicBezTo>
                    <a:pt x="763" y="0"/>
                    <a:pt x="1" y="750"/>
                    <a:pt x="1" y="1679"/>
                  </a:cubicBezTo>
                  <a:cubicBezTo>
                    <a:pt x="1" y="2334"/>
                    <a:pt x="394" y="2917"/>
                    <a:pt x="941" y="3191"/>
                  </a:cubicBezTo>
                  <a:lnTo>
                    <a:pt x="941" y="3751"/>
                  </a:lnTo>
                  <a:cubicBezTo>
                    <a:pt x="941" y="3941"/>
                    <a:pt x="1108" y="4108"/>
                    <a:pt x="1298" y="4108"/>
                  </a:cubicBezTo>
                  <a:lnTo>
                    <a:pt x="1501" y="4108"/>
                  </a:lnTo>
                  <a:lnTo>
                    <a:pt x="1501" y="4120"/>
                  </a:lnTo>
                  <a:cubicBezTo>
                    <a:pt x="1501" y="4227"/>
                    <a:pt x="1572" y="4298"/>
                    <a:pt x="1679" y="4298"/>
                  </a:cubicBezTo>
                  <a:cubicBezTo>
                    <a:pt x="1775" y="4298"/>
                    <a:pt x="1858" y="4227"/>
                    <a:pt x="1858" y="4120"/>
                  </a:cubicBezTo>
                  <a:lnTo>
                    <a:pt x="1858" y="4108"/>
                  </a:lnTo>
                  <a:lnTo>
                    <a:pt x="2048" y="4108"/>
                  </a:lnTo>
                  <a:cubicBezTo>
                    <a:pt x="2239" y="4108"/>
                    <a:pt x="2406" y="3941"/>
                    <a:pt x="2406" y="3751"/>
                  </a:cubicBezTo>
                  <a:lnTo>
                    <a:pt x="2406" y="3191"/>
                  </a:lnTo>
                  <a:cubicBezTo>
                    <a:pt x="2953" y="2917"/>
                    <a:pt x="3346" y="2334"/>
                    <a:pt x="3346" y="1679"/>
                  </a:cubicBezTo>
                  <a:cubicBezTo>
                    <a:pt x="3370" y="750"/>
                    <a:pt x="2608" y="0"/>
                    <a:pt x="1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15716;p97">
              <a:extLst>
                <a:ext uri="{FF2B5EF4-FFF2-40B4-BE49-F238E27FC236}">
                  <a16:creationId xmlns="" xmlns:a16="http://schemas.microsoft.com/office/drawing/2014/main" id="{35514E72-BF4D-49BB-B7C1-E5D64BDF2D60}"/>
                </a:ext>
              </a:extLst>
            </p:cNvPr>
            <p:cNvSpPr/>
            <p:nvPr/>
          </p:nvSpPr>
          <p:spPr>
            <a:xfrm>
              <a:off x="855096" y="1521896"/>
              <a:ext cx="214152" cy="322183"/>
            </a:xfrm>
            <a:custGeom>
              <a:avLst/>
              <a:gdLst/>
              <a:ahLst/>
              <a:cxnLst/>
              <a:rect l="l" t="t" r="r" b="b"/>
              <a:pathLst>
                <a:path w="6728" h="10122" extrusionOk="0">
                  <a:moveTo>
                    <a:pt x="3346" y="358"/>
                  </a:moveTo>
                  <a:cubicBezTo>
                    <a:pt x="3870" y="358"/>
                    <a:pt x="4299" y="703"/>
                    <a:pt x="4299" y="1120"/>
                  </a:cubicBezTo>
                  <a:cubicBezTo>
                    <a:pt x="4001" y="1001"/>
                    <a:pt x="3691" y="941"/>
                    <a:pt x="3346" y="941"/>
                  </a:cubicBezTo>
                  <a:cubicBezTo>
                    <a:pt x="3001" y="941"/>
                    <a:pt x="2691" y="1001"/>
                    <a:pt x="2394" y="1120"/>
                  </a:cubicBezTo>
                  <a:cubicBezTo>
                    <a:pt x="2394" y="703"/>
                    <a:pt x="2810" y="358"/>
                    <a:pt x="3346" y="358"/>
                  </a:cubicBezTo>
                  <a:close/>
                  <a:moveTo>
                    <a:pt x="3370" y="1299"/>
                  </a:moveTo>
                  <a:cubicBezTo>
                    <a:pt x="4620" y="1299"/>
                    <a:pt x="5620" y="2311"/>
                    <a:pt x="5620" y="3561"/>
                  </a:cubicBezTo>
                  <a:cubicBezTo>
                    <a:pt x="5620" y="3882"/>
                    <a:pt x="5549" y="4216"/>
                    <a:pt x="5418" y="4513"/>
                  </a:cubicBezTo>
                  <a:lnTo>
                    <a:pt x="5418" y="4347"/>
                  </a:lnTo>
                  <a:cubicBezTo>
                    <a:pt x="5418" y="4144"/>
                    <a:pt x="5322" y="3930"/>
                    <a:pt x="5168" y="3799"/>
                  </a:cubicBezTo>
                  <a:cubicBezTo>
                    <a:pt x="4811" y="3489"/>
                    <a:pt x="4025" y="2953"/>
                    <a:pt x="2632" y="2811"/>
                  </a:cubicBezTo>
                  <a:cubicBezTo>
                    <a:pt x="2626" y="2810"/>
                    <a:pt x="2619" y="2809"/>
                    <a:pt x="2613" y="2809"/>
                  </a:cubicBezTo>
                  <a:cubicBezTo>
                    <a:pt x="2535" y="2809"/>
                    <a:pt x="2452" y="2878"/>
                    <a:pt x="2441" y="2977"/>
                  </a:cubicBezTo>
                  <a:cubicBezTo>
                    <a:pt x="2429" y="3073"/>
                    <a:pt x="2501" y="3156"/>
                    <a:pt x="2608" y="3168"/>
                  </a:cubicBezTo>
                  <a:cubicBezTo>
                    <a:pt x="3882" y="3311"/>
                    <a:pt x="4632" y="3787"/>
                    <a:pt x="4941" y="4061"/>
                  </a:cubicBezTo>
                  <a:cubicBezTo>
                    <a:pt x="5013" y="4144"/>
                    <a:pt x="5072" y="4239"/>
                    <a:pt x="5072" y="4347"/>
                  </a:cubicBezTo>
                  <a:lnTo>
                    <a:pt x="5072" y="4680"/>
                  </a:lnTo>
                  <a:cubicBezTo>
                    <a:pt x="5072" y="5609"/>
                    <a:pt x="4310" y="6371"/>
                    <a:pt x="3382" y="6371"/>
                  </a:cubicBezTo>
                  <a:cubicBezTo>
                    <a:pt x="3374" y="6371"/>
                    <a:pt x="3367" y="6371"/>
                    <a:pt x="3359" y="6371"/>
                  </a:cubicBezTo>
                  <a:cubicBezTo>
                    <a:pt x="2405" y="6371"/>
                    <a:pt x="1643" y="5625"/>
                    <a:pt x="1643" y="4692"/>
                  </a:cubicBezTo>
                  <a:lnTo>
                    <a:pt x="1643" y="4549"/>
                  </a:lnTo>
                  <a:cubicBezTo>
                    <a:pt x="1643" y="4466"/>
                    <a:pt x="1679" y="4406"/>
                    <a:pt x="1739" y="4382"/>
                  </a:cubicBezTo>
                  <a:cubicBezTo>
                    <a:pt x="1965" y="4263"/>
                    <a:pt x="2251" y="4025"/>
                    <a:pt x="2382" y="3620"/>
                  </a:cubicBezTo>
                  <a:cubicBezTo>
                    <a:pt x="2405" y="3525"/>
                    <a:pt x="2370" y="3430"/>
                    <a:pt x="2274" y="3394"/>
                  </a:cubicBezTo>
                  <a:cubicBezTo>
                    <a:pt x="2258" y="3389"/>
                    <a:pt x="2240" y="3387"/>
                    <a:pt x="2222" y="3387"/>
                  </a:cubicBezTo>
                  <a:cubicBezTo>
                    <a:pt x="2152" y="3387"/>
                    <a:pt x="2079" y="3425"/>
                    <a:pt x="2060" y="3501"/>
                  </a:cubicBezTo>
                  <a:cubicBezTo>
                    <a:pt x="1953" y="3799"/>
                    <a:pt x="1739" y="3966"/>
                    <a:pt x="1584" y="4061"/>
                  </a:cubicBezTo>
                  <a:cubicBezTo>
                    <a:pt x="1417" y="4156"/>
                    <a:pt x="1310" y="4335"/>
                    <a:pt x="1310" y="4513"/>
                  </a:cubicBezTo>
                  <a:cubicBezTo>
                    <a:pt x="1179" y="4216"/>
                    <a:pt x="1108" y="3882"/>
                    <a:pt x="1108" y="3561"/>
                  </a:cubicBezTo>
                  <a:cubicBezTo>
                    <a:pt x="1108" y="2311"/>
                    <a:pt x="2120" y="1299"/>
                    <a:pt x="3370" y="1299"/>
                  </a:cubicBezTo>
                  <a:close/>
                  <a:moveTo>
                    <a:pt x="4108" y="6585"/>
                  </a:moveTo>
                  <a:lnTo>
                    <a:pt x="4108" y="7002"/>
                  </a:lnTo>
                  <a:cubicBezTo>
                    <a:pt x="4108" y="7228"/>
                    <a:pt x="4239" y="7418"/>
                    <a:pt x="4430" y="7502"/>
                  </a:cubicBezTo>
                  <a:lnTo>
                    <a:pt x="4691" y="7621"/>
                  </a:lnTo>
                  <a:cubicBezTo>
                    <a:pt x="4441" y="8133"/>
                    <a:pt x="3918" y="8442"/>
                    <a:pt x="3346" y="8442"/>
                  </a:cubicBezTo>
                  <a:cubicBezTo>
                    <a:pt x="2786" y="8442"/>
                    <a:pt x="2263" y="8133"/>
                    <a:pt x="2013" y="7621"/>
                  </a:cubicBezTo>
                  <a:lnTo>
                    <a:pt x="2263" y="7502"/>
                  </a:lnTo>
                  <a:cubicBezTo>
                    <a:pt x="2453" y="7418"/>
                    <a:pt x="2584" y="7228"/>
                    <a:pt x="2584" y="7002"/>
                  </a:cubicBezTo>
                  <a:lnTo>
                    <a:pt x="2584" y="6585"/>
                  </a:lnTo>
                  <a:cubicBezTo>
                    <a:pt x="2822" y="6668"/>
                    <a:pt x="3084" y="6728"/>
                    <a:pt x="3346" y="6728"/>
                  </a:cubicBezTo>
                  <a:cubicBezTo>
                    <a:pt x="3620" y="6728"/>
                    <a:pt x="3870" y="6668"/>
                    <a:pt x="4108" y="6585"/>
                  </a:cubicBezTo>
                  <a:close/>
                  <a:moveTo>
                    <a:pt x="3346" y="1"/>
                  </a:moveTo>
                  <a:cubicBezTo>
                    <a:pt x="2632" y="1"/>
                    <a:pt x="2060" y="513"/>
                    <a:pt x="2060" y="1120"/>
                  </a:cubicBezTo>
                  <a:cubicBezTo>
                    <a:pt x="2060" y="1179"/>
                    <a:pt x="2060" y="1227"/>
                    <a:pt x="2072" y="1287"/>
                  </a:cubicBezTo>
                  <a:cubicBezTo>
                    <a:pt x="1286" y="1727"/>
                    <a:pt x="750" y="2572"/>
                    <a:pt x="750" y="3561"/>
                  </a:cubicBezTo>
                  <a:cubicBezTo>
                    <a:pt x="750" y="4204"/>
                    <a:pt x="989" y="4811"/>
                    <a:pt x="1405" y="5287"/>
                  </a:cubicBezTo>
                  <a:cubicBezTo>
                    <a:pt x="1548" y="5751"/>
                    <a:pt x="1846" y="6156"/>
                    <a:pt x="2251" y="6406"/>
                  </a:cubicBezTo>
                  <a:lnTo>
                    <a:pt x="2251" y="7014"/>
                  </a:lnTo>
                  <a:cubicBezTo>
                    <a:pt x="2251" y="7085"/>
                    <a:pt x="2203" y="7168"/>
                    <a:pt x="2132" y="7192"/>
                  </a:cubicBezTo>
                  <a:lnTo>
                    <a:pt x="548" y="7895"/>
                  </a:lnTo>
                  <a:cubicBezTo>
                    <a:pt x="203" y="8037"/>
                    <a:pt x="0" y="8371"/>
                    <a:pt x="0" y="8740"/>
                  </a:cubicBezTo>
                  <a:lnTo>
                    <a:pt x="0" y="9942"/>
                  </a:lnTo>
                  <a:cubicBezTo>
                    <a:pt x="0" y="10050"/>
                    <a:pt x="72" y="10121"/>
                    <a:pt x="179" y="10121"/>
                  </a:cubicBezTo>
                  <a:cubicBezTo>
                    <a:pt x="286" y="10121"/>
                    <a:pt x="358" y="10050"/>
                    <a:pt x="358" y="9942"/>
                  </a:cubicBezTo>
                  <a:lnTo>
                    <a:pt x="358" y="8740"/>
                  </a:lnTo>
                  <a:cubicBezTo>
                    <a:pt x="358" y="8514"/>
                    <a:pt x="489" y="8311"/>
                    <a:pt x="703" y="8216"/>
                  </a:cubicBezTo>
                  <a:lnTo>
                    <a:pt x="1691" y="7776"/>
                  </a:lnTo>
                  <a:cubicBezTo>
                    <a:pt x="2013" y="8395"/>
                    <a:pt x="2644" y="8799"/>
                    <a:pt x="3358" y="8799"/>
                  </a:cubicBezTo>
                  <a:cubicBezTo>
                    <a:pt x="4072" y="8799"/>
                    <a:pt x="4715" y="8395"/>
                    <a:pt x="5025" y="7776"/>
                  </a:cubicBezTo>
                  <a:lnTo>
                    <a:pt x="6025" y="8216"/>
                  </a:lnTo>
                  <a:cubicBezTo>
                    <a:pt x="6239" y="8311"/>
                    <a:pt x="6370" y="8514"/>
                    <a:pt x="6370" y="8740"/>
                  </a:cubicBezTo>
                  <a:lnTo>
                    <a:pt x="6370" y="9942"/>
                  </a:lnTo>
                  <a:cubicBezTo>
                    <a:pt x="6370" y="10050"/>
                    <a:pt x="6442" y="10121"/>
                    <a:pt x="6549" y="10121"/>
                  </a:cubicBezTo>
                  <a:cubicBezTo>
                    <a:pt x="6656" y="10121"/>
                    <a:pt x="6727" y="10050"/>
                    <a:pt x="6727" y="9942"/>
                  </a:cubicBezTo>
                  <a:lnTo>
                    <a:pt x="6727" y="8740"/>
                  </a:lnTo>
                  <a:cubicBezTo>
                    <a:pt x="6704" y="8371"/>
                    <a:pt x="6489" y="8037"/>
                    <a:pt x="6144" y="7895"/>
                  </a:cubicBezTo>
                  <a:lnTo>
                    <a:pt x="4572" y="7192"/>
                  </a:lnTo>
                  <a:cubicBezTo>
                    <a:pt x="4501" y="7168"/>
                    <a:pt x="4453" y="7085"/>
                    <a:pt x="4453" y="7014"/>
                  </a:cubicBezTo>
                  <a:lnTo>
                    <a:pt x="4453" y="6406"/>
                  </a:lnTo>
                  <a:cubicBezTo>
                    <a:pt x="4858" y="6156"/>
                    <a:pt x="5156" y="5751"/>
                    <a:pt x="5299" y="5287"/>
                  </a:cubicBezTo>
                  <a:cubicBezTo>
                    <a:pt x="5715" y="4811"/>
                    <a:pt x="5954" y="4204"/>
                    <a:pt x="5954" y="3561"/>
                  </a:cubicBezTo>
                  <a:cubicBezTo>
                    <a:pt x="5954" y="2596"/>
                    <a:pt x="5418" y="1727"/>
                    <a:pt x="4632" y="1287"/>
                  </a:cubicBezTo>
                  <a:cubicBezTo>
                    <a:pt x="4644" y="1227"/>
                    <a:pt x="4644" y="1179"/>
                    <a:pt x="4644" y="1120"/>
                  </a:cubicBezTo>
                  <a:cubicBezTo>
                    <a:pt x="4644" y="513"/>
                    <a:pt x="4060" y="1"/>
                    <a:pt x="33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Google Shape;15717;p97">
              <a:extLst>
                <a:ext uri="{FF2B5EF4-FFF2-40B4-BE49-F238E27FC236}">
                  <a16:creationId xmlns="" xmlns:a16="http://schemas.microsoft.com/office/drawing/2014/main" id="{B29201BF-35AA-4460-88F0-6CAA2A51CF47}"/>
                </a:ext>
              </a:extLst>
            </p:cNvPr>
            <p:cNvSpPr/>
            <p:nvPr/>
          </p:nvSpPr>
          <p:spPr>
            <a:xfrm>
              <a:off x="896411" y="1808780"/>
              <a:ext cx="11395" cy="34918"/>
            </a:xfrm>
            <a:custGeom>
              <a:avLst/>
              <a:gdLst/>
              <a:ahLst/>
              <a:cxnLst/>
              <a:rect l="l" t="t" r="r" b="b"/>
              <a:pathLst>
                <a:path w="358" h="1097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lnTo>
                    <a:pt x="0" y="918"/>
                  </a:lnTo>
                  <a:cubicBezTo>
                    <a:pt x="0" y="1025"/>
                    <a:pt x="72" y="1096"/>
                    <a:pt x="179" y="1096"/>
                  </a:cubicBezTo>
                  <a:cubicBezTo>
                    <a:pt x="286" y="1096"/>
                    <a:pt x="357" y="1025"/>
                    <a:pt x="357" y="918"/>
                  </a:cubicBezTo>
                  <a:lnTo>
                    <a:pt x="357" y="179"/>
                  </a:lnTo>
                  <a:cubicBezTo>
                    <a:pt x="345" y="84"/>
                    <a:pt x="262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Google Shape;15718;p97">
              <a:extLst>
                <a:ext uri="{FF2B5EF4-FFF2-40B4-BE49-F238E27FC236}">
                  <a16:creationId xmlns="" xmlns:a16="http://schemas.microsoft.com/office/drawing/2014/main" id="{CAA871BE-B166-4B28-AA2C-1E969086BA59}"/>
                </a:ext>
              </a:extLst>
            </p:cNvPr>
            <p:cNvSpPr/>
            <p:nvPr/>
          </p:nvSpPr>
          <p:spPr>
            <a:xfrm>
              <a:off x="1015391" y="1808780"/>
              <a:ext cx="11395" cy="34918"/>
            </a:xfrm>
            <a:custGeom>
              <a:avLst/>
              <a:gdLst/>
              <a:ahLst/>
              <a:cxnLst/>
              <a:rect l="l" t="t" r="r" b="b"/>
              <a:pathLst>
                <a:path w="358" h="1097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lnTo>
                    <a:pt x="1" y="918"/>
                  </a:lnTo>
                  <a:cubicBezTo>
                    <a:pt x="1" y="1025"/>
                    <a:pt x="72" y="1096"/>
                    <a:pt x="179" y="1096"/>
                  </a:cubicBezTo>
                  <a:cubicBezTo>
                    <a:pt x="275" y="1096"/>
                    <a:pt x="346" y="1025"/>
                    <a:pt x="346" y="918"/>
                  </a:cubicBezTo>
                  <a:lnTo>
                    <a:pt x="346" y="179"/>
                  </a:lnTo>
                  <a:cubicBezTo>
                    <a:pt x="358" y="84"/>
                    <a:pt x="275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Google Shape;15719;p97">
              <a:extLst>
                <a:ext uri="{FF2B5EF4-FFF2-40B4-BE49-F238E27FC236}">
                  <a16:creationId xmlns="" xmlns:a16="http://schemas.microsoft.com/office/drawing/2014/main" id="{D3375D83-7141-40EF-8382-05FDFD342AC8}"/>
                </a:ext>
              </a:extLst>
            </p:cNvPr>
            <p:cNvSpPr/>
            <p:nvPr/>
          </p:nvSpPr>
          <p:spPr>
            <a:xfrm>
              <a:off x="1057471" y="1522660"/>
              <a:ext cx="178534" cy="186110"/>
            </a:xfrm>
            <a:custGeom>
              <a:avLst/>
              <a:gdLst/>
              <a:ahLst/>
              <a:cxnLst/>
              <a:rect l="l" t="t" r="r" b="b"/>
              <a:pathLst>
                <a:path w="5609" h="5847" extrusionOk="0">
                  <a:moveTo>
                    <a:pt x="739" y="1"/>
                  </a:moveTo>
                  <a:cubicBezTo>
                    <a:pt x="346" y="1"/>
                    <a:pt x="0" y="322"/>
                    <a:pt x="0" y="739"/>
                  </a:cubicBezTo>
                  <a:lnTo>
                    <a:pt x="0" y="3751"/>
                  </a:lnTo>
                  <a:cubicBezTo>
                    <a:pt x="0" y="4144"/>
                    <a:pt x="322" y="4489"/>
                    <a:pt x="739" y="4489"/>
                  </a:cubicBezTo>
                  <a:lnTo>
                    <a:pt x="1084" y="4489"/>
                  </a:lnTo>
                  <a:lnTo>
                    <a:pt x="834" y="5513"/>
                  </a:lnTo>
                  <a:cubicBezTo>
                    <a:pt x="798" y="5620"/>
                    <a:pt x="846" y="5739"/>
                    <a:pt x="941" y="5799"/>
                  </a:cubicBezTo>
                  <a:cubicBezTo>
                    <a:pt x="977" y="5823"/>
                    <a:pt x="1036" y="5847"/>
                    <a:pt x="1084" y="5847"/>
                  </a:cubicBezTo>
                  <a:cubicBezTo>
                    <a:pt x="1143" y="5847"/>
                    <a:pt x="1191" y="5823"/>
                    <a:pt x="1250" y="5799"/>
                  </a:cubicBezTo>
                  <a:lnTo>
                    <a:pt x="3048" y="4489"/>
                  </a:lnTo>
                  <a:lnTo>
                    <a:pt x="4870" y="4489"/>
                  </a:lnTo>
                  <a:cubicBezTo>
                    <a:pt x="5263" y="4489"/>
                    <a:pt x="5608" y="4156"/>
                    <a:pt x="5608" y="3739"/>
                  </a:cubicBezTo>
                  <a:lnTo>
                    <a:pt x="5608" y="739"/>
                  </a:lnTo>
                  <a:cubicBezTo>
                    <a:pt x="5596" y="322"/>
                    <a:pt x="5263" y="1"/>
                    <a:pt x="4870" y="1"/>
                  </a:cubicBezTo>
                  <a:cubicBezTo>
                    <a:pt x="4763" y="1"/>
                    <a:pt x="4691" y="72"/>
                    <a:pt x="4691" y="179"/>
                  </a:cubicBezTo>
                  <a:cubicBezTo>
                    <a:pt x="4691" y="274"/>
                    <a:pt x="4763" y="346"/>
                    <a:pt x="4870" y="346"/>
                  </a:cubicBezTo>
                  <a:cubicBezTo>
                    <a:pt x="5072" y="346"/>
                    <a:pt x="5251" y="524"/>
                    <a:pt x="5251" y="739"/>
                  </a:cubicBezTo>
                  <a:lnTo>
                    <a:pt x="5251" y="3739"/>
                  </a:lnTo>
                  <a:cubicBezTo>
                    <a:pt x="5251" y="3953"/>
                    <a:pt x="5072" y="4132"/>
                    <a:pt x="4870" y="4132"/>
                  </a:cubicBezTo>
                  <a:lnTo>
                    <a:pt x="2989" y="4132"/>
                  </a:lnTo>
                  <a:cubicBezTo>
                    <a:pt x="2965" y="4132"/>
                    <a:pt x="2917" y="4144"/>
                    <a:pt x="2882" y="4156"/>
                  </a:cubicBezTo>
                  <a:lnTo>
                    <a:pt x="1215" y="5382"/>
                  </a:lnTo>
                  <a:lnTo>
                    <a:pt x="1477" y="4358"/>
                  </a:lnTo>
                  <a:cubicBezTo>
                    <a:pt x="1489" y="4299"/>
                    <a:pt x="1477" y="4251"/>
                    <a:pt x="1441" y="4203"/>
                  </a:cubicBezTo>
                  <a:cubicBezTo>
                    <a:pt x="1417" y="4156"/>
                    <a:pt x="1358" y="4132"/>
                    <a:pt x="1310" y="4132"/>
                  </a:cubicBezTo>
                  <a:lnTo>
                    <a:pt x="739" y="4132"/>
                  </a:lnTo>
                  <a:cubicBezTo>
                    <a:pt x="536" y="4132"/>
                    <a:pt x="358" y="3953"/>
                    <a:pt x="358" y="3739"/>
                  </a:cubicBezTo>
                  <a:lnTo>
                    <a:pt x="358" y="739"/>
                  </a:lnTo>
                  <a:cubicBezTo>
                    <a:pt x="358" y="524"/>
                    <a:pt x="536" y="346"/>
                    <a:pt x="739" y="346"/>
                  </a:cubicBezTo>
                  <a:cubicBezTo>
                    <a:pt x="846" y="346"/>
                    <a:pt x="917" y="274"/>
                    <a:pt x="917" y="179"/>
                  </a:cubicBezTo>
                  <a:cubicBezTo>
                    <a:pt x="917" y="72"/>
                    <a:pt x="846" y="1"/>
                    <a:pt x="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5" name="Google Shape;15485;p97">
            <a:extLst>
              <a:ext uri="{FF2B5EF4-FFF2-40B4-BE49-F238E27FC236}">
                <a16:creationId xmlns="" xmlns:a16="http://schemas.microsoft.com/office/drawing/2014/main" id="{3E77BCD8-35E2-4CC2-B303-C0C7C2EF7423}"/>
              </a:ext>
            </a:extLst>
          </p:cNvPr>
          <p:cNvGrpSpPr/>
          <p:nvPr/>
        </p:nvGrpSpPr>
        <p:grpSpPr>
          <a:xfrm>
            <a:off x="5354418" y="1963856"/>
            <a:ext cx="713189" cy="751967"/>
            <a:chOff x="3725461" y="2444712"/>
            <a:chExt cx="334279" cy="334661"/>
          </a:xfrm>
        </p:grpSpPr>
        <p:sp>
          <p:nvSpPr>
            <p:cNvPr id="106" name="Google Shape;15486;p97">
              <a:extLst>
                <a:ext uri="{FF2B5EF4-FFF2-40B4-BE49-F238E27FC236}">
                  <a16:creationId xmlns="" xmlns:a16="http://schemas.microsoft.com/office/drawing/2014/main" id="{15F07612-1C80-450F-AD87-7DE15B57637F}"/>
                </a:ext>
              </a:extLst>
            </p:cNvPr>
            <p:cNvSpPr/>
            <p:nvPr/>
          </p:nvSpPr>
          <p:spPr>
            <a:xfrm>
              <a:off x="3939200" y="2554239"/>
              <a:ext cx="53092" cy="53092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08" y="334"/>
                    <a:pt x="1334" y="548"/>
                    <a:pt x="1334" y="834"/>
                  </a:cubicBezTo>
                  <a:cubicBezTo>
                    <a:pt x="1334" y="1119"/>
                    <a:pt x="1108" y="1346"/>
                    <a:pt x="834" y="1346"/>
                  </a:cubicBezTo>
                  <a:cubicBezTo>
                    <a:pt x="548" y="1346"/>
                    <a:pt x="322" y="1119"/>
                    <a:pt x="322" y="834"/>
                  </a:cubicBezTo>
                  <a:cubicBezTo>
                    <a:pt x="322" y="548"/>
                    <a:pt x="548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70" y="0"/>
                    <a:pt x="0" y="369"/>
                    <a:pt x="0" y="834"/>
                  </a:cubicBezTo>
                  <a:cubicBezTo>
                    <a:pt x="0" y="1298"/>
                    <a:pt x="370" y="1667"/>
                    <a:pt x="834" y="1667"/>
                  </a:cubicBezTo>
                  <a:cubicBezTo>
                    <a:pt x="1286" y="1667"/>
                    <a:pt x="1667" y="1298"/>
                    <a:pt x="1667" y="834"/>
                  </a:cubicBezTo>
                  <a:cubicBezTo>
                    <a:pt x="1667" y="369"/>
                    <a:pt x="1286" y="0"/>
                    <a:pt x="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Google Shape;15487;p97">
              <a:extLst>
                <a:ext uri="{FF2B5EF4-FFF2-40B4-BE49-F238E27FC236}">
                  <a16:creationId xmlns="" xmlns:a16="http://schemas.microsoft.com/office/drawing/2014/main" id="{782D2EA0-21FF-400F-BCE9-D5510F60F4A8}"/>
                </a:ext>
              </a:extLst>
            </p:cNvPr>
            <p:cNvSpPr/>
            <p:nvPr/>
          </p:nvSpPr>
          <p:spPr>
            <a:xfrm>
              <a:off x="3941078" y="2618281"/>
              <a:ext cx="68625" cy="49305"/>
            </a:xfrm>
            <a:custGeom>
              <a:avLst/>
              <a:gdLst/>
              <a:ahLst/>
              <a:cxnLst/>
              <a:rect l="l" t="t" r="r" b="b"/>
              <a:pathLst>
                <a:path w="2156" h="1549" extrusionOk="0">
                  <a:moveTo>
                    <a:pt x="775" y="0"/>
                  </a:moveTo>
                  <a:cubicBezTo>
                    <a:pt x="549" y="0"/>
                    <a:pt x="311" y="60"/>
                    <a:pt x="120" y="167"/>
                  </a:cubicBezTo>
                  <a:cubicBezTo>
                    <a:pt x="37" y="203"/>
                    <a:pt x="1" y="310"/>
                    <a:pt x="37" y="381"/>
                  </a:cubicBezTo>
                  <a:cubicBezTo>
                    <a:pt x="72" y="443"/>
                    <a:pt x="140" y="479"/>
                    <a:pt x="201" y="479"/>
                  </a:cubicBezTo>
                  <a:cubicBezTo>
                    <a:pt x="223" y="479"/>
                    <a:pt x="244" y="474"/>
                    <a:pt x="263" y="465"/>
                  </a:cubicBezTo>
                  <a:cubicBezTo>
                    <a:pt x="418" y="381"/>
                    <a:pt x="596" y="346"/>
                    <a:pt x="751" y="346"/>
                  </a:cubicBezTo>
                  <a:cubicBezTo>
                    <a:pt x="1275" y="346"/>
                    <a:pt x="1704" y="727"/>
                    <a:pt x="1799" y="1215"/>
                  </a:cubicBezTo>
                  <a:lnTo>
                    <a:pt x="751" y="1215"/>
                  </a:lnTo>
                  <a:cubicBezTo>
                    <a:pt x="668" y="1215"/>
                    <a:pt x="584" y="1298"/>
                    <a:pt x="584" y="1382"/>
                  </a:cubicBezTo>
                  <a:cubicBezTo>
                    <a:pt x="584" y="1477"/>
                    <a:pt x="668" y="1548"/>
                    <a:pt x="751" y="1548"/>
                  </a:cubicBezTo>
                  <a:lnTo>
                    <a:pt x="1977" y="1548"/>
                  </a:lnTo>
                  <a:cubicBezTo>
                    <a:pt x="2061" y="1548"/>
                    <a:pt x="2144" y="1477"/>
                    <a:pt x="2144" y="1382"/>
                  </a:cubicBezTo>
                  <a:cubicBezTo>
                    <a:pt x="2156" y="620"/>
                    <a:pt x="1525" y="0"/>
                    <a:pt x="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Google Shape;15488;p97">
              <a:extLst>
                <a:ext uri="{FF2B5EF4-FFF2-40B4-BE49-F238E27FC236}">
                  <a16:creationId xmlns="" xmlns:a16="http://schemas.microsoft.com/office/drawing/2014/main" id="{506BA435-300F-4CE4-BD2B-87391A393047}"/>
                </a:ext>
              </a:extLst>
            </p:cNvPr>
            <p:cNvSpPr/>
            <p:nvPr/>
          </p:nvSpPr>
          <p:spPr>
            <a:xfrm>
              <a:off x="3775116" y="2618281"/>
              <a:ext cx="68625" cy="49305"/>
            </a:xfrm>
            <a:custGeom>
              <a:avLst/>
              <a:gdLst/>
              <a:ahLst/>
              <a:cxnLst/>
              <a:rect l="l" t="t" r="r" b="b"/>
              <a:pathLst>
                <a:path w="2156" h="1549" extrusionOk="0">
                  <a:moveTo>
                    <a:pt x="1381" y="0"/>
                  </a:moveTo>
                  <a:cubicBezTo>
                    <a:pt x="631" y="0"/>
                    <a:pt x="0" y="620"/>
                    <a:pt x="0" y="1382"/>
                  </a:cubicBezTo>
                  <a:cubicBezTo>
                    <a:pt x="0" y="1477"/>
                    <a:pt x="71" y="1548"/>
                    <a:pt x="167" y="1548"/>
                  </a:cubicBezTo>
                  <a:lnTo>
                    <a:pt x="1405" y="1548"/>
                  </a:lnTo>
                  <a:cubicBezTo>
                    <a:pt x="1488" y="1548"/>
                    <a:pt x="1560" y="1477"/>
                    <a:pt x="1560" y="1382"/>
                  </a:cubicBezTo>
                  <a:cubicBezTo>
                    <a:pt x="1560" y="1298"/>
                    <a:pt x="1500" y="1215"/>
                    <a:pt x="1417" y="1215"/>
                  </a:cubicBezTo>
                  <a:lnTo>
                    <a:pt x="357" y="1215"/>
                  </a:lnTo>
                  <a:cubicBezTo>
                    <a:pt x="429" y="715"/>
                    <a:pt x="881" y="346"/>
                    <a:pt x="1405" y="346"/>
                  </a:cubicBezTo>
                  <a:cubicBezTo>
                    <a:pt x="1584" y="346"/>
                    <a:pt x="1738" y="381"/>
                    <a:pt x="1893" y="465"/>
                  </a:cubicBezTo>
                  <a:cubicBezTo>
                    <a:pt x="1914" y="475"/>
                    <a:pt x="1938" y="481"/>
                    <a:pt x="1962" y="481"/>
                  </a:cubicBezTo>
                  <a:cubicBezTo>
                    <a:pt x="2022" y="481"/>
                    <a:pt x="2086" y="449"/>
                    <a:pt x="2119" y="381"/>
                  </a:cubicBezTo>
                  <a:cubicBezTo>
                    <a:pt x="2155" y="310"/>
                    <a:pt x="2131" y="203"/>
                    <a:pt x="2036" y="167"/>
                  </a:cubicBezTo>
                  <a:cubicBezTo>
                    <a:pt x="1846" y="60"/>
                    <a:pt x="1607" y="0"/>
                    <a:pt x="13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Google Shape;15489;p97">
              <a:extLst>
                <a:ext uri="{FF2B5EF4-FFF2-40B4-BE49-F238E27FC236}">
                  <a16:creationId xmlns="" xmlns:a16="http://schemas.microsoft.com/office/drawing/2014/main" id="{A243DFE7-070C-4E09-9721-7E4F7182E1E6}"/>
                </a:ext>
              </a:extLst>
            </p:cNvPr>
            <p:cNvSpPr/>
            <p:nvPr/>
          </p:nvSpPr>
          <p:spPr>
            <a:xfrm>
              <a:off x="3793291" y="2554239"/>
              <a:ext cx="53092" cy="53092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08" y="334"/>
                    <a:pt x="1334" y="548"/>
                    <a:pt x="1334" y="834"/>
                  </a:cubicBezTo>
                  <a:cubicBezTo>
                    <a:pt x="1334" y="1119"/>
                    <a:pt x="1108" y="1346"/>
                    <a:pt x="834" y="1346"/>
                  </a:cubicBezTo>
                  <a:cubicBezTo>
                    <a:pt x="548" y="1346"/>
                    <a:pt x="322" y="1119"/>
                    <a:pt x="322" y="834"/>
                  </a:cubicBezTo>
                  <a:cubicBezTo>
                    <a:pt x="322" y="548"/>
                    <a:pt x="560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70" y="0"/>
                    <a:pt x="1" y="369"/>
                    <a:pt x="1" y="834"/>
                  </a:cubicBezTo>
                  <a:cubicBezTo>
                    <a:pt x="1" y="1298"/>
                    <a:pt x="370" y="1667"/>
                    <a:pt x="834" y="1667"/>
                  </a:cubicBezTo>
                  <a:cubicBezTo>
                    <a:pt x="1286" y="1667"/>
                    <a:pt x="1667" y="1298"/>
                    <a:pt x="1667" y="834"/>
                  </a:cubicBezTo>
                  <a:cubicBezTo>
                    <a:pt x="1667" y="369"/>
                    <a:pt x="1286" y="0"/>
                    <a:pt x="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Google Shape;15490;p97">
              <a:extLst>
                <a:ext uri="{FF2B5EF4-FFF2-40B4-BE49-F238E27FC236}">
                  <a16:creationId xmlns="" xmlns:a16="http://schemas.microsoft.com/office/drawing/2014/main" id="{CB7839AC-7E4F-4A8B-AB90-747DD0910602}"/>
                </a:ext>
              </a:extLst>
            </p:cNvPr>
            <p:cNvSpPr/>
            <p:nvPr/>
          </p:nvSpPr>
          <p:spPr>
            <a:xfrm>
              <a:off x="3858097" y="2540584"/>
              <a:ext cx="69007" cy="69007"/>
            </a:xfrm>
            <a:custGeom>
              <a:avLst/>
              <a:gdLst/>
              <a:ahLst/>
              <a:cxnLst/>
              <a:rect l="l" t="t" r="r" b="b"/>
              <a:pathLst>
                <a:path w="2168" h="2168" extrusionOk="0">
                  <a:moveTo>
                    <a:pt x="1084" y="346"/>
                  </a:moveTo>
                  <a:cubicBezTo>
                    <a:pt x="1501" y="346"/>
                    <a:pt x="1834" y="667"/>
                    <a:pt x="1834" y="1084"/>
                  </a:cubicBezTo>
                  <a:cubicBezTo>
                    <a:pt x="1834" y="1501"/>
                    <a:pt x="1501" y="1834"/>
                    <a:pt x="1084" y="1834"/>
                  </a:cubicBezTo>
                  <a:cubicBezTo>
                    <a:pt x="667" y="1834"/>
                    <a:pt x="346" y="1501"/>
                    <a:pt x="346" y="1084"/>
                  </a:cubicBezTo>
                  <a:cubicBezTo>
                    <a:pt x="346" y="667"/>
                    <a:pt x="667" y="346"/>
                    <a:pt x="1084" y="346"/>
                  </a:cubicBezTo>
                  <a:close/>
                  <a:moveTo>
                    <a:pt x="1084" y="1"/>
                  </a:moveTo>
                  <a:cubicBezTo>
                    <a:pt x="489" y="1"/>
                    <a:pt x="1" y="489"/>
                    <a:pt x="1" y="1084"/>
                  </a:cubicBezTo>
                  <a:cubicBezTo>
                    <a:pt x="1" y="1679"/>
                    <a:pt x="489" y="2168"/>
                    <a:pt x="1084" y="2168"/>
                  </a:cubicBezTo>
                  <a:cubicBezTo>
                    <a:pt x="1679" y="2168"/>
                    <a:pt x="2167" y="1679"/>
                    <a:pt x="2167" y="1084"/>
                  </a:cubicBezTo>
                  <a:cubicBezTo>
                    <a:pt x="2167" y="489"/>
                    <a:pt x="1679" y="1"/>
                    <a:pt x="10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15491;p97">
              <a:extLst>
                <a:ext uri="{FF2B5EF4-FFF2-40B4-BE49-F238E27FC236}">
                  <a16:creationId xmlns="" xmlns:a16="http://schemas.microsoft.com/office/drawing/2014/main" id="{FE9F220E-6C24-4C67-A17A-AA3466700254}"/>
                </a:ext>
              </a:extLst>
            </p:cNvPr>
            <p:cNvSpPr/>
            <p:nvPr/>
          </p:nvSpPr>
          <p:spPr>
            <a:xfrm>
              <a:off x="3834224" y="2620159"/>
              <a:ext cx="116752" cy="63342"/>
            </a:xfrm>
            <a:custGeom>
              <a:avLst/>
              <a:gdLst/>
              <a:ahLst/>
              <a:cxnLst/>
              <a:rect l="l" t="t" r="r" b="b"/>
              <a:pathLst>
                <a:path w="3668" h="1990" extrusionOk="0">
                  <a:moveTo>
                    <a:pt x="1834" y="322"/>
                  </a:moveTo>
                  <a:cubicBezTo>
                    <a:pt x="2596" y="322"/>
                    <a:pt x="3239" y="906"/>
                    <a:pt x="3310" y="1656"/>
                  </a:cubicBezTo>
                  <a:lnTo>
                    <a:pt x="358" y="1656"/>
                  </a:lnTo>
                  <a:cubicBezTo>
                    <a:pt x="453" y="906"/>
                    <a:pt x="1072" y="322"/>
                    <a:pt x="1834" y="322"/>
                  </a:cubicBezTo>
                  <a:close/>
                  <a:moveTo>
                    <a:pt x="1834" y="1"/>
                  </a:moveTo>
                  <a:cubicBezTo>
                    <a:pt x="822" y="1"/>
                    <a:pt x="0" y="823"/>
                    <a:pt x="0" y="1835"/>
                  </a:cubicBezTo>
                  <a:cubicBezTo>
                    <a:pt x="0" y="1918"/>
                    <a:pt x="84" y="1989"/>
                    <a:pt x="167" y="1989"/>
                  </a:cubicBezTo>
                  <a:lnTo>
                    <a:pt x="3489" y="1989"/>
                  </a:lnTo>
                  <a:cubicBezTo>
                    <a:pt x="3572" y="1989"/>
                    <a:pt x="3656" y="1918"/>
                    <a:pt x="3656" y="1835"/>
                  </a:cubicBezTo>
                  <a:cubicBezTo>
                    <a:pt x="3668" y="823"/>
                    <a:pt x="2846" y="1"/>
                    <a:pt x="1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Google Shape;15492;p97">
              <a:extLst>
                <a:ext uri="{FF2B5EF4-FFF2-40B4-BE49-F238E27FC236}">
                  <a16:creationId xmlns="" xmlns:a16="http://schemas.microsoft.com/office/drawing/2014/main" id="{F2CC05B6-886D-4580-9E00-C278A2D27FA5}"/>
                </a:ext>
              </a:extLst>
            </p:cNvPr>
            <p:cNvSpPr/>
            <p:nvPr/>
          </p:nvSpPr>
          <p:spPr>
            <a:xfrm>
              <a:off x="3725461" y="2444712"/>
              <a:ext cx="334279" cy="334661"/>
            </a:xfrm>
            <a:custGeom>
              <a:avLst/>
              <a:gdLst/>
              <a:ahLst/>
              <a:cxnLst/>
              <a:rect l="l" t="t" r="r" b="b"/>
              <a:pathLst>
                <a:path w="10502" h="10514" extrusionOk="0">
                  <a:moveTo>
                    <a:pt x="5418" y="905"/>
                  </a:moveTo>
                  <a:cubicBezTo>
                    <a:pt x="7680" y="1001"/>
                    <a:pt x="9513" y="2834"/>
                    <a:pt x="9597" y="5096"/>
                  </a:cubicBezTo>
                  <a:lnTo>
                    <a:pt x="9192" y="5096"/>
                  </a:lnTo>
                  <a:cubicBezTo>
                    <a:pt x="9109" y="5096"/>
                    <a:pt x="9037" y="5168"/>
                    <a:pt x="9037" y="5263"/>
                  </a:cubicBezTo>
                  <a:cubicBezTo>
                    <a:pt x="9037" y="5346"/>
                    <a:pt x="9109" y="5418"/>
                    <a:pt x="9192" y="5418"/>
                  </a:cubicBezTo>
                  <a:lnTo>
                    <a:pt x="9597" y="5418"/>
                  </a:lnTo>
                  <a:cubicBezTo>
                    <a:pt x="9513" y="7704"/>
                    <a:pt x="7692" y="9525"/>
                    <a:pt x="5418" y="9609"/>
                  </a:cubicBezTo>
                  <a:lnTo>
                    <a:pt x="5418" y="9204"/>
                  </a:lnTo>
                  <a:cubicBezTo>
                    <a:pt x="5418" y="9109"/>
                    <a:pt x="5346" y="9037"/>
                    <a:pt x="5251" y="9037"/>
                  </a:cubicBezTo>
                  <a:cubicBezTo>
                    <a:pt x="5168" y="9037"/>
                    <a:pt x="5084" y="9109"/>
                    <a:pt x="5084" y="9204"/>
                  </a:cubicBezTo>
                  <a:lnTo>
                    <a:pt x="5084" y="9609"/>
                  </a:lnTo>
                  <a:cubicBezTo>
                    <a:pt x="2822" y="9513"/>
                    <a:pt x="1000" y="7680"/>
                    <a:pt x="905" y="5418"/>
                  </a:cubicBezTo>
                  <a:lnTo>
                    <a:pt x="1310" y="5418"/>
                  </a:lnTo>
                  <a:cubicBezTo>
                    <a:pt x="1393" y="5418"/>
                    <a:pt x="1477" y="5346"/>
                    <a:pt x="1477" y="5263"/>
                  </a:cubicBezTo>
                  <a:cubicBezTo>
                    <a:pt x="1477" y="5168"/>
                    <a:pt x="1393" y="5096"/>
                    <a:pt x="1310" y="5096"/>
                  </a:cubicBezTo>
                  <a:lnTo>
                    <a:pt x="905" y="5096"/>
                  </a:lnTo>
                  <a:cubicBezTo>
                    <a:pt x="1000" y="2834"/>
                    <a:pt x="2822" y="1001"/>
                    <a:pt x="5084" y="905"/>
                  </a:cubicBezTo>
                  <a:lnTo>
                    <a:pt x="5084" y="1310"/>
                  </a:lnTo>
                  <a:cubicBezTo>
                    <a:pt x="5084" y="1405"/>
                    <a:pt x="5168" y="1477"/>
                    <a:pt x="5251" y="1477"/>
                  </a:cubicBezTo>
                  <a:cubicBezTo>
                    <a:pt x="5346" y="1477"/>
                    <a:pt x="5418" y="1405"/>
                    <a:pt x="5418" y="1310"/>
                  </a:cubicBezTo>
                  <a:lnTo>
                    <a:pt x="5418" y="905"/>
                  </a:lnTo>
                  <a:close/>
                  <a:moveTo>
                    <a:pt x="5251" y="0"/>
                  </a:moveTo>
                  <a:cubicBezTo>
                    <a:pt x="5168" y="0"/>
                    <a:pt x="5084" y="84"/>
                    <a:pt x="5084" y="167"/>
                  </a:cubicBezTo>
                  <a:lnTo>
                    <a:pt x="5084" y="572"/>
                  </a:lnTo>
                  <a:cubicBezTo>
                    <a:pt x="2632" y="655"/>
                    <a:pt x="655" y="2644"/>
                    <a:pt x="560" y="5096"/>
                  </a:cubicBezTo>
                  <a:lnTo>
                    <a:pt x="167" y="5096"/>
                  </a:lnTo>
                  <a:cubicBezTo>
                    <a:pt x="72" y="5096"/>
                    <a:pt x="0" y="5168"/>
                    <a:pt x="0" y="5263"/>
                  </a:cubicBezTo>
                  <a:cubicBezTo>
                    <a:pt x="0" y="5346"/>
                    <a:pt x="72" y="5418"/>
                    <a:pt x="167" y="5418"/>
                  </a:cubicBezTo>
                  <a:lnTo>
                    <a:pt x="560" y="5418"/>
                  </a:lnTo>
                  <a:cubicBezTo>
                    <a:pt x="655" y="7882"/>
                    <a:pt x="2632" y="9859"/>
                    <a:pt x="5084" y="9942"/>
                  </a:cubicBezTo>
                  <a:lnTo>
                    <a:pt x="5084" y="10347"/>
                  </a:lnTo>
                  <a:cubicBezTo>
                    <a:pt x="5084" y="10442"/>
                    <a:pt x="5168" y="10514"/>
                    <a:pt x="5251" y="10514"/>
                  </a:cubicBezTo>
                  <a:cubicBezTo>
                    <a:pt x="5346" y="10514"/>
                    <a:pt x="5418" y="10442"/>
                    <a:pt x="5418" y="10347"/>
                  </a:cubicBezTo>
                  <a:lnTo>
                    <a:pt x="5418" y="9942"/>
                  </a:lnTo>
                  <a:cubicBezTo>
                    <a:pt x="7870" y="9859"/>
                    <a:pt x="9847" y="7882"/>
                    <a:pt x="9942" y="5418"/>
                  </a:cubicBezTo>
                  <a:lnTo>
                    <a:pt x="10347" y="5418"/>
                  </a:lnTo>
                  <a:cubicBezTo>
                    <a:pt x="10430" y="5418"/>
                    <a:pt x="10502" y="5346"/>
                    <a:pt x="10502" y="5263"/>
                  </a:cubicBezTo>
                  <a:cubicBezTo>
                    <a:pt x="10502" y="5168"/>
                    <a:pt x="10442" y="5096"/>
                    <a:pt x="10347" y="5096"/>
                  </a:cubicBezTo>
                  <a:lnTo>
                    <a:pt x="9942" y="5096"/>
                  </a:lnTo>
                  <a:cubicBezTo>
                    <a:pt x="9847" y="2644"/>
                    <a:pt x="7870" y="655"/>
                    <a:pt x="5418" y="572"/>
                  </a:cubicBezTo>
                  <a:lnTo>
                    <a:pt x="5418" y="167"/>
                  </a:lnTo>
                  <a:cubicBezTo>
                    <a:pt x="5418" y="84"/>
                    <a:pt x="5346" y="0"/>
                    <a:pt x="5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BB1EB111-40C5-432C-8D66-3C258BF4169D}"/>
              </a:ext>
            </a:extLst>
          </p:cNvPr>
          <p:cNvSpPr txBox="1"/>
          <p:nvPr/>
        </p:nvSpPr>
        <p:spPr>
          <a:xfrm>
            <a:off x="5835557" y="-55807"/>
            <a:ext cx="4733988" cy="86177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defRPr/>
            </a:pPr>
            <a:r>
              <a:rPr lang="en-US" sz="5000" b="1" dirty="0" err="1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5000" b="1" dirty="0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5000" b="1" dirty="0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id-ID" sz="5000" b="1" dirty="0">
              <a:solidFill>
                <a:srgbClr val="B543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0937" y="-18060"/>
            <a:ext cx="4631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TÁC GIẢ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0677" y="851299"/>
            <a:ext cx="37792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4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535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13" grpId="0"/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-61227" y="5570576"/>
            <a:ext cx="12192000" cy="1226127"/>
          </a:xfrm>
          <a:custGeom>
            <a:avLst/>
            <a:gdLst>
              <a:gd name="connsiteX0" fmla="*/ 6523760 w 12192000"/>
              <a:gd name="connsiteY0" fmla="*/ 0 h 1704109"/>
              <a:gd name="connsiteX1" fmla="*/ 11962566 w 12192000"/>
              <a:gd name="connsiteY1" fmla="*/ 515523 h 1704109"/>
              <a:gd name="connsiteX2" fmla="*/ 12192000 w 12192000"/>
              <a:gd name="connsiteY2" fmla="*/ 566151 h 1704109"/>
              <a:gd name="connsiteX3" fmla="*/ 12192000 w 12192000"/>
              <a:gd name="connsiteY3" fmla="*/ 1704109 h 1704109"/>
              <a:gd name="connsiteX4" fmla="*/ 0 w 12192000"/>
              <a:gd name="connsiteY4" fmla="*/ 1704109 h 1704109"/>
              <a:gd name="connsiteX5" fmla="*/ 0 w 12192000"/>
              <a:gd name="connsiteY5" fmla="*/ 779632 h 1704109"/>
              <a:gd name="connsiteX6" fmla="*/ 336089 w 12192000"/>
              <a:gd name="connsiteY6" fmla="*/ 689293 h 1704109"/>
              <a:gd name="connsiteX7" fmla="*/ 6523760 w 12192000"/>
              <a:gd name="connsiteY7" fmla="*/ 0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704109">
                <a:moveTo>
                  <a:pt x="6523760" y="0"/>
                </a:moveTo>
                <a:cubicBezTo>
                  <a:pt x="8538417" y="0"/>
                  <a:pt x="10410028" y="190049"/>
                  <a:pt x="11962566" y="515523"/>
                </a:cubicBezTo>
                <a:lnTo>
                  <a:pt x="12192000" y="566151"/>
                </a:lnTo>
                <a:lnTo>
                  <a:pt x="12192000" y="1704109"/>
                </a:lnTo>
                <a:lnTo>
                  <a:pt x="0" y="1704109"/>
                </a:lnTo>
                <a:lnTo>
                  <a:pt x="0" y="779632"/>
                </a:lnTo>
                <a:lnTo>
                  <a:pt x="336089" y="689293"/>
                </a:lnTo>
                <a:cubicBezTo>
                  <a:pt x="2017595" y="258677"/>
                  <a:pt x="4173327" y="0"/>
                  <a:pt x="6523760" y="0"/>
                </a:cubicBezTo>
                <a:close/>
              </a:path>
            </a:pathLst>
          </a:custGeom>
          <a:solidFill>
            <a:srgbClr val="FEDF9F"/>
          </a:solidFill>
          <a:ln>
            <a:noFill/>
          </a:ln>
          <a:effectLst>
            <a:outerShdw blurRad="279400" dist="38100" dir="16200000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Top 10 Bài văn phân tích bài thơ &amp;quot;Tự tình&amp;quot; của Hồ Xuân Hương - Toplist.vn">
            <a:extLst>
              <a:ext uri="{FF2B5EF4-FFF2-40B4-BE49-F238E27FC236}">
                <a16:creationId xmlns="" xmlns:a16="http://schemas.microsoft.com/office/drawing/2014/main" id="{CD1BA773-E5BA-432E-8D46-8FF64217B2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r="48711"/>
          <a:stretch/>
        </p:blipFill>
        <p:spPr bwMode="auto">
          <a:xfrm>
            <a:off x="346467" y="1634168"/>
            <a:ext cx="4266155" cy="496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25F40099-E007-49A8-8F5A-DA4EBE43CACC}"/>
              </a:ext>
            </a:extLst>
          </p:cNvPr>
          <p:cNvSpPr/>
          <p:nvPr/>
        </p:nvSpPr>
        <p:spPr>
          <a:xfrm>
            <a:off x="127000" y="1405096"/>
            <a:ext cx="4661976" cy="5257658"/>
          </a:xfrm>
          <a:prstGeom prst="rect">
            <a:avLst/>
          </a:prstGeom>
          <a:noFill/>
          <a:ln w="28575">
            <a:solidFill>
              <a:srgbClr val="E33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="" xmlns:a16="http://schemas.microsoft.com/office/drawing/2014/main" id="{5D19C0AE-CCF3-4477-B547-FC04F896C4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419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B2B0BC23-CF8A-42AB-AB7C-0BC4FAADB0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8295"/>
            <a:ext cx="4311650" cy="35623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C59B8773-719E-42A0-BEC2-1320D4764B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398" y="657076"/>
            <a:ext cx="2490057" cy="2490057"/>
          </a:xfrm>
          <a:prstGeom prst="rect">
            <a:avLst/>
          </a:prstGeom>
        </p:spPr>
      </p:pic>
      <p:grpSp>
        <p:nvGrpSpPr>
          <p:cNvPr id="27" name="!!125">
            <a:extLst>
              <a:ext uri="{FF2B5EF4-FFF2-40B4-BE49-F238E27FC236}">
                <a16:creationId xmlns="" xmlns:a16="http://schemas.microsoft.com/office/drawing/2014/main" id="{CA91EBEA-421E-4FC2-970A-B577CF19647F}"/>
              </a:ext>
            </a:extLst>
          </p:cNvPr>
          <p:cNvGrpSpPr/>
          <p:nvPr/>
        </p:nvGrpSpPr>
        <p:grpSpPr>
          <a:xfrm>
            <a:off x="1992449" y="130220"/>
            <a:ext cx="959644" cy="465282"/>
            <a:chOff x="2700337" y="1743074"/>
            <a:chExt cx="1414463" cy="685801"/>
          </a:xfrm>
        </p:grpSpPr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F347454-1B8F-43EC-B57D-AFA1FC3809B6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F8872F17-4D39-4819-96E7-A765B016D23F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8CE77655-E621-4B9D-A6DB-50A1ED9F0F5B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D1D450C6-BAD5-4EAF-888F-510CA8FED227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!!125">
            <a:extLst>
              <a:ext uri="{FF2B5EF4-FFF2-40B4-BE49-F238E27FC236}">
                <a16:creationId xmlns="" xmlns:a16="http://schemas.microsoft.com/office/drawing/2014/main" id="{9BB79699-A420-4AF3-8245-19635D9723F8}"/>
              </a:ext>
            </a:extLst>
          </p:cNvPr>
          <p:cNvGrpSpPr/>
          <p:nvPr/>
        </p:nvGrpSpPr>
        <p:grpSpPr>
          <a:xfrm>
            <a:off x="3779772" y="100760"/>
            <a:ext cx="959644" cy="465282"/>
            <a:chOff x="2700337" y="1743074"/>
            <a:chExt cx="1414463" cy="685801"/>
          </a:xfrm>
        </p:grpSpPr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83B6CB90-E0F3-4AEA-8246-2544D073341A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F7222302-101A-4F52-B0FB-CE6F34D71826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A58FE119-1D76-412F-9C7A-EFB773EA614F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185F1D02-FE39-4600-AAF0-955580FB3C1D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DCF8B331-098B-4F9E-A2BD-49DBF230F6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485" y="416690"/>
            <a:ext cx="2490057" cy="2490057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09F452E4-AA6C-42A9-B29C-64BBAD67724E}"/>
              </a:ext>
            </a:extLst>
          </p:cNvPr>
          <p:cNvCxnSpPr>
            <a:cxnSpLocks/>
          </p:cNvCxnSpPr>
          <p:nvPr/>
        </p:nvCxnSpPr>
        <p:spPr>
          <a:xfrm>
            <a:off x="6330094" y="1661718"/>
            <a:ext cx="499393" cy="0"/>
          </a:xfrm>
          <a:prstGeom prst="line">
            <a:avLst/>
          </a:prstGeom>
          <a:ln w="38100">
            <a:solidFill>
              <a:srgbClr val="E33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1CB37048-CB9D-434B-AB79-B369B7B7CD07}"/>
              </a:ext>
            </a:extLst>
          </p:cNvPr>
          <p:cNvCxnSpPr>
            <a:cxnSpLocks/>
          </p:cNvCxnSpPr>
          <p:nvPr/>
        </p:nvCxnSpPr>
        <p:spPr>
          <a:xfrm>
            <a:off x="6437282" y="3209681"/>
            <a:ext cx="499393" cy="0"/>
          </a:xfrm>
          <a:prstGeom prst="line">
            <a:avLst/>
          </a:prstGeom>
          <a:ln w="38100">
            <a:solidFill>
              <a:srgbClr val="E33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D87DA29D-8F11-4CCF-AD48-DB231177AE85}"/>
              </a:ext>
            </a:extLst>
          </p:cNvPr>
          <p:cNvCxnSpPr>
            <a:cxnSpLocks/>
          </p:cNvCxnSpPr>
          <p:nvPr/>
        </p:nvCxnSpPr>
        <p:spPr>
          <a:xfrm>
            <a:off x="6490290" y="4656114"/>
            <a:ext cx="499393" cy="0"/>
          </a:xfrm>
          <a:prstGeom prst="line">
            <a:avLst/>
          </a:prstGeom>
          <a:ln w="38100">
            <a:solidFill>
              <a:srgbClr val="E33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829A617F-AA03-4F3B-89DA-23F38DDFA892}"/>
              </a:ext>
            </a:extLst>
          </p:cNvPr>
          <p:cNvGrpSpPr/>
          <p:nvPr/>
        </p:nvGrpSpPr>
        <p:grpSpPr>
          <a:xfrm>
            <a:off x="6739987" y="1297255"/>
            <a:ext cx="5305094" cy="712553"/>
            <a:chOff x="2606580" y="1712954"/>
            <a:chExt cx="4658105" cy="1355738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="" xmlns:a16="http://schemas.microsoft.com/office/drawing/2014/main" id="{FC0E9A21-432E-44E4-9562-F8EBCF70F817}"/>
                </a:ext>
              </a:extLst>
            </p:cNvPr>
            <p:cNvSpPr/>
            <p:nvPr/>
          </p:nvSpPr>
          <p:spPr>
            <a:xfrm>
              <a:off x="2731920" y="1712954"/>
              <a:ext cx="4532765" cy="135573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E5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Bef>
                  <a:spcPct val="0"/>
                </a:spcBef>
                <a:defRPr/>
              </a:pPr>
              <a:r>
                <a:rPr lang="en-US" alt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ài</a:t>
              </a:r>
              <a:r>
                <a:rPr lang="en-US" alt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 </a:t>
              </a:r>
              <a:r>
                <a:rPr lang="en-US" alt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rong</a:t>
              </a:r>
              <a:r>
                <a:rPr lang="en-US" alt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chùm</a:t>
              </a:r>
              <a:r>
                <a:rPr lang="en-US" alt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alt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en-US" altLang="en-US" sz="24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altLang="en-US" sz="2400" b="1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sz="24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altLang="en-US" sz="24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endPara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="" xmlns:a16="http://schemas.microsoft.com/office/drawing/2014/main" id="{E1842D1C-AB21-411D-8938-D1F60615F362}"/>
                </a:ext>
              </a:extLst>
            </p:cNvPr>
            <p:cNvSpPr/>
            <p:nvPr/>
          </p:nvSpPr>
          <p:spPr>
            <a:xfrm rot="16200000">
              <a:off x="2598464" y="2340098"/>
              <a:ext cx="117683" cy="101451"/>
            </a:xfrm>
            <a:prstGeom prst="triangle">
              <a:avLst/>
            </a:prstGeom>
            <a:solidFill>
              <a:srgbClr val="E52626"/>
            </a:solidFill>
            <a:ln>
              <a:solidFill>
                <a:srgbClr val="E5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187EE274-D327-45C7-8228-97BCFECDA6D5}"/>
              </a:ext>
            </a:extLst>
          </p:cNvPr>
          <p:cNvGrpSpPr/>
          <p:nvPr/>
        </p:nvGrpSpPr>
        <p:grpSpPr>
          <a:xfrm>
            <a:off x="6855528" y="2894155"/>
            <a:ext cx="5295523" cy="907557"/>
            <a:chOff x="2606580" y="2014460"/>
            <a:chExt cx="4570478" cy="1147059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="" xmlns:a16="http://schemas.microsoft.com/office/drawing/2014/main" id="{2FC41321-B202-457F-89E1-207B05185A09}"/>
                </a:ext>
              </a:extLst>
            </p:cNvPr>
            <p:cNvSpPr/>
            <p:nvPr/>
          </p:nvSpPr>
          <p:spPr>
            <a:xfrm>
              <a:off x="2731920" y="2014460"/>
              <a:ext cx="4445138" cy="11470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E5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giãi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nỗi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sâu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kín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endPara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="" xmlns:a16="http://schemas.microsoft.com/office/drawing/2014/main" id="{0EADC4B8-F736-487E-9C8D-32A51FAA8AB7}"/>
                </a:ext>
              </a:extLst>
            </p:cNvPr>
            <p:cNvSpPr/>
            <p:nvPr/>
          </p:nvSpPr>
          <p:spPr>
            <a:xfrm rot="16200000">
              <a:off x="2598464" y="2340098"/>
              <a:ext cx="117683" cy="101451"/>
            </a:xfrm>
            <a:prstGeom prst="triangle">
              <a:avLst/>
            </a:prstGeom>
            <a:solidFill>
              <a:srgbClr val="E52626"/>
            </a:solidFill>
            <a:ln>
              <a:solidFill>
                <a:srgbClr val="E5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C7FC6ABD-2D56-4A1F-8743-94E2D6D7E3CD}"/>
              </a:ext>
            </a:extLst>
          </p:cNvPr>
          <p:cNvGrpSpPr/>
          <p:nvPr/>
        </p:nvGrpSpPr>
        <p:grpSpPr>
          <a:xfrm>
            <a:off x="6936675" y="4388399"/>
            <a:ext cx="3925267" cy="650832"/>
            <a:chOff x="2606580" y="1959547"/>
            <a:chExt cx="4103425" cy="979397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="" xmlns:a16="http://schemas.microsoft.com/office/drawing/2014/main" id="{13FAEEB9-29FE-4A83-ABF5-F08F7F330049}"/>
                </a:ext>
              </a:extLst>
            </p:cNvPr>
            <p:cNvSpPr/>
            <p:nvPr/>
          </p:nvSpPr>
          <p:spPr>
            <a:xfrm>
              <a:off x="2731920" y="1959547"/>
              <a:ext cx="3978085" cy="97939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E5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Nôm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luật</a:t>
              </a:r>
              <a:endPara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Isosceles Triangle 76">
              <a:extLst>
                <a:ext uri="{FF2B5EF4-FFF2-40B4-BE49-F238E27FC236}">
                  <a16:creationId xmlns="" xmlns:a16="http://schemas.microsoft.com/office/drawing/2014/main" id="{5D6604B1-C602-472E-A8EC-A20E059069F5}"/>
                </a:ext>
              </a:extLst>
            </p:cNvPr>
            <p:cNvSpPr/>
            <p:nvPr/>
          </p:nvSpPr>
          <p:spPr>
            <a:xfrm rot="16200000">
              <a:off x="2598464" y="2340098"/>
              <a:ext cx="117683" cy="101451"/>
            </a:xfrm>
            <a:prstGeom prst="triangle">
              <a:avLst/>
            </a:prstGeom>
            <a:solidFill>
              <a:srgbClr val="E52626"/>
            </a:solidFill>
            <a:ln>
              <a:solidFill>
                <a:srgbClr val="E5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31EF8E33-67A9-49F3-AE34-560BE96004CF}"/>
              </a:ext>
            </a:extLst>
          </p:cNvPr>
          <p:cNvGrpSpPr/>
          <p:nvPr/>
        </p:nvGrpSpPr>
        <p:grpSpPr>
          <a:xfrm>
            <a:off x="4832089" y="1053920"/>
            <a:ext cx="1637660" cy="1264736"/>
            <a:chOff x="885193" y="2143875"/>
            <a:chExt cx="1754840" cy="1700770"/>
          </a:xfrm>
        </p:grpSpPr>
        <p:sp>
          <p:nvSpPr>
            <p:cNvPr id="81" name="Oval 80">
              <a:extLst>
                <a:ext uri="{FF2B5EF4-FFF2-40B4-BE49-F238E27FC236}">
                  <a16:creationId xmlns="" xmlns:a16="http://schemas.microsoft.com/office/drawing/2014/main" id="{CB0D9D73-AC0A-4409-A819-402B3CCD94DF}"/>
                </a:ext>
              </a:extLst>
            </p:cNvPr>
            <p:cNvSpPr/>
            <p:nvPr/>
          </p:nvSpPr>
          <p:spPr>
            <a:xfrm>
              <a:off x="1010586" y="2279726"/>
              <a:ext cx="1479799" cy="14797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2" name="Picture 81">
              <a:extLst>
                <a:ext uri="{FF2B5EF4-FFF2-40B4-BE49-F238E27FC236}">
                  <a16:creationId xmlns="" xmlns:a16="http://schemas.microsoft.com/office/drawing/2014/main" id="{4D1A87B9-9CF9-4CD5-8906-F5F756F2F0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17" t="7794" r="8582" b="11861"/>
            <a:stretch/>
          </p:blipFill>
          <p:spPr>
            <a:xfrm>
              <a:off x="885193" y="2143875"/>
              <a:ext cx="1754840" cy="17007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4" name="Group 83">
            <a:extLst>
              <a:ext uri="{FF2B5EF4-FFF2-40B4-BE49-F238E27FC236}">
                <a16:creationId xmlns="" xmlns:a16="http://schemas.microsoft.com/office/drawing/2014/main" id="{AD0CDB0F-F9CE-439F-8E89-F208D27DAF93}"/>
              </a:ext>
            </a:extLst>
          </p:cNvPr>
          <p:cNvGrpSpPr/>
          <p:nvPr/>
        </p:nvGrpSpPr>
        <p:grpSpPr>
          <a:xfrm>
            <a:off x="4910966" y="2555393"/>
            <a:ext cx="1637660" cy="1267493"/>
            <a:chOff x="885193" y="2143875"/>
            <a:chExt cx="1754840" cy="1700770"/>
          </a:xfrm>
        </p:grpSpPr>
        <p:sp>
          <p:nvSpPr>
            <p:cNvPr id="86" name="Oval 85">
              <a:extLst>
                <a:ext uri="{FF2B5EF4-FFF2-40B4-BE49-F238E27FC236}">
                  <a16:creationId xmlns="" xmlns:a16="http://schemas.microsoft.com/office/drawing/2014/main" id="{8577A0A4-FF6D-4139-8F00-A4FA739FA64F}"/>
                </a:ext>
              </a:extLst>
            </p:cNvPr>
            <p:cNvSpPr/>
            <p:nvPr/>
          </p:nvSpPr>
          <p:spPr>
            <a:xfrm>
              <a:off x="1010586" y="2279726"/>
              <a:ext cx="1479799" cy="14797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7" name="Picture 86">
              <a:extLst>
                <a:ext uri="{FF2B5EF4-FFF2-40B4-BE49-F238E27FC236}">
                  <a16:creationId xmlns="" xmlns:a16="http://schemas.microsoft.com/office/drawing/2014/main" id="{80F43311-1C92-4DDC-9ABD-8F546698A4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17" t="7794" r="8582" b="11861"/>
            <a:stretch/>
          </p:blipFill>
          <p:spPr>
            <a:xfrm>
              <a:off x="885193" y="2143875"/>
              <a:ext cx="1754840" cy="17007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C4FE4978-E119-4F2E-B7FB-88E0AD70C29D}"/>
              </a:ext>
            </a:extLst>
          </p:cNvPr>
          <p:cNvGrpSpPr/>
          <p:nvPr/>
        </p:nvGrpSpPr>
        <p:grpSpPr>
          <a:xfrm>
            <a:off x="4942130" y="4034308"/>
            <a:ext cx="1637660" cy="1207591"/>
            <a:chOff x="885193" y="2143875"/>
            <a:chExt cx="1754840" cy="1700770"/>
          </a:xfrm>
        </p:grpSpPr>
        <p:sp>
          <p:nvSpPr>
            <p:cNvPr id="91" name="Oval 90">
              <a:extLst>
                <a:ext uri="{FF2B5EF4-FFF2-40B4-BE49-F238E27FC236}">
                  <a16:creationId xmlns="" xmlns:a16="http://schemas.microsoft.com/office/drawing/2014/main" id="{2A0DF457-37A3-4727-BE1A-061DD834A664}"/>
                </a:ext>
              </a:extLst>
            </p:cNvPr>
            <p:cNvSpPr/>
            <p:nvPr/>
          </p:nvSpPr>
          <p:spPr>
            <a:xfrm>
              <a:off x="1010586" y="2279726"/>
              <a:ext cx="1479799" cy="14797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2" name="Picture 91">
              <a:extLst>
                <a:ext uri="{FF2B5EF4-FFF2-40B4-BE49-F238E27FC236}">
                  <a16:creationId xmlns="" xmlns:a16="http://schemas.microsoft.com/office/drawing/2014/main" id="{725BE621-84EE-479A-A726-F814F77D1D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17" t="7794" r="8582" b="11861"/>
            <a:stretch/>
          </p:blipFill>
          <p:spPr>
            <a:xfrm>
              <a:off x="885193" y="2143875"/>
              <a:ext cx="1754840" cy="170077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2" name="Google Shape;1090;p49">
            <a:extLst>
              <a:ext uri="{FF2B5EF4-FFF2-40B4-BE49-F238E27FC236}">
                <a16:creationId xmlns="" xmlns:a16="http://schemas.microsoft.com/office/drawing/2014/main" id="{F43BCBE9-14ED-4B4A-A6F1-BD806F29981D}"/>
              </a:ext>
            </a:extLst>
          </p:cNvPr>
          <p:cNvSpPr txBox="1">
            <a:spLocks noGrp="1"/>
          </p:cNvSpPr>
          <p:nvPr/>
        </p:nvSpPr>
        <p:spPr>
          <a:xfrm>
            <a:off x="4303206" y="1645794"/>
            <a:ext cx="2601089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40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buClr>
                <a:prstClr val="white"/>
              </a:buClr>
            </a:pPr>
            <a:r>
              <a:rPr lang="en-US" sz="24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endParaRPr lang="en-US" sz="24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prstClr val="white"/>
              </a:buClr>
            </a:pPr>
            <a:endParaRPr sz="44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Google Shape;1090;p49">
            <a:extLst>
              <a:ext uri="{FF2B5EF4-FFF2-40B4-BE49-F238E27FC236}">
                <a16:creationId xmlns="" xmlns:a16="http://schemas.microsoft.com/office/drawing/2014/main" id="{2F13963E-70F9-4214-AEA4-347FFED48340}"/>
              </a:ext>
            </a:extLst>
          </p:cNvPr>
          <p:cNvSpPr txBox="1">
            <a:spLocks noGrp="1"/>
          </p:cNvSpPr>
          <p:nvPr/>
        </p:nvSpPr>
        <p:spPr>
          <a:xfrm>
            <a:off x="4417933" y="3209681"/>
            <a:ext cx="2601089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40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buClr>
                <a:prstClr val="white"/>
              </a:buClr>
            </a:pPr>
            <a:r>
              <a:rPr lang="en-US" sz="2400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4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prstClr val="white"/>
              </a:buClr>
            </a:pPr>
            <a:endParaRPr sz="44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Google Shape;1090;p49">
            <a:extLst>
              <a:ext uri="{FF2B5EF4-FFF2-40B4-BE49-F238E27FC236}">
                <a16:creationId xmlns="" xmlns:a16="http://schemas.microsoft.com/office/drawing/2014/main" id="{882F414C-BB15-4A3B-AFF6-DD67FE4A61F5}"/>
              </a:ext>
            </a:extLst>
          </p:cNvPr>
          <p:cNvSpPr txBox="1">
            <a:spLocks noGrp="1"/>
          </p:cNvSpPr>
          <p:nvPr/>
        </p:nvSpPr>
        <p:spPr>
          <a:xfrm>
            <a:off x="4492337" y="4627749"/>
            <a:ext cx="2601089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40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buClr>
                <a:prstClr val="white"/>
              </a:buClr>
            </a:pPr>
            <a:r>
              <a:rPr lang="en-US" sz="2400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4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prstClr val="white"/>
              </a:buClr>
            </a:pPr>
            <a:endParaRPr sz="44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E4AACC18-4E61-4656-8661-A0FB1EA9A9B1}"/>
              </a:ext>
            </a:extLst>
          </p:cNvPr>
          <p:cNvSpPr txBox="1"/>
          <p:nvPr/>
        </p:nvSpPr>
        <p:spPr>
          <a:xfrm>
            <a:off x="3651096" y="121020"/>
            <a:ext cx="8499956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6000" b="1" dirty="0" err="1" smtClean="0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6000" b="1" dirty="0" smtClean="0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6000" b="1" dirty="0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6000" b="1" dirty="0" err="1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6000" b="1" dirty="0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6000" b="1" dirty="0" smtClean="0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II”</a:t>
            </a:r>
            <a:endParaRPr lang="id-ID" sz="6000" b="1" dirty="0">
              <a:solidFill>
                <a:srgbClr val="B543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443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17756" y="5573849"/>
            <a:ext cx="12192000" cy="1226127"/>
          </a:xfrm>
          <a:custGeom>
            <a:avLst/>
            <a:gdLst>
              <a:gd name="connsiteX0" fmla="*/ 6523760 w 12192000"/>
              <a:gd name="connsiteY0" fmla="*/ 0 h 1704109"/>
              <a:gd name="connsiteX1" fmla="*/ 11962566 w 12192000"/>
              <a:gd name="connsiteY1" fmla="*/ 515523 h 1704109"/>
              <a:gd name="connsiteX2" fmla="*/ 12192000 w 12192000"/>
              <a:gd name="connsiteY2" fmla="*/ 566151 h 1704109"/>
              <a:gd name="connsiteX3" fmla="*/ 12192000 w 12192000"/>
              <a:gd name="connsiteY3" fmla="*/ 1704109 h 1704109"/>
              <a:gd name="connsiteX4" fmla="*/ 0 w 12192000"/>
              <a:gd name="connsiteY4" fmla="*/ 1704109 h 1704109"/>
              <a:gd name="connsiteX5" fmla="*/ 0 w 12192000"/>
              <a:gd name="connsiteY5" fmla="*/ 779632 h 1704109"/>
              <a:gd name="connsiteX6" fmla="*/ 336089 w 12192000"/>
              <a:gd name="connsiteY6" fmla="*/ 689293 h 1704109"/>
              <a:gd name="connsiteX7" fmla="*/ 6523760 w 12192000"/>
              <a:gd name="connsiteY7" fmla="*/ 0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704109">
                <a:moveTo>
                  <a:pt x="6523760" y="0"/>
                </a:moveTo>
                <a:cubicBezTo>
                  <a:pt x="8538417" y="0"/>
                  <a:pt x="10410028" y="190049"/>
                  <a:pt x="11962566" y="515523"/>
                </a:cubicBezTo>
                <a:lnTo>
                  <a:pt x="12192000" y="566151"/>
                </a:lnTo>
                <a:lnTo>
                  <a:pt x="12192000" y="1704109"/>
                </a:lnTo>
                <a:lnTo>
                  <a:pt x="0" y="1704109"/>
                </a:lnTo>
                <a:lnTo>
                  <a:pt x="0" y="779632"/>
                </a:lnTo>
                <a:lnTo>
                  <a:pt x="336089" y="689293"/>
                </a:lnTo>
                <a:cubicBezTo>
                  <a:pt x="2017595" y="258677"/>
                  <a:pt x="4173327" y="0"/>
                  <a:pt x="6523760" y="0"/>
                </a:cubicBezTo>
                <a:close/>
              </a:path>
            </a:pathLst>
          </a:custGeom>
          <a:solidFill>
            <a:srgbClr val="FEDF9F"/>
          </a:solidFill>
          <a:ln>
            <a:noFill/>
          </a:ln>
          <a:effectLst>
            <a:outerShdw blurRad="279400" dist="38100" dir="16200000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Top 10 Bài văn phân tích bài thơ &amp;quot;Tự tình&amp;quot; của Hồ Xuân Hương - Toplist.vn">
            <a:extLst>
              <a:ext uri="{FF2B5EF4-FFF2-40B4-BE49-F238E27FC236}">
                <a16:creationId xmlns="" xmlns:a16="http://schemas.microsoft.com/office/drawing/2014/main" id="{CD1BA773-E5BA-432E-8D46-8FF64217B2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r="48711"/>
          <a:stretch/>
        </p:blipFill>
        <p:spPr bwMode="auto">
          <a:xfrm>
            <a:off x="364223" y="1634168"/>
            <a:ext cx="4266155" cy="496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25F40099-E007-49A8-8F5A-DA4EBE43CACC}"/>
              </a:ext>
            </a:extLst>
          </p:cNvPr>
          <p:cNvSpPr/>
          <p:nvPr/>
        </p:nvSpPr>
        <p:spPr>
          <a:xfrm>
            <a:off x="144756" y="1405096"/>
            <a:ext cx="4661976" cy="5257658"/>
          </a:xfrm>
          <a:prstGeom prst="rect">
            <a:avLst/>
          </a:prstGeom>
          <a:noFill/>
          <a:ln w="28575">
            <a:solidFill>
              <a:srgbClr val="E33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="" xmlns:a16="http://schemas.microsoft.com/office/drawing/2014/main" id="{5D19C0AE-CCF3-4477-B547-FC04F896C4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756" y="-419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B2B0BC23-CF8A-42AB-AB7C-0BC4FAADB0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" y="-738295"/>
            <a:ext cx="4311650" cy="35623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C59B8773-719E-42A0-BEC2-1320D4764B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642" y="657076"/>
            <a:ext cx="2490057" cy="2490057"/>
          </a:xfrm>
          <a:prstGeom prst="rect">
            <a:avLst/>
          </a:prstGeom>
        </p:spPr>
      </p:pic>
      <p:grpSp>
        <p:nvGrpSpPr>
          <p:cNvPr id="27" name="!!125">
            <a:extLst>
              <a:ext uri="{FF2B5EF4-FFF2-40B4-BE49-F238E27FC236}">
                <a16:creationId xmlns="" xmlns:a16="http://schemas.microsoft.com/office/drawing/2014/main" id="{CA91EBEA-421E-4FC2-970A-B577CF19647F}"/>
              </a:ext>
            </a:extLst>
          </p:cNvPr>
          <p:cNvGrpSpPr/>
          <p:nvPr/>
        </p:nvGrpSpPr>
        <p:grpSpPr>
          <a:xfrm>
            <a:off x="2010205" y="130220"/>
            <a:ext cx="959644" cy="465282"/>
            <a:chOff x="2700337" y="1743074"/>
            <a:chExt cx="1414463" cy="685801"/>
          </a:xfrm>
        </p:grpSpPr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F347454-1B8F-43EC-B57D-AFA1FC3809B6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F8872F17-4D39-4819-96E7-A765B016D23F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8CE77655-E621-4B9D-A6DB-50A1ED9F0F5B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D1D450C6-BAD5-4EAF-888F-510CA8FED227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!!125">
            <a:extLst>
              <a:ext uri="{FF2B5EF4-FFF2-40B4-BE49-F238E27FC236}">
                <a16:creationId xmlns="" xmlns:a16="http://schemas.microsoft.com/office/drawing/2014/main" id="{9BB79699-A420-4AF3-8245-19635D9723F8}"/>
              </a:ext>
            </a:extLst>
          </p:cNvPr>
          <p:cNvGrpSpPr/>
          <p:nvPr/>
        </p:nvGrpSpPr>
        <p:grpSpPr>
          <a:xfrm>
            <a:off x="3797528" y="100760"/>
            <a:ext cx="959644" cy="465282"/>
            <a:chOff x="2700337" y="1743074"/>
            <a:chExt cx="1414463" cy="685801"/>
          </a:xfrm>
        </p:grpSpPr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83B6CB90-E0F3-4AEA-8246-2544D073341A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F7222302-101A-4F52-B0FB-CE6F34D71826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A58FE119-1D76-412F-9C7A-EFB773EA614F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185F1D02-FE39-4600-AAF0-955580FB3C1D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DCF8B331-098B-4F9E-A2BD-49DBF230F6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241" y="416690"/>
            <a:ext cx="2490057" cy="2490057"/>
          </a:xfrm>
          <a:prstGeom prst="rect">
            <a:avLst/>
          </a:prstGeom>
        </p:spPr>
      </p:pic>
      <p:sp>
        <p:nvSpPr>
          <p:cNvPr id="62" name="Google Shape;1090;p49">
            <a:extLst>
              <a:ext uri="{FF2B5EF4-FFF2-40B4-BE49-F238E27FC236}">
                <a16:creationId xmlns="" xmlns:a16="http://schemas.microsoft.com/office/drawing/2014/main" id="{F43BCBE9-14ED-4B4A-A6F1-BD806F29981D}"/>
              </a:ext>
            </a:extLst>
          </p:cNvPr>
          <p:cNvSpPr txBox="1">
            <a:spLocks noGrp="1"/>
          </p:cNvSpPr>
          <p:nvPr/>
        </p:nvSpPr>
        <p:spPr>
          <a:xfrm>
            <a:off x="5278130" y="4548171"/>
            <a:ext cx="7224939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40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Đêm khuya văng vẳng trống canh dồn,</a:t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Trơ cái hồng nhan với nước non.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Chén rượu hương đưa say lại tỉnh,</a:t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Vầng trăng bóng xế khuyết chưa 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E4AACC18-4E61-4656-8661-A0FB1EA9A9B1}"/>
              </a:ext>
            </a:extLst>
          </p:cNvPr>
          <p:cNvSpPr txBox="1"/>
          <p:nvPr/>
        </p:nvSpPr>
        <p:spPr>
          <a:xfrm>
            <a:off x="4248269" y="100760"/>
            <a:ext cx="7744429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II”</a:t>
            </a:r>
            <a:endParaRPr kumimoji="0" lang="id-ID" sz="6000" b="1" i="0" u="none" strike="noStrike" kern="1200" cap="none" spc="0" normalizeH="0" baseline="0" noProof="0" dirty="0">
              <a:ln>
                <a:noFill/>
              </a:ln>
              <a:solidFill>
                <a:srgbClr val="B543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310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-61227" y="5570576"/>
            <a:ext cx="12192000" cy="1226127"/>
          </a:xfrm>
          <a:custGeom>
            <a:avLst/>
            <a:gdLst>
              <a:gd name="connsiteX0" fmla="*/ 6523760 w 12192000"/>
              <a:gd name="connsiteY0" fmla="*/ 0 h 1704109"/>
              <a:gd name="connsiteX1" fmla="*/ 11962566 w 12192000"/>
              <a:gd name="connsiteY1" fmla="*/ 515523 h 1704109"/>
              <a:gd name="connsiteX2" fmla="*/ 12192000 w 12192000"/>
              <a:gd name="connsiteY2" fmla="*/ 566151 h 1704109"/>
              <a:gd name="connsiteX3" fmla="*/ 12192000 w 12192000"/>
              <a:gd name="connsiteY3" fmla="*/ 1704109 h 1704109"/>
              <a:gd name="connsiteX4" fmla="*/ 0 w 12192000"/>
              <a:gd name="connsiteY4" fmla="*/ 1704109 h 1704109"/>
              <a:gd name="connsiteX5" fmla="*/ 0 w 12192000"/>
              <a:gd name="connsiteY5" fmla="*/ 779632 h 1704109"/>
              <a:gd name="connsiteX6" fmla="*/ 336089 w 12192000"/>
              <a:gd name="connsiteY6" fmla="*/ 689293 h 1704109"/>
              <a:gd name="connsiteX7" fmla="*/ 6523760 w 12192000"/>
              <a:gd name="connsiteY7" fmla="*/ 0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704109">
                <a:moveTo>
                  <a:pt x="6523760" y="0"/>
                </a:moveTo>
                <a:cubicBezTo>
                  <a:pt x="8538417" y="0"/>
                  <a:pt x="10410028" y="190049"/>
                  <a:pt x="11962566" y="515523"/>
                </a:cubicBezTo>
                <a:lnTo>
                  <a:pt x="12192000" y="566151"/>
                </a:lnTo>
                <a:lnTo>
                  <a:pt x="12192000" y="1704109"/>
                </a:lnTo>
                <a:lnTo>
                  <a:pt x="0" y="1704109"/>
                </a:lnTo>
                <a:lnTo>
                  <a:pt x="0" y="779632"/>
                </a:lnTo>
                <a:lnTo>
                  <a:pt x="336089" y="689293"/>
                </a:lnTo>
                <a:cubicBezTo>
                  <a:pt x="2017595" y="258677"/>
                  <a:pt x="4173327" y="0"/>
                  <a:pt x="6523760" y="0"/>
                </a:cubicBezTo>
                <a:close/>
              </a:path>
            </a:pathLst>
          </a:custGeom>
          <a:solidFill>
            <a:srgbClr val="FEDF9F"/>
          </a:solidFill>
          <a:ln>
            <a:noFill/>
          </a:ln>
          <a:effectLst>
            <a:outerShdw blurRad="279400" dist="38100" dir="16200000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Top 10 Bài văn phân tích bài thơ &amp;quot;Tự tình&amp;quot; của Hồ Xuân Hương - Toplist.vn">
            <a:extLst>
              <a:ext uri="{FF2B5EF4-FFF2-40B4-BE49-F238E27FC236}">
                <a16:creationId xmlns="" xmlns:a16="http://schemas.microsoft.com/office/drawing/2014/main" id="{CD1BA773-E5BA-432E-8D46-8FF64217B2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r="48711"/>
          <a:stretch/>
        </p:blipFill>
        <p:spPr bwMode="auto">
          <a:xfrm>
            <a:off x="346467" y="1634168"/>
            <a:ext cx="4266155" cy="496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25F40099-E007-49A8-8F5A-DA4EBE43CACC}"/>
              </a:ext>
            </a:extLst>
          </p:cNvPr>
          <p:cNvSpPr/>
          <p:nvPr/>
        </p:nvSpPr>
        <p:spPr>
          <a:xfrm>
            <a:off x="127000" y="1405096"/>
            <a:ext cx="4661976" cy="5257658"/>
          </a:xfrm>
          <a:prstGeom prst="rect">
            <a:avLst/>
          </a:prstGeom>
          <a:noFill/>
          <a:ln w="28575">
            <a:solidFill>
              <a:srgbClr val="E33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="" xmlns:a16="http://schemas.microsoft.com/office/drawing/2014/main" id="{5D19C0AE-CCF3-4477-B547-FC04F896C4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419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B2B0BC23-CF8A-42AB-AB7C-0BC4FAADB0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8295"/>
            <a:ext cx="4311650" cy="35623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C59B8773-719E-42A0-BEC2-1320D4764B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398" y="657076"/>
            <a:ext cx="2490057" cy="2490057"/>
          </a:xfrm>
          <a:prstGeom prst="rect">
            <a:avLst/>
          </a:prstGeom>
        </p:spPr>
      </p:pic>
      <p:grpSp>
        <p:nvGrpSpPr>
          <p:cNvPr id="27" name="!!125">
            <a:extLst>
              <a:ext uri="{FF2B5EF4-FFF2-40B4-BE49-F238E27FC236}">
                <a16:creationId xmlns="" xmlns:a16="http://schemas.microsoft.com/office/drawing/2014/main" id="{CA91EBEA-421E-4FC2-970A-B577CF19647F}"/>
              </a:ext>
            </a:extLst>
          </p:cNvPr>
          <p:cNvGrpSpPr/>
          <p:nvPr/>
        </p:nvGrpSpPr>
        <p:grpSpPr>
          <a:xfrm>
            <a:off x="1992449" y="130220"/>
            <a:ext cx="959644" cy="465282"/>
            <a:chOff x="2700337" y="1743074"/>
            <a:chExt cx="1414463" cy="685801"/>
          </a:xfrm>
        </p:grpSpPr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F347454-1B8F-43EC-B57D-AFA1FC3809B6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F8872F17-4D39-4819-96E7-A765B016D23F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8CE77655-E621-4B9D-A6DB-50A1ED9F0F5B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D1D450C6-BAD5-4EAF-888F-510CA8FED227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!!125">
            <a:extLst>
              <a:ext uri="{FF2B5EF4-FFF2-40B4-BE49-F238E27FC236}">
                <a16:creationId xmlns="" xmlns:a16="http://schemas.microsoft.com/office/drawing/2014/main" id="{9BB79699-A420-4AF3-8245-19635D9723F8}"/>
              </a:ext>
            </a:extLst>
          </p:cNvPr>
          <p:cNvGrpSpPr/>
          <p:nvPr/>
        </p:nvGrpSpPr>
        <p:grpSpPr>
          <a:xfrm>
            <a:off x="3779772" y="100760"/>
            <a:ext cx="959644" cy="465282"/>
            <a:chOff x="2700337" y="1743074"/>
            <a:chExt cx="1414463" cy="685801"/>
          </a:xfrm>
        </p:grpSpPr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83B6CB90-E0F3-4AEA-8246-2544D073341A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F7222302-101A-4F52-B0FB-CE6F34D71826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A58FE119-1D76-412F-9C7A-EFB773EA614F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185F1D02-FE39-4600-AAF0-955580FB3C1D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DCF8B331-098B-4F9E-A2BD-49DBF230F6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485" y="416690"/>
            <a:ext cx="2490057" cy="2490057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09F452E4-AA6C-42A9-B29C-64BBAD67724E}"/>
              </a:ext>
            </a:extLst>
          </p:cNvPr>
          <p:cNvCxnSpPr>
            <a:cxnSpLocks/>
          </p:cNvCxnSpPr>
          <p:nvPr/>
        </p:nvCxnSpPr>
        <p:spPr>
          <a:xfrm>
            <a:off x="6330094" y="1661718"/>
            <a:ext cx="499393" cy="0"/>
          </a:xfrm>
          <a:prstGeom prst="line">
            <a:avLst/>
          </a:prstGeom>
          <a:ln w="38100">
            <a:solidFill>
              <a:srgbClr val="E33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1CB37048-CB9D-434B-AB79-B369B7B7CD07}"/>
              </a:ext>
            </a:extLst>
          </p:cNvPr>
          <p:cNvCxnSpPr>
            <a:cxnSpLocks/>
          </p:cNvCxnSpPr>
          <p:nvPr/>
        </p:nvCxnSpPr>
        <p:spPr>
          <a:xfrm>
            <a:off x="6437282" y="3209681"/>
            <a:ext cx="499393" cy="0"/>
          </a:xfrm>
          <a:prstGeom prst="line">
            <a:avLst/>
          </a:prstGeom>
          <a:ln w="38100">
            <a:solidFill>
              <a:srgbClr val="E33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D87DA29D-8F11-4CCF-AD48-DB231177AE85}"/>
              </a:ext>
            </a:extLst>
          </p:cNvPr>
          <p:cNvCxnSpPr>
            <a:cxnSpLocks/>
          </p:cNvCxnSpPr>
          <p:nvPr/>
        </p:nvCxnSpPr>
        <p:spPr>
          <a:xfrm>
            <a:off x="6490290" y="4656114"/>
            <a:ext cx="499393" cy="0"/>
          </a:xfrm>
          <a:prstGeom prst="line">
            <a:avLst/>
          </a:prstGeom>
          <a:ln w="38100">
            <a:solidFill>
              <a:srgbClr val="E33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829A617F-AA03-4F3B-89DA-23F38DDFA892}"/>
              </a:ext>
            </a:extLst>
          </p:cNvPr>
          <p:cNvGrpSpPr/>
          <p:nvPr/>
        </p:nvGrpSpPr>
        <p:grpSpPr>
          <a:xfrm>
            <a:off x="6739987" y="1297255"/>
            <a:ext cx="5305094" cy="712553"/>
            <a:chOff x="2606580" y="1712954"/>
            <a:chExt cx="4658105" cy="1355738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="" xmlns:a16="http://schemas.microsoft.com/office/drawing/2014/main" id="{FC0E9A21-432E-44E4-9562-F8EBCF70F817}"/>
                </a:ext>
              </a:extLst>
            </p:cNvPr>
            <p:cNvSpPr/>
            <p:nvPr/>
          </p:nvSpPr>
          <p:spPr>
            <a:xfrm>
              <a:off x="2731920" y="1712954"/>
              <a:ext cx="4532765" cy="135573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E5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Bef>
                  <a:spcPct val="0"/>
                </a:spcBef>
                <a:defRPr/>
              </a:pPr>
              <a:r>
                <a:rPr lang="en-US" alt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ài</a:t>
              </a:r>
              <a:r>
                <a:rPr lang="en-US" alt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rong</a:t>
              </a:r>
              <a:r>
                <a:rPr lang="en-US" alt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chùm</a:t>
              </a:r>
              <a:r>
                <a:rPr lang="en-US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en-US" altLang="en-US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altLang="en-US" sz="24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altLang="en-US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endPara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="" xmlns:a16="http://schemas.microsoft.com/office/drawing/2014/main" id="{E1842D1C-AB21-411D-8938-D1F60615F362}"/>
                </a:ext>
              </a:extLst>
            </p:cNvPr>
            <p:cNvSpPr/>
            <p:nvPr/>
          </p:nvSpPr>
          <p:spPr>
            <a:xfrm rot="16200000">
              <a:off x="2598464" y="2340098"/>
              <a:ext cx="117683" cy="101451"/>
            </a:xfrm>
            <a:prstGeom prst="triangle">
              <a:avLst/>
            </a:prstGeom>
            <a:solidFill>
              <a:srgbClr val="E52626"/>
            </a:solidFill>
            <a:ln>
              <a:solidFill>
                <a:srgbClr val="E5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187EE274-D327-45C7-8228-97BCFECDA6D5}"/>
              </a:ext>
            </a:extLst>
          </p:cNvPr>
          <p:cNvGrpSpPr/>
          <p:nvPr/>
        </p:nvGrpSpPr>
        <p:grpSpPr>
          <a:xfrm>
            <a:off x="6855528" y="2894155"/>
            <a:ext cx="5295523" cy="907557"/>
            <a:chOff x="2606580" y="2014460"/>
            <a:chExt cx="4570478" cy="1147059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="" xmlns:a16="http://schemas.microsoft.com/office/drawing/2014/main" id="{2FC41321-B202-457F-89E1-207B05185A09}"/>
                </a:ext>
              </a:extLst>
            </p:cNvPr>
            <p:cNvSpPr/>
            <p:nvPr/>
          </p:nvSpPr>
          <p:spPr>
            <a:xfrm>
              <a:off x="2731920" y="2014460"/>
              <a:ext cx="4445138" cy="11470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E5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giãi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nỗi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sâu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kín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endPara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="" xmlns:a16="http://schemas.microsoft.com/office/drawing/2014/main" id="{0EADC4B8-F736-487E-9C8D-32A51FAA8AB7}"/>
                </a:ext>
              </a:extLst>
            </p:cNvPr>
            <p:cNvSpPr/>
            <p:nvPr/>
          </p:nvSpPr>
          <p:spPr>
            <a:xfrm rot="16200000">
              <a:off x="2598464" y="2340098"/>
              <a:ext cx="117683" cy="101451"/>
            </a:xfrm>
            <a:prstGeom prst="triangle">
              <a:avLst/>
            </a:prstGeom>
            <a:solidFill>
              <a:srgbClr val="E52626"/>
            </a:solidFill>
            <a:ln>
              <a:solidFill>
                <a:srgbClr val="E5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C7FC6ABD-2D56-4A1F-8743-94E2D6D7E3CD}"/>
              </a:ext>
            </a:extLst>
          </p:cNvPr>
          <p:cNvGrpSpPr/>
          <p:nvPr/>
        </p:nvGrpSpPr>
        <p:grpSpPr>
          <a:xfrm>
            <a:off x="6936675" y="4388399"/>
            <a:ext cx="3925267" cy="650832"/>
            <a:chOff x="2606580" y="1959547"/>
            <a:chExt cx="4103425" cy="979397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="" xmlns:a16="http://schemas.microsoft.com/office/drawing/2014/main" id="{13FAEEB9-29FE-4A83-ABF5-F08F7F330049}"/>
                </a:ext>
              </a:extLst>
            </p:cNvPr>
            <p:cNvSpPr/>
            <p:nvPr/>
          </p:nvSpPr>
          <p:spPr>
            <a:xfrm>
              <a:off x="2731920" y="1959547"/>
              <a:ext cx="3978085" cy="97939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E5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Nôm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luật</a:t>
              </a:r>
              <a:endPara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Isosceles Triangle 76">
              <a:extLst>
                <a:ext uri="{FF2B5EF4-FFF2-40B4-BE49-F238E27FC236}">
                  <a16:creationId xmlns="" xmlns:a16="http://schemas.microsoft.com/office/drawing/2014/main" id="{5D6604B1-C602-472E-A8EC-A20E059069F5}"/>
                </a:ext>
              </a:extLst>
            </p:cNvPr>
            <p:cNvSpPr/>
            <p:nvPr/>
          </p:nvSpPr>
          <p:spPr>
            <a:xfrm rot="16200000">
              <a:off x="2598464" y="2340098"/>
              <a:ext cx="117683" cy="101451"/>
            </a:xfrm>
            <a:prstGeom prst="triangle">
              <a:avLst/>
            </a:prstGeom>
            <a:solidFill>
              <a:srgbClr val="E52626"/>
            </a:solidFill>
            <a:ln>
              <a:solidFill>
                <a:srgbClr val="E5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31EF8E33-67A9-49F3-AE34-560BE96004CF}"/>
              </a:ext>
            </a:extLst>
          </p:cNvPr>
          <p:cNvGrpSpPr/>
          <p:nvPr/>
        </p:nvGrpSpPr>
        <p:grpSpPr>
          <a:xfrm>
            <a:off x="4832089" y="1053920"/>
            <a:ext cx="1637660" cy="1264736"/>
            <a:chOff x="885193" y="2143875"/>
            <a:chExt cx="1754840" cy="1700770"/>
          </a:xfrm>
        </p:grpSpPr>
        <p:sp>
          <p:nvSpPr>
            <p:cNvPr id="81" name="Oval 80">
              <a:extLst>
                <a:ext uri="{FF2B5EF4-FFF2-40B4-BE49-F238E27FC236}">
                  <a16:creationId xmlns="" xmlns:a16="http://schemas.microsoft.com/office/drawing/2014/main" id="{CB0D9D73-AC0A-4409-A819-402B3CCD94DF}"/>
                </a:ext>
              </a:extLst>
            </p:cNvPr>
            <p:cNvSpPr/>
            <p:nvPr/>
          </p:nvSpPr>
          <p:spPr>
            <a:xfrm>
              <a:off x="1010586" y="2279726"/>
              <a:ext cx="1479799" cy="14797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2" name="Picture 81">
              <a:extLst>
                <a:ext uri="{FF2B5EF4-FFF2-40B4-BE49-F238E27FC236}">
                  <a16:creationId xmlns="" xmlns:a16="http://schemas.microsoft.com/office/drawing/2014/main" id="{4D1A87B9-9CF9-4CD5-8906-F5F756F2F0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17" t="7794" r="8582" b="11861"/>
            <a:stretch/>
          </p:blipFill>
          <p:spPr>
            <a:xfrm>
              <a:off x="885193" y="2143875"/>
              <a:ext cx="1754840" cy="17007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4" name="Group 83">
            <a:extLst>
              <a:ext uri="{FF2B5EF4-FFF2-40B4-BE49-F238E27FC236}">
                <a16:creationId xmlns="" xmlns:a16="http://schemas.microsoft.com/office/drawing/2014/main" id="{AD0CDB0F-F9CE-439F-8E89-F208D27DAF93}"/>
              </a:ext>
            </a:extLst>
          </p:cNvPr>
          <p:cNvGrpSpPr/>
          <p:nvPr/>
        </p:nvGrpSpPr>
        <p:grpSpPr>
          <a:xfrm>
            <a:off x="4910966" y="2555393"/>
            <a:ext cx="1637660" cy="1267493"/>
            <a:chOff x="885193" y="2143875"/>
            <a:chExt cx="1754840" cy="1700770"/>
          </a:xfrm>
        </p:grpSpPr>
        <p:sp>
          <p:nvSpPr>
            <p:cNvPr id="86" name="Oval 85">
              <a:extLst>
                <a:ext uri="{FF2B5EF4-FFF2-40B4-BE49-F238E27FC236}">
                  <a16:creationId xmlns="" xmlns:a16="http://schemas.microsoft.com/office/drawing/2014/main" id="{8577A0A4-FF6D-4139-8F00-A4FA739FA64F}"/>
                </a:ext>
              </a:extLst>
            </p:cNvPr>
            <p:cNvSpPr/>
            <p:nvPr/>
          </p:nvSpPr>
          <p:spPr>
            <a:xfrm>
              <a:off x="1010586" y="2279726"/>
              <a:ext cx="1479799" cy="14797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7" name="Picture 86">
              <a:extLst>
                <a:ext uri="{FF2B5EF4-FFF2-40B4-BE49-F238E27FC236}">
                  <a16:creationId xmlns="" xmlns:a16="http://schemas.microsoft.com/office/drawing/2014/main" id="{80F43311-1C92-4DDC-9ABD-8F546698A4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17" t="7794" r="8582" b="11861"/>
            <a:stretch/>
          </p:blipFill>
          <p:spPr>
            <a:xfrm>
              <a:off x="885193" y="2143875"/>
              <a:ext cx="1754840" cy="17007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C4FE4978-E119-4F2E-B7FB-88E0AD70C29D}"/>
              </a:ext>
            </a:extLst>
          </p:cNvPr>
          <p:cNvGrpSpPr/>
          <p:nvPr/>
        </p:nvGrpSpPr>
        <p:grpSpPr>
          <a:xfrm>
            <a:off x="4942130" y="4034308"/>
            <a:ext cx="1637660" cy="1207591"/>
            <a:chOff x="885193" y="2143875"/>
            <a:chExt cx="1754840" cy="1700770"/>
          </a:xfrm>
        </p:grpSpPr>
        <p:sp>
          <p:nvSpPr>
            <p:cNvPr id="91" name="Oval 90">
              <a:extLst>
                <a:ext uri="{FF2B5EF4-FFF2-40B4-BE49-F238E27FC236}">
                  <a16:creationId xmlns="" xmlns:a16="http://schemas.microsoft.com/office/drawing/2014/main" id="{2A0DF457-37A3-4727-BE1A-061DD834A664}"/>
                </a:ext>
              </a:extLst>
            </p:cNvPr>
            <p:cNvSpPr/>
            <p:nvPr/>
          </p:nvSpPr>
          <p:spPr>
            <a:xfrm>
              <a:off x="1010586" y="2279726"/>
              <a:ext cx="1479799" cy="14797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2" name="Picture 91">
              <a:extLst>
                <a:ext uri="{FF2B5EF4-FFF2-40B4-BE49-F238E27FC236}">
                  <a16:creationId xmlns="" xmlns:a16="http://schemas.microsoft.com/office/drawing/2014/main" id="{725BE621-84EE-479A-A726-F814F77D1D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17" t="7794" r="8582" b="11861"/>
            <a:stretch/>
          </p:blipFill>
          <p:spPr>
            <a:xfrm>
              <a:off x="885193" y="2143875"/>
              <a:ext cx="1754840" cy="170077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2" name="Google Shape;1090;p49">
            <a:extLst>
              <a:ext uri="{FF2B5EF4-FFF2-40B4-BE49-F238E27FC236}">
                <a16:creationId xmlns="" xmlns:a16="http://schemas.microsoft.com/office/drawing/2014/main" id="{F43BCBE9-14ED-4B4A-A6F1-BD806F29981D}"/>
              </a:ext>
            </a:extLst>
          </p:cNvPr>
          <p:cNvSpPr txBox="1">
            <a:spLocks noGrp="1"/>
          </p:cNvSpPr>
          <p:nvPr/>
        </p:nvSpPr>
        <p:spPr>
          <a:xfrm>
            <a:off x="4303206" y="1645794"/>
            <a:ext cx="2601089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40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Google Shape;1090;p49">
            <a:extLst>
              <a:ext uri="{FF2B5EF4-FFF2-40B4-BE49-F238E27FC236}">
                <a16:creationId xmlns="" xmlns:a16="http://schemas.microsoft.com/office/drawing/2014/main" id="{2F13963E-70F9-4214-AEA4-347FFED48340}"/>
              </a:ext>
            </a:extLst>
          </p:cNvPr>
          <p:cNvSpPr txBox="1">
            <a:spLocks noGrp="1"/>
          </p:cNvSpPr>
          <p:nvPr/>
        </p:nvSpPr>
        <p:spPr>
          <a:xfrm>
            <a:off x="4417933" y="3209681"/>
            <a:ext cx="2601089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40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Google Shape;1090;p49">
            <a:extLst>
              <a:ext uri="{FF2B5EF4-FFF2-40B4-BE49-F238E27FC236}">
                <a16:creationId xmlns="" xmlns:a16="http://schemas.microsoft.com/office/drawing/2014/main" id="{882F414C-BB15-4A3B-AFF6-DD67FE4A61F5}"/>
              </a:ext>
            </a:extLst>
          </p:cNvPr>
          <p:cNvSpPr txBox="1">
            <a:spLocks noGrp="1"/>
          </p:cNvSpPr>
          <p:nvPr/>
        </p:nvSpPr>
        <p:spPr>
          <a:xfrm>
            <a:off x="4492337" y="4627749"/>
            <a:ext cx="2601089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40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E4AACC18-4E61-4656-8661-A0FB1EA9A9B1}"/>
              </a:ext>
            </a:extLst>
          </p:cNvPr>
          <p:cNvSpPr txBox="1"/>
          <p:nvPr/>
        </p:nvSpPr>
        <p:spPr>
          <a:xfrm>
            <a:off x="3651096" y="121020"/>
            <a:ext cx="8499956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II”</a:t>
            </a:r>
            <a:endParaRPr kumimoji="0" lang="id-ID" sz="6000" b="1" i="0" u="none" strike="noStrike" kern="1200" cap="none" spc="0" normalizeH="0" baseline="0" noProof="0" dirty="0">
              <a:ln>
                <a:noFill/>
              </a:ln>
              <a:solidFill>
                <a:srgbClr val="B543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8306" y="5365546"/>
            <a:ext cx="1633870" cy="1207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7919" y="5768832"/>
            <a:ext cx="110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2547" y="5999664"/>
            <a:ext cx="518205" cy="36579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187EE274-D327-45C7-8228-97BCFECDA6D5}"/>
              </a:ext>
            </a:extLst>
          </p:cNvPr>
          <p:cNvGrpSpPr/>
          <p:nvPr/>
        </p:nvGrpSpPr>
        <p:grpSpPr>
          <a:xfrm>
            <a:off x="6911827" y="5750868"/>
            <a:ext cx="4716066" cy="534169"/>
            <a:chOff x="2606580" y="2090145"/>
            <a:chExt cx="4546589" cy="675135"/>
          </a:xfrm>
        </p:grpSpPr>
        <p:sp>
          <p:nvSpPr>
            <p:cNvPr id="53" name="Rectangle: Rounded Corners 57">
              <a:extLst>
                <a:ext uri="{FF2B5EF4-FFF2-40B4-BE49-F238E27FC236}">
                  <a16:creationId xmlns="" xmlns:a16="http://schemas.microsoft.com/office/drawing/2014/main" id="{2FC41321-B202-457F-89E1-207B05185A09}"/>
                </a:ext>
              </a:extLst>
            </p:cNvPr>
            <p:cNvSpPr/>
            <p:nvPr/>
          </p:nvSpPr>
          <p:spPr>
            <a:xfrm>
              <a:off x="2708031" y="2090145"/>
              <a:ext cx="4445138" cy="67513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E5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endPara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="" xmlns:a16="http://schemas.microsoft.com/office/drawing/2014/main" id="{0EADC4B8-F736-487E-9C8D-32A51FAA8AB7}"/>
                </a:ext>
              </a:extLst>
            </p:cNvPr>
            <p:cNvSpPr/>
            <p:nvPr/>
          </p:nvSpPr>
          <p:spPr>
            <a:xfrm rot="16200000">
              <a:off x="2598464" y="2340098"/>
              <a:ext cx="117683" cy="101451"/>
            </a:xfrm>
            <a:prstGeom prst="triangle">
              <a:avLst/>
            </a:prstGeom>
            <a:solidFill>
              <a:srgbClr val="E52626"/>
            </a:solidFill>
            <a:ln>
              <a:solidFill>
                <a:srgbClr val="E5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5392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0" y="5573849"/>
            <a:ext cx="12192000" cy="1226127"/>
          </a:xfrm>
          <a:custGeom>
            <a:avLst/>
            <a:gdLst>
              <a:gd name="connsiteX0" fmla="*/ 6523760 w 12192000"/>
              <a:gd name="connsiteY0" fmla="*/ 0 h 1704109"/>
              <a:gd name="connsiteX1" fmla="*/ 11962566 w 12192000"/>
              <a:gd name="connsiteY1" fmla="*/ 515523 h 1704109"/>
              <a:gd name="connsiteX2" fmla="*/ 12192000 w 12192000"/>
              <a:gd name="connsiteY2" fmla="*/ 566151 h 1704109"/>
              <a:gd name="connsiteX3" fmla="*/ 12192000 w 12192000"/>
              <a:gd name="connsiteY3" fmla="*/ 1704109 h 1704109"/>
              <a:gd name="connsiteX4" fmla="*/ 0 w 12192000"/>
              <a:gd name="connsiteY4" fmla="*/ 1704109 h 1704109"/>
              <a:gd name="connsiteX5" fmla="*/ 0 w 12192000"/>
              <a:gd name="connsiteY5" fmla="*/ 779632 h 1704109"/>
              <a:gd name="connsiteX6" fmla="*/ 336089 w 12192000"/>
              <a:gd name="connsiteY6" fmla="*/ 689293 h 1704109"/>
              <a:gd name="connsiteX7" fmla="*/ 6523760 w 12192000"/>
              <a:gd name="connsiteY7" fmla="*/ 0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704109">
                <a:moveTo>
                  <a:pt x="6523760" y="0"/>
                </a:moveTo>
                <a:cubicBezTo>
                  <a:pt x="8538417" y="0"/>
                  <a:pt x="10410028" y="190049"/>
                  <a:pt x="11962566" y="515523"/>
                </a:cubicBezTo>
                <a:lnTo>
                  <a:pt x="12192000" y="566151"/>
                </a:lnTo>
                <a:lnTo>
                  <a:pt x="12192000" y="1704109"/>
                </a:lnTo>
                <a:lnTo>
                  <a:pt x="0" y="1704109"/>
                </a:lnTo>
                <a:lnTo>
                  <a:pt x="0" y="779632"/>
                </a:lnTo>
                <a:lnTo>
                  <a:pt x="336089" y="689293"/>
                </a:lnTo>
                <a:cubicBezTo>
                  <a:pt x="2017595" y="258677"/>
                  <a:pt x="4173327" y="0"/>
                  <a:pt x="6523760" y="0"/>
                </a:cubicBezTo>
                <a:close/>
              </a:path>
            </a:pathLst>
          </a:custGeom>
          <a:solidFill>
            <a:srgbClr val="FEDF9F"/>
          </a:solidFill>
          <a:ln>
            <a:noFill/>
          </a:ln>
          <a:effectLst>
            <a:outerShdw blurRad="279400" dist="38100" dir="16200000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Google Shape;1096;p49">
            <a:extLst>
              <a:ext uri="{FF2B5EF4-FFF2-40B4-BE49-F238E27FC236}">
                <a16:creationId xmlns="" xmlns:a16="http://schemas.microsoft.com/office/drawing/2014/main" id="{D783E255-3BFA-4AF4-98DC-9B5D7A56C40A}"/>
              </a:ext>
            </a:extLst>
          </p:cNvPr>
          <p:cNvSpPr/>
          <p:nvPr/>
        </p:nvSpPr>
        <p:spPr>
          <a:xfrm>
            <a:off x="9462494" y="5144153"/>
            <a:ext cx="172353" cy="359489"/>
          </a:xfrm>
          <a:custGeom>
            <a:avLst/>
            <a:gdLst/>
            <a:ahLst/>
            <a:cxnLst/>
            <a:rect l="l" t="t" r="r" b="b"/>
            <a:pathLst>
              <a:path w="4722" h="9587" extrusionOk="0">
                <a:moveTo>
                  <a:pt x="4358" y="0"/>
                </a:moveTo>
                <a:cubicBezTo>
                  <a:pt x="5469" y="3330"/>
                  <a:pt x="3510" y="9587"/>
                  <a:pt x="0" y="958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Google Shape;1097;p49">
            <a:extLst>
              <a:ext uri="{FF2B5EF4-FFF2-40B4-BE49-F238E27FC236}">
                <a16:creationId xmlns="" xmlns:a16="http://schemas.microsoft.com/office/drawing/2014/main" id="{837CFBDB-FC94-4A6D-BD6E-3DAC0CA126C7}"/>
              </a:ext>
            </a:extLst>
          </p:cNvPr>
          <p:cNvSpPr/>
          <p:nvPr/>
        </p:nvSpPr>
        <p:spPr>
          <a:xfrm>
            <a:off x="9466290" y="5384377"/>
            <a:ext cx="68839" cy="84894"/>
          </a:xfrm>
          <a:custGeom>
            <a:avLst/>
            <a:gdLst/>
            <a:ahLst/>
            <a:cxnLst/>
            <a:rect l="l" t="t" r="r" b="b"/>
            <a:pathLst>
              <a:path w="1886" h="2264" extrusionOk="0">
                <a:moveTo>
                  <a:pt x="0" y="2264"/>
                </a:moveTo>
                <a:cubicBezTo>
                  <a:pt x="953" y="2025"/>
                  <a:pt x="1447" y="879"/>
                  <a:pt x="1886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="" xmlns:a16="http://schemas.microsoft.com/office/drawing/2014/main" id="{5D19C0AE-CCF3-4477-B547-FC04F896C4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419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B2B0BC23-CF8A-42AB-AB7C-0BC4FAADB0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" y="-258828"/>
            <a:ext cx="4311650" cy="4311650"/>
          </a:xfrm>
          <a:prstGeom prst="rect">
            <a:avLst/>
          </a:prstGeom>
        </p:spPr>
      </p:pic>
      <p:grpSp>
        <p:nvGrpSpPr>
          <p:cNvPr id="45" name="Google Shape;2061;p71">
            <a:extLst>
              <a:ext uri="{FF2B5EF4-FFF2-40B4-BE49-F238E27FC236}">
                <a16:creationId xmlns="" xmlns:a16="http://schemas.microsoft.com/office/drawing/2014/main" id="{F9A68AD7-D896-4E86-A5C0-BBBECC9A4F05}"/>
              </a:ext>
            </a:extLst>
          </p:cNvPr>
          <p:cNvGrpSpPr/>
          <p:nvPr/>
        </p:nvGrpSpPr>
        <p:grpSpPr>
          <a:xfrm>
            <a:off x="4334961" y="1688436"/>
            <a:ext cx="6437557" cy="2935428"/>
            <a:chOff x="1369318" y="1099812"/>
            <a:chExt cx="6437557" cy="293542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6" name="Google Shape;2062;p71">
              <a:extLst>
                <a:ext uri="{FF2B5EF4-FFF2-40B4-BE49-F238E27FC236}">
                  <a16:creationId xmlns="" xmlns:a16="http://schemas.microsoft.com/office/drawing/2014/main" id="{8EF21B5E-965B-47BE-893C-AB85FD2DE56A}"/>
                </a:ext>
              </a:extLst>
            </p:cNvPr>
            <p:cNvSpPr/>
            <p:nvPr/>
          </p:nvSpPr>
          <p:spPr>
            <a:xfrm flipH="1">
              <a:off x="1369318" y="1099812"/>
              <a:ext cx="6376307" cy="2858028"/>
            </a:xfrm>
            <a:custGeom>
              <a:avLst/>
              <a:gdLst/>
              <a:ahLst/>
              <a:cxnLst/>
              <a:rect l="l" t="t" r="r" b="b"/>
              <a:pathLst>
                <a:path w="23713" h="25748" extrusionOk="0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2063;p71">
              <a:extLst>
                <a:ext uri="{FF2B5EF4-FFF2-40B4-BE49-F238E27FC236}">
                  <a16:creationId xmlns="" xmlns:a16="http://schemas.microsoft.com/office/drawing/2014/main" id="{1ABEE591-EC44-450E-9F76-F6E3E3485544}"/>
                </a:ext>
              </a:extLst>
            </p:cNvPr>
            <p:cNvSpPr/>
            <p:nvPr/>
          </p:nvSpPr>
          <p:spPr>
            <a:xfrm flipH="1">
              <a:off x="1430568" y="1177212"/>
              <a:ext cx="6376307" cy="2858028"/>
            </a:xfrm>
            <a:custGeom>
              <a:avLst/>
              <a:gdLst/>
              <a:ahLst/>
              <a:cxnLst/>
              <a:rect l="l" t="t" r="r" b="b"/>
              <a:pathLst>
                <a:path w="23713" h="25748" extrusionOk="0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Google Shape;1090;p49">
            <a:extLst>
              <a:ext uri="{FF2B5EF4-FFF2-40B4-BE49-F238E27FC236}">
                <a16:creationId xmlns="" xmlns:a16="http://schemas.microsoft.com/office/drawing/2014/main" id="{964DCD26-41C4-4804-B7C7-79C665623800}"/>
              </a:ext>
            </a:extLst>
          </p:cNvPr>
          <p:cNvSpPr txBox="1">
            <a:spLocks noGrp="1"/>
          </p:cNvSpPr>
          <p:nvPr/>
        </p:nvSpPr>
        <p:spPr>
          <a:xfrm>
            <a:off x="4705715" y="3395419"/>
            <a:ext cx="5757297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40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7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7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7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7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7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!!!223">
            <a:extLst>
              <a:ext uri="{FF2B5EF4-FFF2-40B4-BE49-F238E27FC236}">
                <a16:creationId xmlns="" xmlns:a16="http://schemas.microsoft.com/office/drawing/2014/main" id="{8D6C93EE-C7DB-4509-95DF-1CB9A7CF1F18}"/>
              </a:ext>
            </a:extLst>
          </p:cNvPr>
          <p:cNvSpPr txBox="1"/>
          <p:nvPr/>
        </p:nvSpPr>
        <p:spPr>
          <a:xfrm rot="6770410" flipV="1">
            <a:off x="9358404" y="3600199"/>
            <a:ext cx="1181528" cy="2842517"/>
          </a:xfrm>
          <a:custGeom>
            <a:avLst/>
            <a:gdLst/>
            <a:ahLst/>
            <a:cxnLst/>
            <a:rect l="l" t="t" r="r" b="b"/>
            <a:pathLst>
              <a:path w="1181528" h="1844688">
                <a:moveTo>
                  <a:pt x="997938" y="27749"/>
                </a:moveTo>
                <a:cubicBezTo>
                  <a:pt x="1007205" y="19782"/>
                  <a:pt x="1016737" y="15799"/>
                  <a:pt x="1026537" y="15799"/>
                </a:cubicBezTo>
                <a:lnTo>
                  <a:pt x="1030537" y="15799"/>
                </a:lnTo>
                <a:lnTo>
                  <a:pt x="1066335" y="47797"/>
                </a:lnTo>
                <a:lnTo>
                  <a:pt x="1066335" y="55796"/>
                </a:lnTo>
                <a:lnTo>
                  <a:pt x="1054536" y="71596"/>
                </a:lnTo>
                <a:lnTo>
                  <a:pt x="1054536" y="99594"/>
                </a:lnTo>
                <a:lnTo>
                  <a:pt x="1062535" y="107593"/>
                </a:lnTo>
                <a:cubicBezTo>
                  <a:pt x="1085467" y="35865"/>
                  <a:pt x="1105333" y="0"/>
                  <a:pt x="1122132" y="0"/>
                </a:cubicBezTo>
                <a:lnTo>
                  <a:pt x="1134131" y="0"/>
                </a:lnTo>
                <a:cubicBezTo>
                  <a:pt x="1159869" y="0"/>
                  <a:pt x="1174401" y="69063"/>
                  <a:pt x="1177728" y="207187"/>
                </a:cubicBezTo>
                <a:lnTo>
                  <a:pt x="1181528" y="242985"/>
                </a:lnTo>
                <a:lnTo>
                  <a:pt x="1181528" y="250985"/>
                </a:lnTo>
                <a:lnTo>
                  <a:pt x="1173728" y="318581"/>
                </a:lnTo>
                <a:lnTo>
                  <a:pt x="1177729" y="338579"/>
                </a:lnTo>
                <a:lnTo>
                  <a:pt x="1169729" y="406375"/>
                </a:lnTo>
                <a:lnTo>
                  <a:pt x="1173728" y="426174"/>
                </a:lnTo>
                <a:lnTo>
                  <a:pt x="1169729" y="497970"/>
                </a:lnTo>
                <a:lnTo>
                  <a:pt x="1173728" y="509969"/>
                </a:lnTo>
                <a:cubicBezTo>
                  <a:pt x="1173728" y="610496"/>
                  <a:pt x="1140597" y="779152"/>
                  <a:pt x="1074335" y="1015938"/>
                </a:cubicBezTo>
                <a:cubicBezTo>
                  <a:pt x="1011671" y="1178595"/>
                  <a:pt x="930743" y="1320719"/>
                  <a:pt x="831550" y="1442312"/>
                </a:cubicBezTo>
                <a:lnTo>
                  <a:pt x="704357" y="1577704"/>
                </a:lnTo>
                <a:cubicBezTo>
                  <a:pt x="675425" y="1613834"/>
                  <a:pt x="614429" y="1661698"/>
                  <a:pt x="521369" y="1721295"/>
                </a:cubicBezTo>
                <a:cubicBezTo>
                  <a:pt x="397509" y="1803556"/>
                  <a:pt x="272783" y="1844687"/>
                  <a:pt x="147191" y="1844688"/>
                </a:cubicBezTo>
                <a:lnTo>
                  <a:pt x="107393" y="1844687"/>
                </a:lnTo>
                <a:cubicBezTo>
                  <a:pt x="35797" y="1835888"/>
                  <a:pt x="0" y="1818623"/>
                  <a:pt x="0" y="1792890"/>
                </a:cubicBezTo>
                <a:lnTo>
                  <a:pt x="4000" y="1792891"/>
                </a:lnTo>
                <a:lnTo>
                  <a:pt x="0" y="1788891"/>
                </a:lnTo>
                <a:lnTo>
                  <a:pt x="0" y="1773092"/>
                </a:lnTo>
                <a:cubicBezTo>
                  <a:pt x="8266" y="1738560"/>
                  <a:pt x="25532" y="1721295"/>
                  <a:pt x="51797" y="1721295"/>
                </a:cubicBezTo>
                <a:cubicBezTo>
                  <a:pt x="65929" y="1710629"/>
                  <a:pt x="77862" y="1705295"/>
                  <a:pt x="87595" y="1705295"/>
                </a:cubicBezTo>
                <a:cubicBezTo>
                  <a:pt x="90261" y="1716761"/>
                  <a:pt x="96861" y="1723428"/>
                  <a:pt x="107393" y="1725294"/>
                </a:cubicBezTo>
                <a:lnTo>
                  <a:pt x="139191" y="1745093"/>
                </a:lnTo>
                <a:lnTo>
                  <a:pt x="159190" y="1741093"/>
                </a:lnTo>
                <a:lnTo>
                  <a:pt x="178989" y="1745094"/>
                </a:lnTo>
                <a:lnTo>
                  <a:pt x="198988" y="1741093"/>
                </a:lnTo>
                <a:lnTo>
                  <a:pt x="226787" y="1745093"/>
                </a:lnTo>
                <a:cubicBezTo>
                  <a:pt x="229453" y="1737094"/>
                  <a:pt x="237452" y="1733094"/>
                  <a:pt x="250785" y="1733094"/>
                </a:cubicBezTo>
                <a:lnTo>
                  <a:pt x="290382" y="1733095"/>
                </a:lnTo>
                <a:cubicBezTo>
                  <a:pt x="317048" y="1722562"/>
                  <a:pt x="339645" y="1717295"/>
                  <a:pt x="358178" y="1717295"/>
                </a:cubicBezTo>
                <a:lnTo>
                  <a:pt x="505370" y="1649499"/>
                </a:lnTo>
                <a:cubicBezTo>
                  <a:pt x="540833" y="1642300"/>
                  <a:pt x="576632" y="1623701"/>
                  <a:pt x="612763" y="1593703"/>
                </a:cubicBezTo>
                <a:cubicBezTo>
                  <a:pt x="631028" y="1593702"/>
                  <a:pt x="686758" y="1547239"/>
                  <a:pt x="779952" y="1454311"/>
                </a:cubicBezTo>
                <a:cubicBezTo>
                  <a:pt x="779952" y="1443645"/>
                  <a:pt x="785219" y="1438313"/>
                  <a:pt x="795752" y="1438312"/>
                </a:cubicBezTo>
                <a:cubicBezTo>
                  <a:pt x="940942" y="1296988"/>
                  <a:pt x="1043070" y="1091134"/>
                  <a:pt x="1102132" y="820750"/>
                </a:cubicBezTo>
                <a:cubicBezTo>
                  <a:pt x="1128665" y="689825"/>
                  <a:pt x="1141931" y="607496"/>
                  <a:pt x="1141930" y="573765"/>
                </a:cubicBezTo>
                <a:lnTo>
                  <a:pt x="1141931" y="545767"/>
                </a:lnTo>
                <a:lnTo>
                  <a:pt x="1145930" y="529768"/>
                </a:lnTo>
                <a:lnTo>
                  <a:pt x="1141930" y="525968"/>
                </a:lnTo>
                <a:lnTo>
                  <a:pt x="1145930" y="505970"/>
                </a:lnTo>
                <a:lnTo>
                  <a:pt x="1145930" y="442174"/>
                </a:lnTo>
                <a:lnTo>
                  <a:pt x="1149930" y="406376"/>
                </a:lnTo>
                <a:lnTo>
                  <a:pt x="1145931" y="402376"/>
                </a:lnTo>
                <a:lnTo>
                  <a:pt x="1145931" y="398376"/>
                </a:lnTo>
                <a:cubicBezTo>
                  <a:pt x="1147930" y="363845"/>
                  <a:pt x="1150597" y="346579"/>
                  <a:pt x="1153930" y="346579"/>
                </a:cubicBezTo>
                <a:lnTo>
                  <a:pt x="1149930" y="326580"/>
                </a:lnTo>
                <a:cubicBezTo>
                  <a:pt x="1149929" y="235252"/>
                  <a:pt x="1139331" y="151591"/>
                  <a:pt x="1118132" y="75595"/>
                </a:cubicBezTo>
                <a:lnTo>
                  <a:pt x="1110132" y="75596"/>
                </a:lnTo>
                <a:cubicBezTo>
                  <a:pt x="1106666" y="75596"/>
                  <a:pt x="1098733" y="94194"/>
                  <a:pt x="1086333" y="131392"/>
                </a:cubicBezTo>
                <a:cubicBezTo>
                  <a:pt x="1065935" y="150058"/>
                  <a:pt x="1051335" y="159390"/>
                  <a:pt x="1042537" y="159390"/>
                </a:cubicBezTo>
                <a:cubicBezTo>
                  <a:pt x="1015071" y="159390"/>
                  <a:pt x="991206" y="127459"/>
                  <a:pt x="970941" y="63596"/>
                </a:cubicBezTo>
                <a:cubicBezTo>
                  <a:pt x="979674" y="47664"/>
                  <a:pt x="988673" y="35715"/>
                  <a:pt x="997938" y="27749"/>
                </a:cubicBezTo>
                <a:close/>
              </a:path>
            </a:pathLst>
          </a:custGeom>
          <a:solidFill>
            <a:srgbClr val="AB2B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!!!223">
            <a:extLst>
              <a:ext uri="{FF2B5EF4-FFF2-40B4-BE49-F238E27FC236}">
                <a16:creationId xmlns="" xmlns:a16="http://schemas.microsoft.com/office/drawing/2014/main" id="{120AF0FC-6B7D-4E51-AACD-2D9C29248851}"/>
              </a:ext>
            </a:extLst>
          </p:cNvPr>
          <p:cNvSpPr txBox="1"/>
          <p:nvPr/>
        </p:nvSpPr>
        <p:spPr>
          <a:xfrm rot="6770410" flipV="1">
            <a:off x="1986151" y="2409395"/>
            <a:ext cx="1181528" cy="2842517"/>
          </a:xfrm>
          <a:custGeom>
            <a:avLst/>
            <a:gdLst/>
            <a:ahLst/>
            <a:cxnLst/>
            <a:rect l="l" t="t" r="r" b="b"/>
            <a:pathLst>
              <a:path w="1181528" h="1844688">
                <a:moveTo>
                  <a:pt x="997938" y="27749"/>
                </a:moveTo>
                <a:cubicBezTo>
                  <a:pt x="1007205" y="19782"/>
                  <a:pt x="1016737" y="15799"/>
                  <a:pt x="1026537" y="15799"/>
                </a:cubicBezTo>
                <a:lnTo>
                  <a:pt x="1030537" y="15799"/>
                </a:lnTo>
                <a:lnTo>
                  <a:pt x="1066335" y="47797"/>
                </a:lnTo>
                <a:lnTo>
                  <a:pt x="1066335" y="55796"/>
                </a:lnTo>
                <a:lnTo>
                  <a:pt x="1054536" y="71596"/>
                </a:lnTo>
                <a:lnTo>
                  <a:pt x="1054536" y="99594"/>
                </a:lnTo>
                <a:lnTo>
                  <a:pt x="1062535" y="107593"/>
                </a:lnTo>
                <a:cubicBezTo>
                  <a:pt x="1085467" y="35865"/>
                  <a:pt x="1105333" y="0"/>
                  <a:pt x="1122132" y="0"/>
                </a:cubicBezTo>
                <a:lnTo>
                  <a:pt x="1134131" y="0"/>
                </a:lnTo>
                <a:cubicBezTo>
                  <a:pt x="1159869" y="0"/>
                  <a:pt x="1174401" y="69063"/>
                  <a:pt x="1177728" y="207187"/>
                </a:cubicBezTo>
                <a:lnTo>
                  <a:pt x="1181528" y="242985"/>
                </a:lnTo>
                <a:lnTo>
                  <a:pt x="1181528" y="250985"/>
                </a:lnTo>
                <a:lnTo>
                  <a:pt x="1173728" y="318581"/>
                </a:lnTo>
                <a:lnTo>
                  <a:pt x="1177729" y="338579"/>
                </a:lnTo>
                <a:lnTo>
                  <a:pt x="1169729" y="406375"/>
                </a:lnTo>
                <a:lnTo>
                  <a:pt x="1173728" y="426174"/>
                </a:lnTo>
                <a:lnTo>
                  <a:pt x="1169729" y="497970"/>
                </a:lnTo>
                <a:lnTo>
                  <a:pt x="1173728" y="509969"/>
                </a:lnTo>
                <a:cubicBezTo>
                  <a:pt x="1173728" y="610496"/>
                  <a:pt x="1140597" y="779152"/>
                  <a:pt x="1074335" y="1015938"/>
                </a:cubicBezTo>
                <a:cubicBezTo>
                  <a:pt x="1011671" y="1178595"/>
                  <a:pt x="930743" y="1320719"/>
                  <a:pt x="831550" y="1442312"/>
                </a:cubicBezTo>
                <a:lnTo>
                  <a:pt x="704357" y="1577704"/>
                </a:lnTo>
                <a:cubicBezTo>
                  <a:pt x="675425" y="1613834"/>
                  <a:pt x="614429" y="1661698"/>
                  <a:pt x="521369" y="1721295"/>
                </a:cubicBezTo>
                <a:cubicBezTo>
                  <a:pt x="397509" y="1803556"/>
                  <a:pt x="272783" y="1844687"/>
                  <a:pt x="147191" y="1844688"/>
                </a:cubicBezTo>
                <a:lnTo>
                  <a:pt x="107393" y="1844687"/>
                </a:lnTo>
                <a:cubicBezTo>
                  <a:pt x="35797" y="1835888"/>
                  <a:pt x="0" y="1818623"/>
                  <a:pt x="0" y="1792890"/>
                </a:cubicBezTo>
                <a:lnTo>
                  <a:pt x="4000" y="1792891"/>
                </a:lnTo>
                <a:lnTo>
                  <a:pt x="0" y="1788891"/>
                </a:lnTo>
                <a:lnTo>
                  <a:pt x="0" y="1773092"/>
                </a:lnTo>
                <a:cubicBezTo>
                  <a:pt x="8266" y="1738560"/>
                  <a:pt x="25532" y="1721295"/>
                  <a:pt x="51797" y="1721295"/>
                </a:cubicBezTo>
                <a:cubicBezTo>
                  <a:pt x="65929" y="1710629"/>
                  <a:pt x="77862" y="1705295"/>
                  <a:pt x="87595" y="1705295"/>
                </a:cubicBezTo>
                <a:cubicBezTo>
                  <a:pt x="90261" y="1716761"/>
                  <a:pt x="96861" y="1723428"/>
                  <a:pt x="107393" y="1725294"/>
                </a:cubicBezTo>
                <a:lnTo>
                  <a:pt x="139191" y="1745093"/>
                </a:lnTo>
                <a:lnTo>
                  <a:pt x="159190" y="1741093"/>
                </a:lnTo>
                <a:lnTo>
                  <a:pt x="178989" y="1745094"/>
                </a:lnTo>
                <a:lnTo>
                  <a:pt x="198988" y="1741093"/>
                </a:lnTo>
                <a:lnTo>
                  <a:pt x="226787" y="1745093"/>
                </a:lnTo>
                <a:cubicBezTo>
                  <a:pt x="229453" y="1737094"/>
                  <a:pt x="237452" y="1733094"/>
                  <a:pt x="250785" y="1733094"/>
                </a:cubicBezTo>
                <a:lnTo>
                  <a:pt x="290382" y="1733095"/>
                </a:lnTo>
                <a:cubicBezTo>
                  <a:pt x="317048" y="1722562"/>
                  <a:pt x="339645" y="1717295"/>
                  <a:pt x="358178" y="1717295"/>
                </a:cubicBezTo>
                <a:lnTo>
                  <a:pt x="505370" y="1649499"/>
                </a:lnTo>
                <a:cubicBezTo>
                  <a:pt x="540833" y="1642300"/>
                  <a:pt x="576632" y="1623701"/>
                  <a:pt x="612763" y="1593703"/>
                </a:cubicBezTo>
                <a:cubicBezTo>
                  <a:pt x="631028" y="1593702"/>
                  <a:pt x="686758" y="1547239"/>
                  <a:pt x="779952" y="1454311"/>
                </a:cubicBezTo>
                <a:cubicBezTo>
                  <a:pt x="779952" y="1443645"/>
                  <a:pt x="785219" y="1438313"/>
                  <a:pt x="795752" y="1438312"/>
                </a:cubicBezTo>
                <a:cubicBezTo>
                  <a:pt x="940942" y="1296988"/>
                  <a:pt x="1043070" y="1091134"/>
                  <a:pt x="1102132" y="820750"/>
                </a:cubicBezTo>
                <a:cubicBezTo>
                  <a:pt x="1128665" y="689825"/>
                  <a:pt x="1141931" y="607496"/>
                  <a:pt x="1141930" y="573765"/>
                </a:cubicBezTo>
                <a:lnTo>
                  <a:pt x="1141931" y="545767"/>
                </a:lnTo>
                <a:lnTo>
                  <a:pt x="1145930" y="529768"/>
                </a:lnTo>
                <a:lnTo>
                  <a:pt x="1141930" y="525968"/>
                </a:lnTo>
                <a:lnTo>
                  <a:pt x="1145930" y="505970"/>
                </a:lnTo>
                <a:lnTo>
                  <a:pt x="1145930" y="442174"/>
                </a:lnTo>
                <a:lnTo>
                  <a:pt x="1149930" y="406376"/>
                </a:lnTo>
                <a:lnTo>
                  <a:pt x="1145931" y="402376"/>
                </a:lnTo>
                <a:lnTo>
                  <a:pt x="1145931" y="398376"/>
                </a:lnTo>
                <a:cubicBezTo>
                  <a:pt x="1147930" y="363845"/>
                  <a:pt x="1150597" y="346579"/>
                  <a:pt x="1153930" y="346579"/>
                </a:cubicBezTo>
                <a:lnTo>
                  <a:pt x="1149930" y="326580"/>
                </a:lnTo>
                <a:cubicBezTo>
                  <a:pt x="1149929" y="235252"/>
                  <a:pt x="1139331" y="151591"/>
                  <a:pt x="1118132" y="75595"/>
                </a:cubicBezTo>
                <a:lnTo>
                  <a:pt x="1110132" y="75596"/>
                </a:lnTo>
                <a:cubicBezTo>
                  <a:pt x="1106666" y="75596"/>
                  <a:pt x="1098733" y="94194"/>
                  <a:pt x="1086333" y="131392"/>
                </a:cubicBezTo>
                <a:cubicBezTo>
                  <a:pt x="1065935" y="150058"/>
                  <a:pt x="1051335" y="159390"/>
                  <a:pt x="1042537" y="159390"/>
                </a:cubicBezTo>
                <a:cubicBezTo>
                  <a:pt x="1015071" y="159390"/>
                  <a:pt x="991206" y="127459"/>
                  <a:pt x="970941" y="63596"/>
                </a:cubicBezTo>
                <a:cubicBezTo>
                  <a:pt x="979674" y="47664"/>
                  <a:pt x="988673" y="35715"/>
                  <a:pt x="997938" y="27749"/>
                </a:cubicBezTo>
                <a:close/>
              </a:path>
            </a:pathLst>
          </a:custGeom>
          <a:solidFill>
            <a:srgbClr val="AB2B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!!!223">
            <a:extLst>
              <a:ext uri="{FF2B5EF4-FFF2-40B4-BE49-F238E27FC236}">
                <a16:creationId xmlns="" xmlns:a16="http://schemas.microsoft.com/office/drawing/2014/main" id="{841F7A98-4F00-4CB1-956D-E5FC1F92EC6B}"/>
              </a:ext>
            </a:extLst>
          </p:cNvPr>
          <p:cNvSpPr txBox="1"/>
          <p:nvPr/>
        </p:nvSpPr>
        <p:spPr>
          <a:xfrm rot="6770410" flipV="1">
            <a:off x="8805408" y="-949056"/>
            <a:ext cx="1181528" cy="2842517"/>
          </a:xfrm>
          <a:custGeom>
            <a:avLst/>
            <a:gdLst/>
            <a:ahLst/>
            <a:cxnLst/>
            <a:rect l="l" t="t" r="r" b="b"/>
            <a:pathLst>
              <a:path w="1181528" h="1844688">
                <a:moveTo>
                  <a:pt x="997938" y="27749"/>
                </a:moveTo>
                <a:cubicBezTo>
                  <a:pt x="1007205" y="19782"/>
                  <a:pt x="1016737" y="15799"/>
                  <a:pt x="1026537" y="15799"/>
                </a:cubicBezTo>
                <a:lnTo>
                  <a:pt x="1030537" y="15799"/>
                </a:lnTo>
                <a:lnTo>
                  <a:pt x="1066335" y="47797"/>
                </a:lnTo>
                <a:lnTo>
                  <a:pt x="1066335" y="55796"/>
                </a:lnTo>
                <a:lnTo>
                  <a:pt x="1054536" y="71596"/>
                </a:lnTo>
                <a:lnTo>
                  <a:pt x="1054536" y="99594"/>
                </a:lnTo>
                <a:lnTo>
                  <a:pt x="1062535" y="107593"/>
                </a:lnTo>
                <a:cubicBezTo>
                  <a:pt x="1085467" y="35865"/>
                  <a:pt x="1105333" y="0"/>
                  <a:pt x="1122132" y="0"/>
                </a:cubicBezTo>
                <a:lnTo>
                  <a:pt x="1134131" y="0"/>
                </a:lnTo>
                <a:cubicBezTo>
                  <a:pt x="1159869" y="0"/>
                  <a:pt x="1174401" y="69063"/>
                  <a:pt x="1177728" y="207187"/>
                </a:cubicBezTo>
                <a:lnTo>
                  <a:pt x="1181528" y="242985"/>
                </a:lnTo>
                <a:lnTo>
                  <a:pt x="1181528" y="250985"/>
                </a:lnTo>
                <a:lnTo>
                  <a:pt x="1173728" y="318581"/>
                </a:lnTo>
                <a:lnTo>
                  <a:pt x="1177729" y="338579"/>
                </a:lnTo>
                <a:lnTo>
                  <a:pt x="1169729" y="406375"/>
                </a:lnTo>
                <a:lnTo>
                  <a:pt x="1173728" y="426174"/>
                </a:lnTo>
                <a:lnTo>
                  <a:pt x="1169729" y="497970"/>
                </a:lnTo>
                <a:lnTo>
                  <a:pt x="1173728" y="509969"/>
                </a:lnTo>
                <a:cubicBezTo>
                  <a:pt x="1173728" y="610496"/>
                  <a:pt x="1140597" y="779152"/>
                  <a:pt x="1074335" y="1015938"/>
                </a:cubicBezTo>
                <a:cubicBezTo>
                  <a:pt x="1011671" y="1178595"/>
                  <a:pt x="930743" y="1320719"/>
                  <a:pt x="831550" y="1442312"/>
                </a:cubicBezTo>
                <a:lnTo>
                  <a:pt x="704357" y="1577704"/>
                </a:lnTo>
                <a:cubicBezTo>
                  <a:pt x="675425" y="1613834"/>
                  <a:pt x="614429" y="1661698"/>
                  <a:pt x="521369" y="1721295"/>
                </a:cubicBezTo>
                <a:cubicBezTo>
                  <a:pt x="397509" y="1803556"/>
                  <a:pt x="272783" y="1844687"/>
                  <a:pt x="147191" y="1844688"/>
                </a:cubicBezTo>
                <a:lnTo>
                  <a:pt x="107393" y="1844687"/>
                </a:lnTo>
                <a:cubicBezTo>
                  <a:pt x="35797" y="1835888"/>
                  <a:pt x="0" y="1818623"/>
                  <a:pt x="0" y="1792890"/>
                </a:cubicBezTo>
                <a:lnTo>
                  <a:pt x="4000" y="1792891"/>
                </a:lnTo>
                <a:lnTo>
                  <a:pt x="0" y="1788891"/>
                </a:lnTo>
                <a:lnTo>
                  <a:pt x="0" y="1773092"/>
                </a:lnTo>
                <a:cubicBezTo>
                  <a:pt x="8266" y="1738560"/>
                  <a:pt x="25532" y="1721295"/>
                  <a:pt x="51797" y="1721295"/>
                </a:cubicBezTo>
                <a:cubicBezTo>
                  <a:pt x="65929" y="1710629"/>
                  <a:pt x="77862" y="1705295"/>
                  <a:pt x="87595" y="1705295"/>
                </a:cubicBezTo>
                <a:cubicBezTo>
                  <a:pt x="90261" y="1716761"/>
                  <a:pt x="96861" y="1723428"/>
                  <a:pt x="107393" y="1725294"/>
                </a:cubicBezTo>
                <a:lnTo>
                  <a:pt x="139191" y="1745093"/>
                </a:lnTo>
                <a:lnTo>
                  <a:pt x="159190" y="1741093"/>
                </a:lnTo>
                <a:lnTo>
                  <a:pt x="178989" y="1745094"/>
                </a:lnTo>
                <a:lnTo>
                  <a:pt x="198988" y="1741093"/>
                </a:lnTo>
                <a:lnTo>
                  <a:pt x="226787" y="1745093"/>
                </a:lnTo>
                <a:cubicBezTo>
                  <a:pt x="229453" y="1737094"/>
                  <a:pt x="237452" y="1733094"/>
                  <a:pt x="250785" y="1733094"/>
                </a:cubicBezTo>
                <a:lnTo>
                  <a:pt x="290382" y="1733095"/>
                </a:lnTo>
                <a:cubicBezTo>
                  <a:pt x="317048" y="1722562"/>
                  <a:pt x="339645" y="1717295"/>
                  <a:pt x="358178" y="1717295"/>
                </a:cubicBezTo>
                <a:lnTo>
                  <a:pt x="505370" y="1649499"/>
                </a:lnTo>
                <a:cubicBezTo>
                  <a:pt x="540833" y="1642300"/>
                  <a:pt x="576632" y="1623701"/>
                  <a:pt x="612763" y="1593703"/>
                </a:cubicBezTo>
                <a:cubicBezTo>
                  <a:pt x="631028" y="1593702"/>
                  <a:pt x="686758" y="1547239"/>
                  <a:pt x="779952" y="1454311"/>
                </a:cubicBezTo>
                <a:cubicBezTo>
                  <a:pt x="779952" y="1443645"/>
                  <a:pt x="785219" y="1438313"/>
                  <a:pt x="795752" y="1438312"/>
                </a:cubicBezTo>
                <a:cubicBezTo>
                  <a:pt x="940942" y="1296988"/>
                  <a:pt x="1043070" y="1091134"/>
                  <a:pt x="1102132" y="820750"/>
                </a:cubicBezTo>
                <a:cubicBezTo>
                  <a:pt x="1128665" y="689825"/>
                  <a:pt x="1141931" y="607496"/>
                  <a:pt x="1141930" y="573765"/>
                </a:cubicBezTo>
                <a:lnTo>
                  <a:pt x="1141931" y="545767"/>
                </a:lnTo>
                <a:lnTo>
                  <a:pt x="1145930" y="529768"/>
                </a:lnTo>
                <a:lnTo>
                  <a:pt x="1141930" y="525968"/>
                </a:lnTo>
                <a:lnTo>
                  <a:pt x="1145930" y="505970"/>
                </a:lnTo>
                <a:lnTo>
                  <a:pt x="1145930" y="442174"/>
                </a:lnTo>
                <a:lnTo>
                  <a:pt x="1149930" y="406376"/>
                </a:lnTo>
                <a:lnTo>
                  <a:pt x="1145931" y="402376"/>
                </a:lnTo>
                <a:lnTo>
                  <a:pt x="1145931" y="398376"/>
                </a:lnTo>
                <a:cubicBezTo>
                  <a:pt x="1147930" y="363845"/>
                  <a:pt x="1150597" y="346579"/>
                  <a:pt x="1153930" y="346579"/>
                </a:cubicBezTo>
                <a:lnTo>
                  <a:pt x="1149930" y="326580"/>
                </a:lnTo>
                <a:cubicBezTo>
                  <a:pt x="1149929" y="235252"/>
                  <a:pt x="1139331" y="151591"/>
                  <a:pt x="1118132" y="75595"/>
                </a:cubicBezTo>
                <a:lnTo>
                  <a:pt x="1110132" y="75596"/>
                </a:lnTo>
                <a:cubicBezTo>
                  <a:pt x="1106666" y="75596"/>
                  <a:pt x="1098733" y="94194"/>
                  <a:pt x="1086333" y="131392"/>
                </a:cubicBezTo>
                <a:cubicBezTo>
                  <a:pt x="1065935" y="150058"/>
                  <a:pt x="1051335" y="159390"/>
                  <a:pt x="1042537" y="159390"/>
                </a:cubicBezTo>
                <a:cubicBezTo>
                  <a:pt x="1015071" y="159390"/>
                  <a:pt x="991206" y="127459"/>
                  <a:pt x="970941" y="63596"/>
                </a:cubicBezTo>
                <a:cubicBezTo>
                  <a:pt x="979674" y="47664"/>
                  <a:pt x="988673" y="35715"/>
                  <a:pt x="997938" y="27749"/>
                </a:cubicBezTo>
                <a:close/>
              </a:path>
            </a:pathLst>
          </a:custGeom>
          <a:solidFill>
            <a:srgbClr val="AB2B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13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0" y="5573849"/>
            <a:ext cx="12192000" cy="1226127"/>
          </a:xfrm>
          <a:custGeom>
            <a:avLst/>
            <a:gdLst>
              <a:gd name="connsiteX0" fmla="*/ 6523760 w 12192000"/>
              <a:gd name="connsiteY0" fmla="*/ 0 h 1704109"/>
              <a:gd name="connsiteX1" fmla="*/ 11962566 w 12192000"/>
              <a:gd name="connsiteY1" fmla="*/ 515523 h 1704109"/>
              <a:gd name="connsiteX2" fmla="*/ 12192000 w 12192000"/>
              <a:gd name="connsiteY2" fmla="*/ 566151 h 1704109"/>
              <a:gd name="connsiteX3" fmla="*/ 12192000 w 12192000"/>
              <a:gd name="connsiteY3" fmla="*/ 1704109 h 1704109"/>
              <a:gd name="connsiteX4" fmla="*/ 0 w 12192000"/>
              <a:gd name="connsiteY4" fmla="*/ 1704109 h 1704109"/>
              <a:gd name="connsiteX5" fmla="*/ 0 w 12192000"/>
              <a:gd name="connsiteY5" fmla="*/ 779632 h 1704109"/>
              <a:gd name="connsiteX6" fmla="*/ 336089 w 12192000"/>
              <a:gd name="connsiteY6" fmla="*/ 689293 h 1704109"/>
              <a:gd name="connsiteX7" fmla="*/ 6523760 w 12192000"/>
              <a:gd name="connsiteY7" fmla="*/ 0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704109">
                <a:moveTo>
                  <a:pt x="6523760" y="0"/>
                </a:moveTo>
                <a:cubicBezTo>
                  <a:pt x="8538417" y="0"/>
                  <a:pt x="10410028" y="190049"/>
                  <a:pt x="11962566" y="515523"/>
                </a:cubicBezTo>
                <a:lnTo>
                  <a:pt x="12192000" y="566151"/>
                </a:lnTo>
                <a:lnTo>
                  <a:pt x="12192000" y="1704109"/>
                </a:lnTo>
                <a:lnTo>
                  <a:pt x="0" y="1704109"/>
                </a:lnTo>
                <a:lnTo>
                  <a:pt x="0" y="779632"/>
                </a:lnTo>
                <a:lnTo>
                  <a:pt x="336089" y="689293"/>
                </a:lnTo>
                <a:cubicBezTo>
                  <a:pt x="2017595" y="258677"/>
                  <a:pt x="4173327" y="0"/>
                  <a:pt x="6523760" y="0"/>
                </a:cubicBezTo>
                <a:close/>
              </a:path>
            </a:pathLst>
          </a:custGeom>
          <a:solidFill>
            <a:srgbClr val="FEDF9F"/>
          </a:solidFill>
          <a:ln>
            <a:noFill/>
          </a:ln>
          <a:effectLst>
            <a:outerShdw blurRad="279400" dist="38100" dir="16200000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Google Shape;1079;p49">
            <a:extLst>
              <a:ext uri="{FF2B5EF4-FFF2-40B4-BE49-F238E27FC236}">
                <a16:creationId xmlns="" xmlns:a16="http://schemas.microsoft.com/office/drawing/2014/main" id="{69DA20E2-AEE4-477A-BF89-7F735B93740C}"/>
              </a:ext>
            </a:extLst>
          </p:cNvPr>
          <p:cNvGrpSpPr/>
          <p:nvPr/>
        </p:nvGrpSpPr>
        <p:grpSpPr>
          <a:xfrm>
            <a:off x="2406961" y="2950132"/>
            <a:ext cx="2376553" cy="2044231"/>
            <a:chOff x="1176067" y="1541429"/>
            <a:chExt cx="2376553" cy="2044231"/>
          </a:xfrm>
        </p:grpSpPr>
        <p:sp>
          <p:nvSpPr>
            <p:cNvPr id="73" name="Google Shape;1080;p49">
              <a:extLst>
                <a:ext uri="{FF2B5EF4-FFF2-40B4-BE49-F238E27FC236}">
                  <a16:creationId xmlns="" xmlns:a16="http://schemas.microsoft.com/office/drawing/2014/main" id="{CFB76EBB-8EF6-42EA-8779-EB7EC7CA341B}"/>
                </a:ext>
              </a:extLst>
            </p:cNvPr>
            <p:cNvSpPr/>
            <p:nvPr/>
          </p:nvSpPr>
          <p:spPr>
            <a:xfrm rot="5218032">
              <a:off x="1328426" y="1389070"/>
              <a:ext cx="1998751" cy="2303470"/>
            </a:xfrm>
            <a:custGeom>
              <a:avLst/>
              <a:gdLst/>
              <a:ahLst/>
              <a:cxnLst/>
              <a:rect l="l" t="t" r="r" b="b"/>
              <a:pathLst>
                <a:path w="19981" h="25161" extrusionOk="0">
                  <a:moveTo>
                    <a:pt x="19980" y="1"/>
                  </a:moveTo>
                  <a:lnTo>
                    <a:pt x="19980" y="1"/>
                  </a:lnTo>
                  <a:cubicBezTo>
                    <a:pt x="13449" y="274"/>
                    <a:pt x="6918" y="644"/>
                    <a:pt x="386" y="821"/>
                  </a:cubicBezTo>
                  <a:lnTo>
                    <a:pt x="338" y="821"/>
                  </a:lnTo>
                  <a:cubicBezTo>
                    <a:pt x="402" y="2832"/>
                    <a:pt x="193" y="4875"/>
                    <a:pt x="145" y="6886"/>
                  </a:cubicBezTo>
                  <a:cubicBezTo>
                    <a:pt x="81" y="8913"/>
                    <a:pt x="32" y="10940"/>
                    <a:pt x="16" y="12967"/>
                  </a:cubicBezTo>
                  <a:cubicBezTo>
                    <a:pt x="0" y="14994"/>
                    <a:pt x="0" y="17020"/>
                    <a:pt x="16" y="19047"/>
                  </a:cubicBezTo>
                  <a:cubicBezTo>
                    <a:pt x="16" y="20093"/>
                    <a:pt x="32" y="21123"/>
                    <a:pt x="65" y="22168"/>
                  </a:cubicBezTo>
                  <a:cubicBezTo>
                    <a:pt x="81" y="23150"/>
                    <a:pt x="161" y="24179"/>
                    <a:pt x="113" y="25160"/>
                  </a:cubicBezTo>
                  <a:cubicBezTo>
                    <a:pt x="3355" y="24970"/>
                    <a:pt x="6608" y="24889"/>
                    <a:pt x="9862" y="24889"/>
                  </a:cubicBezTo>
                  <a:cubicBezTo>
                    <a:pt x="13196" y="24889"/>
                    <a:pt x="16530" y="24974"/>
                    <a:pt x="19851" y="25112"/>
                  </a:cubicBezTo>
                  <a:cubicBezTo>
                    <a:pt x="19867" y="25112"/>
                    <a:pt x="19884" y="25112"/>
                    <a:pt x="19916" y="25128"/>
                  </a:cubicBezTo>
                  <a:cubicBezTo>
                    <a:pt x="19755" y="20913"/>
                    <a:pt x="19819" y="16683"/>
                    <a:pt x="19787" y="12468"/>
                  </a:cubicBezTo>
                  <a:cubicBezTo>
                    <a:pt x="19771" y="8301"/>
                    <a:pt x="19658" y="4135"/>
                    <a:pt x="19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Google Shape;1081;p49">
              <a:extLst>
                <a:ext uri="{FF2B5EF4-FFF2-40B4-BE49-F238E27FC236}">
                  <a16:creationId xmlns="" xmlns:a16="http://schemas.microsoft.com/office/drawing/2014/main" id="{241A3CC1-519A-493E-8756-11762EF6017B}"/>
                </a:ext>
              </a:extLst>
            </p:cNvPr>
            <p:cNvSpPr/>
            <p:nvPr/>
          </p:nvSpPr>
          <p:spPr>
            <a:xfrm rot="5218032">
              <a:off x="1401509" y="1434550"/>
              <a:ext cx="1998751" cy="2303470"/>
            </a:xfrm>
            <a:custGeom>
              <a:avLst/>
              <a:gdLst/>
              <a:ahLst/>
              <a:cxnLst/>
              <a:rect l="l" t="t" r="r" b="b"/>
              <a:pathLst>
                <a:path w="19981" h="25161" extrusionOk="0">
                  <a:moveTo>
                    <a:pt x="19980" y="1"/>
                  </a:moveTo>
                  <a:lnTo>
                    <a:pt x="19980" y="1"/>
                  </a:lnTo>
                  <a:cubicBezTo>
                    <a:pt x="13449" y="274"/>
                    <a:pt x="6918" y="644"/>
                    <a:pt x="386" y="821"/>
                  </a:cubicBezTo>
                  <a:lnTo>
                    <a:pt x="338" y="821"/>
                  </a:lnTo>
                  <a:cubicBezTo>
                    <a:pt x="402" y="2832"/>
                    <a:pt x="193" y="4875"/>
                    <a:pt x="145" y="6886"/>
                  </a:cubicBezTo>
                  <a:cubicBezTo>
                    <a:pt x="81" y="8913"/>
                    <a:pt x="32" y="10940"/>
                    <a:pt x="16" y="12967"/>
                  </a:cubicBezTo>
                  <a:cubicBezTo>
                    <a:pt x="0" y="14994"/>
                    <a:pt x="0" y="17020"/>
                    <a:pt x="16" y="19047"/>
                  </a:cubicBezTo>
                  <a:cubicBezTo>
                    <a:pt x="16" y="20093"/>
                    <a:pt x="32" y="21123"/>
                    <a:pt x="65" y="22168"/>
                  </a:cubicBezTo>
                  <a:cubicBezTo>
                    <a:pt x="81" y="23150"/>
                    <a:pt x="161" y="24179"/>
                    <a:pt x="113" y="25160"/>
                  </a:cubicBezTo>
                  <a:cubicBezTo>
                    <a:pt x="3355" y="24970"/>
                    <a:pt x="6608" y="24889"/>
                    <a:pt x="9862" y="24889"/>
                  </a:cubicBezTo>
                  <a:cubicBezTo>
                    <a:pt x="13196" y="24889"/>
                    <a:pt x="16530" y="24974"/>
                    <a:pt x="19851" y="25112"/>
                  </a:cubicBezTo>
                  <a:cubicBezTo>
                    <a:pt x="19867" y="25112"/>
                    <a:pt x="19884" y="25112"/>
                    <a:pt x="19916" y="25128"/>
                  </a:cubicBezTo>
                  <a:cubicBezTo>
                    <a:pt x="19755" y="20913"/>
                    <a:pt x="19819" y="16683"/>
                    <a:pt x="19787" y="12468"/>
                  </a:cubicBezTo>
                  <a:cubicBezTo>
                    <a:pt x="19771" y="8301"/>
                    <a:pt x="19658" y="4135"/>
                    <a:pt x="1998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Google Shape;1082;p49">
            <a:extLst>
              <a:ext uri="{FF2B5EF4-FFF2-40B4-BE49-F238E27FC236}">
                <a16:creationId xmlns="" xmlns:a16="http://schemas.microsoft.com/office/drawing/2014/main" id="{961E72BC-40E7-4261-ABBA-44A33EB600EA}"/>
              </a:ext>
            </a:extLst>
          </p:cNvPr>
          <p:cNvGrpSpPr/>
          <p:nvPr/>
        </p:nvGrpSpPr>
        <p:grpSpPr>
          <a:xfrm>
            <a:off x="5860284" y="2067339"/>
            <a:ext cx="6010230" cy="3295221"/>
            <a:chOff x="4721601" y="1189405"/>
            <a:chExt cx="3143209" cy="2764452"/>
          </a:xfrm>
          <a:noFill/>
        </p:grpSpPr>
        <p:grpSp>
          <p:nvGrpSpPr>
            <p:cNvPr id="67" name="Google Shape;1083;p49">
              <a:extLst>
                <a:ext uri="{FF2B5EF4-FFF2-40B4-BE49-F238E27FC236}">
                  <a16:creationId xmlns="" xmlns:a16="http://schemas.microsoft.com/office/drawing/2014/main" id="{A493F37F-F897-4AE7-ABFD-194254D11B70}"/>
                </a:ext>
              </a:extLst>
            </p:cNvPr>
            <p:cNvGrpSpPr/>
            <p:nvPr/>
          </p:nvGrpSpPr>
          <p:grpSpPr>
            <a:xfrm rot="-5400000">
              <a:off x="4883955" y="1027051"/>
              <a:ext cx="2764152" cy="3088859"/>
              <a:chOff x="5160275" y="2170775"/>
              <a:chExt cx="601675" cy="570300"/>
            </a:xfrm>
            <a:grpFill/>
          </p:grpSpPr>
          <p:sp>
            <p:nvSpPr>
              <p:cNvPr id="71" name="Google Shape;1084;p49">
                <a:extLst>
                  <a:ext uri="{FF2B5EF4-FFF2-40B4-BE49-F238E27FC236}">
                    <a16:creationId xmlns="" xmlns:a16="http://schemas.microsoft.com/office/drawing/2014/main" id="{39A85CCA-882B-4469-94B1-8192BDC6CDEB}"/>
                  </a:ext>
                </a:extLst>
              </p:cNvPr>
              <p:cNvSpPr/>
              <p:nvPr/>
            </p:nvSpPr>
            <p:spPr>
              <a:xfrm>
                <a:off x="5677475" y="2173200"/>
                <a:ext cx="66375" cy="96600"/>
              </a:xfrm>
              <a:custGeom>
                <a:avLst/>
                <a:gdLst/>
                <a:ahLst/>
                <a:cxnLst/>
                <a:rect l="l" t="t" r="r" b="b"/>
                <a:pathLst>
                  <a:path w="2655" h="3864" extrusionOk="0">
                    <a:moveTo>
                      <a:pt x="48" y="0"/>
                    </a:moveTo>
                    <a:cubicBezTo>
                      <a:pt x="32" y="16"/>
                      <a:pt x="16" y="16"/>
                      <a:pt x="0" y="33"/>
                    </a:cubicBezTo>
                    <a:cubicBezTo>
                      <a:pt x="209" y="982"/>
                      <a:pt x="322" y="1963"/>
                      <a:pt x="306" y="2944"/>
                    </a:cubicBezTo>
                    <a:cubicBezTo>
                      <a:pt x="306" y="3121"/>
                      <a:pt x="241" y="3716"/>
                      <a:pt x="370" y="3845"/>
                    </a:cubicBezTo>
                    <a:cubicBezTo>
                      <a:pt x="388" y="3858"/>
                      <a:pt x="452" y="3863"/>
                      <a:pt x="538" y="3863"/>
                    </a:cubicBezTo>
                    <a:cubicBezTo>
                      <a:pt x="767" y="3863"/>
                      <a:pt x="1153" y="3829"/>
                      <a:pt x="1223" y="3829"/>
                    </a:cubicBezTo>
                    <a:lnTo>
                      <a:pt x="2654" y="3829"/>
                    </a:lnTo>
                    <a:cubicBezTo>
                      <a:pt x="1673" y="2622"/>
                      <a:pt x="804" y="1352"/>
                      <a:pt x="48" y="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Google Shape;1085;p49">
                <a:extLst>
                  <a:ext uri="{FF2B5EF4-FFF2-40B4-BE49-F238E27FC236}">
                    <a16:creationId xmlns="" xmlns:a16="http://schemas.microsoft.com/office/drawing/2014/main" id="{D8CAF5A4-7FB8-4856-81DD-4BCA50224C0B}"/>
                  </a:ext>
                </a:extLst>
              </p:cNvPr>
              <p:cNvSpPr/>
              <p:nvPr/>
            </p:nvSpPr>
            <p:spPr>
              <a:xfrm>
                <a:off x="5160275" y="2170775"/>
                <a:ext cx="601675" cy="570300"/>
              </a:xfrm>
              <a:custGeom>
                <a:avLst/>
                <a:gdLst/>
                <a:ahLst/>
                <a:cxnLst/>
                <a:rect l="l" t="t" r="r" b="b"/>
                <a:pathLst>
                  <a:path w="24067" h="22812" extrusionOk="0">
                    <a:moveTo>
                      <a:pt x="10457" y="1"/>
                    </a:moveTo>
                    <a:cubicBezTo>
                      <a:pt x="8768" y="1"/>
                      <a:pt x="7079" y="17"/>
                      <a:pt x="5373" y="49"/>
                    </a:cubicBezTo>
                    <a:cubicBezTo>
                      <a:pt x="4149" y="73"/>
                      <a:pt x="2908" y="142"/>
                      <a:pt x="1674" y="142"/>
                    </a:cubicBezTo>
                    <a:cubicBezTo>
                      <a:pt x="1255" y="142"/>
                      <a:pt x="836" y="134"/>
                      <a:pt x="419" y="113"/>
                    </a:cubicBezTo>
                    <a:lnTo>
                      <a:pt x="419" y="113"/>
                    </a:lnTo>
                    <a:cubicBezTo>
                      <a:pt x="0" y="1947"/>
                      <a:pt x="387" y="3990"/>
                      <a:pt x="483" y="5840"/>
                    </a:cubicBezTo>
                    <a:cubicBezTo>
                      <a:pt x="580" y="7706"/>
                      <a:pt x="644" y="9589"/>
                      <a:pt x="708" y="11455"/>
                    </a:cubicBezTo>
                    <a:cubicBezTo>
                      <a:pt x="805" y="15251"/>
                      <a:pt x="837" y="19031"/>
                      <a:pt x="773" y="22812"/>
                    </a:cubicBezTo>
                    <a:cubicBezTo>
                      <a:pt x="8543" y="22796"/>
                      <a:pt x="16296" y="22780"/>
                      <a:pt x="24066" y="22764"/>
                    </a:cubicBezTo>
                    <a:cubicBezTo>
                      <a:pt x="23889" y="22040"/>
                      <a:pt x="23922" y="21251"/>
                      <a:pt x="23873" y="20511"/>
                    </a:cubicBezTo>
                    <a:cubicBezTo>
                      <a:pt x="23841" y="19771"/>
                      <a:pt x="23809" y="19015"/>
                      <a:pt x="23777" y="18259"/>
                    </a:cubicBezTo>
                    <a:cubicBezTo>
                      <a:pt x="23729" y="16715"/>
                      <a:pt x="23664" y="15155"/>
                      <a:pt x="23632" y="13610"/>
                    </a:cubicBezTo>
                    <a:cubicBezTo>
                      <a:pt x="23552" y="10473"/>
                      <a:pt x="23519" y="7352"/>
                      <a:pt x="23535" y="4232"/>
                    </a:cubicBezTo>
                    <a:cubicBezTo>
                      <a:pt x="22812" y="4232"/>
                      <a:pt x="22088" y="4248"/>
                      <a:pt x="21364" y="4248"/>
                    </a:cubicBezTo>
                    <a:cubicBezTo>
                      <a:pt x="21287" y="4248"/>
                      <a:pt x="21209" y="4252"/>
                      <a:pt x="21135" y="4252"/>
                    </a:cubicBezTo>
                    <a:cubicBezTo>
                      <a:pt x="20962" y="4252"/>
                      <a:pt x="20806" y="4228"/>
                      <a:pt x="20704" y="4071"/>
                    </a:cubicBezTo>
                    <a:cubicBezTo>
                      <a:pt x="20608" y="3894"/>
                      <a:pt x="20704" y="3492"/>
                      <a:pt x="20704" y="3315"/>
                    </a:cubicBezTo>
                    <a:cubicBezTo>
                      <a:pt x="20720" y="2945"/>
                      <a:pt x="20704" y="2575"/>
                      <a:pt x="20688" y="2205"/>
                    </a:cubicBezTo>
                    <a:cubicBezTo>
                      <a:pt x="20672" y="1513"/>
                      <a:pt x="20592" y="821"/>
                      <a:pt x="20511" y="146"/>
                    </a:cubicBezTo>
                    <a:cubicBezTo>
                      <a:pt x="17165" y="65"/>
                      <a:pt x="13819" y="1"/>
                      <a:pt x="10457" y="1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8" name="Google Shape;1086;p49">
              <a:extLst>
                <a:ext uri="{FF2B5EF4-FFF2-40B4-BE49-F238E27FC236}">
                  <a16:creationId xmlns="" xmlns:a16="http://schemas.microsoft.com/office/drawing/2014/main" id="{16AF8B74-AC00-4175-87B5-EFDF896FDCFE}"/>
                </a:ext>
              </a:extLst>
            </p:cNvPr>
            <p:cNvGrpSpPr/>
            <p:nvPr/>
          </p:nvGrpSpPr>
          <p:grpSpPr>
            <a:xfrm rot="-5400000">
              <a:off x="4938305" y="1027351"/>
              <a:ext cx="2764152" cy="3088859"/>
              <a:chOff x="5160275" y="2170775"/>
              <a:chExt cx="601675" cy="570300"/>
            </a:xfrm>
            <a:grpFill/>
          </p:grpSpPr>
          <p:sp>
            <p:nvSpPr>
              <p:cNvPr id="69" name="Google Shape;1087;p49">
                <a:extLst>
                  <a:ext uri="{FF2B5EF4-FFF2-40B4-BE49-F238E27FC236}">
                    <a16:creationId xmlns="" xmlns:a16="http://schemas.microsoft.com/office/drawing/2014/main" id="{0C953B14-99DC-464D-800A-6D5DBACD3787}"/>
                  </a:ext>
                </a:extLst>
              </p:cNvPr>
              <p:cNvSpPr/>
              <p:nvPr/>
            </p:nvSpPr>
            <p:spPr>
              <a:xfrm>
                <a:off x="5677475" y="2173200"/>
                <a:ext cx="66375" cy="96600"/>
              </a:xfrm>
              <a:custGeom>
                <a:avLst/>
                <a:gdLst/>
                <a:ahLst/>
                <a:cxnLst/>
                <a:rect l="l" t="t" r="r" b="b"/>
                <a:pathLst>
                  <a:path w="2655" h="3864" extrusionOk="0">
                    <a:moveTo>
                      <a:pt x="48" y="0"/>
                    </a:moveTo>
                    <a:cubicBezTo>
                      <a:pt x="32" y="16"/>
                      <a:pt x="16" y="16"/>
                      <a:pt x="0" y="33"/>
                    </a:cubicBezTo>
                    <a:cubicBezTo>
                      <a:pt x="209" y="982"/>
                      <a:pt x="322" y="1963"/>
                      <a:pt x="306" y="2944"/>
                    </a:cubicBezTo>
                    <a:cubicBezTo>
                      <a:pt x="306" y="3121"/>
                      <a:pt x="241" y="3716"/>
                      <a:pt x="370" y="3845"/>
                    </a:cubicBezTo>
                    <a:cubicBezTo>
                      <a:pt x="388" y="3858"/>
                      <a:pt x="452" y="3863"/>
                      <a:pt x="538" y="3863"/>
                    </a:cubicBezTo>
                    <a:cubicBezTo>
                      <a:pt x="767" y="3863"/>
                      <a:pt x="1153" y="3829"/>
                      <a:pt x="1223" y="3829"/>
                    </a:cubicBezTo>
                    <a:lnTo>
                      <a:pt x="2654" y="3829"/>
                    </a:lnTo>
                    <a:cubicBezTo>
                      <a:pt x="1673" y="2622"/>
                      <a:pt x="804" y="1352"/>
                      <a:pt x="48" y="0"/>
                    </a:cubicBezTo>
                    <a:close/>
                  </a:path>
                </a:pathLst>
              </a:custGeom>
              <a:grpFill/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Google Shape;1088;p49">
                <a:extLst>
                  <a:ext uri="{FF2B5EF4-FFF2-40B4-BE49-F238E27FC236}">
                    <a16:creationId xmlns="" xmlns:a16="http://schemas.microsoft.com/office/drawing/2014/main" id="{AB2BBF01-98FA-4DFE-9C7D-A09548CF7928}"/>
                  </a:ext>
                </a:extLst>
              </p:cNvPr>
              <p:cNvSpPr/>
              <p:nvPr/>
            </p:nvSpPr>
            <p:spPr>
              <a:xfrm>
                <a:off x="5160275" y="2170775"/>
                <a:ext cx="601675" cy="570300"/>
              </a:xfrm>
              <a:custGeom>
                <a:avLst/>
                <a:gdLst/>
                <a:ahLst/>
                <a:cxnLst/>
                <a:rect l="l" t="t" r="r" b="b"/>
                <a:pathLst>
                  <a:path w="24067" h="22812" extrusionOk="0">
                    <a:moveTo>
                      <a:pt x="10457" y="1"/>
                    </a:moveTo>
                    <a:cubicBezTo>
                      <a:pt x="8768" y="1"/>
                      <a:pt x="7079" y="17"/>
                      <a:pt x="5373" y="49"/>
                    </a:cubicBezTo>
                    <a:cubicBezTo>
                      <a:pt x="4149" y="73"/>
                      <a:pt x="2908" y="142"/>
                      <a:pt x="1674" y="142"/>
                    </a:cubicBezTo>
                    <a:cubicBezTo>
                      <a:pt x="1255" y="142"/>
                      <a:pt x="836" y="134"/>
                      <a:pt x="419" y="113"/>
                    </a:cubicBezTo>
                    <a:lnTo>
                      <a:pt x="419" y="113"/>
                    </a:lnTo>
                    <a:cubicBezTo>
                      <a:pt x="0" y="1947"/>
                      <a:pt x="387" y="3990"/>
                      <a:pt x="483" y="5840"/>
                    </a:cubicBezTo>
                    <a:cubicBezTo>
                      <a:pt x="580" y="7706"/>
                      <a:pt x="644" y="9589"/>
                      <a:pt x="708" y="11455"/>
                    </a:cubicBezTo>
                    <a:cubicBezTo>
                      <a:pt x="805" y="15251"/>
                      <a:pt x="837" y="19031"/>
                      <a:pt x="773" y="22812"/>
                    </a:cubicBezTo>
                    <a:cubicBezTo>
                      <a:pt x="8543" y="22796"/>
                      <a:pt x="16296" y="22780"/>
                      <a:pt x="24066" y="22764"/>
                    </a:cubicBezTo>
                    <a:cubicBezTo>
                      <a:pt x="23889" y="22040"/>
                      <a:pt x="23922" y="21251"/>
                      <a:pt x="23873" y="20511"/>
                    </a:cubicBezTo>
                    <a:cubicBezTo>
                      <a:pt x="23841" y="19771"/>
                      <a:pt x="23809" y="19015"/>
                      <a:pt x="23777" y="18259"/>
                    </a:cubicBezTo>
                    <a:cubicBezTo>
                      <a:pt x="23729" y="16715"/>
                      <a:pt x="23664" y="15155"/>
                      <a:pt x="23632" y="13610"/>
                    </a:cubicBezTo>
                    <a:cubicBezTo>
                      <a:pt x="23552" y="10473"/>
                      <a:pt x="23519" y="7352"/>
                      <a:pt x="23535" y="4232"/>
                    </a:cubicBezTo>
                    <a:cubicBezTo>
                      <a:pt x="22812" y="4232"/>
                      <a:pt x="22088" y="4248"/>
                      <a:pt x="21364" y="4248"/>
                    </a:cubicBezTo>
                    <a:cubicBezTo>
                      <a:pt x="21287" y="4248"/>
                      <a:pt x="21209" y="4252"/>
                      <a:pt x="21135" y="4252"/>
                    </a:cubicBezTo>
                    <a:cubicBezTo>
                      <a:pt x="20962" y="4252"/>
                      <a:pt x="20806" y="4228"/>
                      <a:pt x="20704" y="4071"/>
                    </a:cubicBezTo>
                    <a:cubicBezTo>
                      <a:pt x="20608" y="3894"/>
                      <a:pt x="20704" y="3492"/>
                      <a:pt x="20704" y="3315"/>
                    </a:cubicBezTo>
                    <a:cubicBezTo>
                      <a:pt x="20720" y="2945"/>
                      <a:pt x="20704" y="2575"/>
                      <a:pt x="20688" y="2205"/>
                    </a:cubicBezTo>
                    <a:cubicBezTo>
                      <a:pt x="20672" y="1513"/>
                      <a:pt x="20592" y="821"/>
                      <a:pt x="20511" y="146"/>
                    </a:cubicBezTo>
                    <a:cubicBezTo>
                      <a:pt x="17165" y="65"/>
                      <a:pt x="13819" y="1"/>
                      <a:pt x="10457" y="1"/>
                    </a:cubicBezTo>
                    <a:close/>
                  </a:path>
                </a:pathLst>
              </a:custGeom>
              <a:grpFill/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4" name="Google Shape;1090;p49">
            <a:extLst>
              <a:ext uri="{FF2B5EF4-FFF2-40B4-BE49-F238E27FC236}">
                <a16:creationId xmlns="" xmlns:a16="http://schemas.microsoft.com/office/drawing/2014/main" id="{20AFC7AE-D6CC-4AE1-B85E-4185579BF126}"/>
              </a:ext>
            </a:extLst>
          </p:cNvPr>
          <p:cNvSpPr txBox="1">
            <a:spLocks noGrp="1"/>
          </p:cNvSpPr>
          <p:nvPr/>
        </p:nvSpPr>
        <p:spPr>
          <a:xfrm>
            <a:off x="6811829" y="2670389"/>
            <a:ext cx="4555249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40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5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5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45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Google Shape;1091;p49">
            <a:extLst>
              <a:ext uri="{FF2B5EF4-FFF2-40B4-BE49-F238E27FC236}">
                <a16:creationId xmlns="" xmlns:a16="http://schemas.microsoft.com/office/drawing/2014/main" id="{CD2C13F4-D093-4B48-9D06-5E88B114B5D7}"/>
              </a:ext>
            </a:extLst>
          </p:cNvPr>
          <p:cNvSpPr txBox="1">
            <a:spLocks noGrp="1"/>
          </p:cNvSpPr>
          <p:nvPr/>
        </p:nvSpPr>
        <p:spPr>
          <a:xfrm>
            <a:off x="2772332" y="3336053"/>
            <a:ext cx="1517700" cy="12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chitects Daughter"/>
              <a:buNone/>
              <a:defRPr sz="105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chitects Daughter"/>
              <a:buNone/>
              <a:defRPr sz="57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chitects Daughter"/>
              <a:buNone/>
              <a:defRPr sz="57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chitects Daughter"/>
              <a:buNone/>
              <a:defRPr sz="57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chitects Daughter"/>
              <a:buNone/>
              <a:defRPr sz="57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chitects Daughter"/>
              <a:buNone/>
              <a:defRPr sz="57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chitects Daughter"/>
              <a:buNone/>
              <a:defRPr sz="57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chitects Daughter"/>
              <a:buNone/>
              <a:defRPr sz="57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chitects Daughter"/>
              <a:buNone/>
              <a:defRPr sz="57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sz="8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Google Shape;1093;p49">
            <a:extLst>
              <a:ext uri="{FF2B5EF4-FFF2-40B4-BE49-F238E27FC236}">
                <a16:creationId xmlns="" xmlns:a16="http://schemas.microsoft.com/office/drawing/2014/main" id="{B02154AD-34FC-44DB-AEBC-8D4F10D9ACBA}"/>
              </a:ext>
            </a:extLst>
          </p:cNvPr>
          <p:cNvGrpSpPr/>
          <p:nvPr/>
        </p:nvGrpSpPr>
        <p:grpSpPr>
          <a:xfrm>
            <a:off x="5095344" y="3919746"/>
            <a:ext cx="747625" cy="120807"/>
            <a:chOff x="3864450" y="2511043"/>
            <a:chExt cx="747625" cy="120807"/>
          </a:xfrm>
        </p:grpSpPr>
        <p:sp>
          <p:nvSpPr>
            <p:cNvPr id="65" name="Google Shape;1094;p49">
              <a:extLst>
                <a:ext uri="{FF2B5EF4-FFF2-40B4-BE49-F238E27FC236}">
                  <a16:creationId xmlns="" xmlns:a16="http://schemas.microsoft.com/office/drawing/2014/main" id="{B92DA858-F528-44E3-A05B-905806A1D9E7}"/>
                </a:ext>
              </a:extLst>
            </p:cNvPr>
            <p:cNvSpPr/>
            <p:nvPr/>
          </p:nvSpPr>
          <p:spPr>
            <a:xfrm>
              <a:off x="3864450" y="2511043"/>
              <a:ext cx="747625" cy="59625"/>
            </a:xfrm>
            <a:custGeom>
              <a:avLst/>
              <a:gdLst/>
              <a:ahLst/>
              <a:cxnLst/>
              <a:rect l="l" t="t" r="r" b="b"/>
              <a:pathLst>
                <a:path w="29905" h="2385" extrusionOk="0">
                  <a:moveTo>
                    <a:pt x="0" y="2385"/>
                  </a:moveTo>
                  <a:cubicBezTo>
                    <a:pt x="7793" y="-3848"/>
                    <a:pt x="20641" y="4734"/>
                    <a:pt x="29905" y="1026"/>
                  </a:cubicBezTo>
                </a:path>
              </a:pathLst>
            </a:cu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1095;p49">
              <a:extLst>
                <a:ext uri="{FF2B5EF4-FFF2-40B4-BE49-F238E27FC236}">
                  <a16:creationId xmlns="" xmlns:a16="http://schemas.microsoft.com/office/drawing/2014/main" id="{57FA44C9-0E3B-45A2-8129-80E8AC23F08A}"/>
                </a:ext>
              </a:extLst>
            </p:cNvPr>
            <p:cNvSpPr/>
            <p:nvPr/>
          </p:nvSpPr>
          <p:spPr>
            <a:xfrm>
              <a:off x="4360600" y="2584275"/>
              <a:ext cx="244700" cy="47575"/>
            </a:xfrm>
            <a:custGeom>
              <a:avLst/>
              <a:gdLst/>
              <a:ahLst/>
              <a:cxnLst/>
              <a:rect l="l" t="t" r="r" b="b"/>
              <a:pathLst>
                <a:path w="9788" h="1903" extrusionOk="0">
                  <a:moveTo>
                    <a:pt x="0" y="1903"/>
                  </a:moveTo>
                  <a:cubicBezTo>
                    <a:pt x="3324" y="1903"/>
                    <a:pt x="6938" y="1710"/>
                    <a:pt x="9788" y="0"/>
                  </a:cubicBezTo>
                </a:path>
              </a:pathLst>
            </a:cu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Google Shape;1096;p49">
            <a:extLst>
              <a:ext uri="{FF2B5EF4-FFF2-40B4-BE49-F238E27FC236}">
                <a16:creationId xmlns="" xmlns:a16="http://schemas.microsoft.com/office/drawing/2014/main" id="{D783E255-3BFA-4AF4-98DC-9B5D7A56C40A}"/>
              </a:ext>
            </a:extLst>
          </p:cNvPr>
          <p:cNvSpPr/>
          <p:nvPr/>
        </p:nvSpPr>
        <p:spPr>
          <a:xfrm>
            <a:off x="9462494" y="5144153"/>
            <a:ext cx="172353" cy="359489"/>
          </a:xfrm>
          <a:custGeom>
            <a:avLst/>
            <a:gdLst/>
            <a:ahLst/>
            <a:cxnLst/>
            <a:rect l="l" t="t" r="r" b="b"/>
            <a:pathLst>
              <a:path w="4722" h="9587" extrusionOk="0">
                <a:moveTo>
                  <a:pt x="4358" y="0"/>
                </a:moveTo>
                <a:cubicBezTo>
                  <a:pt x="5469" y="3330"/>
                  <a:pt x="3510" y="9587"/>
                  <a:pt x="0" y="958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Google Shape;1097;p49">
            <a:extLst>
              <a:ext uri="{FF2B5EF4-FFF2-40B4-BE49-F238E27FC236}">
                <a16:creationId xmlns="" xmlns:a16="http://schemas.microsoft.com/office/drawing/2014/main" id="{837CFBDB-FC94-4A6D-BD6E-3DAC0CA126C7}"/>
              </a:ext>
            </a:extLst>
          </p:cNvPr>
          <p:cNvSpPr/>
          <p:nvPr/>
        </p:nvSpPr>
        <p:spPr>
          <a:xfrm>
            <a:off x="9466290" y="5384377"/>
            <a:ext cx="68839" cy="84894"/>
          </a:xfrm>
          <a:custGeom>
            <a:avLst/>
            <a:gdLst/>
            <a:ahLst/>
            <a:cxnLst/>
            <a:rect l="l" t="t" r="r" b="b"/>
            <a:pathLst>
              <a:path w="1886" h="2264" extrusionOk="0">
                <a:moveTo>
                  <a:pt x="0" y="2264"/>
                </a:moveTo>
                <a:cubicBezTo>
                  <a:pt x="953" y="2025"/>
                  <a:pt x="1447" y="879"/>
                  <a:pt x="1886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1090;p49">
            <a:extLst>
              <a:ext uri="{FF2B5EF4-FFF2-40B4-BE49-F238E27FC236}">
                <a16:creationId xmlns="" xmlns:a16="http://schemas.microsoft.com/office/drawing/2014/main" id="{9B54CA4B-277E-492A-A037-2B3B4F43340D}"/>
              </a:ext>
            </a:extLst>
          </p:cNvPr>
          <p:cNvSpPr txBox="1">
            <a:spLocks noGrp="1"/>
          </p:cNvSpPr>
          <p:nvPr/>
        </p:nvSpPr>
        <p:spPr>
          <a:xfrm>
            <a:off x="5904681" y="3436404"/>
            <a:ext cx="6227791" cy="60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40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Đêm khuya văng vẳng trống canh dồn,</a:t>
            </a:r>
            <a:br>
              <a:rPr 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Trơ cái hồng nhan với nước non.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="" xmlns:a16="http://schemas.microsoft.com/office/drawing/2014/main" id="{5D19C0AE-CCF3-4477-B547-FC04F896C4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419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B2B0BC23-CF8A-42AB-AB7C-0BC4FAADB0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" y="-258828"/>
            <a:ext cx="4311650" cy="431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01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-1" y="-5947"/>
            <a:ext cx="3414841" cy="4031673"/>
            <a:chOff x="19049" y="-5947"/>
            <a:chExt cx="3414841" cy="403167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6" r="46061" b="50000"/>
            <a:stretch/>
          </p:blipFill>
          <p:spPr>
            <a:xfrm>
              <a:off x="19049" y="-5947"/>
              <a:ext cx="3414841" cy="3429000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1251800" y="2820380"/>
              <a:ext cx="1101436" cy="1205346"/>
            </a:xfrm>
            <a:prstGeom prst="ellipse">
              <a:avLst/>
            </a:prstGeom>
            <a:solidFill>
              <a:srgbClr val="FEF0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flipH="1">
            <a:off x="8492836" y="0"/>
            <a:ext cx="3699164" cy="4031673"/>
            <a:chOff x="0" y="0"/>
            <a:chExt cx="3699164" cy="403167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061" b="50000"/>
            <a:stretch/>
          </p:blipFill>
          <p:spPr>
            <a:xfrm>
              <a:off x="0" y="0"/>
              <a:ext cx="3699164" cy="3429000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1517073" y="2826327"/>
              <a:ext cx="1101436" cy="1205346"/>
            </a:xfrm>
            <a:prstGeom prst="ellipse">
              <a:avLst/>
            </a:prstGeom>
            <a:solidFill>
              <a:srgbClr val="FEF0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0" t="71765" r="34771" b="10588"/>
          <a:stretch/>
        </p:blipFill>
        <p:spPr>
          <a:xfrm rot="17948551">
            <a:off x="10706393" y="1187700"/>
            <a:ext cx="590041" cy="4425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7059" r="56732" b="68627"/>
          <a:stretch/>
        </p:blipFill>
        <p:spPr>
          <a:xfrm>
            <a:off x="11120709" y="401166"/>
            <a:ext cx="793150" cy="54038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0" t="71765" r="34771" b="10588"/>
          <a:stretch/>
        </p:blipFill>
        <p:spPr>
          <a:xfrm rot="17603512">
            <a:off x="9604573" y="330022"/>
            <a:ext cx="463834" cy="34787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7059" r="56732" b="68627"/>
          <a:stretch/>
        </p:blipFill>
        <p:spPr>
          <a:xfrm rot="19400430">
            <a:off x="10076682" y="1140729"/>
            <a:ext cx="498643" cy="33973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0" t="71765" r="34771" b="10588"/>
          <a:stretch/>
        </p:blipFill>
        <p:spPr>
          <a:xfrm rot="20140976">
            <a:off x="10530669" y="211056"/>
            <a:ext cx="462978" cy="3472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593787" y="-47408"/>
            <a:ext cx="7217040" cy="124649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defRPr/>
            </a:pPr>
            <a:r>
              <a:rPr lang="en-US" sz="7500" b="1" dirty="0" err="1" smtClean="0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7500" b="1" dirty="0" smtClean="0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 smtClean="0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7500" b="1" dirty="0" smtClean="0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 smtClean="0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7500" b="1" dirty="0" smtClean="0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d-ID" sz="7500" b="1" dirty="0">
              <a:solidFill>
                <a:srgbClr val="B543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0" t="71765" r="34771" b="10588"/>
          <a:stretch/>
        </p:blipFill>
        <p:spPr>
          <a:xfrm rot="17948551">
            <a:off x="1225481" y="1337868"/>
            <a:ext cx="590041" cy="44253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7059" r="56732" b="68627"/>
          <a:stretch/>
        </p:blipFill>
        <p:spPr>
          <a:xfrm>
            <a:off x="1639797" y="551334"/>
            <a:ext cx="793150" cy="54038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0" t="71765" r="34771" b="10588"/>
          <a:stretch/>
        </p:blipFill>
        <p:spPr>
          <a:xfrm rot="17603512">
            <a:off x="123661" y="480190"/>
            <a:ext cx="463834" cy="34787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7059" r="56732" b="68627"/>
          <a:stretch/>
        </p:blipFill>
        <p:spPr>
          <a:xfrm rot="19400430">
            <a:off x="595770" y="1290897"/>
            <a:ext cx="498643" cy="33973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0" t="71765" r="34771" b="10588"/>
          <a:stretch/>
        </p:blipFill>
        <p:spPr>
          <a:xfrm rot="20140976">
            <a:off x="1049757" y="361224"/>
            <a:ext cx="462978" cy="3472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0368" y="1010994"/>
            <a:ext cx="915179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5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just">
              <a:lnSpc>
                <a:spcPct val="150000"/>
              </a:lnSpc>
            </a:pP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sz="3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423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3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8.33333E-7 3.7037E-6 L -8.33333E-7 3.7037E-6 C -0.00234 0.00671 -0.00494 0.01296 -0.0069 0.02014 C -0.00794 0.02384 -0.0082 0.02824 -0.00911 0.03218 C -0.00976 0.03495 -0.01067 0.0375 -0.01145 0.04028 C -0.01328 0.04745 -0.01354 0.04977 -0.01484 0.05648 C -0.01888 0.10625 -0.01666 0.07431 -0.01484 0.18171 C -0.01471 0.18843 -0.01445 0.19537 -0.01367 0.20185 C -0.01341 0.20486 -0.01197 0.20718 -0.01145 0.20995 C -0.01002 0.21782 -0.00976 0.22639 -0.00794 0.23426 C -0.00729 0.2375 -0.00677 0.2412 -0.00572 0.24421 C -0.00312 0.25255 -0.00221 0.25093 -8.33333E-7 0.25857 C 0.00053 0.26042 0.00079 0.2625 0.00118 0.26458 C 0.00079 0.32523 0.00105 0.38565 -8.33333E-7 0.4463 C -0.00013 0.45116 -0.00286 0.46412 -0.00338 0.4706 C -0.00468 0.4831 -0.00494 0.48519 -0.00572 0.49884 C -0.00612 0.50625 -0.00625 0.51366 -0.0069 0.52107 C -0.00703 0.52315 -0.00768 0.525 -0.00794 0.52708 C -0.00846 0.52986 -0.00859 0.53264 -0.00911 0.53519 C -0.01757 0.57523 -0.0069 0.51921 -0.01263 0.54931 C -0.01289 0.55463 -0.01315 0.56019 -0.01367 0.56551 C -0.01393 0.56759 -0.01458 0.56944 -0.01484 0.57153 C -0.01536 0.57755 -0.01549 0.5838 -0.01601 0.58982 C -0.01627 0.59444 -0.01679 0.59907 -0.01705 0.60394 C -0.01679 0.62755 -0.01705 0.65116 -0.01601 0.67454 C -0.01588 0.67708 -0.01419 0.67847 -0.01367 0.68056 C -0.01315 0.6831 -0.01289 0.68611 -0.01263 0.68866 C -0.01158 0.69607 -0.01145 0.69977 -0.01028 0.70694 C -0.00963 0.71088 -0.00794 0.71482 -0.00794 0.71898 L -0.00794 0.76157 L -0.00794 0.76157 L -0.00794 0.76157 " pathEditMode="relative" ptsTypes="AAAAAAAAAAAAAAAAAAAAAAAAAAAAAAAA">
                                      <p:cBhvr>
                                        <p:cTn id="20" dur="3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21600000">
                                      <p:cBhvr>
                                        <p:cTn id="2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8.33333E-7 -2.96296E-6 L -8.33333E-7 0.00023 C 0.003 0.00255 0.00599 0.00556 0.00899 0.00787 C 0.01016 0.0088 0.01146 0.0088 0.01237 0.00996 C 0.01511 0.0132 0.01641 0.0176 0.0181 0.02199 C 0.01849 0.02408 0.01875 0.02616 0.01927 0.02824 C 0.02018 0.03172 0.02201 0.03565 0.02383 0.0382 C 0.02487 0.03982 0.02617 0.04074 0.02721 0.04236 C 0.02969 0.04607 0.03359 0.0544 0.03516 0.05857 C 0.03607 0.06088 0.03672 0.06389 0.03737 0.06644 C 0.04076 0.08982 0.03607 0.06111 0.04089 0.08079 C 0.04141 0.08334 0.04154 0.08611 0.04193 0.08866 C 0.04232 0.09074 0.04271 0.09283 0.0431 0.09491 C 0.04232 0.11435 0.04219 0.13403 0.04089 0.15348 C 0.04063 0.15741 0.03802 0.16598 0.03633 0.16968 C 0.03451 0.17315 0.03229 0.17593 0.0306 0.17963 C 0.02956 0.18195 0.02917 0.18519 0.02839 0.18773 C 0.02761 0.18982 0.02669 0.19167 0.02604 0.19375 C 0.02487 0.19769 0.0237 0.20185 0.02266 0.20602 C 0.02214 0.20787 0.02201 0.21019 0.02149 0.21204 C 0.01628 0.23056 0.02266 0.19977 0.01589 0.2301 C 0.01511 0.23334 0.01393 0.24584 0.01354 0.24838 C 0.01328 0.25116 0.01289 0.25371 0.01237 0.25648 C 0.01172 0.26042 0.01068 0.26435 0.01016 0.26852 L 0.00899 0.27871 C 0.00938 0.30232 0.00951 0.32593 0.01016 0.34931 C 0.01029 0.35348 0.01068 0.35764 0.01133 0.36158 C 0.01185 0.36505 0.01276 0.36829 0.01354 0.37153 C 0.01484 0.37662 0.01693 0.38403 0.01927 0.38773 C 0.02136 0.39098 0.02409 0.39236 0.02604 0.39584 C 0.02982 0.40255 0.02708 0.39699 0.0306 0.40602 C 0.03177 0.40857 0.03307 0.41111 0.03399 0.41412 C 0.0349 0.41667 0.03568 0.41922 0.03633 0.42199 C 0.03685 0.42477 0.03672 0.42778 0.03737 0.4301 C 0.03828 0.43264 0.03958 0.43449 0.04089 0.43635 C 0.0457 0.44352 0.04258 0.43773 0.04766 0.44236 C 0.04935 0.44375 0.05221 0.44746 0.05339 0.45047 C 0.05807 0.46227 0.05586 0.4588 0.05899 0.47269 C 0.06055 0.4794 0.06172 0.48635 0.06354 0.49283 C 0.06432 0.4956 0.06524 0.49815 0.06589 0.50093 C 0.07149 0.52593 0.06511 0.50209 0.07044 0.52107 C 0.07005 0.53264 0.06979 0.54398 0.06927 0.55533 C 0.06888 0.56343 0.06771 0.56598 0.06693 0.57361 C 0.06654 0.57755 0.06563 0.59283 0.06471 0.59792 C 0.06419 0.6007 0.06315 0.60324 0.06237 0.60602 C 0.06198 0.60787 0.06185 0.61019 0.06133 0.61204 C 0.06068 0.61366 0.05964 0.61459 0.05899 0.61598 C 0.05742 0.61991 0.05573 0.62385 0.05443 0.62824 C 0.05378 0.63079 0.05287 0.63357 0.05221 0.63635 C 0.05143 0.63959 0.05078 0.64306 0.04987 0.6463 C 0.04935 0.64861 0.04831 0.65023 0.04766 0.65232 C 0.04688 0.6551 0.04636 0.6581 0.04544 0.66042 C 0.0444 0.66273 0.0431 0.66459 0.04193 0.66644 C 0.03932 0.68056 0.04141 0.6757 0.03737 0.68264 C 0.03711 0.68473 0.03685 0.68681 0.03633 0.68866 C 0.03477 0.69445 0.03307 0.6963 0.0306 0.70093 C 0.03021 0.70301 0.02982 0.70486 0.02943 0.70695 C 0.02839 0.71366 0.02852 0.71505 0.02721 0.72107 C 0.02695 0.72246 0.02643 0.72385 0.02604 0.72523 L 0.02604 0.72547 " pathEditMode="relative" rAng="0" ptsTypes="AAAAAAAAAAAAAAAAAAAAAAAAAAAAAAAAAAAAAAAAAAAAAAAAAAAAAAAAAAAA">
                                      <p:cBhvr>
                                        <p:cTn id="28" dur="4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6" y="3627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-3.7037E-7 L 3.33333E-6 0.00023 C -0.0017 0.00671 -0.00313 0.01343 -0.00456 0.02014 C -0.00508 0.02199 -0.00534 0.02431 -0.0056 0.02616 C -0.0125 0.05347 -0.00586 0.02222 -0.0125 0.05232 C -0.01368 0.05787 -0.01446 0.06343 -0.01589 0.06852 C -0.01602 0.06921 -0.02644 0.09537 -0.02852 0.10301 C -0.0293 0.10625 -0.02995 0.10972 -0.0306 0.11296 C -0.03099 0.11875 -0.0323 0.13727 -0.03295 0.14329 C -0.03321 0.14607 -0.03373 0.14861 -0.03399 0.15139 C -0.03334 0.17639 -0.03373 0.20139 -0.03177 0.22616 C -0.03151 0.23032 -0.02409 0.2412 -0.02292 0.24444 C -0.02162 0.24676 -0.02136 0.25 -0.02071 0.25255 C -0.01068 0.28009 -0.02318 0.24352 -0.01368 0.26667 C -0.01263 0.26898 -0.01224 0.27199 -0.01146 0.27477 C -0.01068 0.27685 -0.00977 0.27847 -0.00925 0.28079 C -0.00808 0.28472 -0.00756 0.28889 -0.00677 0.29282 C -0.00638 0.29491 -0.00638 0.29699 -0.0056 0.29884 C -0.00456 0.30232 -0.00365 0.30602 -0.00222 0.30903 C -0.00052 0.31273 0.0013 0.3162 0.00325 0.31921 C 0.00521 0.32153 0.00716 0.32315 0.00911 0.32523 C 0.00989 0.32708 0.01067 0.32917 0.01106 0.33125 C 0.0125 0.33449 0.01354 0.33819 0.01458 0.34144 C 0.01536 0.34282 0.01627 0.34398 0.01692 0.34537 C 0.01784 0.34815 0.01849 0.35069 0.01927 0.35347 C 0.01979 0.35532 0.0194 0.35787 0.02044 0.35949 C 0.02526 0.37083 0.02669 0.37153 0.03164 0.37778 C 0.03346 0.38218 0.03541 0.38681 0.03619 0.3919 C 0.03698 0.39514 0.03698 0.39861 0.0375 0.40185 C 0.03776 0.40394 0.03815 0.40602 0.03867 0.4081 C 0.03906 0.41065 0.03932 0.41343 0.03971 0.4162 C 0.0401 0.42222 0.04036 0.42824 0.04088 0.43426 C 0.04114 0.43634 0.04179 0.43819 0.04205 0.44028 C 0.04257 0.44444 0.04284 0.44838 0.04323 0.45255 C 0.0414 0.48912 0.04284 0.49444 0.0375 0.52315 C 0.03698 0.52593 0.03593 0.52847 0.03515 0.53125 C 0.02656 0.56736 0.03502 0.5412 0.02721 0.55764 C 0.02435 0.56343 0.01927 0.57569 0.01927 0.57593 C 0.0164 0.59097 0.02031 0.57222 0.01588 0.58773 C 0.01536 0.58982 0.01536 0.5919 0.01458 0.59398 C 0.01406 0.59607 0.01302 0.59792 0.0125 0.6 C 0.01159 0.60255 0.01106 0.60532 0.01015 0.6081 C 0.0095 0.61019 0.00859 0.61204 0.00794 0.61412 C 0.00573 0.62107 0.00573 0.62153 0.00455 0.62824 C 0.00299 0.65787 0.00234 0.65972 0.00455 0.69699 C 0.00481 0.70324 0.00794 0.71435 0.01015 0.71921 C 0.01211 0.72361 0.01692 0.73125 0.01692 0.73148 C 0.01744 0.73333 0.01797 0.73519 0.01823 0.73727 C 0.01849 0.74144 0.01888 0.74537 0.01927 0.74954 C 0.0194 0.75208 0.01992 0.75486 0.02044 0.75764 C 0.02083 0.76435 0.02083 0.77107 0.02135 0.77778 C 0.02174 0.77986 0.02187 0.78194 0.02278 0.7838 C 0.0233 0.78611 0.02487 0.78773 0.02617 0.78982 C 0.0306 0.79861 0.03164 0.80162 0.03515 0.81019 C 0.04179 0.84537 0.03346 0.80139 0.03971 0.83241 C 0.04062 0.83634 0.04205 0.84028 0.04205 0.84444 L 0.04205 0.86273 L 0.04205 0.86296 " pathEditMode="relative" rAng="0" ptsTypes="AAAAAAAAAAAAAAAAAAAAAAAAAAAAAAAAAAAAAAAAAAAAAAAAAAAAAAAAAA">
                                      <p:cBhvr>
                                        <p:cTn id="30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4314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>
            <a:extLst>
              <a:ext uri="{FF2B5EF4-FFF2-40B4-BE49-F238E27FC236}">
                <a16:creationId xmlns="" xmlns:a16="http://schemas.microsoft.com/office/drawing/2014/main" id="{25385364-F03A-48B0-9FDB-E3C514554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757" y="3630499"/>
            <a:ext cx="2490057" cy="2490057"/>
          </a:xfrm>
          <a:prstGeom prst="rect">
            <a:avLst/>
          </a:prstGeom>
        </p:spPr>
      </p:pic>
      <p:sp>
        <p:nvSpPr>
          <p:cNvPr id="7" name="AutoShape 4">
            <a:extLst>
              <a:ext uri="{FF2B5EF4-FFF2-40B4-BE49-F238E27FC236}">
                <a16:creationId xmlns="" xmlns:a16="http://schemas.microsoft.com/office/drawing/2014/main" id="{5D19C0AE-CCF3-4477-B547-FC04F896C4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419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B2B0BC23-CF8A-42AB-AB7C-0BC4FAADB0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8295"/>
            <a:ext cx="4311650" cy="35623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C59B8773-719E-42A0-BEC2-1320D4764B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761" y="3814082"/>
            <a:ext cx="2490057" cy="2490057"/>
          </a:xfrm>
          <a:prstGeom prst="rect">
            <a:avLst/>
          </a:prstGeom>
        </p:spPr>
      </p:pic>
      <p:grpSp>
        <p:nvGrpSpPr>
          <p:cNvPr id="27" name="!!125">
            <a:extLst>
              <a:ext uri="{FF2B5EF4-FFF2-40B4-BE49-F238E27FC236}">
                <a16:creationId xmlns="" xmlns:a16="http://schemas.microsoft.com/office/drawing/2014/main" id="{CA91EBEA-421E-4FC2-970A-B577CF19647F}"/>
              </a:ext>
            </a:extLst>
          </p:cNvPr>
          <p:cNvGrpSpPr/>
          <p:nvPr/>
        </p:nvGrpSpPr>
        <p:grpSpPr>
          <a:xfrm>
            <a:off x="1992449" y="130220"/>
            <a:ext cx="959644" cy="465282"/>
            <a:chOff x="2700337" y="1743074"/>
            <a:chExt cx="1414463" cy="685801"/>
          </a:xfrm>
        </p:grpSpPr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F347454-1B8F-43EC-B57D-AFA1FC3809B6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F8872F17-4D39-4819-96E7-A765B016D23F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8CE77655-E621-4B9D-A6DB-50A1ED9F0F5B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D1D450C6-BAD5-4EAF-888F-510CA8FED227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!!125">
            <a:extLst>
              <a:ext uri="{FF2B5EF4-FFF2-40B4-BE49-F238E27FC236}">
                <a16:creationId xmlns="" xmlns:a16="http://schemas.microsoft.com/office/drawing/2014/main" id="{9BB79699-A420-4AF3-8245-19635D9723F8}"/>
              </a:ext>
            </a:extLst>
          </p:cNvPr>
          <p:cNvGrpSpPr/>
          <p:nvPr/>
        </p:nvGrpSpPr>
        <p:grpSpPr>
          <a:xfrm>
            <a:off x="3779772" y="100760"/>
            <a:ext cx="959644" cy="465282"/>
            <a:chOff x="2700337" y="1743074"/>
            <a:chExt cx="1414463" cy="685801"/>
          </a:xfrm>
        </p:grpSpPr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83B6CB90-E0F3-4AEA-8246-2544D073341A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F7222302-101A-4F52-B0FB-CE6F34D71826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A58FE119-1D76-412F-9C7A-EFB773EA614F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185F1D02-FE39-4600-AAF0-955580FB3C1D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DCF8B331-098B-4F9E-A2BD-49DBF230F6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78" y="-419100"/>
            <a:ext cx="2490057" cy="2490057"/>
          </a:xfrm>
          <a:prstGeom prst="rect">
            <a:avLst/>
          </a:prstGeom>
        </p:spPr>
      </p:pic>
      <p:sp>
        <p:nvSpPr>
          <p:cNvPr id="46" name="Google Shape;435;p19">
            <a:extLst>
              <a:ext uri="{FF2B5EF4-FFF2-40B4-BE49-F238E27FC236}">
                <a16:creationId xmlns="" xmlns:a16="http://schemas.microsoft.com/office/drawing/2014/main" id="{DC579852-4B5D-4262-9379-EF41DF4AA716}"/>
              </a:ext>
            </a:extLst>
          </p:cNvPr>
          <p:cNvSpPr/>
          <p:nvPr/>
        </p:nvSpPr>
        <p:spPr>
          <a:xfrm>
            <a:off x="2154301" y="3307750"/>
            <a:ext cx="1879959" cy="20384"/>
          </a:xfrm>
          <a:custGeom>
            <a:avLst/>
            <a:gdLst/>
            <a:ahLst/>
            <a:cxnLst/>
            <a:rect l="l" t="t" r="r" b="b"/>
            <a:pathLst>
              <a:path w="67592" h="735" fill="none" extrusionOk="0">
                <a:moveTo>
                  <a:pt x="0" y="0"/>
                </a:moveTo>
                <a:cubicBezTo>
                  <a:pt x="6784" y="0"/>
                  <a:pt x="35876" y="140"/>
                  <a:pt x="39897" y="140"/>
                </a:cubicBezTo>
                <a:cubicBezTo>
                  <a:pt x="43919" y="140"/>
                  <a:pt x="51856" y="455"/>
                  <a:pt x="56227" y="490"/>
                </a:cubicBezTo>
                <a:cubicBezTo>
                  <a:pt x="59479" y="525"/>
                  <a:pt x="63290" y="734"/>
                  <a:pt x="67591" y="490"/>
                </a:cubicBezTo>
              </a:path>
            </a:pathLst>
          </a:custGeom>
          <a:noFill/>
          <a:ln w="21850" cap="rnd" cmpd="sng">
            <a:solidFill>
              <a:srgbClr val="020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2" name="Google Shape;436;p19">
            <a:extLst>
              <a:ext uri="{FF2B5EF4-FFF2-40B4-BE49-F238E27FC236}">
                <a16:creationId xmlns="" xmlns:a16="http://schemas.microsoft.com/office/drawing/2014/main" id="{94D28DEA-CFE7-4E17-A4B9-F7B840F4A5CB}"/>
              </a:ext>
            </a:extLst>
          </p:cNvPr>
          <p:cNvSpPr/>
          <p:nvPr/>
        </p:nvSpPr>
        <p:spPr>
          <a:xfrm>
            <a:off x="5154410" y="3307750"/>
            <a:ext cx="1879013" cy="20384"/>
          </a:xfrm>
          <a:custGeom>
            <a:avLst/>
            <a:gdLst/>
            <a:ahLst/>
            <a:cxnLst/>
            <a:rect l="l" t="t" r="r" b="b"/>
            <a:pathLst>
              <a:path w="67558" h="735" fill="none" extrusionOk="0">
                <a:moveTo>
                  <a:pt x="1" y="0"/>
                </a:moveTo>
                <a:cubicBezTo>
                  <a:pt x="11960" y="594"/>
                  <a:pt x="35842" y="140"/>
                  <a:pt x="39863" y="140"/>
                </a:cubicBezTo>
                <a:cubicBezTo>
                  <a:pt x="43885" y="140"/>
                  <a:pt x="51857" y="455"/>
                  <a:pt x="56193" y="490"/>
                </a:cubicBezTo>
                <a:cubicBezTo>
                  <a:pt x="59480" y="525"/>
                  <a:pt x="63291" y="734"/>
                  <a:pt x="67557" y="490"/>
                </a:cubicBezTo>
              </a:path>
            </a:pathLst>
          </a:custGeom>
          <a:noFill/>
          <a:ln w="21850" cap="rnd" cmpd="sng">
            <a:solidFill>
              <a:srgbClr val="020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3" name="Google Shape;437;p19">
            <a:extLst>
              <a:ext uri="{FF2B5EF4-FFF2-40B4-BE49-F238E27FC236}">
                <a16:creationId xmlns="" xmlns:a16="http://schemas.microsoft.com/office/drawing/2014/main" id="{6FB9899D-BA7C-471E-BDF9-DDA79C1AC769}"/>
              </a:ext>
            </a:extLst>
          </p:cNvPr>
          <p:cNvSpPr/>
          <p:nvPr/>
        </p:nvSpPr>
        <p:spPr>
          <a:xfrm>
            <a:off x="8153569" y="3311604"/>
            <a:ext cx="1882879" cy="27179"/>
          </a:xfrm>
          <a:custGeom>
            <a:avLst/>
            <a:gdLst/>
            <a:ahLst/>
            <a:cxnLst/>
            <a:rect l="l" t="t" r="r" b="b"/>
            <a:pathLst>
              <a:path w="67697" h="980" fill="none" extrusionOk="0">
                <a:moveTo>
                  <a:pt x="0" y="980"/>
                </a:moveTo>
                <a:cubicBezTo>
                  <a:pt x="6784" y="980"/>
                  <a:pt x="35981" y="1"/>
                  <a:pt x="40002" y="1"/>
                </a:cubicBezTo>
                <a:cubicBezTo>
                  <a:pt x="44023" y="1"/>
                  <a:pt x="51961" y="316"/>
                  <a:pt x="56332" y="351"/>
                </a:cubicBezTo>
                <a:cubicBezTo>
                  <a:pt x="59584" y="386"/>
                  <a:pt x="63430" y="595"/>
                  <a:pt x="67696" y="351"/>
                </a:cubicBezTo>
              </a:path>
            </a:pathLst>
          </a:custGeom>
          <a:noFill/>
          <a:ln w="21850" cap="rnd" cmpd="sng">
            <a:solidFill>
              <a:srgbClr val="020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5" name="Google Shape;439;p19">
            <a:extLst>
              <a:ext uri="{FF2B5EF4-FFF2-40B4-BE49-F238E27FC236}">
                <a16:creationId xmlns="" xmlns:a16="http://schemas.microsoft.com/office/drawing/2014/main" id="{134E2329-F067-4645-BB30-FFA494EB6004}"/>
              </a:ext>
            </a:extLst>
          </p:cNvPr>
          <p:cNvSpPr/>
          <p:nvPr/>
        </p:nvSpPr>
        <p:spPr>
          <a:xfrm>
            <a:off x="1593741" y="5062001"/>
            <a:ext cx="2221" cy="44651"/>
          </a:xfrm>
          <a:custGeom>
            <a:avLst/>
            <a:gdLst/>
            <a:ahLst/>
            <a:cxnLst/>
            <a:rect l="l" t="t" r="r" b="b"/>
            <a:pathLst>
              <a:path w="71" h="1610" fill="none" extrusionOk="0">
                <a:moveTo>
                  <a:pt x="1" y="1"/>
                </a:moveTo>
                <a:cubicBezTo>
                  <a:pt x="1" y="840"/>
                  <a:pt x="71" y="770"/>
                  <a:pt x="1" y="1609"/>
                </a:cubicBezTo>
              </a:path>
            </a:pathLst>
          </a:custGeom>
          <a:noFill/>
          <a:ln w="21850" cap="rnd" cmpd="sng">
            <a:solidFill>
              <a:srgbClr val="020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66" name="Google Shape;440;p19">
            <a:extLst>
              <a:ext uri="{FF2B5EF4-FFF2-40B4-BE49-F238E27FC236}">
                <a16:creationId xmlns="" xmlns:a16="http://schemas.microsoft.com/office/drawing/2014/main" id="{0865EE3A-963A-46F0-93C3-08D610096021}"/>
              </a:ext>
            </a:extLst>
          </p:cNvPr>
          <p:cNvGrpSpPr/>
          <p:nvPr/>
        </p:nvGrpSpPr>
        <p:grpSpPr>
          <a:xfrm>
            <a:off x="431800" y="3708256"/>
            <a:ext cx="2143797" cy="2144369"/>
            <a:chOff x="464575" y="3156900"/>
            <a:chExt cx="1471119" cy="1608277"/>
          </a:xfrm>
        </p:grpSpPr>
        <p:sp>
          <p:nvSpPr>
            <p:cNvPr id="101" name="Google Shape;441;p19">
              <a:extLst>
                <a:ext uri="{FF2B5EF4-FFF2-40B4-BE49-F238E27FC236}">
                  <a16:creationId xmlns="" xmlns:a16="http://schemas.microsoft.com/office/drawing/2014/main" id="{60D67159-1908-42D4-B306-DFEAF0ED8375}"/>
                </a:ext>
              </a:extLst>
            </p:cNvPr>
            <p:cNvSpPr/>
            <p:nvPr/>
          </p:nvSpPr>
          <p:spPr>
            <a:xfrm>
              <a:off x="1814782" y="3944574"/>
              <a:ext cx="7067" cy="177486"/>
            </a:xfrm>
            <a:custGeom>
              <a:avLst/>
              <a:gdLst/>
              <a:ahLst/>
              <a:cxnLst/>
              <a:rect l="l" t="t" r="r" b="b"/>
              <a:pathLst>
                <a:path w="280" h="8533" fill="none" extrusionOk="0">
                  <a:moveTo>
                    <a:pt x="280" y="0"/>
                  </a:moveTo>
                  <a:cubicBezTo>
                    <a:pt x="0" y="3392"/>
                    <a:pt x="280" y="3042"/>
                    <a:pt x="280" y="8532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2" name="Google Shape;442;p19">
              <a:extLst>
                <a:ext uri="{FF2B5EF4-FFF2-40B4-BE49-F238E27FC236}">
                  <a16:creationId xmlns="" xmlns:a16="http://schemas.microsoft.com/office/drawing/2014/main" id="{899C7E9F-5550-4FEB-A8DA-63980E259513}"/>
                </a:ext>
              </a:extLst>
            </p:cNvPr>
            <p:cNvSpPr/>
            <p:nvPr/>
          </p:nvSpPr>
          <p:spPr>
            <a:xfrm>
              <a:off x="464575" y="3175183"/>
              <a:ext cx="1426121" cy="1557192"/>
            </a:xfrm>
            <a:custGeom>
              <a:avLst/>
              <a:gdLst/>
              <a:ahLst/>
              <a:cxnLst/>
              <a:rect l="l" t="t" r="r" b="b"/>
              <a:pathLst>
                <a:path w="56508" h="74865" extrusionOk="0">
                  <a:moveTo>
                    <a:pt x="7543" y="1"/>
                  </a:moveTo>
                  <a:cubicBezTo>
                    <a:pt x="4445" y="1"/>
                    <a:pt x="2145" y="148"/>
                    <a:pt x="1609" y="590"/>
                  </a:cubicBezTo>
                  <a:cubicBezTo>
                    <a:pt x="385" y="1569"/>
                    <a:pt x="735" y="10835"/>
                    <a:pt x="560" y="19996"/>
                  </a:cubicBezTo>
                  <a:cubicBezTo>
                    <a:pt x="420" y="29158"/>
                    <a:pt x="420" y="51082"/>
                    <a:pt x="560" y="55383"/>
                  </a:cubicBezTo>
                  <a:cubicBezTo>
                    <a:pt x="735" y="59684"/>
                    <a:pt x="1" y="72132"/>
                    <a:pt x="1050" y="73566"/>
                  </a:cubicBezTo>
                  <a:cubicBezTo>
                    <a:pt x="1893" y="74718"/>
                    <a:pt x="9832" y="74831"/>
                    <a:pt x="14458" y="74831"/>
                  </a:cubicBezTo>
                  <a:cubicBezTo>
                    <a:pt x="15586" y="74831"/>
                    <a:pt x="16517" y="74824"/>
                    <a:pt x="17100" y="74824"/>
                  </a:cubicBezTo>
                  <a:cubicBezTo>
                    <a:pt x="18515" y="74824"/>
                    <a:pt x="21706" y="74864"/>
                    <a:pt x="25009" y="74864"/>
                  </a:cubicBezTo>
                  <a:cubicBezTo>
                    <a:pt x="28641" y="74864"/>
                    <a:pt x="32408" y="74816"/>
                    <a:pt x="34093" y="74615"/>
                  </a:cubicBezTo>
                  <a:cubicBezTo>
                    <a:pt x="34780" y="74540"/>
                    <a:pt x="36094" y="74520"/>
                    <a:pt x="37746" y="74520"/>
                  </a:cubicBezTo>
                  <a:cubicBezTo>
                    <a:pt x="39762" y="74520"/>
                    <a:pt x="42281" y="74550"/>
                    <a:pt x="44774" y="74550"/>
                  </a:cubicBezTo>
                  <a:cubicBezTo>
                    <a:pt x="49816" y="74550"/>
                    <a:pt x="54753" y="74425"/>
                    <a:pt x="55214" y="73671"/>
                  </a:cubicBezTo>
                  <a:cubicBezTo>
                    <a:pt x="56123" y="72237"/>
                    <a:pt x="55948" y="59334"/>
                    <a:pt x="55913" y="51991"/>
                  </a:cubicBezTo>
                  <a:cubicBezTo>
                    <a:pt x="55878" y="42270"/>
                    <a:pt x="56263" y="28808"/>
                    <a:pt x="56402" y="21990"/>
                  </a:cubicBezTo>
                  <a:cubicBezTo>
                    <a:pt x="56507" y="15136"/>
                    <a:pt x="56228" y="1464"/>
                    <a:pt x="55493" y="555"/>
                  </a:cubicBezTo>
                  <a:cubicBezTo>
                    <a:pt x="55184" y="190"/>
                    <a:pt x="51861" y="61"/>
                    <a:pt x="47651" y="61"/>
                  </a:cubicBezTo>
                  <a:cubicBezTo>
                    <a:pt x="41383" y="61"/>
                    <a:pt x="33147" y="346"/>
                    <a:pt x="29967" y="555"/>
                  </a:cubicBezTo>
                  <a:cubicBezTo>
                    <a:pt x="29477" y="587"/>
                    <a:pt x="28849" y="601"/>
                    <a:pt x="28111" y="601"/>
                  </a:cubicBezTo>
                  <a:cubicBezTo>
                    <a:pt x="23291" y="601"/>
                    <a:pt x="13792" y="1"/>
                    <a:pt x="75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3" name="Google Shape;443;p19">
              <a:extLst>
                <a:ext uri="{FF2B5EF4-FFF2-40B4-BE49-F238E27FC236}">
                  <a16:creationId xmlns="" xmlns:a16="http://schemas.microsoft.com/office/drawing/2014/main" id="{247E8C8C-513F-49B9-9A12-6D958656DF97}"/>
                </a:ext>
              </a:extLst>
            </p:cNvPr>
            <p:cNvSpPr/>
            <p:nvPr/>
          </p:nvSpPr>
          <p:spPr>
            <a:xfrm>
              <a:off x="508715" y="3208380"/>
              <a:ext cx="1426979" cy="1556797"/>
            </a:xfrm>
            <a:custGeom>
              <a:avLst/>
              <a:gdLst/>
              <a:ahLst/>
              <a:cxnLst/>
              <a:rect l="l" t="t" r="r" b="b"/>
              <a:pathLst>
                <a:path w="56542" h="74846" extrusionOk="0">
                  <a:moveTo>
                    <a:pt x="7410" y="0"/>
                  </a:moveTo>
                  <a:cubicBezTo>
                    <a:pt x="4378" y="0"/>
                    <a:pt x="2137" y="143"/>
                    <a:pt x="1609" y="567"/>
                  </a:cubicBezTo>
                  <a:cubicBezTo>
                    <a:pt x="385" y="1546"/>
                    <a:pt x="734" y="10813"/>
                    <a:pt x="560" y="19974"/>
                  </a:cubicBezTo>
                  <a:cubicBezTo>
                    <a:pt x="420" y="29135"/>
                    <a:pt x="420" y="51094"/>
                    <a:pt x="560" y="55395"/>
                  </a:cubicBezTo>
                  <a:cubicBezTo>
                    <a:pt x="734" y="59696"/>
                    <a:pt x="0" y="72110"/>
                    <a:pt x="1049" y="73543"/>
                  </a:cubicBezTo>
                  <a:cubicBezTo>
                    <a:pt x="1892" y="74696"/>
                    <a:pt x="9832" y="74809"/>
                    <a:pt x="14457" y="74809"/>
                  </a:cubicBezTo>
                  <a:cubicBezTo>
                    <a:pt x="15585" y="74809"/>
                    <a:pt x="16516" y="74802"/>
                    <a:pt x="17099" y="74802"/>
                  </a:cubicBezTo>
                  <a:cubicBezTo>
                    <a:pt x="18585" y="74802"/>
                    <a:pt x="22038" y="74846"/>
                    <a:pt x="25522" y="74846"/>
                  </a:cubicBezTo>
                  <a:cubicBezTo>
                    <a:pt x="29005" y="74846"/>
                    <a:pt x="32519" y="74802"/>
                    <a:pt x="34128" y="74627"/>
                  </a:cubicBezTo>
                  <a:cubicBezTo>
                    <a:pt x="34853" y="74540"/>
                    <a:pt x="36280" y="74518"/>
                    <a:pt x="38064" y="74518"/>
                  </a:cubicBezTo>
                  <a:cubicBezTo>
                    <a:pt x="40026" y="74518"/>
                    <a:pt x="42419" y="74545"/>
                    <a:pt x="44789" y="74545"/>
                  </a:cubicBezTo>
                  <a:cubicBezTo>
                    <a:pt x="49823" y="74545"/>
                    <a:pt x="54753" y="74421"/>
                    <a:pt x="55213" y="73648"/>
                  </a:cubicBezTo>
                  <a:cubicBezTo>
                    <a:pt x="56122" y="72214"/>
                    <a:pt x="55947" y="59312"/>
                    <a:pt x="55947" y="51969"/>
                  </a:cubicBezTo>
                  <a:cubicBezTo>
                    <a:pt x="55912" y="42283"/>
                    <a:pt x="56297" y="28786"/>
                    <a:pt x="56402" y="21967"/>
                  </a:cubicBezTo>
                  <a:cubicBezTo>
                    <a:pt x="56542" y="15114"/>
                    <a:pt x="56227" y="1477"/>
                    <a:pt x="55493" y="532"/>
                  </a:cubicBezTo>
                  <a:cubicBezTo>
                    <a:pt x="55198" y="167"/>
                    <a:pt x="51877" y="39"/>
                    <a:pt x="47668" y="39"/>
                  </a:cubicBezTo>
                  <a:cubicBezTo>
                    <a:pt x="41400" y="39"/>
                    <a:pt x="33160" y="323"/>
                    <a:pt x="30002" y="532"/>
                  </a:cubicBezTo>
                  <a:cubicBezTo>
                    <a:pt x="29462" y="571"/>
                    <a:pt x="28758" y="588"/>
                    <a:pt x="27926" y="588"/>
                  </a:cubicBezTo>
                  <a:cubicBezTo>
                    <a:pt x="22992" y="588"/>
                    <a:pt x="13570" y="0"/>
                    <a:pt x="74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4" name="Google Shape;444;p19">
              <a:extLst>
                <a:ext uri="{FF2B5EF4-FFF2-40B4-BE49-F238E27FC236}">
                  <a16:creationId xmlns="" xmlns:a16="http://schemas.microsoft.com/office/drawing/2014/main" id="{4DCF1E5F-4A1A-4A9E-8631-D51079E0E550}"/>
                </a:ext>
              </a:extLst>
            </p:cNvPr>
            <p:cNvSpPr/>
            <p:nvPr/>
          </p:nvSpPr>
          <p:spPr>
            <a:xfrm>
              <a:off x="464575" y="3156900"/>
              <a:ext cx="1426121" cy="1580467"/>
            </a:xfrm>
            <a:custGeom>
              <a:avLst/>
              <a:gdLst/>
              <a:ahLst/>
              <a:cxnLst/>
              <a:rect l="l" t="t" r="r" b="b"/>
              <a:pathLst>
                <a:path w="56508" h="75984" fill="none" extrusionOk="0">
                  <a:moveTo>
                    <a:pt x="1609" y="1469"/>
                  </a:moveTo>
                  <a:cubicBezTo>
                    <a:pt x="385" y="2448"/>
                    <a:pt x="735" y="11714"/>
                    <a:pt x="560" y="20875"/>
                  </a:cubicBezTo>
                  <a:cubicBezTo>
                    <a:pt x="420" y="30037"/>
                    <a:pt x="420" y="51961"/>
                    <a:pt x="560" y="56262"/>
                  </a:cubicBezTo>
                  <a:cubicBezTo>
                    <a:pt x="735" y="60563"/>
                    <a:pt x="1" y="73011"/>
                    <a:pt x="1050" y="74445"/>
                  </a:cubicBezTo>
                  <a:cubicBezTo>
                    <a:pt x="2099" y="75878"/>
                    <a:pt x="14127" y="75703"/>
                    <a:pt x="17100" y="75703"/>
                  </a:cubicBezTo>
                  <a:cubicBezTo>
                    <a:pt x="20072" y="75703"/>
                    <a:pt x="30877" y="75878"/>
                    <a:pt x="34093" y="75494"/>
                  </a:cubicBezTo>
                  <a:cubicBezTo>
                    <a:pt x="37310" y="75144"/>
                    <a:pt x="54339" y="75983"/>
                    <a:pt x="55214" y="74550"/>
                  </a:cubicBezTo>
                  <a:cubicBezTo>
                    <a:pt x="56123" y="73116"/>
                    <a:pt x="55948" y="60213"/>
                    <a:pt x="55913" y="52870"/>
                  </a:cubicBezTo>
                  <a:cubicBezTo>
                    <a:pt x="55878" y="43149"/>
                    <a:pt x="56263" y="29687"/>
                    <a:pt x="56402" y="22869"/>
                  </a:cubicBezTo>
                  <a:cubicBezTo>
                    <a:pt x="56507" y="16015"/>
                    <a:pt x="56228" y="2343"/>
                    <a:pt x="55493" y="1434"/>
                  </a:cubicBezTo>
                  <a:cubicBezTo>
                    <a:pt x="54724" y="525"/>
                    <a:pt x="35282" y="1084"/>
                    <a:pt x="29967" y="1434"/>
                  </a:cubicBezTo>
                  <a:cubicBezTo>
                    <a:pt x="24687" y="1784"/>
                    <a:pt x="3392" y="0"/>
                    <a:pt x="1609" y="1469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69" name="Google Shape;458;p19">
            <a:extLst>
              <a:ext uri="{FF2B5EF4-FFF2-40B4-BE49-F238E27FC236}">
                <a16:creationId xmlns="" xmlns:a16="http://schemas.microsoft.com/office/drawing/2014/main" id="{2C4442B9-74B4-47E4-BA1B-FE387758530D}"/>
              </a:ext>
            </a:extLst>
          </p:cNvPr>
          <p:cNvGrpSpPr/>
          <p:nvPr/>
        </p:nvGrpSpPr>
        <p:grpSpPr>
          <a:xfrm>
            <a:off x="614064" y="2311823"/>
            <a:ext cx="1961577" cy="582289"/>
            <a:chOff x="457250" y="2109575"/>
            <a:chExt cx="1471183" cy="436717"/>
          </a:xfrm>
        </p:grpSpPr>
        <p:sp>
          <p:nvSpPr>
            <p:cNvPr id="78" name="Google Shape;459;p19">
              <a:extLst>
                <a:ext uri="{FF2B5EF4-FFF2-40B4-BE49-F238E27FC236}">
                  <a16:creationId xmlns="" xmlns:a16="http://schemas.microsoft.com/office/drawing/2014/main" id="{37EABFE9-C5AD-4413-B8B8-05F5134EE1C6}"/>
                </a:ext>
              </a:extLst>
            </p:cNvPr>
            <p:cNvSpPr/>
            <p:nvPr/>
          </p:nvSpPr>
          <p:spPr>
            <a:xfrm>
              <a:off x="457250" y="2115753"/>
              <a:ext cx="1438358" cy="399069"/>
            </a:xfrm>
            <a:custGeom>
              <a:avLst/>
              <a:gdLst/>
              <a:ahLst/>
              <a:cxnLst/>
              <a:rect l="l" t="t" r="r" b="b"/>
              <a:pathLst>
                <a:path w="61298" h="19186" extrusionOk="0">
                  <a:moveTo>
                    <a:pt x="43282" y="0"/>
                  </a:moveTo>
                  <a:cubicBezTo>
                    <a:pt x="39300" y="0"/>
                    <a:pt x="35144" y="46"/>
                    <a:pt x="31436" y="123"/>
                  </a:cubicBezTo>
                  <a:cubicBezTo>
                    <a:pt x="29652" y="167"/>
                    <a:pt x="27584" y="182"/>
                    <a:pt x="25380" y="182"/>
                  </a:cubicBezTo>
                  <a:cubicBezTo>
                    <a:pt x="21431" y="182"/>
                    <a:pt x="17048" y="136"/>
                    <a:pt x="13099" y="136"/>
                  </a:cubicBezTo>
                  <a:cubicBezTo>
                    <a:pt x="7200" y="136"/>
                    <a:pt x="2268" y="239"/>
                    <a:pt x="1190" y="752"/>
                  </a:cubicBezTo>
                  <a:cubicBezTo>
                    <a:pt x="1" y="1312"/>
                    <a:pt x="141" y="7815"/>
                    <a:pt x="281" y="10438"/>
                  </a:cubicBezTo>
                  <a:cubicBezTo>
                    <a:pt x="315" y="11417"/>
                    <a:pt x="106" y="16103"/>
                    <a:pt x="980" y="18375"/>
                  </a:cubicBezTo>
                  <a:cubicBezTo>
                    <a:pt x="1226" y="19016"/>
                    <a:pt x="4460" y="19186"/>
                    <a:pt x="9072" y="19186"/>
                  </a:cubicBezTo>
                  <a:cubicBezTo>
                    <a:pt x="14274" y="19186"/>
                    <a:pt x="21230" y="18970"/>
                    <a:pt x="27625" y="18970"/>
                  </a:cubicBezTo>
                  <a:cubicBezTo>
                    <a:pt x="31844" y="18970"/>
                    <a:pt x="39110" y="19079"/>
                    <a:pt x="45749" y="19079"/>
                  </a:cubicBezTo>
                  <a:cubicBezTo>
                    <a:pt x="52642" y="19079"/>
                    <a:pt x="58859" y="18961"/>
                    <a:pt x="60284" y="18480"/>
                  </a:cubicBezTo>
                  <a:cubicBezTo>
                    <a:pt x="61263" y="18166"/>
                    <a:pt x="61088" y="13585"/>
                    <a:pt x="61053" y="11137"/>
                  </a:cubicBezTo>
                  <a:cubicBezTo>
                    <a:pt x="61018" y="7885"/>
                    <a:pt x="61298" y="1836"/>
                    <a:pt x="60424" y="822"/>
                  </a:cubicBezTo>
                  <a:cubicBezTo>
                    <a:pt x="59943" y="221"/>
                    <a:pt x="52032" y="0"/>
                    <a:pt x="43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0" name="Google Shape;460;p19">
              <a:extLst>
                <a:ext uri="{FF2B5EF4-FFF2-40B4-BE49-F238E27FC236}">
                  <a16:creationId xmlns="" xmlns:a16="http://schemas.microsoft.com/office/drawing/2014/main" id="{FDF3B8F5-028B-4219-B960-0E78B13D162B}"/>
                </a:ext>
              </a:extLst>
            </p:cNvPr>
            <p:cNvSpPr/>
            <p:nvPr/>
          </p:nvSpPr>
          <p:spPr>
            <a:xfrm>
              <a:off x="490896" y="2143063"/>
              <a:ext cx="1437536" cy="403229"/>
            </a:xfrm>
            <a:custGeom>
              <a:avLst/>
              <a:gdLst/>
              <a:ahLst/>
              <a:cxnLst/>
              <a:rect l="l" t="t" r="r" b="b"/>
              <a:pathLst>
                <a:path w="61263" h="19386" extrusionOk="0">
                  <a:moveTo>
                    <a:pt x="43319" y="1"/>
                  </a:moveTo>
                  <a:cubicBezTo>
                    <a:pt x="39318" y="1"/>
                    <a:pt x="35137" y="51"/>
                    <a:pt x="31401" y="138"/>
                  </a:cubicBezTo>
                  <a:cubicBezTo>
                    <a:pt x="29624" y="183"/>
                    <a:pt x="27560" y="198"/>
                    <a:pt x="25361" y="198"/>
                  </a:cubicBezTo>
                  <a:cubicBezTo>
                    <a:pt x="21419" y="198"/>
                    <a:pt x="17041" y="151"/>
                    <a:pt x="13095" y="151"/>
                  </a:cubicBezTo>
                  <a:cubicBezTo>
                    <a:pt x="7200" y="151"/>
                    <a:pt x="2268" y="254"/>
                    <a:pt x="1189" y="768"/>
                  </a:cubicBezTo>
                  <a:cubicBezTo>
                    <a:pt x="0" y="1362"/>
                    <a:pt x="140" y="7901"/>
                    <a:pt x="280" y="10559"/>
                  </a:cubicBezTo>
                  <a:cubicBezTo>
                    <a:pt x="315" y="11538"/>
                    <a:pt x="105" y="16223"/>
                    <a:pt x="979" y="18531"/>
                  </a:cubicBezTo>
                  <a:cubicBezTo>
                    <a:pt x="1210" y="19207"/>
                    <a:pt x="4462" y="19385"/>
                    <a:pt x="9098" y="19385"/>
                  </a:cubicBezTo>
                  <a:cubicBezTo>
                    <a:pt x="14300" y="19385"/>
                    <a:pt x="21246" y="19160"/>
                    <a:pt x="27624" y="19160"/>
                  </a:cubicBezTo>
                  <a:cubicBezTo>
                    <a:pt x="31844" y="19160"/>
                    <a:pt x="39110" y="19270"/>
                    <a:pt x="45748" y="19270"/>
                  </a:cubicBezTo>
                  <a:cubicBezTo>
                    <a:pt x="52642" y="19270"/>
                    <a:pt x="58858" y="19152"/>
                    <a:pt x="60283" y="18671"/>
                  </a:cubicBezTo>
                  <a:cubicBezTo>
                    <a:pt x="61228" y="18356"/>
                    <a:pt x="61088" y="13741"/>
                    <a:pt x="61053" y="11258"/>
                  </a:cubicBezTo>
                  <a:cubicBezTo>
                    <a:pt x="61018" y="7971"/>
                    <a:pt x="61263" y="1852"/>
                    <a:pt x="60423" y="838"/>
                  </a:cubicBezTo>
                  <a:cubicBezTo>
                    <a:pt x="59920" y="238"/>
                    <a:pt x="52050" y="1"/>
                    <a:pt x="43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3" name="Google Shape;461;p19">
              <a:extLst>
                <a:ext uri="{FF2B5EF4-FFF2-40B4-BE49-F238E27FC236}">
                  <a16:creationId xmlns="" xmlns:a16="http://schemas.microsoft.com/office/drawing/2014/main" id="{6B8778EF-AC1E-424E-871E-227A3DDE4799}"/>
                </a:ext>
              </a:extLst>
            </p:cNvPr>
            <p:cNvSpPr/>
            <p:nvPr/>
          </p:nvSpPr>
          <p:spPr>
            <a:xfrm>
              <a:off x="457250" y="2109575"/>
              <a:ext cx="1438358" cy="416770"/>
            </a:xfrm>
            <a:custGeom>
              <a:avLst/>
              <a:gdLst/>
              <a:ahLst/>
              <a:cxnLst/>
              <a:rect l="l" t="t" r="r" b="b"/>
              <a:pathLst>
                <a:path w="61298" h="20037" fill="none" extrusionOk="0">
                  <a:moveTo>
                    <a:pt x="1190" y="1049"/>
                  </a:moveTo>
                  <a:cubicBezTo>
                    <a:pt x="1" y="1609"/>
                    <a:pt x="141" y="8112"/>
                    <a:pt x="281" y="10735"/>
                  </a:cubicBezTo>
                  <a:cubicBezTo>
                    <a:pt x="315" y="11714"/>
                    <a:pt x="106" y="16400"/>
                    <a:pt x="980" y="18672"/>
                  </a:cubicBezTo>
                  <a:cubicBezTo>
                    <a:pt x="1504" y="20036"/>
                    <a:pt x="15561" y="19267"/>
                    <a:pt x="27625" y="19267"/>
                  </a:cubicBezTo>
                  <a:cubicBezTo>
                    <a:pt x="36227" y="19267"/>
                    <a:pt x="57486" y="19721"/>
                    <a:pt x="60284" y="18777"/>
                  </a:cubicBezTo>
                  <a:cubicBezTo>
                    <a:pt x="61263" y="18463"/>
                    <a:pt x="61088" y="13882"/>
                    <a:pt x="61053" y="11434"/>
                  </a:cubicBezTo>
                  <a:cubicBezTo>
                    <a:pt x="61018" y="8182"/>
                    <a:pt x="61298" y="2133"/>
                    <a:pt x="60424" y="1119"/>
                  </a:cubicBezTo>
                  <a:cubicBezTo>
                    <a:pt x="59724" y="245"/>
                    <a:pt x="43290" y="175"/>
                    <a:pt x="31436" y="420"/>
                  </a:cubicBezTo>
                  <a:cubicBezTo>
                    <a:pt x="21680" y="664"/>
                    <a:pt x="3393" y="0"/>
                    <a:pt x="1190" y="1049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0" name="Google Shape;462;p19">
            <a:extLst>
              <a:ext uri="{FF2B5EF4-FFF2-40B4-BE49-F238E27FC236}">
                <a16:creationId xmlns="" xmlns:a16="http://schemas.microsoft.com/office/drawing/2014/main" id="{83BBF4F9-3C0C-465F-BEAF-B3181DDF328C}"/>
              </a:ext>
            </a:extLst>
          </p:cNvPr>
          <p:cNvGrpSpPr/>
          <p:nvPr/>
        </p:nvGrpSpPr>
        <p:grpSpPr>
          <a:xfrm>
            <a:off x="1477647" y="3185557"/>
            <a:ext cx="234411" cy="250987"/>
            <a:chOff x="1481980" y="2764876"/>
            <a:chExt cx="175808" cy="188240"/>
          </a:xfrm>
        </p:grpSpPr>
        <p:sp>
          <p:nvSpPr>
            <p:cNvPr id="73" name="Google Shape;463;p19">
              <a:extLst>
                <a:ext uri="{FF2B5EF4-FFF2-40B4-BE49-F238E27FC236}">
                  <a16:creationId xmlns="" xmlns:a16="http://schemas.microsoft.com/office/drawing/2014/main" id="{103D1E4A-E19C-4248-99D6-2D0E5BBD92B0}"/>
                </a:ext>
              </a:extLst>
            </p:cNvPr>
            <p:cNvSpPr/>
            <p:nvPr/>
          </p:nvSpPr>
          <p:spPr>
            <a:xfrm>
              <a:off x="1481980" y="2785718"/>
              <a:ext cx="155157" cy="147035"/>
            </a:xfrm>
            <a:custGeom>
              <a:avLst/>
              <a:gdLst/>
              <a:ahLst/>
              <a:cxnLst/>
              <a:rect l="l" t="t" r="r" b="b"/>
              <a:pathLst>
                <a:path w="7438" h="7069" extrusionOk="0">
                  <a:moveTo>
                    <a:pt x="4514" y="1"/>
                  </a:moveTo>
                  <a:cubicBezTo>
                    <a:pt x="3820" y="1"/>
                    <a:pt x="3052" y="234"/>
                    <a:pt x="2273" y="747"/>
                  </a:cubicBezTo>
                  <a:cubicBezTo>
                    <a:pt x="0" y="2250"/>
                    <a:pt x="664" y="6446"/>
                    <a:pt x="3287" y="6971"/>
                  </a:cubicBezTo>
                  <a:cubicBezTo>
                    <a:pt x="3621" y="7037"/>
                    <a:pt x="3940" y="7069"/>
                    <a:pt x="4240" y="7069"/>
                  </a:cubicBezTo>
                  <a:cubicBezTo>
                    <a:pt x="6174" y="7069"/>
                    <a:pt x="7383" y="5734"/>
                    <a:pt x="7413" y="3404"/>
                  </a:cubicBezTo>
                  <a:cubicBezTo>
                    <a:pt x="7438" y="1353"/>
                    <a:pt x="6188" y="1"/>
                    <a:pt x="45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4" name="Google Shape;464;p19">
              <a:extLst>
                <a:ext uri="{FF2B5EF4-FFF2-40B4-BE49-F238E27FC236}">
                  <a16:creationId xmlns="" xmlns:a16="http://schemas.microsoft.com/office/drawing/2014/main" id="{6A5251B8-E6EF-4674-BA14-CD1A86D72834}"/>
                </a:ext>
              </a:extLst>
            </p:cNvPr>
            <p:cNvSpPr/>
            <p:nvPr/>
          </p:nvSpPr>
          <p:spPr>
            <a:xfrm>
              <a:off x="1502402" y="2806081"/>
              <a:ext cx="155386" cy="147035"/>
            </a:xfrm>
            <a:custGeom>
              <a:avLst/>
              <a:gdLst/>
              <a:ahLst/>
              <a:cxnLst/>
              <a:rect l="l" t="t" r="r" b="b"/>
              <a:pathLst>
                <a:path w="7449" h="7069" extrusionOk="0">
                  <a:moveTo>
                    <a:pt x="4528" y="1"/>
                  </a:moveTo>
                  <a:cubicBezTo>
                    <a:pt x="3837" y="1"/>
                    <a:pt x="3077" y="234"/>
                    <a:pt x="2308" y="747"/>
                  </a:cubicBezTo>
                  <a:cubicBezTo>
                    <a:pt x="0" y="2250"/>
                    <a:pt x="699" y="6446"/>
                    <a:pt x="3322" y="6971"/>
                  </a:cubicBezTo>
                  <a:cubicBezTo>
                    <a:pt x="3656" y="7037"/>
                    <a:pt x="3975" y="7069"/>
                    <a:pt x="4276" y="7069"/>
                  </a:cubicBezTo>
                  <a:cubicBezTo>
                    <a:pt x="6209" y="7069"/>
                    <a:pt x="7418" y="5734"/>
                    <a:pt x="7448" y="3404"/>
                  </a:cubicBezTo>
                  <a:cubicBezTo>
                    <a:pt x="7448" y="1353"/>
                    <a:pt x="6191" y="1"/>
                    <a:pt x="4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5" name="Google Shape;465;p19">
              <a:extLst>
                <a:ext uri="{FF2B5EF4-FFF2-40B4-BE49-F238E27FC236}">
                  <a16:creationId xmlns="" xmlns:a16="http://schemas.microsoft.com/office/drawing/2014/main" id="{10442B2C-5BD3-413C-BF3B-8E1D0FCC3ADD}"/>
                </a:ext>
              </a:extLst>
            </p:cNvPr>
            <p:cNvSpPr/>
            <p:nvPr/>
          </p:nvSpPr>
          <p:spPr>
            <a:xfrm>
              <a:off x="1481980" y="2764876"/>
              <a:ext cx="155365" cy="176030"/>
            </a:xfrm>
            <a:custGeom>
              <a:avLst/>
              <a:gdLst/>
              <a:ahLst/>
              <a:cxnLst/>
              <a:rect l="l" t="t" r="r" b="b"/>
              <a:pathLst>
                <a:path w="7448" h="8463" fill="none" extrusionOk="0">
                  <a:moveTo>
                    <a:pt x="2273" y="1749"/>
                  </a:moveTo>
                  <a:cubicBezTo>
                    <a:pt x="0" y="3252"/>
                    <a:pt x="664" y="7448"/>
                    <a:pt x="3287" y="7973"/>
                  </a:cubicBezTo>
                  <a:cubicBezTo>
                    <a:pt x="5770" y="8462"/>
                    <a:pt x="7378" y="7098"/>
                    <a:pt x="7413" y="4406"/>
                  </a:cubicBezTo>
                  <a:cubicBezTo>
                    <a:pt x="7448" y="1504"/>
                    <a:pt x="4930" y="0"/>
                    <a:pt x="2273" y="1749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71" name="Google Shape;466;p19">
            <a:extLst>
              <a:ext uri="{FF2B5EF4-FFF2-40B4-BE49-F238E27FC236}">
                <a16:creationId xmlns="" xmlns:a16="http://schemas.microsoft.com/office/drawing/2014/main" id="{6889C63E-6AA0-458C-B1B9-B1D5330F37EC}"/>
              </a:ext>
            </a:extLst>
          </p:cNvPr>
          <p:cNvSpPr txBox="1"/>
          <p:nvPr/>
        </p:nvSpPr>
        <p:spPr>
          <a:xfrm>
            <a:off x="724252" y="2369999"/>
            <a:ext cx="1741200" cy="4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b="1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Thời</a:t>
            </a:r>
            <a:r>
              <a:rPr lang="en-US" sz="24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2400" b="1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gian</a:t>
            </a:r>
            <a:endParaRPr sz="2400" b="1" kern="0" dirty="0">
              <a:solidFill>
                <a:srgbClr val="FFFFFF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72" name="Google Shape;467;p19">
            <a:extLst>
              <a:ext uri="{FF2B5EF4-FFF2-40B4-BE49-F238E27FC236}">
                <a16:creationId xmlns="" xmlns:a16="http://schemas.microsoft.com/office/drawing/2014/main" id="{057A7FE9-F40A-4A89-9B4E-EC5B83CC908E}"/>
              </a:ext>
            </a:extLst>
          </p:cNvPr>
          <p:cNvSpPr txBox="1"/>
          <p:nvPr/>
        </p:nvSpPr>
        <p:spPr>
          <a:xfrm>
            <a:off x="472660" y="3935448"/>
            <a:ext cx="2081989" cy="16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khuya </a:t>
            </a:r>
            <a:endParaRPr lang="en-US" sz="20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buClr>
                <a:srgbClr val="000000"/>
              </a:buClr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 tĩnh, con người đối diện với chính mình, sống thật với mình</a:t>
            </a:r>
            <a:endParaRPr sz="2400" kern="0" dirty="0">
              <a:solidFill>
                <a:schemeClr val="bg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106" name="Google Shape;469;p19">
            <a:extLst>
              <a:ext uri="{FF2B5EF4-FFF2-40B4-BE49-F238E27FC236}">
                <a16:creationId xmlns="" xmlns:a16="http://schemas.microsoft.com/office/drawing/2014/main" id="{151D17C3-69A8-4237-90C4-D86FDBEC608B}"/>
              </a:ext>
            </a:extLst>
          </p:cNvPr>
          <p:cNvSpPr/>
          <p:nvPr/>
        </p:nvSpPr>
        <p:spPr>
          <a:xfrm>
            <a:off x="4490757" y="3213374"/>
            <a:ext cx="207153" cy="196712"/>
          </a:xfrm>
          <a:custGeom>
            <a:avLst/>
            <a:gdLst/>
            <a:ahLst/>
            <a:cxnLst/>
            <a:rect l="l" t="t" r="r" b="b"/>
            <a:pathLst>
              <a:path w="7448" h="7093" extrusionOk="0">
                <a:moveTo>
                  <a:pt x="4524" y="1"/>
                </a:moveTo>
                <a:cubicBezTo>
                  <a:pt x="3835" y="1"/>
                  <a:pt x="3076" y="234"/>
                  <a:pt x="2308" y="746"/>
                </a:cubicBezTo>
                <a:cubicBezTo>
                  <a:pt x="0" y="2249"/>
                  <a:pt x="699" y="6445"/>
                  <a:pt x="3322" y="7005"/>
                </a:cubicBezTo>
                <a:cubicBezTo>
                  <a:pt x="3643" y="7063"/>
                  <a:pt x="3950" y="7092"/>
                  <a:pt x="4240" y="7092"/>
                </a:cubicBezTo>
                <a:cubicBezTo>
                  <a:pt x="6195" y="7092"/>
                  <a:pt x="7418" y="5782"/>
                  <a:pt x="7448" y="3438"/>
                </a:cubicBezTo>
                <a:cubicBezTo>
                  <a:pt x="7448" y="1361"/>
                  <a:pt x="6189" y="1"/>
                  <a:pt x="45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7" name="Google Shape;470;p19">
            <a:extLst>
              <a:ext uri="{FF2B5EF4-FFF2-40B4-BE49-F238E27FC236}">
                <a16:creationId xmlns="" xmlns:a16="http://schemas.microsoft.com/office/drawing/2014/main" id="{D398D2C3-DA63-4D97-BA53-F40B525184A9}"/>
              </a:ext>
            </a:extLst>
          </p:cNvPr>
          <p:cNvSpPr/>
          <p:nvPr/>
        </p:nvSpPr>
        <p:spPr>
          <a:xfrm>
            <a:off x="4490895" y="3240496"/>
            <a:ext cx="206876" cy="196047"/>
          </a:xfrm>
          <a:custGeom>
            <a:avLst/>
            <a:gdLst/>
            <a:ahLst/>
            <a:cxnLst/>
            <a:rect l="l" t="t" r="r" b="b"/>
            <a:pathLst>
              <a:path w="7438" h="7069" extrusionOk="0">
                <a:moveTo>
                  <a:pt x="4515" y="1"/>
                </a:moveTo>
                <a:cubicBezTo>
                  <a:pt x="3820" y="1"/>
                  <a:pt x="3052" y="234"/>
                  <a:pt x="2273" y="747"/>
                </a:cubicBezTo>
                <a:cubicBezTo>
                  <a:pt x="0" y="2250"/>
                  <a:pt x="664" y="6446"/>
                  <a:pt x="3322" y="6971"/>
                </a:cubicBezTo>
                <a:cubicBezTo>
                  <a:pt x="3651" y="7037"/>
                  <a:pt x="3966" y="7069"/>
                  <a:pt x="4265" y="7069"/>
                </a:cubicBezTo>
                <a:cubicBezTo>
                  <a:pt x="6182" y="7069"/>
                  <a:pt x="7413" y="5734"/>
                  <a:pt x="7413" y="3404"/>
                </a:cubicBezTo>
                <a:cubicBezTo>
                  <a:pt x="7438" y="1353"/>
                  <a:pt x="6188" y="1"/>
                  <a:pt x="451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08" name="Google Shape;471;p19">
            <a:extLst>
              <a:ext uri="{FF2B5EF4-FFF2-40B4-BE49-F238E27FC236}">
                <a16:creationId xmlns="" xmlns:a16="http://schemas.microsoft.com/office/drawing/2014/main" id="{A2918734-9E1C-4ED6-B5D8-D87EDBF3F3F2}"/>
              </a:ext>
            </a:extLst>
          </p:cNvPr>
          <p:cNvGrpSpPr/>
          <p:nvPr/>
        </p:nvGrpSpPr>
        <p:grpSpPr>
          <a:xfrm>
            <a:off x="3022963" y="3647213"/>
            <a:ext cx="3073037" cy="2344154"/>
            <a:chOff x="2690925" y="3156900"/>
            <a:chExt cx="1472123" cy="1608194"/>
          </a:xfrm>
        </p:grpSpPr>
        <p:sp>
          <p:nvSpPr>
            <p:cNvPr id="124" name="Google Shape;472;p19">
              <a:extLst>
                <a:ext uri="{FF2B5EF4-FFF2-40B4-BE49-F238E27FC236}">
                  <a16:creationId xmlns="" xmlns:a16="http://schemas.microsoft.com/office/drawing/2014/main" id="{0652142F-FD5D-41A6-9F5A-B1FE51241A1B}"/>
                </a:ext>
              </a:extLst>
            </p:cNvPr>
            <p:cNvSpPr/>
            <p:nvPr/>
          </p:nvSpPr>
          <p:spPr>
            <a:xfrm>
              <a:off x="2690925" y="3175183"/>
              <a:ext cx="1427957" cy="1557192"/>
            </a:xfrm>
            <a:custGeom>
              <a:avLst/>
              <a:gdLst/>
              <a:ahLst/>
              <a:cxnLst/>
              <a:rect l="l" t="t" r="r" b="b"/>
              <a:pathLst>
                <a:path w="56508" h="74865" extrusionOk="0">
                  <a:moveTo>
                    <a:pt x="7536" y="1"/>
                  </a:moveTo>
                  <a:cubicBezTo>
                    <a:pt x="4442" y="1"/>
                    <a:pt x="2145" y="148"/>
                    <a:pt x="1609" y="590"/>
                  </a:cubicBezTo>
                  <a:cubicBezTo>
                    <a:pt x="350" y="1569"/>
                    <a:pt x="735" y="10835"/>
                    <a:pt x="560" y="19996"/>
                  </a:cubicBezTo>
                  <a:cubicBezTo>
                    <a:pt x="385" y="29158"/>
                    <a:pt x="420" y="51082"/>
                    <a:pt x="560" y="55383"/>
                  </a:cubicBezTo>
                  <a:cubicBezTo>
                    <a:pt x="700" y="59684"/>
                    <a:pt x="1" y="72097"/>
                    <a:pt x="1015" y="73566"/>
                  </a:cubicBezTo>
                  <a:cubicBezTo>
                    <a:pt x="1830" y="74718"/>
                    <a:pt x="9786" y="74831"/>
                    <a:pt x="14419" y="74831"/>
                  </a:cubicBezTo>
                  <a:cubicBezTo>
                    <a:pt x="15549" y="74831"/>
                    <a:pt x="16482" y="74824"/>
                    <a:pt x="17065" y="74824"/>
                  </a:cubicBezTo>
                  <a:cubicBezTo>
                    <a:pt x="18480" y="74824"/>
                    <a:pt x="21679" y="74864"/>
                    <a:pt x="24990" y="74864"/>
                  </a:cubicBezTo>
                  <a:cubicBezTo>
                    <a:pt x="28632" y="74864"/>
                    <a:pt x="32408" y="74816"/>
                    <a:pt x="34093" y="74615"/>
                  </a:cubicBezTo>
                  <a:cubicBezTo>
                    <a:pt x="34780" y="74540"/>
                    <a:pt x="36092" y="74520"/>
                    <a:pt x="37742" y="74520"/>
                  </a:cubicBezTo>
                  <a:cubicBezTo>
                    <a:pt x="39756" y="74520"/>
                    <a:pt x="42271" y="74550"/>
                    <a:pt x="44762" y="74550"/>
                  </a:cubicBezTo>
                  <a:cubicBezTo>
                    <a:pt x="49799" y="74550"/>
                    <a:pt x="54735" y="74425"/>
                    <a:pt x="55213" y="73671"/>
                  </a:cubicBezTo>
                  <a:cubicBezTo>
                    <a:pt x="56088" y="72237"/>
                    <a:pt x="55948" y="59334"/>
                    <a:pt x="55913" y="51991"/>
                  </a:cubicBezTo>
                  <a:cubicBezTo>
                    <a:pt x="55878" y="42270"/>
                    <a:pt x="56262" y="28808"/>
                    <a:pt x="56367" y="21990"/>
                  </a:cubicBezTo>
                  <a:cubicBezTo>
                    <a:pt x="56507" y="15136"/>
                    <a:pt x="56193" y="1464"/>
                    <a:pt x="55458" y="555"/>
                  </a:cubicBezTo>
                  <a:cubicBezTo>
                    <a:pt x="55163" y="190"/>
                    <a:pt x="51843" y="61"/>
                    <a:pt x="47634" y="61"/>
                  </a:cubicBezTo>
                  <a:cubicBezTo>
                    <a:pt x="41366" y="61"/>
                    <a:pt x="33126" y="346"/>
                    <a:pt x="29967" y="555"/>
                  </a:cubicBezTo>
                  <a:cubicBezTo>
                    <a:pt x="29474" y="587"/>
                    <a:pt x="28843" y="601"/>
                    <a:pt x="28103" y="601"/>
                  </a:cubicBezTo>
                  <a:cubicBezTo>
                    <a:pt x="23269" y="601"/>
                    <a:pt x="13779" y="1"/>
                    <a:pt x="75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5" name="Google Shape;473;p19">
              <a:extLst>
                <a:ext uri="{FF2B5EF4-FFF2-40B4-BE49-F238E27FC236}">
                  <a16:creationId xmlns="" xmlns:a16="http://schemas.microsoft.com/office/drawing/2014/main" id="{DCCF724E-B095-4ECD-8FA5-A1691A4A1A9A}"/>
                </a:ext>
              </a:extLst>
            </p:cNvPr>
            <p:cNvSpPr/>
            <p:nvPr/>
          </p:nvSpPr>
          <p:spPr>
            <a:xfrm>
              <a:off x="2735090" y="3208235"/>
              <a:ext cx="1427957" cy="1556859"/>
            </a:xfrm>
            <a:custGeom>
              <a:avLst/>
              <a:gdLst/>
              <a:ahLst/>
              <a:cxnLst/>
              <a:rect l="l" t="t" r="r" b="b"/>
              <a:pathLst>
                <a:path w="56508" h="74849" extrusionOk="0">
                  <a:moveTo>
                    <a:pt x="7513" y="1"/>
                  </a:moveTo>
                  <a:cubicBezTo>
                    <a:pt x="4431" y="1"/>
                    <a:pt x="2144" y="144"/>
                    <a:pt x="1609" y="574"/>
                  </a:cubicBezTo>
                  <a:cubicBezTo>
                    <a:pt x="351" y="1553"/>
                    <a:pt x="735" y="10820"/>
                    <a:pt x="560" y="19981"/>
                  </a:cubicBezTo>
                  <a:cubicBezTo>
                    <a:pt x="386" y="29142"/>
                    <a:pt x="421" y="51101"/>
                    <a:pt x="560" y="55402"/>
                  </a:cubicBezTo>
                  <a:cubicBezTo>
                    <a:pt x="700" y="59703"/>
                    <a:pt x="1" y="72117"/>
                    <a:pt x="1015" y="73550"/>
                  </a:cubicBezTo>
                  <a:cubicBezTo>
                    <a:pt x="1830" y="74703"/>
                    <a:pt x="9787" y="74816"/>
                    <a:pt x="14420" y="74816"/>
                  </a:cubicBezTo>
                  <a:cubicBezTo>
                    <a:pt x="15550" y="74816"/>
                    <a:pt x="16482" y="74809"/>
                    <a:pt x="17065" y="74809"/>
                  </a:cubicBezTo>
                  <a:cubicBezTo>
                    <a:pt x="18480" y="74809"/>
                    <a:pt x="21680" y="74849"/>
                    <a:pt x="24990" y="74849"/>
                  </a:cubicBezTo>
                  <a:cubicBezTo>
                    <a:pt x="28632" y="74849"/>
                    <a:pt x="32409" y="74801"/>
                    <a:pt x="34094" y="74599"/>
                  </a:cubicBezTo>
                  <a:cubicBezTo>
                    <a:pt x="34780" y="74525"/>
                    <a:pt x="36093" y="74504"/>
                    <a:pt x="37743" y="74504"/>
                  </a:cubicBezTo>
                  <a:cubicBezTo>
                    <a:pt x="39756" y="74504"/>
                    <a:pt x="42271" y="74535"/>
                    <a:pt x="44762" y="74535"/>
                  </a:cubicBezTo>
                  <a:cubicBezTo>
                    <a:pt x="49799" y="74535"/>
                    <a:pt x="54735" y="74410"/>
                    <a:pt x="55214" y="73655"/>
                  </a:cubicBezTo>
                  <a:cubicBezTo>
                    <a:pt x="56088" y="72221"/>
                    <a:pt x="55948" y="59319"/>
                    <a:pt x="55913" y="51976"/>
                  </a:cubicBezTo>
                  <a:cubicBezTo>
                    <a:pt x="55878" y="42255"/>
                    <a:pt x="56263" y="28793"/>
                    <a:pt x="56368" y="21974"/>
                  </a:cubicBezTo>
                  <a:cubicBezTo>
                    <a:pt x="56508" y="15121"/>
                    <a:pt x="56193" y="1449"/>
                    <a:pt x="55459" y="539"/>
                  </a:cubicBezTo>
                  <a:cubicBezTo>
                    <a:pt x="55164" y="174"/>
                    <a:pt x="51843" y="46"/>
                    <a:pt x="47634" y="46"/>
                  </a:cubicBezTo>
                  <a:cubicBezTo>
                    <a:pt x="41366" y="46"/>
                    <a:pt x="33126" y="330"/>
                    <a:pt x="29968" y="539"/>
                  </a:cubicBezTo>
                  <a:cubicBezTo>
                    <a:pt x="29465" y="573"/>
                    <a:pt x="28819" y="587"/>
                    <a:pt x="28061" y="587"/>
                  </a:cubicBezTo>
                  <a:cubicBezTo>
                    <a:pt x="23208" y="587"/>
                    <a:pt x="13738" y="1"/>
                    <a:pt x="7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6" name="Google Shape;474;p19">
              <a:extLst>
                <a:ext uri="{FF2B5EF4-FFF2-40B4-BE49-F238E27FC236}">
                  <a16:creationId xmlns="" xmlns:a16="http://schemas.microsoft.com/office/drawing/2014/main" id="{739372F3-30A3-4FBD-8E64-25286101C8E2}"/>
                </a:ext>
              </a:extLst>
            </p:cNvPr>
            <p:cNvSpPr/>
            <p:nvPr/>
          </p:nvSpPr>
          <p:spPr>
            <a:xfrm>
              <a:off x="2690925" y="3156900"/>
              <a:ext cx="1427957" cy="1580467"/>
            </a:xfrm>
            <a:custGeom>
              <a:avLst/>
              <a:gdLst/>
              <a:ahLst/>
              <a:cxnLst/>
              <a:rect l="l" t="t" r="r" b="b"/>
              <a:pathLst>
                <a:path w="56508" h="75984" fill="none" extrusionOk="0">
                  <a:moveTo>
                    <a:pt x="1609" y="1469"/>
                  </a:moveTo>
                  <a:cubicBezTo>
                    <a:pt x="350" y="2448"/>
                    <a:pt x="735" y="11714"/>
                    <a:pt x="560" y="20875"/>
                  </a:cubicBezTo>
                  <a:cubicBezTo>
                    <a:pt x="385" y="30037"/>
                    <a:pt x="420" y="51961"/>
                    <a:pt x="560" y="56262"/>
                  </a:cubicBezTo>
                  <a:cubicBezTo>
                    <a:pt x="700" y="60563"/>
                    <a:pt x="1" y="72976"/>
                    <a:pt x="1015" y="74445"/>
                  </a:cubicBezTo>
                  <a:cubicBezTo>
                    <a:pt x="2029" y="75878"/>
                    <a:pt x="14092" y="75703"/>
                    <a:pt x="17065" y="75703"/>
                  </a:cubicBezTo>
                  <a:cubicBezTo>
                    <a:pt x="20037" y="75703"/>
                    <a:pt x="30876" y="75878"/>
                    <a:pt x="34093" y="75494"/>
                  </a:cubicBezTo>
                  <a:cubicBezTo>
                    <a:pt x="37310" y="75144"/>
                    <a:pt x="54304" y="75983"/>
                    <a:pt x="55213" y="74550"/>
                  </a:cubicBezTo>
                  <a:cubicBezTo>
                    <a:pt x="56088" y="73116"/>
                    <a:pt x="55948" y="60213"/>
                    <a:pt x="55913" y="52870"/>
                  </a:cubicBezTo>
                  <a:cubicBezTo>
                    <a:pt x="55878" y="43149"/>
                    <a:pt x="56262" y="29687"/>
                    <a:pt x="56367" y="22869"/>
                  </a:cubicBezTo>
                  <a:cubicBezTo>
                    <a:pt x="56507" y="16015"/>
                    <a:pt x="56193" y="2343"/>
                    <a:pt x="55458" y="1434"/>
                  </a:cubicBezTo>
                  <a:cubicBezTo>
                    <a:pt x="54724" y="525"/>
                    <a:pt x="35247" y="1084"/>
                    <a:pt x="29967" y="1434"/>
                  </a:cubicBezTo>
                  <a:cubicBezTo>
                    <a:pt x="24652" y="1784"/>
                    <a:pt x="3392" y="0"/>
                    <a:pt x="1609" y="1469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11" name="Google Shape;483;p19">
            <a:extLst>
              <a:ext uri="{FF2B5EF4-FFF2-40B4-BE49-F238E27FC236}">
                <a16:creationId xmlns="" xmlns:a16="http://schemas.microsoft.com/office/drawing/2014/main" id="{B09AF493-BD4F-4A95-82A9-DEEC922F37CE}"/>
              </a:ext>
            </a:extLst>
          </p:cNvPr>
          <p:cNvGrpSpPr/>
          <p:nvPr/>
        </p:nvGrpSpPr>
        <p:grpSpPr>
          <a:xfrm>
            <a:off x="3613545" y="2311822"/>
            <a:ext cx="1961577" cy="582289"/>
            <a:chOff x="2709793" y="2109575"/>
            <a:chExt cx="1471183" cy="436717"/>
          </a:xfrm>
        </p:grpSpPr>
        <p:sp>
          <p:nvSpPr>
            <p:cNvPr id="115" name="Google Shape;484;p19">
              <a:extLst>
                <a:ext uri="{FF2B5EF4-FFF2-40B4-BE49-F238E27FC236}">
                  <a16:creationId xmlns="" xmlns:a16="http://schemas.microsoft.com/office/drawing/2014/main" id="{E23C76C4-D53F-48BE-92F7-BC3E208ED959}"/>
                </a:ext>
              </a:extLst>
            </p:cNvPr>
            <p:cNvSpPr/>
            <p:nvPr/>
          </p:nvSpPr>
          <p:spPr>
            <a:xfrm>
              <a:off x="2709793" y="2115753"/>
              <a:ext cx="1437536" cy="399069"/>
            </a:xfrm>
            <a:custGeom>
              <a:avLst/>
              <a:gdLst/>
              <a:ahLst/>
              <a:cxnLst/>
              <a:rect l="l" t="t" r="r" b="b"/>
              <a:pathLst>
                <a:path w="61263" h="19186" extrusionOk="0">
                  <a:moveTo>
                    <a:pt x="43264" y="0"/>
                  </a:moveTo>
                  <a:cubicBezTo>
                    <a:pt x="39280" y="0"/>
                    <a:pt x="35120" y="46"/>
                    <a:pt x="31401" y="123"/>
                  </a:cubicBezTo>
                  <a:cubicBezTo>
                    <a:pt x="29617" y="167"/>
                    <a:pt x="27550" y="182"/>
                    <a:pt x="25348" y="182"/>
                  </a:cubicBezTo>
                  <a:cubicBezTo>
                    <a:pt x="21402" y="182"/>
                    <a:pt x="17026" y="136"/>
                    <a:pt x="13082" y="136"/>
                  </a:cubicBezTo>
                  <a:cubicBezTo>
                    <a:pt x="7192" y="136"/>
                    <a:pt x="2268" y="239"/>
                    <a:pt x="1190" y="752"/>
                  </a:cubicBezTo>
                  <a:cubicBezTo>
                    <a:pt x="1" y="1312"/>
                    <a:pt x="141" y="7815"/>
                    <a:pt x="280" y="10438"/>
                  </a:cubicBezTo>
                  <a:cubicBezTo>
                    <a:pt x="315" y="11417"/>
                    <a:pt x="106" y="16103"/>
                    <a:pt x="945" y="18375"/>
                  </a:cubicBezTo>
                  <a:cubicBezTo>
                    <a:pt x="1191" y="19016"/>
                    <a:pt x="4433" y="19186"/>
                    <a:pt x="9053" y="19186"/>
                  </a:cubicBezTo>
                  <a:cubicBezTo>
                    <a:pt x="14264" y="19186"/>
                    <a:pt x="21229" y="18970"/>
                    <a:pt x="27625" y="18970"/>
                  </a:cubicBezTo>
                  <a:cubicBezTo>
                    <a:pt x="31827" y="18970"/>
                    <a:pt x="39093" y="19079"/>
                    <a:pt x="45735" y="19079"/>
                  </a:cubicBezTo>
                  <a:cubicBezTo>
                    <a:pt x="52633" y="19079"/>
                    <a:pt x="58859" y="18961"/>
                    <a:pt x="60284" y="18480"/>
                  </a:cubicBezTo>
                  <a:cubicBezTo>
                    <a:pt x="61228" y="18166"/>
                    <a:pt x="61088" y="13585"/>
                    <a:pt x="61053" y="11137"/>
                  </a:cubicBezTo>
                  <a:cubicBezTo>
                    <a:pt x="60983" y="7885"/>
                    <a:pt x="61263" y="1836"/>
                    <a:pt x="60424" y="822"/>
                  </a:cubicBezTo>
                  <a:cubicBezTo>
                    <a:pt x="59919" y="221"/>
                    <a:pt x="52016" y="0"/>
                    <a:pt x="432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6" name="Google Shape;485;p19">
              <a:extLst>
                <a:ext uri="{FF2B5EF4-FFF2-40B4-BE49-F238E27FC236}">
                  <a16:creationId xmlns="" xmlns:a16="http://schemas.microsoft.com/office/drawing/2014/main" id="{5C3A3098-E860-40ED-96EB-6E06056593DD}"/>
                </a:ext>
              </a:extLst>
            </p:cNvPr>
            <p:cNvSpPr/>
            <p:nvPr/>
          </p:nvSpPr>
          <p:spPr>
            <a:xfrm>
              <a:off x="2743440" y="2143063"/>
              <a:ext cx="1437536" cy="403229"/>
            </a:xfrm>
            <a:custGeom>
              <a:avLst/>
              <a:gdLst/>
              <a:ahLst/>
              <a:cxnLst/>
              <a:rect l="l" t="t" r="r" b="b"/>
              <a:pathLst>
                <a:path w="61263" h="19386" extrusionOk="0">
                  <a:moveTo>
                    <a:pt x="43318" y="1"/>
                  </a:moveTo>
                  <a:cubicBezTo>
                    <a:pt x="39318" y="1"/>
                    <a:pt x="35137" y="51"/>
                    <a:pt x="31401" y="138"/>
                  </a:cubicBezTo>
                  <a:cubicBezTo>
                    <a:pt x="29624" y="183"/>
                    <a:pt x="27560" y="198"/>
                    <a:pt x="25361" y="198"/>
                  </a:cubicBezTo>
                  <a:cubicBezTo>
                    <a:pt x="21419" y="198"/>
                    <a:pt x="17041" y="151"/>
                    <a:pt x="13095" y="151"/>
                  </a:cubicBezTo>
                  <a:cubicBezTo>
                    <a:pt x="7200" y="151"/>
                    <a:pt x="2268" y="254"/>
                    <a:pt x="1189" y="768"/>
                  </a:cubicBezTo>
                  <a:cubicBezTo>
                    <a:pt x="0" y="1362"/>
                    <a:pt x="105" y="7901"/>
                    <a:pt x="245" y="10559"/>
                  </a:cubicBezTo>
                  <a:cubicBezTo>
                    <a:pt x="315" y="11538"/>
                    <a:pt x="105" y="16223"/>
                    <a:pt x="944" y="18531"/>
                  </a:cubicBezTo>
                  <a:cubicBezTo>
                    <a:pt x="1192" y="19207"/>
                    <a:pt x="4452" y="19385"/>
                    <a:pt x="9093" y="19385"/>
                  </a:cubicBezTo>
                  <a:cubicBezTo>
                    <a:pt x="14300" y="19385"/>
                    <a:pt x="21246" y="19160"/>
                    <a:pt x="27624" y="19160"/>
                  </a:cubicBezTo>
                  <a:cubicBezTo>
                    <a:pt x="31827" y="19160"/>
                    <a:pt x="39084" y="19270"/>
                    <a:pt x="45722" y="19270"/>
                  </a:cubicBezTo>
                  <a:cubicBezTo>
                    <a:pt x="52615" y="19270"/>
                    <a:pt x="58841" y="19152"/>
                    <a:pt x="60283" y="18671"/>
                  </a:cubicBezTo>
                  <a:cubicBezTo>
                    <a:pt x="61228" y="18356"/>
                    <a:pt x="61053" y="13741"/>
                    <a:pt x="61018" y="11258"/>
                  </a:cubicBezTo>
                  <a:cubicBezTo>
                    <a:pt x="60983" y="7971"/>
                    <a:pt x="61262" y="1852"/>
                    <a:pt x="60388" y="838"/>
                  </a:cubicBezTo>
                  <a:cubicBezTo>
                    <a:pt x="59909" y="238"/>
                    <a:pt x="52046" y="1"/>
                    <a:pt x="433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7" name="Google Shape;486;p19">
              <a:extLst>
                <a:ext uri="{FF2B5EF4-FFF2-40B4-BE49-F238E27FC236}">
                  <a16:creationId xmlns="" xmlns:a16="http://schemas.microsoft.com/office/drawing/2014/main" id="{37FB2A7E-E1FB-4671-8099-7818016ED6C8}"/>
                </a:ext>
              </a:extLst>
            </p:cNvPr>
            <p:cNvSpPr/>
            <p:nvPr/>
          </p:nvSpPr>
          <p:spPr>
            <a:xfrm>
              <a:off x="2709793" y="2109575"/>
              <a:ext cx="1437536" cy="416770"/>
            </a:xfrm>
            <a:custGeom>
              <a:avLst/>
              <a:gdLst/>
              <a:ahLst/>
              <a:cxnLst/>
              <a:rect l="l" t="t" r="r" b="b"/>
              <a:pathLst>
                <a:path w="61263" h="20037" fill="none" extrusionOk="0">
                  <a:moveTo>
                    <a:pt x="1190" y="1049"/>
                  </a:moveTo>
                  <a:cubicBezTo>
                    <a:pt x="1" y="1609"/>
                    <a:pt x="141" y="8112"/>
                    <a:pt x="280" y="10735"/>
                  </a:cubicBezTo>
                  <a:cubicBezTo>
                    <a:pt x="315" y="11714"/>
                    <a:pt x="106" y="16400"/>
                    <a:pt x="945" y="18672"/>
                  </a:cubicBezTo>
                  <a:cubicBezTo>
                    <a:pt x="1469" y="20036"/>
                    <a:pt x="15561" y="19267"/>
                    <a:pt x="27625" y="19267"/>
                  </a:cubicBezTo>
                  <a:cubicBezTo>
                    <a:pt x="36192" y="19267"/>
                    <a:pt x="57486" y="19721"/>
                    <a:pt x="60284" y="18777"/>
                  </a:cubicBezTo>
                  <a:cubicBezTo>
                    <a:pt x="61228" y="18463"/>
                    <a:pt x="61088" y="13882"/>
                    <a:pt x="61053" y="11434"/>
                  </a:cubicBezTo>
                  <a:cubicBezTo>
                    <a:pt x="60983" y="8182"/>
                    <a:pt x="61263" y="2133"/>
                    <a:pt x="60424" y="1119"/>
                  </a:cubicBezTo>
                  <a:cubicBezTo>
                    <a:pt x="59689" y="245"/>
                    <a:pt x="43290" y="175"/>
                    <a:pt x="31401" y="420"/>
                  </a:cubicBezTo>
                  <a:cubicBezTo>
                    <a:pt x="21645" y="664"/>
                    <a:pt x="3393" y="0"/>
                    <a:pt x="1190" y="1049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12" name="Google Shape;487;p19">
            <a:extLst>
              <a:ext uri="{FF2B5EF4-FFF2-40B4-BE49-F238E27FC236}">
                <a16:creationId xmlns="" xmlns:a16="http://schemas.microsoft.com/office/drawing/2014/main" id="{252729F6-3613-44A0-8EA1-F03692DBFC40}"/>
              </a:ext>
            </a:extLst>
          </p:cNvPr>
          <p:cNvSpPr/>
          <p:nvPr/>
        </p:nvSpPr>
        <p:spPr>
          <a:xfrm>
            <a:off x="4490757" y="3185556"/>
            <a:ext cx="207153" cy="234707"/>
          </a:xfrm>
          <a:custGeom>
            <a:avLst/>
            <a:gdLst/>
            <a:ahLst/>
            <a:cxnLst/>
            <a:rect l="l" t="t" r="r" b="b"/>
            <a:pathLst>
              <a:path w="7448" h="8463" fill="none" extrusionOk="0">
                <a:moveTo>
                  <a:pt x="2308" y="1749"/>
                </a:moveTo>
                <a:cubicBezTo>
                  <a:pt x="0" y="3252"/>
                  <a:pt x="699" y="7448"/>
                  <a:pt x="3322" y="8008"/>
                </a:cubicBezTo>
                <a:cubicBezTo>
                  <a:pt x="5805" y="8462"/>
                  <a:pt x="7413" y="7133"/>
                  <a:pt x="7448" y="4441"/>
                </a:cubicBezTo>
                <a:cubicBezTo>
                  <a:pt x="7448" y="1504"/>
                  <a:pt x="4930" y="0"/>
                  <a:pt x="2308" y="1749"/>
                </a:cubicBezTo>
                <a:close/>
              </a:path>
            </a:pathLst>
          </a:custGeom>
          <a:noFill/>
          <a:ln w="21850" cap="rnd" cmpd="sng">
            <a:solidFill>
              <a:srgbClr val="020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3" name="Google Shape;488;p19">
            <a:extLst>
              <a:ext uri="{FF2B5EF4-FFF2-40B4-BE49-F238E27FC236}">
                <a16:creationId xmlns="" xmlns:a16="http://schemas.microsoft.com/office/drawing/2014/main" id="{D699A72B-0D5A-4677-88D6-3DB5BAB76FB1}"/>
              </a:ext>
            </a:extLst>
          </p:cNvPr>
          <p:cNvSpPr txBox="1"/>
          <p:nvPr/>
        </p:nvSpPr>
        <p:spPr>
          <a:xfrm>
            <a:off x="3723734" y="2369998"/>
            <a:ext cx="1741200" cy="4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b="1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Âm</a:t>
            </a:r>
            <a:r>
              <a:rPr lang="en-US" sz="24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2400" b="1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thanh</a:t>
            </a:r>
            <a:endParaRPr sz="2400" b="1" kern="0" dirty="0">
              <a:solidFill>
                <a:srgbClr val="FFFFFF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114" name="Google Shape;489;p19">
            <a:extLst>
              <a:ext uri="{FF2B5EF4-FFF2-40B4-BE49-F238E27FC236}">
                <a16:creationId xmlns="" xmlns:a16="http://schemas.microsoft.com/office/drawing/2014/main" id="{E913CA82-9B7C-4DE1-B6C9-F452DB861EAE}"/>
              </a:ext>
            </a:extLst>
          </p:cNvPr>
          <p:cNvSpPr txBox="1"/>
          <p:nvPr/>
        </p:nvSpPr>
        <p:spPr>
          <a:xfrm>
            <a:off x="3111457" y="4182692"/>
            <a:ext cx="3101225" cy="136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Văng vẳng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láy miêu tả âm thanh từ xa vọng lại (nghệ thuật lấy động tả tĩnh)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 </a:t>
            </a:r>
            <a:r>
              <a:rPr lang="vi-V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canh </a:t>
            </a:r>
            <a:r>
              <a:rPr lang="vi-V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trống dồn dập, liên hồi, vội vã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Google Shape;491;p19">
            <a:extLst>
              <a:ext uri="{FF2B5EF4-FFF2-40B4-BE49-F238E27FC236}">
                <a16:creationId xmlns="" xmlns:a16="http://schemas.microsoft.com/office/drawing/2014/main" id="{2EB4F429-07C1-435A-B2EE-9B8B8A391211}"/>
              </a:ext>
            </a:extLst>
          </p:cNvPr>
          <p:cNvSpPr/>
          <p:nvPr/>
        </p:nvSpPr>
        <p:spPr>
          <a:xfrm>
            <a:off x="7592934" y="5062001"/>
            <a:ext cx="1127" cy="44651"/>
          </a:xfrm>
          <a:custGeom>
            <a:avLst/>
            <a:gdLst/>
            <a:ahLst/>
            <a:cxnLst/>
            <a:rect l="l" t="t" r="r" b="b"/>
            <a:pathLst>
              <a:path w="36" h="1610" fill="none" extrusionOk="0">
                <a:moveTo>
                  <a:pt x="1" y="1"/>
                </a:moveTo>
                <a:cubicBezTo>
                  <a:pt x="36" y="560"/>
                  <a:pt x="36" y="1085"/>
                  <a:pt x="1" y="1609"/>
                </a:cubicBezTo>
              </a:path>
            </a:pathLst>
          </a:custGeom>
          <a:noFill/>
          <a:ln w="21850" cap="rnd" cmpd="sng">
            <a:solidFill>
              <a:srgbClr val="020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9" name="Google Shape;492;p19">
            <a:extLst>
              <a:ext uri="{FF2B5EF4-FFF2-40B4-BE49-F238E27FC236}">
                <a16:creationId xmlns="" xmlns:a16="http://schemas.microsoft.com/office/drawing/2014/main" id="{471DE60D-E020-4B9E-A17B-8CE95E374C5E}"/>
              </a:ext>
            </a:extLst>
          </p:cNvPr>
          <p:cNvSpPr/>
          <p:nvPr/>
        </p:nvSpPr>
        <p:spPr>
          <a:xfrm>
            <a:off x="7579382" y="2791828"/>
            <a:ext cx="28231" cy="28"/>
          </a:xfrm>
          <a:custGeom>
            <a:avLst/>
            <a:gdLst/>
            <a:ahLst/>
            <a:cxnLst/>
            <a:rect l="l" t="t" r="r" b="b"/>
            <a:pathLst>
              <a:path w="1015" h="1" fill="none" extrusionOk="0">
                <a:moveTo>
                  <a:pt x="0" y="1"/>
                </a:moveTo>
                <a:lnTo>
                  <a:pt x="1014" y="1"/>
                </a:lnTo>
              </a:path>
            </a:pathLst>
          </a:custGeom>
          <a:noFill/>
          <a:ln w="21850" cap="rnd" cmpd="sng">
            <a:solidFill>
              <a:srgbClr val="020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0" name="Google Shape;493;p19">
            <a:extLst>
              <a:ext uri="{FF2B5EF4-FFF2-40B4-BE49-F238E27FC236}">
                <a16:creationId xmlns="" xmlns:a16="http://schemas.microsoft.com/office/drawing/2014/main" id="{8BDD6620-37A7-44CE-868D-1895C15E09A2}"/>
              </a:ext>
            </a:extLst>
          </p:cNvPr>
          <p:cNvSpPr/>
          <p:nvPr/>
        </p:nvSpPr>
        <p:spPr>
          <a:xfrm>
            <a:off x="7490046" y="3213347"/>
            <a:ext cx="206904" cy="196047"/>
          </a:xfrm>
          <a:custGeom>
            <a:avLst/>
            <a:gdLst/>
            <a:ahLst/>
            <a:cxnLst/>
            <a:rect l="l" t="t" r="r" b="b"/>
            <a:pathLst>
              <a:path w="7439" h="7069" extrusionOk="0">
                <a:moveTo>
                  <a:pt x="4515" y="1"/>
                </a:moveTo>
                <a:cubicBezTo>
                  <a:pt x="3821" y="1"/>
                  <a:pt x="3053" y="234"/>
                  <a:pt x="2274" y="747"/>
                </a:cubicBezTo>
                <a:cubicBezTo>
                  <a:pt x="1" y="2250"/>
                  <a:pt x="665" y="6446"/>
                  <a:pt x="3323" y="6971"/>
                </a:cubicBezTo>
                <a:cubicBezTo>
                  <a:pt x="3652" y="7037"/>
                  <a:pt x="3967" y="7069"/>
                  <a:pt x="4266" y="7069"/>
                </a:cubicBezTo>
                <a:cubicBezTo>
                  <a:pt x="6183" y="7069"/>
                  <a:pt x="7414" y="5734"/>
                  <a:pt x="7414" y="3404"/>
                </a:cubicBezTo>
                <a:cubicBezTo>
                  <a:pt x="7439" y="1353"/>
                  <a:pt x="6189" y="1"/>
                  <a:pt x="451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1" name="Google Shape;494;p19">
            <a:extLst>
              <a:ext uri="{FF2B5EF4-FFF2-40B4-BE49-F238E27FC236}">
                <a16:creationId xmlns="" xmlns:a16="http://schemas.microsoft.com/office/drawing/2014/main" id="{22849E70-3BA0-4FF3-874C-4331FA2E7719}"/>
              </a:ext>
            </a:extLst>
          </p:cNvPr>
          <p:cNvSpPr/>
          <p:nvPr/>
        </p:nvSpPr>
        <p:spPr>
          <a:xfrm>
            <a:off x="7490059" y="3240497"/>
            <a:ext cx="206876" cy="196047"/>
          </a:xfrm>
          <a:custGeom>
            <a:avLst/>
            <a:gdLst/>
            <a:ahLst/>
            <a:cxnLst/>
            <a:rect l="l" t="t" r="r" b="b"/>
            <a:pathLst>
              <a:path w="7438" h="7069" extrusionOk="0">
                <a:moveTo>
                  <a:pt x="4499" y="1"/>
                </a:moveTo>
                <a:cubicBezTo>
                  <a:pt x="3805" y="1"/>
                  <a:pt x="3042" y="234"/>
                  <a:pt x="2273" y="747"/>
                </a:cubicBezTo>
                <a:cubicBezTo>
                  <a:pt x="0" y="2250"/>
                  <a:pt x="664" y="6446"/>
                  <a:pt x="3287" y="6971"/>
                </a:cubicBezTo>
                <a:cubicBezTo>
                  <a:pt x="3621" y="7037"/>
                  <a:pt x="3940" y="7069"/>
                  <a:pt x="4240" y="7069"/>
                </a:cubicBezTo>
                <a:cubicBezTo>
                  <a:pt x="6174" y="7069"/>
                  <a:pt x="7383" y="5734"/>
                  <a:pt x="7413" y="3404"/>
                </a:cubicBezTo>
                <a:cubicBezTo>
                  <a:pt x="7438" y="1353"/>
                  <a:pt x="6170" y="1"/>
                  <a:pt x="44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32" name="Google Shape;495;p19">
            <a:extLst>
              <a:ext uri="{FF2B5EF4-FFF2-40B4-BE49-F238E27FC236}">
                <a16:creationId xmlns="" xmlns:a16="http://schemas.microsoft.com/office/drawing/2014/main" id="{DCAB7837-A60E-4E80-879D-F4014B1BF002}"/>
              </a:ext>
            </a:extLst>
          </p:cNvPr>
          <p:cNvGrpSpPr/>
          <p:nvPr/>
        </p:nvGrpSpPr>
        <p:grpSpPr>
          <a:xfrm>
            <a:off x="6612085" y="3708253"/>
            <a:ext cx="1962825" cy="2144259"/>
            <a:chOff x="5013228" y="3156898"/>
            <a:chExt cx="1472118" cy="1608194"/>
          </a:xfrm>
        </p:grpSpPr>
        <p:sp>
          <p:nvSpPr>
            <p:cNvPr id="153" name="Google Shape;496;p19">
              <a:extLst>
                <a:ext uri="{FF2B5EF4-FFF2-40B4-BE49-F238E27FC236}">
                  <a16:creationId xmlns="" xmlns:a16="http://schemas.microsoft.com/office/drawing/2014/main" id="{C52BCE98-5F16-4D4C-9588-06FBD7253DCC}"/>
                </a:ext>
              </a:extLst>
            </p:cNvPr>
            <p:cNvSpPr/>
            <p:nvPr/>
          </p:nvSpPr>
          <p:spPr>
            <a:xfrm>
              <a:off x="6091201" y="3944574"/>
              <a:ext cx="6195" cy="177486"/>
            </a:xfrm>
            <a:custGeom>
              <a:avLst/>
              <a:gdLst/>
              <a:ahLst/>
              <a:cxnLst/>
              <a:rect l="l" t="t" r="r" b="b"/>
              <a:pathLst>
                <a:path w="245" h="8533" fill="none" extrusionOk="0">
                  <a:moveTo>
                    <a:pt x="245" y="0"/>
                  </a:moveTo>
                  <a:cubicBezTo>
                    <a:pt x="0" y="3392"/>
                    <a:pt x="245" y="3042"/>
                    <a:pt x="245" y="8532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4" name="Google Shape;497;p19">
              <a:extLst>
                <a:ext uri="{FF2B5EF4-FFF2-40B4-BE49-F238E27FC236}">
                  <a16:creationId xmlns="" xmlns:a16="http://schemas.microsoft.com/office/drawing/2014/main" id="{CBA99912-BD9D-4375-9BD7-EFEA81B3DBE1}"/>
                </a:ext>
              </a:extLst>
            </p:cNvPr>
            <p:cNvSpPr/>
            <p:nvPr/>
          </p:nvSpPr>
          <p:spPr>
            <a:xfrm>
              <a:off x="5013228" y="3175181"/>
              <a:ext cx="1427920" cy="1557192"/>
            </a:xfrm>
            <a:custGeom>
              <a:avLst/>
              <a:gdLst/>
              <a:ahLst/>
              <a:cxnLst/>
              <a:rect l="l" t="t" r="r" b="b"/>
              <a:pathLst>
                <a:path w="56473" h="74865" extrusionOk="0">
                  <a:moveTo>
                    <a:pt x="7508" y="1"/>
                  </a:moveTo>
                  <a:cubicBezTo>
                    <a:pt x="4410" y="1"/>
                    <a:pt x="2110" y="148"/>
                    <a:pt x="1574" y="590"/>
                  </a:cubicBezTo>
                  <a:cubicBezTo>
                    <a:pt x="350" y="1569"/>
                    <a:pt x="700" y="10835"/>
                    <a:pt x="525" y="19996"/>
                  </a:cubicBezTo>
                  <a:cubicBezTo>
                    <a:pt x="385" y="29158"/>
                    <a:pt x="385" y="51082"/>
                    <a:pt x="525" y="55383"/>
                  </a:cubicBezTo>
                  <a:cubicBezTo>
                    <a:pt x="700" y="59684"/>
                    <a:pt x="1" y="72097"/>
                    <a:pt x="1015" y="73566"/>
                  </a:cubicBezTo>
                  <a:cubicBezTo>
                    <a:pt x="1830" y="74718"/>
                    <a:pt x="9786" y="74831"/>
                    <a:pt x="14419" y="74831"/>
                  </a:cubicBezTo>
                  <a:cubicBezTo>
                    <a:pt x="15549" y="74831"/>
                    <a:pt x="16482" y="74824"/>
                    <a:pt x="17064" y="74824"/>
                  </a:cubicBezTo>
                  <a:cubicBezTo>
                    <a:pt x="18480" y="74824"/>
                    <a:pt x="21671" y="74864"/>
                    <a:pt x="24977" y="74864"/>
                  </a:cubicBezTo>
                  <a:cubicBezTo>
                    <a:pt x="28614" y="74864"/>
                    <a:pt x="32390" y="74816"/>
                    <a:pt x="34093" y="74615"/>
                  </a:cubicBezTo>
                  <a:cubicBezTo>
                    <a:pt x="34780" y="74540"/>
                    <a:pt x="36092" y="74520"/>
                    <a:pt x="37742" y="74520"/>
                  </a:cubicBezTo>
                  <a:cubicBezTo>
                    <a:pt x="39755" y="74520"/>
                    <a:pt x="42269" y="74550"/>
                    <a:pt x="44758" y="74550"/>
                  </a:cubicBezTo>
                  <a:cubicBezTo>
                    <a:pt x="49791" y="74550"/>
                    <a:pt x="54718" y="74425"/>
                    <a:pt x="55178" y="73671"/>
                  </a:cubicBezTo>
                  <a:cubicBezTo>
                    <a:pt x="56088" y="72237"/>
                    <a:pt x="55913" y="59334"/>
                    <a:pt x="55878" y="51991"/>
                  </a:cubicBezTo>
                  <a:cubicBezTo>
                    <a:pt x="55843" y="42270"/>
                    <a:pt x="56227" y="28808"/>
                    <a:pt x="56367" y="21990"/>
                  </a:cubicBezTo>
                  <a:cubicBezTo>
                    <a:pt x="56472" y="15136"/>
                    <a:pt x="56193" y="1464"/>
                    <a:pt x="55458" y="555"/>
                  </a:cubicBezTo>
                  <a:cubicBezTo>
                    <a:pt x="55149" y="190"/>
                    <a:pt x="51826" y="61"/>
                    <a:pt x="47616" y="61"/>
                  </a:cubicBezTo>
                  <a:cubicBezTo>
                    <a:pt x="41347" y="61"/>
                    <a:pt x="33112" y="346"/>
                    <a:pt x="29932" y="555"/>
                  </a:cubicBezTo>
                  <a:cubicBezTo>
                    <a:pt x="29442" y="587"/>
                    <a:pt x="28814" y="601"/>
                    <a:pt x="28076" y="601"/>
                  </a:cubicBezTo>
                  <a:cubicBezTo>
                    <a:pt x="23255" y="601"/>
                    <a:pt x="13757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5" name="Google Shape;498;p19">
              <a:extLst>
                <a:ext uri="{FF2B5EF4-FFF2-40B4-BE49-F238E27FC236}">
                  <a16:creationId xmlns="" xmlns:a16="http://schemas.microsoft.com/office/drawing/2014/main" id="{E33D9FF4-6F5F-424E-B0DD-73C89191D1DC}"/>
                </a:ext>
              </a:extLst>
            </p:cNvPr>
            <p:cNvSpPr/>
            <p:nvPr/>
          </p:nvSpPr>
          <p:spPr>
            <a:xfrm>
              <a:off x="5057427" y="3208232"/>
              <a:ext cx="1427920" cy="1556859"/>
            </a:xfrm>
            <a:custGeom>
              <a:avLst/>
              <a:gdLst/>
              <a:ahLst/>
              <a:cxnLst/>
              <a:rect l="l" t="t" r="r" b="b"/>
              <a:pathLst>
                <a:path w="56473" h="74849" extrusionOk="0">
                  <a:moveTo>
                    <a:pt x="7485" y="1"/>
                  </a:moveTo>
                  <a:cubicBezTo>
                    <a:pt x="4399" y="1"/>
                    <a:pt x="2109" y="144"/>
                    <a:pt x="1574" y="574"/>
                  </a:cubicBezTo>
                  <a:cubicBezTo>
                    <a:pt x="351" y="1553"/>
                    <a:pt x="700" y="10820"/>
                    <a:pt x="525" y="19981"/>
                  </a:cubicBezTo>
                  <a:cubicBezTo>
                    <a:pt x="386" y="29142"/>
                    <a:pt x="386" y="51101"/>
                    <a:pt x="525" y="55402"/>
                  </a:cubicBezTo>
                  <a:cubicBezTo>
                    <a:pt x="700" y="59703"/>
                    <a:pt x="1" y="72117"/>
                    <a:pt x="1015" y="73550"/>
                  </a:cubicBezTo>
                  <a:cubicBezTo>
                    <a:pt x="1830" y="74703"/>
                    <a:pt x="9787" y="74816"/>
                    <a:pt x="14420" y="74816"/>
                  </a:cubicBezTo>
                  <a:cubicBezTo>
                    <a:pt x="15550" y="74816"/>
                    <a:pt x="16482" y="74809"/>
                    <a:pt x="17065" y="74809"/>
                  </a:cubicBezTo>
                  <a:cubicBezTo>
                    <a:pt x="18480" y="74809"/>
                    <a:pt x="21672" y="74849"/>
                    <a:pt x="24978" y="74849"/>
                  </a:cubicBezTo>
                  <a:cubicBezTo>
                    <a:pt x="28615" y="74849"/>
                    <a:pt x="32390" y="74801"/>
                    <a:pt x="34094" y="74599"/>
                  </a:cubicBezTo>
                  <a:cubicBezTo>
                    <a:pt x="34780" y="74525"/>
                    <a:pt x="36093" y="74504"/>
                    <a:pt x="37742" y="74504"/>
                  </a:cubicBezTo>
                  <a:cubicBezTo>
                    <a:pt x="39755" y="74504"/>
                    <a:pt x="42270" y="74535"/>
                    <a:pt x="44758" y="74535"/>
                  </a:cubicBezTo>
                  <a:cubicBezTo>
                    <a:pt x="49791" y="74535"/>
                    <a:pt x="54719" y="74410"/>
                    <a:pt x="55179" y="73655"/>
                  </a:cubicBezTo>
                  <a:cubicBezTo>
                    <a:pt x="56088" y="72221"/>
                    <a:pt x="55913" y="59319"/>
                    <a:pt x="55878" y="51976"/>
                  </a:cubicBezTo>
                  <a:cubicBezTo>
                    <a:pt x="55843" y="42255"/>
                    <a:pt x="56228" y="28793"/>
                    <a:pt x="56368" y="21974"/>
                  </a:cubicBezTo>
                  <a:cubicBezTo>
                    <a:pt x="56473" y="15121"/>
                    <a:pt x="56193" y="1449"/>
                    <a:pt x="55459" y="539"/>
                  </a:cubicBezTo>
                  <a:cubicBezTo>
                    <a:pt x="55149" y="174"/>
                    <a:pt x="51827" y="46"/>
                    <a:pt x="47617" y="46"/>
                  </a:cubicBezTo>
                  <a:cubicBezTo>
                    <a:pt x="41348" y="46"/>
                    <a:pt x="33112" y="330"/>
                    <a:pt x="29933" y="539"/>
                  </a:cubicBezTo>
                  <a:cubicBezTo>
                    <a:pt x="29433" y="573"/>
                    <a:pt x="28790" y="587"/>
                    <a:pt x="28035" y="587"/>
                  </a:cubicBezTo>
                  <a:cubicBezTo>
                    <a:pt x="23195" y="587"/>
                    <a:pt x="13716" y="1"/>
                    <a:pt x="74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6" name="Google Shape;499;p19">
              <a:extLst>
                <a:ext uri="{FF2B5EF4-FFF2-40B4-BE49-F238E27FC236}">
                  <a16:creationId xmlns="" xmlns:a16="http://schemas.microsoft.com/office/drawing/2014/main" id="{925B02B8-E29E-4113-B0D8-42D06322A791}"/>
                </a:ext>
              </a:extLst>
            </p:cNvPr>
            <p:cNvSpPr/>
            <p:nvPr/>
          </p:nvSpPr>
          <p:spPr>
            <a:xfrm>
              <a:off x="5013228" y="3156898"/>
              <a:ext cx="1427920" cy="1580467"/>
            </a:xfrm>
            <a:custGeom>
              <a:avLst/>
              <a:gdLst/>
              <a:ahLst/>
              <a:cxnLst/>
              <a:rect l="l" t="t" r="r" b="b"/>
              <a:pathLst>
                <a:path w="56473" h="75984" fill="none" extrusionOk="0">
                  <a:moveTo>
                    <a:pt x="1574" y="1469"/>
                  </a:moveTo>
                  <a:cubicBezTo>
                    <a:pt x="350" y="2448"/>
                    <a:pt x="700" y="11714"/>
                    <a:pt x="525" y="20875"/>
                  </a:cubicBezTo>
                  <a:cubicBezTo>
                    <a:pt x="385" y="30037"/>
                    <a:pt x="385" y="51961"/>
                    <a:pt x="525" y="56262"/>
                  </a:cubicBezTo>
                  <a:cubicBezTo>
                    <a:pt x="700" y="60563"/>
                    <a:pt x="1" y="72976"/>
                    <a:pt x="1015" y="74445"/>
                  </a:cubicBezTo>
                  <a:cubicBezTo>
                    <a:pt x="2029" y="75878"/>
                    <a:pt x="14092" y="75703"/>
                    <a:pt x="17064" y="75703"/>
                  </a:cubicBezTo>
                  <a:cubicBezTo>
                    <a:pt x="20037" y="75703"/>
                    <a:pt x="30841" y="75878"/>
                    <a:pt x="34093" y="75494"/>
                  </a:cubicBezTo>
                  <a:cubicBezTo>
                    <a:pt x="37310" y="75144"/>
                    <a:pt x="54304" y="75983"/>
                    <a:pt x="55178" y="74550"/>
                  </a:cubicBezTo>
                  <a:cubicBezTo>
                    <a:pt x="56088" y="73116"/>
                    <a:pt x="55913" y="60213"/>
                    <a:pt x="55878" y="52870"/>
                  </a:cubicBezTo>
                  <a:cubicBezTo>
                    <a:pt x="55843" y="43149"/>
                    <a:pt x="56227" y="29687"/>
                    <a:pt x="56367" y="22869"/>
                  </a:cubicBezTo>
                  <a:cubicBezTo>
                    <a:pt x="56472" y="16015"/>
                    <a:pt x="56193" y="2343"/>
                    <a:pt x="55458" y="1434"/>
                  </a:cubicBezTo>
                  <a:cubicBezTo>
                    <a:pt x="54689" y="525"/>
                    <a:pt x="35247" y="1084"/>
                    <a:pt x="29932" y="1434"/>
                  </a:cubicBezTo>
                  <a:cubicBezTo>
                    <a:pt x="24652" y="1784"/>
                    <a:pt x="3357" y="0"/>
                    <a:pt x="1574" y="1469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35" name="Google Shape;513;p19">
            <a:extLst>
              <a:ext uri="{FF2B5EF4-FFF2-40B4-BE49-F238E27FC236}">
                <a16:creationId xmlns="" xmlns:a16="http://schemas.microsoft.com/office/drawing/2014/main" id="{0BD4DB41-FE48-4069-9DFF-7BDB90C542A5}"/>
              </a:ext>
            </a:extLst>
          </p:cNvPr>
          <p:cNvGrpSpPr/>
          <p:nvPr/>
        </p:nvGrpSpPr>
        <p:grpSpPr>
          <a:xfrm>
            <a:off x="6613256" y="2311823"/>
            <a:ext cx="1960482" cy="582289"/>
            <a:chOff x="4961539" y="2109575"/>
            <a:chExt cx="1470361" cy="436717"/>
          </a:xfrm>
        </p:grpSpPr>
        <p:sp>
          <p:nvSpPr>
            <p:cNvPr id="139" name="Google Shape;514;p19">
              <a:extLst>
                <a:ext uri="{FF2B5EF4-FFF2-40B4-BE49-F238E27FC236}">
                  <a16:creationId xmlns="" xmlns:a16="http://schemas.microsoft.com/office/drawing/2014/main" id="{B370BEE4-19E0-4E3B-A76A-D64185522F6E}"/>
                </a:ext>
              </a:extLst>
            </p:cNvPr>
            <p:cNvSpPr/>
            <p:nvPr/>
          </p:nvSpPr>
          <p:spPr>
            <a:xfrm>
              <a:off x="4961539" y="2115753"/>
              <a:ext cx="1436715" cy="399069"/>
            </a:xfrm>
            <a:custGeom>
              <a:avLst/>
              <a:gdLst/>
              <a:ahLst/>
              <a:cxnLst/>
              <a:rect l="l" t="t" r="r" b="b"/>
              <a:pathLst>
                <a:path w="61228" h="19186" extrusionOk="0">
                  <a:moveTo>
                    <a:pt x="43236" y="0"/>
                  </a:moveTo>
                  <a:cubicBezTo>
                    <a:pt x="39248" y="0"/>
                    <a:pt x="35085" y="46"/>
                    <a:pt x="31366" y="123"/>
                  </a:cubicBezTo>
                  <a:cubicBezTo>
                    <a:pt x="29589" y="167"/>
                    <a:pt x="27526" y="182"/>
                    <a:pt x="25329" y="182"/>
                  </a:cubicBezTo>
                  <a:cubicBezTo>
                    <a:pt x="21390" y="182"/>
                    <a:pt x="17017" y="136"/>
                    <a:pt x="13073" y="136"/>
                  </a:cubicBezTo>
                  <a:cubicBezTo>
                    <a:pt x="7183" y="136"/>
                    <a:pt x="2250" y="239"/>
                    <a:pt x="1155" y="752"/>
                  </a:cubicBezTo>
                  <a:cubicBezTo>
                    <a:pt x="1" y="1312"/>
                    <a:pt x="106" y="7815"/>
                    <a:pt x="245" y="10438"/>
                  </a:cubicBezTo>
                  <a:cubicBezTo>
                    <a:pt x="315" y="11417"/>
                    <a:pt x="106" y="16103"/>
                    <a:pt x="945" y="18375"/>
                  </a:cubicBezTo>
                  <a:cubicBezTo>
                    <a:pt x="1191" y="19016"/>
                    <a:pt x="4433" y="19186"/>
                    <a:pt x="9049" y="19186"/>
                  </a:cubicBezTo>
                  <a:cubicBezTo>
                    <a:pt x="14257" y="19186"/>
                    <a:pt x="21213" y="18970"/>
                    <a:pt x="27590" y="18970"/>
                  </a:cubicBezTo>
                  <a:cubicBezTo>
                    <a:pt x="31809" y="18970"/>
                    <a:pt x="39075" y="19079"/>
                    <a:pt x="45714" y="19079"/>
                  </a:cubicBezTo>
                  <a:cubicBezTo>
                    <a:pt x="52607" y="19079"/>
                    <a:pt x="58824" y="18961"/>
                    <a:pt x="60249" y="18480"/>
                  </a:cubicBezTo>
                  <a:cubicBezTo>
                    <a:pt x="61228" y="18166"/>
                    <a:pt x="61053" y="13585"/>
                    <a:pt x="61018" y="11137"/>
                  </a:cubicBezTo>
                  <a:cubicBezTo>
                    <a:pt x="60983" y="7885"/>
                    <a:pt x="61228" y="1836"/>
                    <a:pt x="60389" y="822"/>
                  </a:cubicBezTo>
                  <a:cubicBezTo>
                    <a:pt x="59908" y="221"/>
                    <a:pt x="51996" y="0"/>
                    <a:pt x="432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" name="Google Shape;515;p19">
              <a:extLst>
                <a:ext uri="{FF2B5EF4-FFF2-40B4-BE49-F238E27FC236}">
                  <a16:creationId xmlns="" xmlns:a16="http://schemas.microsoft.com/office/drawing/2014/main" id="{531D7B91-3BB0-4FB7-B134-4776E9433639}"/>
                </a:ext>
              </a:extLst>
            </p:cNvPr>
            <p:cNvSpPr/>
            <p:nvPr/>
          </p:nvSpPr>
          <p:spPr>
            <a:xfrm>
              <a:off x="4994364" y="2143063"/>
              <a:ext cx="1437536" cy="403229"/>
            </a:xfrm>
            <a:custGeom>
              <a:avLst/>
              <a:gdLst/>
              <a:ahLst/>
              <a:cxnLst/>
              <a:rect l="l" t="t" r="r" b="b"/>
              <a:pathLst>
                <a:path w="61263" h="19386" extrusionOk="0">
                  <a:moveTo>
                    <a:pt x="43319" y="1"/>
                  </a:moveTo>
                  <a:cubicBezTo>
                    <a:pt x="39318" y="1"/>
                    <a:pt x="35137" y="51"/>
                    <a:pt x="31401" y="138"/>
                  </a:cubicBezTo>
                  <a:cubicBezTo>
                    <a:pt x="29623" y="183"/>
                    <a:pt x="27560" y="198"/>
                    <a:pt x="25361" y="198"/>
                  </a:cubicBezTo>
                  <a:cubicBezTo>
                    <a:pt x="21419" y="198"/>
                    <a:pt x="17041" y="151"/>
                    <a:pt x="13095" y="151"/>
                  </a:cubicBezTo>
                  <a:cubicBezTo>
                    <a:pt x="7200" y="151"/>
                    <a:pt x="2268" y="254"/>
                    <a:pt x="1189" y="768"/>
                  </a:cubicBezTo>
                  <a:cubicBezTo>
                    <a:pt x="0" y="1362"/>
                    <a:pt x="140" y="7901"/>
                    <a:pt x="280" y="10559"/>
                  </a:cubicBezTo>
                  <a:cubicBezTo>
                    <a:pt x="315" y="11538"/>
                    <a:pt x="105" y="16223"/>
                    <a:pt x="979" y="18531"/>
                  </a:cubicBezTo>
                  <a:cubicBezTo>
                    <a:pt x="1227" y="19207"/>
                    <a:pt x="4479" y="19385"/>
                    <a:pt x="9112" y="19385"/>
                  </a:cubicBezTo>
                  <a:cubicBezTo>
                    <a:pt x="14310" y="19385"/>
                    <a:pt x="21246" y="19160"/>
                    <a:pt x="27624" y="19160"/>
                  </a:cubicBezTo>
                  <a:cubicBezTo>
                    <a:pt x="31844" y="19160"/>
                    <a:pt x="39110" y="19270"/>
                    <a:pt x="45748" y="19270"/>
                  </a:cubicBezTo>
                  <a:cubicBezTo>
                    <a:pt x="52642" y="19270"/>
                    <a:pt x="58858" y="19152"/>
                    <a:pt x="60283" y="18671"/>
                  </a:cubicBezTo>
                  <a:cubicBezTo>
                    <a:pt x="61228" y="18356"/>
                    <a:pt x="61088" y="13741"/>
                    <a:pt x="61053" y="11258"/>
                  </a:cubicBezTo>
                  <a:cubicBezTo>
                    <a:pt x="61018" y="7971"/>
                    <a:pt x="61262" y="1852"/>
                    <a:pt x="60423" y="838"/>
                  </a:cubicBezTo>
                  <a:cubicBezTo>
                    <a:pt x="59920" y="238"/>
                    <a:pt x="52050" y="1"/>
                    <a:pt x="43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1" name="Google Shape;516;p19">
              <a:extLst>
                <a:ext uri="{FF2B5EF4-FFF2-40B4-BE49-F238E27FC236}">
                  <a16:creationId xmlns="" xmlns:a16="http://schemas.microsoft.com/office/drawing/2014/main" id="{27FA6D60-FB3C-43D8-B28A-101CAEC14E78}"/>
                </a:ext>
              </a:extLst>
            </p:cNvPr>
            <p:cNvSpPr/>
            <p:nvPr/>
          </p:nvSpPr>
          <p:spPr>
            <a:xfrm>
              <a:off x="4961539" y="2109575"/>
              <a:ext cx="1436715" cy="416770"/>
            </a:xfrm>
            <a:custGeom>
              <a:avLst/>
              <a:gdLst/>
              <a:ahLst/>
              <a:cxnLst/>
              <a:rect l="l" t="t" r="r" b="b"/>
              <a:pathLst>
                <a:path w="61228" h="20037" fill="none" extrusionOk="0">
                  <a:moveTo>
                    <a:pt x="1155" y="1049"/>
                  </a:moveTo>
                  <a:cubicBezTo>
                    <a:pt x="1" y="1609"/>
                    <a:pt x="106" y="8112"/>
                    <a:pt x="245" y="10735"/>
                  </a:cubicBezTo>
                  <a:cubicBezTo>
                    <a:pt x="315" y="11714"/>
                    <a:pt x="106" y="16400"/>
                    <a:pt x="945" y="18672"/>
                  </a:cubicBezTo>
                  <a:cubicBezTo>
                    <a:pt x="1469" y="20036"/>
                    <a:pt x="15561" y="19267"/>
                    <a:pt x="27590" y="19267"/>
                  </a:cubicBezTo>
                  <a:cubicBezTo>
                    <a:pt x="36191" y="19267"/>
                    <a:pt x="57451" y="19721"/>
                    <a:pt x="60249" y="18777"/>
                  </a:cubicBezTo>
                  <a:cubicBezTo>
                    <a:pt x="61228" y="18463"/>
                    <a:pt x="61053" y="13882"/>
                    <a:pt x="61018" y="11434"/>
                  </a:cubicBezTo>
                  <a:cubicBezTo>
                    <a:pt x="60983" y="8182"/>
                    <a:pt x="61228" y="2133"/>
                    <a:pt x="60389" y="1119"/>
                  </a:cubicBezTo>
                  <a:cubicBezTo>
                    <a:pt x="59689" y="245"/>
                    <a:pt x="43255" y="175"/>
                    <a:pt x="31366" y="420"/>
                  </a:cubicBezTo>
                  <a:cubicBezTo>
                    <a:pt x="21645" y="664"/>
                    <a:pt x="3392" y="0"/>
                    <a:pt x="1155" y="1049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36" name="Google Shape;517;p19">
            <a:extLst>
              <a:ext uri="{FF2B5EF4-FFF2-40B4-BE49-F238E27FC236}">
                <a16:creationId xmlns="" xmlns:a16="http://schemas.microsoft.com/office/drawing/2014/main" id="{5D5FDA4D-BEC4-42E4-93D9-B41F2BA62DC4}"/>
              </a:ext>
            </a:extLst>
          </p:cNvPr>
          <p:cNvSpPr/>
          <p:nvPr/>
        </p:nvSpPr>
        <p:spPr>
          <a:xfrm>
            <a:off x="7489907" y="3185557"/>
            <a:ext cx="207181" cy="234707"/>
          </a:xfrm>
          <a:custGeom>
            <a:avLst/>
            <a:gdLst/>
            <a:ahLst/>
            <a:cxnLst/>
            <a:rect l="l" t="t" r="r" b="b"/>
            <a:pathLst>
              <a:path w="7449" h="8463" fill="none" extrusionOk="0">
                <a:moveTo>
                  <a:pt x="2274" y="1749"/>
                </a:moveTo>
                <a:cubicBezTo>
                  <a:pt x="1" y="3252"/>
                  <a:pt x="665" y="7448"/>
                  <a:pt x="3323" y="7973"/>
                </a:cubicBezTo>
                <a:cubicBezTo>
                  <a:pt x="5771" y="8462"/>
                  <a:pt x="7414" y="7098"/>
                  <a:pt x="7414" y="4406"/>
                </a:cubicBezTo>
                <a:cubicBezTo>
                  <a:pt x="7449" y="1504"/>
                  <a:pt x="4931" y="0"/>
                  <a:pt x="2274" y="1749"/>
                </a:cubicBezTo>
                <a:close/>
              </a:path>
            </a:pathLst>
          </a:custGeom>
          <a:noFill/>
          <a:ln w="21850" cap="rnd" cmpd="sng">
            <a:solidFill>
              <a:srgbClr val="020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7" name="Google Shape;518;p19">
            <a:extLst>
              <a:ext uri="{FF2B5EF4-FFF2-40B4-BE49-F238E27FC236}">
                <a16:creationId xmlns="" xmlns:a16="http://schemas.microsoft.com/office/drawing/2014/main" id="{325A404B-2FE3-45C4-9563-57D4D995B97C}"/>
              </a:ext>
            </a:extLst>
          </p:cNvPr>
          <p:cNvSpPr txBox="1"/>
          <p:nvPr/>
        </p:nvSpPr>
        <p:spPr>
          <a:xfrm>
            <a:off x="6611935" y="2369999"/>
            <a:ext cx="1852163" cy="4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4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Không gian </a:t>
            </a:r>
            <a:endParaRPr sz="2400" b="1" kern="0" dirty="0">
              <a:solidFill>
                <a:srgbClr val="FFFFFF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138" name="Google Shape;519;p19">
            <a:extLst>
              <a:ext uri="{FF2B5EF4-FFF2-40B4-BE49-F238E27FC236}">
                <a16:creationId xmlns="" xmlns:a16="http://schemas.microsoft.com/office/drawing/2014/main" id="{DD05358E-060D-4BDE-A7CE-FE0FA6121B60}"/>
              </a:ext>
            </a:extLst>
          </p:cNvPr>
          <p:cNvSpPr txBox="1"/>
          <p:nvPr/>
        </p:nvSpPr>
        <p:spPr>
          <a:xfrm>
            <a:off x="6608940" y="3828455"/>
            <a:ext cx="1907038" cy="16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 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 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mịch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Google Shape;521;p19">
            <a:extLst>
              <a:ext uri="{FF2B5EF4-FFF2-40B4-BE49-F238E27FC236}">
                <a16:creationId xmlns="" xmlns:a16="http://schemas.microsoft.com/office/drawing/2014/main" id="{A9951911-F9BD-4AE3-987A-0A733EC41348}"/>
              </a:ext>
            </a:extLst>
          </p:cNvPr>
          <p:cNvSpPr/>
          <p:nvPr/>
        </p:nvSpPr>
        <p:spPr>
          <a:xfrm>
            <a:off x="10492591" y="3213347"/>
            <a:ext cx="207877" cy="196047"/>
          </a:xfrm>
          <a:custGeom>
            <a:avLst/>
            <a:gdLst/>
            <a:ahLst/>
            <a:cxnLst/>
            <a:rect l="l" t="t" r="r" b="b"/>
            <a:pathLst>
              <a:path w="7474" h="7069" extrusionOk="0">
                <a:moveTo>
                  <a:pt x="4535" y="1"/>
                </a:moveTo>
                <a:cubicBezTo>
                  <a:pt x="3841" y="1"/>
                  <a:pt x="3078" y="234"/>
                  <a:pt x="2309" y="747"/>
                </a:cubicBezTo>
                <a:cubicBezTo>
                  <a:pt x="1" y="2250"/>
                  <a:pt x="700" y="6446"/>
                  <a:pt x="3323" y="6971"/>
                </a:cubicBezTo>
                <a:cubicBezTo>
                  <a:pt x="3657" y="7037"/>
                  <a:pt x="3976" y="7069"/>
                  <a:pt x="4276" y="7069"/>
                </a:cubicBezTo>
                <a:cubicBezTo>
                  <a:pt x="6210" y="7069"/>
                  <a:pt x="7419" y="5734"/>
                  <a:pt x="7449" y="3404"/>
                </a:cubicBezTo>
                <a:cubicBezTo>
                  <a:pt x="7474" y="1353"/>
                  <a:pt x="6206" y="1"/>
                  <a:pt x="4535" y="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9" name="Google Shape;522;p19">
            <a:extLst>
              <a:ext uri="{FF2B5EF4-FFF2-40B4-BE49-F238E27FC236}">
                <a16:creationId xmlns="" xmlns:a16="http://schemas.microsoft.com/office/drawing/2014/main" id="{BD7C56C4-3B4C-4EA4-963C-E828511D5AE2}"/>
              </a:ext>
            </a:extLst>
          </p:cNvPr>
          <p:cNvSpPr/>
          <p:nvPr/>
        </p:nvSpPr>
        <p:spPr>
          <a:xfrm>
            <a:off x="10493091" y="3240497"/>
            <a:ext cx="206876" cy="196047"/>
          </a:xfrm>
          <a:custGeom>
            <a:avLst/>
            <a:gdLst/>
            <a:ahLst/>
            <a:cxnLst/>
            <a:rect l="l" t="t" r="r" b="b"/>
            <a:pathLst>
              <a:path w="7438" h="7069" extrusionOk="0">
                <a:moveTo>
                  <a:pt x="4514" y="1"/>
                </a:moveTo>
                <a:cubicBezTo>
                  <a:pt x="3820" y="1"/>
                  <a:pt x="3052" y="234"/>
                  <a:pt x="2273" y="747"/>
                </a:cubicBezTo>
                <a:cubicBezTo>
                  <a:pt x="0" y="2250"/>
                  <a:pt x="664" y="6446"/>
                  <a:pt x="3322" y="6971"/>
                </a:cubicBezTo>
                <a:cubicBezTo>
                  <a:pt x="3651" y="7037"/>
                  <a:pt x="3966" y="7069"/>
                  <a:pt x="4265" y="7069"/>
                </a:cubicBezTo>
                <a:cubicBezTo>
                  <a:pt x="6182" y="7069"/>
                  <a:pt x="7413" y="5734"/>
                  <a:pt x="7413" y="3404"/>
                </a:cubicBezTo>
                <a:cubicBezTo>
                  <a:pt x="7438" y="1353"/>
                  <a:pt x="6188" y="1"/>
                  <a:pt x="4514" y="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60" name="Google Shape;523;p19">
            <a:extLst>
              <a:ext uri="{FF2B5EF4-FFF2-40B4-BE49-F238E27FC236}">
                <a16:creationId xmlns="" xmlns:a16="http://schemas.microsoft.com/office/drawing/2014/main" id="{7C71C173-51D8-45A4-8955-DB4F6692504E}"/>
              </a:ext>
            </a:extLst>
          </p:cNvPr>
          <p:cNvGrpSpPr/>
          <p:nvPr/>
        </p:nvGrpSpPr>
        <p:grpSpPr>
          <a:xfrm>
            <a:off x="9615113" y="3708253"/>
            <a:ext cx="1962830" cy="2144259"/>
            <a:chOff x="7267414" y="3156898"/>
            <a:chExt cx="1472122" cy="1608194"/>
          </a:xfrm>
          <a:solidFill>
            <a:schemeClr val="accent4">
              <a:lumMod val="75000"/>
            </a:schemeClr>
          </a:solidFill>
        </p:grpSpPr>
        <p:sp>
          <p:nvSpPr>
            <p:cNvPr id="177" name="Google Shape;524;p19">
              <a:extLst>
                <a:ext uri="{FF2B5EF4-FFF2-40B4-BE49-F238E27FC236}">
                  <a16:creationId xmlns="" xmlns:a16="http://schemas.microsoft.com/office/drawing/2014/main" id="{4C3CC0FB-1126-4FAF-BCB3-AB503E7093C9}"/>
                </a:ext>
              </a:extLst>
            </p:cNvPr>
            <p:cNvSpPr/>
            <p:nvPr/>
          </p:nvSpPr>
          <p:spPr>
            <a:xfrm>
              <a:off x="7267414" y="3175181"/>
              <a:ext cx="1427957" cy="1557192"/>
            </a:xfrm>
            <a:custGeom>
              <a:avLst/>
              <a:gdLst/>
              <a:ahLst/>
              <a:cxnLst/>
              <a:rect l="l" t="t" r="r" b="b"/>
              <a:pathLst>
                <a:path w="56508" h="74865" extrusionOk="0">
                  <a:moveTo>
                    <a:pt x="7536" y="1"/>
                  </a:moveTo>
                  <a:cubicBezTo>
                    <a:pt x="4442" y="1"/>
                    <a:pt x="2145" y="148"/>
                    <a:pt x="1609" y="590"/>
                  </a:cubicBezTo>
                  <a:cubicBezTo>
                    <a:pt x="385" y="1569"/>
                    <a:pt x="735" y="10835"/>
                    <a:pt x="560" y="19996"/>
                  </a:cubicBezTo>
                  <a:cubicBezTo>
                    <a:pt x="420" y="29158"/>
                    <a:pt x="420" y="51082"/>
                    <a:pt x="560" y="55383"/>
                  </a:cubicBezTo>
                  <a:cubicBezTo>
                    <a:pt x="735" y="59684"/>
                    <a:pt x="1" y="72097"/>
                    <a:pt x="1015" y="73566"/>
                  </a:cubicBezTo>
                  <a:cubicBezTo>
                    <a:pt x="1858" y="74718"/>
                    <a:pt x="9797" y="74831"/>
                    <a:pt x="14423" y="74831"/>
                  </a:cubicBezTo>
                  <a:cubicBezTo>
                    <a:pt x="15551" y="74831"/>
                    <a:pt x="16482" y="74824"/>
                    <a:pt x="17064" y="74824"/>
                  </a:cubicBezTo>
                  <a:cubicBezTo>
                    <a:pt x="18480" y="74824"/>
                    <a:pt x="21679" y="74864"/>
                    <a:pt x="24990" y="74864"/>
                  </a:cubicBezTo>
                  <a:cubicBezTo>
                    <a:pt x="28632" y="74864"/>
                    <a:pt x="32408" y="74816"/>
                    <a:pt x="34093" y="74615"/>
                  </a:cubicBezTo>
                  <a:cubicBezTo>
                    <a:pt x="34780" y="74540"/>
                    <a:pt x="36092" y="74520"/>
                    <a:pt x="37742" y="74520"/>
                  </a:cubicBezTo>
                  <a:cubicBezTo>
                    <a:pt x="39756" y="74520"/>
                    <a:pt x="42271" y="74550"/>
                    <a:pt x="44762" y="74550"/>
                  </a:cubicBezTo>
                  <a:cubicBezTo>
                    <a:pt x="49799" y="74550"/>
                    <a:pt x="54735" y="74425"/>
                    <a:pt x="55213" y="73671"/>
                  </a:cubicBezTo>
                  <a:cubicBezTo>
                    <a:pt x="56088" y="72237"/>
                    <a:pt x="55948" y="59334"/>
                    <a:pt x="55913" y="51991"/>
                  </a:cubicBezTo>
                  <a:cubicBezTo>
                    <a:pt x="55878" y="42270"/>
                    <a:pt x="56262" y="28808"/>
                    <a:pt x="56367" y="21990"/>
                  </a:cubicBezTo>
                  <a:cubicBezTo>
                    <a:pt x="56507" y="15136"/>
                    <a:pt x="56193" y="1464"/>
                    <a:pt x="55458" y="555"/>
                  </a:cubicBezTo>
                  <a:cubicBezTo>
                    <a:pt x="55163" y="190"/>
                    <a:pt x="51843" y="61"/>
                    <a:pt x="47634" y="61"/>
                  </a:cubicBezTo>
                  <a:cubicBezTo>
                    <a:pt x="41366" y="61"/>
                    <a:pt x="33126" y="346"/>
                    <a:pt x="29967" y="555"/>
                  </a:cubicBezTo>
                  <a:cubicBezTo>
                    <a:pt x="29474" y="587"/>
                    <a:pt x="28843" y="601"/>
                    <a:pt x="28103" y="601"/>
                  </a:cubicBezTo>
                  <a:cubicBezTo>
                    <a:pt x="23269" y="601"/>
                    <a:pt x="13779" y="1"/>
                    <a:pt x="7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8" name="Google Shape;525;p19">
              <a:extLst>
                <a:ext uri="{FF2B5EF4-FFF2-40B4-BE49-F238E27FC236}">
                  <a16:creationId xmlns="" xmlns:a16="http://schemas.microsoft.com/office/drawing/2014/main" id="{E0FB71F1-4421-4301-9C89-3A02BC67EA39}"/>
                </a:ext>
              </a:extLst>
            </p:cNvPr>
            <p:cNvSpPr/>
            <p:nvPr/>
          </p:nvSpPr>
          <p:spPr>
            <a:xfrm>
              <a:off x="7311579" y="3208232"/>
              <a:ext cx="1427957" cy="1556859"/>
            </a:xfrm>
            <a:custGeom>
              <a:avLst/>
              <a:gdLst/>
              <a:ahLst/>
              <a:cxnLst/>
              <a:rect l="l" t="t" r="r" b="b"/>
              <a:pathLst>
                <a:path w="56508" h="74849" extrusionOk="0">
                  <a:moveTo>
                    <a:pt x="7520" y="1"/>
                  </a:moveTo>
                  <a:cubicBezTo>
                    <a:pt x="4434" y="1"/>
                    <a:pt x="2144" y="144"/>
                    <a:pt x="1609" y="574"/>
                  </a:cubicBezTo>
                  <a:cubicBezTo>
                    <a:pt x="386" y="1553"/>
                    <a:pt x="735" y="10820"/>
                    <a:pt x="560" y="19981"/>
                  </a:cubicBezTo>
                  <a:cubicBezTo>
                    <a:pt x="421" y="29142"/>
                    <a:pt x="421" y="51101"/>
                    <a:pt x="560" y="55402"/>
                  </a:cubicBezTo>
                  <a:cubicBezTo>
                    <a:pt x="735" y="59703"/>
                    <a:pt x="1" y="72117"/>
                    <a:pt x="1015" y="73550"/>
                  </a:cubicBezTo>
                  <a:cubicBezTo>
                    <a:pt x="1858" y="74703"/>
                    <a:pt x="9798" y="74816"/>
                    <a:pt x="14441" y="74816"/>
                  </a:cubicBezTo>
                  <a:cubicBezTo>
                    <a:pt x="15574" y="74816"/>
                    <a:pt x="16510" y="74809"/>
                    <a:pt x="17100" y="74809"/>
                  </a:cubicBezTo>
                  <a:cubicBezTo>
                    <a:pt x="18515" y="74809"/>
                    <a:pt x="21707" y="74849"/>
                    <a:pt x="25009" y="74849"/>
                  </a:cubicBezTo>
                  <a:cubicBezTo>
                    <a:pt x="28642" y="74849"/>
                    <a:pt x="32409" y="74801"/>
                    <a:pt x="34094" y="74599"/>
                  </a:cubicBezTo>
                  <a:cubicBezTo>
                    <a:pt x="34780" y="74525"/>
                    <a:pt x="36093" y="74504"/>
                    <a:pt x="37743" y="74504"/>
                  </a:cubicBezTo>
                  <a:cubicBezTo>
                    <a:pt x="39756" y="74504"/>
                    <a:pt x="42271" y="74535"/>
                    <a:pt x="44762" y="74535"/>
                  </a:cubicBezTo>
                  <a:cubicBezTo>
                    <a:pt x="49799" y="74535"/>
                    <a:pt x="54735" y="74410"/>
                    <a:pt x="55214" y="73655"/>
                  </a:cubicBezTo>
                  <a:cubicBezTo>
                    <a:pt x="56088" y="72221"/>
                    <a:pt x="55948" y="59319"/>
                    <a:pt x="55913" y="51976"/>
                  </a:cubicBezTo>
                  <a:cubicBezTo>
                    <a:pt x="55878" y="42255"/>
                    <a:pt x="56263" y="28793"/>
                    <a:pt x="56403" y="21974"/>
                  </a:cubicBezTo>
                  <a:cubicBezTo>
                    <a:pt x="56508" y="15121"/>
                    <a:pt x="56228" y="1449"/>
                    <a:pt x="55459" y="539"/>
                  </a:cubicBezTo>
                  <a:cubicBezTo>
                    <a:pt x="55164" y="174"/>
                    <a:pt x="51849" y="46"/>
                    <a:pt x="47644" y="46"/>
                  </a:cubicBezTo>
                  <a:cubicBezTo>
                    <a:pt x="41383" y="46"/>
                    <a:pt x="33147" y="330"/>
                    <a:pt x="29968" y="539"/>
                  </a:cubicBezTo>
                  <a:cubicBezTo>
                    <a:pt x="29468" y="573"/>
                    <a:pt x="28825" y="587"/>
                    <a:pt x="28069" y="587"/>
                  </a:cubicBezTo>
                  <a:cubicBezTo>
                    <a:pt x="23230" y="587"/>
                    <a:pt x="13751" y="1"/>
                    <a:pt x="75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9" name="Google Shape;526;p19">
              <a:extLst>
                <a:ext uri="{FF2B5EF4-FFF2-40B4-BE49-F238E27FC236}">
                  <a16:creationId xmlns="" xmlns:a16="http://schemas.microsoft.com/office/drawing/2014/main" id="{0D436C38-F346-4070-80DF-9F567C36A1F4}"/>
                </a:ext>
              </a:extLst>
            </p:cNvPr>
            <p:cNvSpPr/>
            <p:nvPr/>
          </p:nvSpPr>
          <p:spPr>
            <a:xfrm>
              <a:off x="7267414" y="3156898"/>
              <a:ext cx="1427957" cy="1580467"/>
            </a:xfrm>
            <a:custGeom>
              <a:avLst/>
              <a:gdLst/>
              <a:ahLst/>
              <a:cxnLst/>
              <a:rect l="l" t="t" r="r" b="b"/>
              <a:pathLst>
                <a:path w="56508" h="75984" fill="none" extrusionOk="0">
                  <a:moveTo>
                    <a:pt x="1609" y="1469"/>
                  </a:moveTo>
                  <a:cubicBezTo>
                    <a:pt x="385" y="2448"/>
                    <a:pt x="735" y="11714"/>
                    <a:pt x="560" y="20875"/>
                  </a:cubicBezTo>
                  <a:cubicBezTo>
                    <a:pt x="420" y="30037"/>
                    <a:pt x="420" y="51961"/>
                    <a:pt x="560" y="56262"/>
                  </a:cubicBezTo>
                  <a:cubicBezTo>
                    <a:pt x="735" y="60563"/>
                    <a:pt x="1" y="72976"/>
                    <a:pt x="1015" y="74445"/>
                  </a:cubicBezTo>
                  <a:cubicBezTo>
                    <a:pt x="2064" y="75878"/>
                    <a:pt x="14092" y="75703"/>
                    <a:pt x="17064" y="75703"/>
                  </a:cubicBezTo>
                  <a:cubicBezTo>
                    <a:pt x="20037" y="75703"/>
                    <a:pt x="30876" y="75878"/>
                    <a:pt x="34093" y="75494"/>
                  </a:cubicBezTo>
                  <a:cubicBezTo>
                    <a:pt x="37310" y="75144"/>
                    <a:pt x="54304" y="75983"/>
                    <a:pt x="55213" y="74550"/>
                  </a:cubicBezTo>
                  <a:cubicBezTo>
                    <a:pt x="56088" y="73116"/>
                    <a:pt x="55948" y="60213"/>
                    <a:pt x="55913" y="52870"/>
                  </a:cubicBezTo>
                  <a:cubicBezTo>
                    <a:pt x="55878" y="43149"/>
                    <a:pt x="56262" y="29687"/>
                    <a:pt x="56367" y="22869"/>
                  </a:cubicBezTo>
                  <a:cubicBezTo>
                    <a:pt x="56507" y="16015"/>
                    <a:pt x="56193" y="2343"/>
                    <a:pt x="55458" y="1434"/>
                  </a:cubicBezTo>
                  <a:cubicBezTo>
                    <a:pt x="54724" y="525"/>
                    <a:pt x="35247" y="1084"/>
                    <a:pt x="29967" y="1434"/>
                  </a:cubicBezTo>
                  <a:cubicBezTo>
                    <a:pt x="24652" y="1784"/>
                    <a:pt x="3392" y="0"/>
                    <a:pt x="1609" y="1469"/>
                  </a:cubicBezTo>
                  <a:close/>
                </a:path>
              </a:pathLst>
            </a:custGeom>
            <a:grp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63" name="Google Shape;536;p19">
            <a:extLst>
              <a:ext uri="{FF2B5EF4-FFF2-40B4-BE49-F238E27FC236}">
                <a16:creationId xmlns="" xmlns:a16="http://schemas.microsoft.com/office/drawing/2014/main" id="{0E268066-7DC1-4BD1-A6B1-176D0AE8DE9B}"/>
              </a:ext>
            </a:extLst>
          </p:cNvPr>
          <p:cNvGrpSpPr/>
          <p:nvPr/>
        </p:nvGrpSpPr>
        <p:grpSpPr>
          <a:xfrm>
            <a:off x="9561927" y="2270560"/>
            <a:ext cx="1961578" cy="676559"/>
            <a:chOff x="7215725" y="2109575"/>
            <a:chExt cx="1471183" cy="436717"/>
          </a:xfrm>
          <a:solidFill>
            <a:schemeClr val="accent4">
              <a:lumMod val="75000"/>
            </a:schemeClr>
          </a:solidFill>
        </p:grpSpPr>
        <p:sp>
          <p:nvSpPr>
            <p:cNvPr id="167" name="Google Shape;537;p19">
              <a:extLst>
                <a:ext uri="{FF2B5EF4-FFF2-40B4-BE49-F238E27FC236}">
                  <a16:creationId xmlns="" xmlns:a16="http://schemas.microsoft.com/office/drawing/2014/main" id="{49664256-BAA8-4DF5-AD06-B14DC2E1BF09}"/>
                </a:ext>
              </a:extLst>
            </p:cNvPr>
            <p:cNvSpPr/>
            <p:nvPr/>
          </p:nvSpPr>
          <p:spPr>
            <a:xfrm>
              <a:off x="7215725" y="2115753"/>
              <a:ext cx="1437536" cy="399069"/>
            </a:xfrm>
            <a:custGeom>
              <a:avLst/>
              <a:gdLst/>
              <a:ahLst/>
              <a:cxnLst/>
              <a:rect l="l" t="t" r="r" b="b"/>
              <a:pathLst>
                <a:path w="61263" h="19186" extrusionOk="0">
                  <a:moveTo>
                    <a:pt x="43264" y="0"/>
                  </a:moveTo>
                  <a:cubicBezTo>
                    <a:pt x="39280" y="0"/>
                    <a:pt x="35120" y="46"/>
                    <a:pt x="31401" y="123"/>
                  </a:cubicBezTo>
                  <a:cubicBezTo>
                    <a:pt x="29624" y="167"/>
                    <a:pt x="27560" y="182"/>
                    <a:pt x="25361" y="182"/>
                  </a:cubicBezTo>
                  <a:cubicBezTo>
                    <a:pt x="21419" y="182"/>
                    <a:pt x="17041" y="136"/>
                    <a:pt x="13095" y="136"/>
                  </a:cubicBezTo>
                  <a:cubicBezTo>
                    <a:pt x="7200" y="136"/>
                    <a:pt x="2268" y="239"/>
                    <a:pt x="1190" y="752"/>
                  </a:cubicBezTo>
                  <a:cubicBezTo>
                    <a:pt x="1" y="1312"/>
                    <a:pt x="141" y="7815"/>
                    <a:pt x="280" y="10438"/>
                  </a:cubicBezTo>
                  <a:cubicBezTo>
                    <a:pt x="315" y="11417"/>
                    <a:pt x="106" y="16103"/>
                    <a:pt x="980" y="18375"/>
                  </a:cubicBezTo>
                  <a:cubicBezTo>
                    <a:pt x="1210" y="19016"/>
                    <a:pt x="4443" y="19186"/>
                    <a:pt x="9058" y="19186"/>
                  </a:cubicBezTo>
                  <a:cubicBezTo>
                    <a:pt x="14264" y="19186"/>
                    <a:pt x="21229" y="18970"/>
                    <a:pt x="27625" y="18970"/>
                  </a:cubicBezTo>
                  <a:cubicBezTo>
                    <a:pt x="31844" y="18970"/>
                    <a:pt x="39110" y="19079"/>
                    <a:pt x="45749" y="19079"/>
                  </a:cubicBezTo>
                  <a:cubicBezTo>
                    <a:pt x="52642" y="19079"/>
                    <a:pt x="58859" y="18961"/>
                    <a:pt x="60284" y="18480"/>
                  </a:cubicBezTo>
                  <a:cubicBezTo>
                    <a:pt x="61228" y="18166"/>
                    <a:pt x="61088" y="13585"/>
                    <a:pt x="61053" y="11137"/>
                  </a:cubicBezTo>
                  <a:cubicBezTo>
                    <a:pt x="61018" y="7885"/>
                    <a:pt x="61263" y="1836"/>
                    <a:pt x="60424" y="822"/>
                  </a:cubicBezTo>
                  <a:cubicBezTo>
                    <a:pt x="59919" y="221"/>
                    <a:pt x="52016" y="0"/>
                    <a:pt x="432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68" name="Google Shape;538;p19">
              <a:extLst>
                <a:ext uri="{FF2B5EF4-FFF2-40B4-BE49-F238E27FC236}">
                  <a16:creationId xmlns="" xmlns:a16="http://schemas.microsoft.com/office/drawing/2014/main" id="{8A71F0B5-140B-41CC-857D-BF2A73378D7E}"/>
                </a:ext>
              </a:extLst>
            </p:cNvPr>
            <p:cNvSpPr/>
            <p:nvPr/>
          </p:nvSpPr>
          <p:spPr>
            <a:xfrm>
              <a:off x="7249371" y="2143063"/>
              <a:ext cx="1437536" cy="403229"/>
            </a:xfrm>
            <a:custGeom>
              <a:avLst/>
              <a:gdLst/>
              <a:ahLst/>
              <a:cxnLst/>
              <a:rect l="l" t="t" r="r" b="b"/>
              <a:pathLst>
                <a:path w="61263" h="19386" extrusionOk="0">
                  <a:moveTo>
                    <a:pt x="43319" y="1"/>
                  </a:moveTo>
                  <a:cubicBezTo>
                    <a:pt x="39318" y="1"/>
                    <a:pt x="35137" y="51"/>
                    <a:pt x="31401" y="138"/>
                  </a:cubicBezTo>
                  <a:cubicBezTo>
                    <a:pt x="29617" y="183"/>
                    <a:pt x="27549" y="198"/>
                    <a:pt x="25348" y="198"/>
                  </a:cubicBezTo>
                  <a:cubicBezTo>
                    <a:pt x="21402" y="198"/>
                    <a:pt x="17025" y="151"/>
                    <a:pt x="13082" y="151"/>
                  </a:cubicBezTo>
                  <a:cubicBezTo>
                    <a:pt x="7191" y="151"/>
                    <a:pt x="2268" y="254"/>
                    <a:pt x="1189" y="768"/>
                  </a:cubicBezTo>
                  <a:cubicBezTo>
                    <a:pt x="0" y="1362"/>
                    <a:pt x="105" y="7901"/>
                    <a:pt x="245" y="10559"/>
                  </a:cubicBezTo>
                  <a:cubicBezTo>
                    <a:pt x="315" y="11538"/>
                    <a:pt x="105" y="16223"/>
                    <a:pt x="944" y="18531"/>
                  </a:cubicBezTo>
                  <a:cubicBezTo>
                    <a:pt x="1192" y="19207"/>
                    <a:pt x="4452" y="19385"/>
                    <a:pt x="9093" y="19385"/>
                  </a:cubicBezTo>
                  <a:cubicBezTo>
                    <a:pt x="14300" y="19385"/>
                    <a:pt x="21246" y="19160"/>
                    <a:pt x="27624" y="19160"/>
                  </a:cubicBezTo>
                  <a:cubicBezTo>
                    <a:pt x="31827" y="19160"/>
                    <a:pt x="39093" y="19270"/>
                    <a:pt x="45735" y="19270"/>
                  </a:cubicBezTo>
                  <a:cubicBezTo>
                    <a:pt x="52633" y="19270"/>
                    <a:pt x="58858" y="19152"/>
                    <a:pt x="60283" y="18671"/>
                  </a:cubicBezTo>
                  <a:cubicBezTo>
                    <a:pt x="61227" y="18356"/>
                    <a:pt x="61088" y="13741"/>
                    <a:pt x="61053" y="11258"/>
                  </a:cubicBezTo>
                  <a:cubicBezTo>
                    <a:pt x="60983" y="7971"/>
                    <a:pt x="61262" y="1852"/>
                    <a:pt x="60423" y="838"/>
                  </a:cubicBezTo>
                  <a:cubicBezTo>
                    <a:pt x="59920" y="238"/>
                    <a:pt x="52050" y="1"/>
                    <a:pt x="43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69" name="Google Shape;539;p19">
              <a:extLst>
                <a:ext uri="{FF2B5EF4-FFF2-40B4-BE49-F238E27FC236}">
                  <a16:creationId xmlns="" xmlns:a16="http://schemas.microsoft.com/office/drawing/2014/main" id="{FA80D968-BCAB-48B5-B572-1612C4958D07}"/>
                </a:ext>
              </a:extLst>
            </p:cNvPr>
            <p:cNvSpPr/>
            <p:nvPr/>
          </p:nvSpPr>
          <p:spPr>
            <a:xfrm>
              <a:off x="7215725" y="2109575"/>
              <a:ext cx="1437536" cy="416770"/>
            </a:xfrm>
            <a:custGeom>
              <a:avLst/>
              <a:gdLst/>
              <a:ahLst/>
              <a:cxnLst/>
              <a:rect l="l" t="t" r="r" b="b"/>
              <a:pathLst>
                <a:path w="61263" h="20037" fill="none" extrusionOk="0">
                  <a:moveTo>
                    <a:pt x="1190" y="1049"/>
                  </a:moveTo>
                  <a:cubicBezTo>
                    <a:pt x="1" y="1609"/>
                    <a:pt x="141" y="8112"/>
                    <a:pt x="280" y="10735"/>
                  </a:cubicBezTo>
                  <a:cubicBezTo>
                    <a:pt x="315" y="11714"/>
                    <a:pt x="106" y="16400"/>
                    <a:pt x="980" y="18672"/>
                  </a:cubicBezTo>
                  <a:cubicBezTo>
                    <a:pt x="1469" y="20036"/>
                    <a:pt x="15561" y="19267"/>
                    <a:pt x="27625" y="19267"/>
                  </a:cubicBezTo>
                  <a:cubicBezTo>
                    <a:pt x="36226" y="19267"/>
                    <a:pt x="57486" y="19721"/>
                    <a:pt x="60284" y="18777"/>
                  </a:cubicBezTo>
                  <a:cubicBezTo>
                    <a:pt x="61228" y="18463"/>
                    <a:pt x="61088" y="13882"/>
                    <a:pt x="61053" y="11434"/>
                  </a:cubicBezTo>
                  <a:cubicBezTo>
                    <a:pt x="61018" y="8182"/>
                    <a:pt x="61263" y="2133"/>
                    <a:pt x="60424" y="1119"/>
                  </a:cubicBezTo>
                  <a:cubicBezTo>
                    <a:pt x="59689" y="245"/>
                    <a:pt x="43290" y="175"/>
                    <a:pt x="31401" y="420"/>
                  </a:cubicBezTo>
                  <a:cubicBezTo>
                    <a:pt x="21680" y="664"/>
                    <a:pt x="3392" y="0"/>
                    <a:pt x="1190" y="1049"/>
                  </a:cubicBezTo>
                  <a:close/>
                </a:path>
              </a:pathLst>
            </a:custGeom>
            <a:grp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64" name="Google Shape;540;p19">
            <a:extLst>
              <a:ext uri="{FF2B5EF4-FFF2-40B4-BE49-F238E27FC236}">
                <a16:creationId xmlns="" xmlns:a16="http://schemas.microsoft.com/office/drawing/2014/main" id="{3C9F8602-5949-4AD4-9F4A-628B366ABA32}"/>
              </a:ext>
            </a:extLst>
          </p:cNvPr>
          <p:cNvSpPr/>
          <p:nvPr/>
        </p:nvSpPr>
        <p:spPr>
          <a:xfrm>
            <a:off x="10492451" y="3185557"/>
            <a:ext cx="208155" cy="234707"/>
          </a:xfrm>
          <a:custGeom>
            <a:avLst/>
            <a:gdLst/>
            <a:ahLst/>
            <a:cxnLst/>
            <a:rect l="l" t="t" r="r" b="b"/>
            <a:pathLst>
              <a:path w="7484" h="8463" fill="none" extrusionOk="0">
                <a:moveTo>
                  <a:pt x="2309" y="1749"/>
                </a:moveTo>
                <a:cubicBezTo>
                  <a:pt x="1" y="3252"/>
                  <a:pt x="700" y="7448"/>
                  <a:pt x="3323" y="7973"/>
                </a:cubicBezTo>
                <a:cubicBezTo>
                  <a:pt x="5805" y="8462"/>
                  <a:pt x="7414" y="7098"/>
                  <a:pt x="7449" y="4406"/>
                </a:cubicBezTo>
                <a:cubicBezTo>
                  <a:pt x="7484" y="1504"/>
                  <a:pt x="4931" y="0"/>
                  <a:pt x="2309" y="1749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21850" cap="rnd" cmpd="sng">
            <a:solidFill>
              <a:srgbClr val="020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5" name="Google Shape;541;p19">
            <a:extLst>
              <a:ext uri="{FF2B5EF4-FFF2-40B4-BE49-F238E27FC236}">
                <a16:creationId xmlns="" xmlns:a16="http://schemas.microsoft.com/office/drawing/2014/main" id="{E980A828-237C-4CBC-A27B-B7AF035C3E17}"/>
              </a:ext>
            </a:extLst>
          </p:cNvPr>
          <p:cNvSpPr txBox="1"/>
          <p:nvPr/>
        </p:nvSpPr>
        <p:spPr>
          <a:xfrm>
            <a:off x="9725928" y="2369999"/>
            <a:ext cx="1868489" cy="454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buClr>
                <a:srgbClr val="000000"/>
              </a:buClr>
            </a:pPr>
            <a:r>
              <a:rPr lang="vi-V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</a:t>
            </a:r>
            <a:endParaRPr sz="3200" b="1" kern="0" dirty="0">
              <a:solidFill>
                <a:schemeClr val="bg1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166" name="Google Shape;542;p19">
            <a:extLst>
              <a:ext uri="{FF2B5EF4-FFF2-40B4-BE49-F238E27FC236}">
                <a16:creationId xmlns="" xmlns:a16="http://schemas.microsoft.com/office/drawing/2014/main" id="{5B3C6BA8-89E9-479F-8C71-24586CFAAD50}"/>
              </a:ext>
            </a:extLst>
          </p:cNvPr>
          <p:cNvSpPr txBox="1"/>
          <p:nvPr/>
        </p:nvSpPr>
        <p:spPr>
          <a:xfrm>
            <a:off x="9629374" y="3985344"/>
            <a:ext cx="1903082" cy="166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gười phụ nữ một mình trơ trọi, đơn độc trước không gian rộng lớn</a:t>
            </a:r>
            <a:endParaRPr sz="2400" kern="0" dirty="0">
              <a:solidFill>
                <a:srgbClr val="FFFFFF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180" name="Google Shape;1090;p49">
            <a:extLst>
              <a:ext uri="{FF2B5EF4-FFF2-40B4-BE49-F238E27FC236}">
                <a16:creationId xmlns="" xmlns:a16="http://schemas.microsoft.com/office/drawing/2014/main" id="{C539D847-A1DC-4F5A-967D-A92E19BAED26}"/>
              </a:ext>
            </a:extLst>
          </p:cNvPr>
          <p:cNvSpPr txBox="1">
            <a:spLocks noGrp="1"/>
          </p:cNvSpPr>
          <p:nvPr/>
        </p:nvSpPr>
        <p:spPr>
          <a:xfrm>
            <a:off x="3094739" y="560556"/>
            <a:ext cx="8996390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40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Đêm khuya văng vẳng trống canh dồn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sz="320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1" name="Google Shape;8685;p33">
            <a:extLst>
              <a:ext uri="{FF2B5EF4-FFF2-40B4-BE49-F238E27FC236}">
                <a16:creationId xmlns="" xmlns:a16="http://schemas.microsoft.com/office/drawing/2014/main" id="{AE753D0C-9393-462D-AE64-2B2BD8251ABD}"/>
              </a:ext>
            </a:extLst>
          </p:cNvPr>
          <p:cNvGrpSpPr/>
          <p:nvPr/>
        </p:nvGrpSpPr>
        <p:grpSpPr>
          <a:xfrm>
            <a:off x="5834458" y="1226622"/>
            <a:ext cx="2883220" cy="189344"/>
            <a:chOff x="3445893" y="4053330"/>
            <a:chExt cx="2252199" cy="93989"/>
          </a:xfrm>
        </p:grpSpPr>
        <p:sp>
          <p:nvSpPr>
            <p:cNvPr id="182" name="Google Shape;8686;p33">
              <a:extLst>
                <a:ext uri="{FF2B5EF4-FFF2-40B4-BE49-F238E27FC236}">
                  <a16:creationId xmlns="" xmlns:a16="http://schemas.microsoft.com/office/drawing/2014/main" id="{8D2D3690-D3BA-496B-8DAF-0B467626C6E6}"/>
                </a:ext>
              </a:extLst>
            </p:cNvPr>
            <p:cNvSpPr/>
            <p:nvPr/>
          </p:nvSpPr>
          <p:spPr>
            <a:xfrm>
              <a:off x="3445893" y="408875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solidFill>
                  <a:srgbClr val="3F374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" name="Google Shape;8687;p33">
              <a:extLst>
                <a:ext uri="{FF2B5EF4-FFF2-40B4-BE49-F238E27FC236}">
                  <a16:creationId xmlns="" xmlns:a16="http://schemas.microsoft.com/office/drawing/2014/main" id="{E8A5A80A-9CF8-4D30-A592-1B231281F5A7}"/>
                </a:ext>
              </a:extLst>
            </p:cNvPr>
            <p:cNvSpPr/>
            <p:nvPr/>
          </p:nvSpPr>
          <p:spPr>
            <a:xfrm>
              <a:off x="3445893" y="405333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solidFill>
                  <a:srgbClr val="3F374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2" name="Google Shape;361;p20">
            <a:extLst>
              <a:ext uri="{FF2B5EF4-FFF2-40B4-BE49-F238E27FC236}">
                <a16:creationId xmlns="" xmlns:a16="http://schemas.microsoft.com/office/drawing/2014/main" id="{A854F4BF-8173-41F9-AF5C-F56AB8FD61AD}"/>
              </a:ext>
            </a:extLst>
          </p:cNvPr>
          <p:cNvSpPr/>
          <p:nvPr/>
        </p:nvSpPr>
        <p:spPr>
          <a:xfrm rot="-5400000">
            <a:off x="3314157" y="6027880"/>
            <a:ext cx="454000" cy="890814"/>
          </a:xfrm>
          <a:custGeom>
            <a:avLst/>
            <a:gdLst/>
            <a:ahLst/>
            <a:cxnLst/>
            <a:rect l="l" t="t" r="r" b="b"/>
            <a:pathLst>
              <a:path w="7597" h="15269" extrusionOk="0">
                <a:moveTo>
                  <a:pt x="5942" y="667"/>
                </a:moveTo>
                <a:lnTo>
                  <a:pt x="5942" y="667"/>
                </a:lnTo>
                <a:cubicBezTo>
                  <a:pt x="5454" y="3680"/>
                  <a:pt x="4501" y="7121"/>
                  <a:pt x="4882" y="10133"/>
                </a:cubicBezTo>
                <a:cubicBezTo>
                  <a:pt x="4882" y="10157"/>
                  <a:pt x="4894" y="10181"/>
                  <a:pt x="4906" y="10192"/>
                </a:cubicBezTo>
                <a:cubicBezTo>
                  <a:pt x="4906" y="10216"/>
                  <a:pt x="4930" y="10240"/>
                  <a:pt x="4954" y="10252"/>
                </a:cubicBezTo>
                <a:cubicBezTo>
                  <a:pt x="4954" y="10264"/>
                  <a:pt x="4966" y="10264"/>
                  <a:pt x="4966" y="10264"/>
                </a:cubicBezTo>
                <a:cubicBezTo>
                  <a:pt x="4978" y="10276"/>
                  <a:pt x="4989" y="10276"/>
                  <a:pt x="5001" y="10276"/>
                </a:cubicBezTo>
                <a:cubicBezTo>
                  <a:pt x="5323" y="10431"/>
                  <a:pt x="5704" y="10419"/>
                  <a:pt x="6061" y="10431"/>
                </a:cubicBezTo>
                <a:cubicBezTo>
                  <a:pt x="6406" y="10454"/>
                  <a:pt x="6763" y="10478"/>
                  <a:pt x="7121" y="10478"/>
                </a:cubicBezTo>
                <a:cubicBezTo>
                  <a:pt x="5966" y="11836"/>
                  <a:pt x="4882" y="13300"/>
                  <a:pt x="3799" y="14717"/>
                </a:cubicBezTo>
                <a:cubicBezTo>
                  <a:pt x="2715" y="13300"/>
                  <a:pt x="1632" y="11836"/>
                  <a:pt x="477" y="10478"/>
                </a:cubicBezTo>
                <a:cubicBezTo>
                  <a:pt x="822" y="10478"/>
                  <a:pt x="1179" y="10454"/>
                  <a:pt x="1537" y="10431"/>
                </a:cubicBezTo>
                <a:cubicBezTo>
                  <a:pt x="1882" y="10419"/>
                  <a:pt x="2263" y="10431"/>
                  <a:pt x="2584" y="10288"/>
                </a:cubicBezTo>
                <a:cubicBezTo>
                  <a:pt x="2597" y="10291"/>
                  <a:pt x="2609" y="10293"/>
                  <a:pt x="2623" y="10293"/>
                </a:cubicBezTo>
                <a:cubicBezTo>
                  <a:pt x="2700" y="10293"/>
                  <a:pt x="2788" y="10235"/>
                  <a:pt x="2799" y="10133"/>
                </a:cubicBezTo>
                <a:cubicBezTo>
                  <a:pt x="3061" y="7061"/>
                  <a:pt x="2180" y="3823"/>
                  <a:pt x="1751" y="775"/>
                </a:cubicBezTo>
                <a:cubicBezTo>
                  <a:pt x="3156" y="739"/>
                  <a:pt x="4549" y="727"/>
                  <a:pt x="5942" y="667"/>
                </a:cubicBezTo>
                <a:close/>
                <a:moveTo>
                  <a:pt x="6353" y="0"/>
                </a:moveTo>
                <a:cubicBezTo>
                  <a:pt x="6347" y="0"/>
                  <a:pt x="6341" y="0"/>
                  <a:pt x="6335" y="1"/>
                </a:cubicBezTo>
                <a:cubicBezTo>
                  <a:pt x="4680" y="48"/>
                  <a:pt x="3025" y="36"/>
                  <a:pt x="1370" y="108"/>
                </a:cubicBezTo>
                <a:cubicBezTo>
                  <a:pt x="1203" y="120"/>
                  <a:pt x="1001" y="263"/>
                  <a:pt x="1025" y="453"/>
                </a:cubicBezTo>
                <a:cubicBezTo>
                  <a:pt x="1441" y="3596"/>
                  <a:pt x="1751" y="6871"/>
                  <a:pt x="2430" y="9966"/>
                </a:cubicBezTo>
                <a:cubicBezTo>
                  <a:pt x="2120" y="9883"/>
                  <a:pt x="1775" y="9907"/>
                  <a:pt x="1453" y="9895"/>
                </a:cubicBezTo>
                <a:cubicBezTo>
                  <a:pt x="1048" y="9895"/>
                  <a:pt x="632" y="9895"/>
                  <a:pt x="227" y="9966"/>
                </a:cubicBezTo>
                <a:cubicBezTo>
                  <a:pt x="144" y="9978"/>
                  <a:pt x="60" y="10061"/>
                  <a:pt x="48" y="10145"/>
                </a:cubicBezTo>
                <a:cubicBezTo>
                  <a:pt x="48" y="10157"/>
                  <a:pt x="48" y="10157"/>
                  <a:pt x="48" y="10169"/>
                </a:cubicBezTo>
                <a:cubicBezTo>
                  <a:pt x="13" y="10192"/>
                  <a:pt x="1" y="10240"/>
                  <a:pt x="13" y="10276"/>
                </a:cubicBezTo>
                <a:cubicBezTo>
                  <a:pt x="751" y="12086"/>
                  <a:pt x="2334" y="13633"/>
                  <a:pt x="3513" y="15157"/>
                </a:cubicBezTo>
                <a:cubicBezTo>
                  <a:pt x="3565" y="15235"/>
                  <a:pt x="3642" y="15263"/>
                  <a:pt x="3717" y="15263"/>
                </a:cubicBezTo>
                <a:cubicBezTo>
                  <a:pt x="3745" y="15263"/>
                  <a:pt x="3773" y="15259"/>
                  <a:pt x="3799" y="15253"/>
                </a:cubicBezTo>
                <a:cubicBezTo>
                  <a:pt x="3826" y="15263"/>
                  <a:pt x="3854" y="15268"/>
                  <a:pt x="3882" y="15268"/>
                </a:cubicBezTo>
                <a:cubicBezTo>
                  <a:pt x="3953" y="15268"/>
                  <a:pt x="4025" y="15234"/>
                  <a:pt x="4085" y="15157"/>
                </a:cubicBezTo>
                <a:cubicBezTo>
                  <a:pt x="5263" y="13633"/>
                  <a:pt x="6847" y="12086"/>
                  <a:pt x="7573" y="10276"/>
                </a:cubicBezTo>
                <a:cubicBezTo>
                  <a:pt x="7597" y="10240"/>
                  <a:pt x="7585" y="10192"/>
                  <a:pt x="7549" y="10169"/>
                </a:cubicBezTo>
                <a:cubicBezTo>
                  <a:pt x="7549" y="10157"/>
                  <a:pt x="7549" y="10157"/>
                  <a:pt x="7549" y="10145"/>
                </a:cubicBezTo>
                <a:cubicBezTo>
                  <a:pt x="7537" y="10061"/>
                  <a:pt x="7442" y="9978"/>
                  <a:pt x="7371" y="9966"/>
                </a:cubicBezTo>
                <a:cubicBezTo>
                  <a:pt x="6966" y="9895"/>
                  <a:pt x="6549" y="9895"/>
                  <a:pt x="6132" y="9895"/>
                </a:cubicBezTo>
                <a:cubicBezTo>
                  <a:pt x="5847" y="9907"/>
                  <a:pt x="5537" y="9883"/>
                  <a:pt x="5251" y="9942"/>
                </a:cubicBezTo>
                <a:cubicBezTo>
                  <a:pt x="5644" y="8359"/>
                  <a:pt x="5716" y="6668"/>
                  <a:pt x="5966" y="5049"/>
                </a:cubicBezTo>
                <a:cubicBezTo>
                  <a:pt x="6192" y="3513"/>
                  <a:pt x="6442" y="1989"/>
                  <a:pt x="6632" y="453"/>
                </a:cubicBezTo>
                <a:cubicBezTo>
                  <a:pt x="6632" y="441"/>
                  <a:pt x="6632" y="429"/>
                  <a:pt x="6632" y="429"/>
                </a:cubicBezTo>
                <a:cubicBezTo>
                  <a:pt x="6691" y="243"/>
                  <a:pt x="6601" y="0"/>
                  <a:pt x="6353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57150"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ea typeface="Fira Sans Extra Condensed"/>
              <a:cs typeface="Times New Roman" panose="02020603050405020304" pitchFamily="18" charset="0"/>
              <a:sym typeface="Fira Sans Extra Condense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5107" y="6123417"/>
            <a:ext cx="6065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Hoàn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cảnh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tự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tình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13698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72" grpId="0"/>
      <p:bldP spid="114" grpId="0"/>
      <p:bldP spid="128" grpId="0" animBg="1"/>
      <p:bldP spid="138" grpId="0"/>
      <p:bldP spid="166" grpId="0" animBg="1"/>
      <p:bldP spid="82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>
            <a:extLst>
              <a:ext uri="{FF2B5EF4-FFF2-40B4-BE49-F238E27FC236}">
                <a16:creationId xmlns="" xmlns:a16="http://schemas.microsoft.com/office/drawing/2014/main" id="{25385364-F03A-48B0-9FDB-E3C514554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757" y="3124051"/>
            <a:ext cx="2490057" cy="2490057"/>
          </a:xfrm>
          <a:prstGeom prst="rect">
            <a:avLst/>
          </a:prstGeom>
        </p:spPr>
      </p:pic>
      <p:sp>
        <p:nvSpPr>
          <p:cNvPr id="7" name="AutoShape 4">
            <a:extLst>
              <a:ext uri="{FF2B5EF4-FFF2-40B4-BE49-F238E27FC236}">
                <a16:creationId xmlns="" xmlns:a16="http://schemas.microsoft.com/office/drawing/2014/main" id="{5D19C0AE-CCF3-4477-B547-FC04F896C4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419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B2B0BC23-CF8A-42AB-AB7C-0BC4FAADB0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8295"/>
            <a:ext cx="4311650" cy="35623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C59B8773-719E-42A0-BEC2-1320D4764B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761" y="3307634"/>
            <a:ext cx="2490057" cy="2490057"/>
          </a:xfrm>
          <a:prstGeom prst="rect">
            <a:avLst/>
          </a:prstGeom>
        </p:spPr>
      </p:pic>
      <p:grpSp>
        <p:nvGrpSpPr>
          <p:cNvPr id="27" name="!!125">
            <a:extLst>
              <a:ext uri="{FF2B5EF4-FFF2-40B4-BE49-F238E27FC236}">
                <a16:creationId xmlns="" xmlns:a16="http://schemas.microsoft.com/office/drawing/2014/main" id="{CA91EBEA-421E-4FC2-970A-B577CF19647F}"/>
              </a:ext>
            </a:extLst>
          </p:cNvPr>
          <p:cNvGrpSpPr/>
          <p:nvPr/>
        </p:nvGrpSpPr>
        <p:grpSpPr>
          <a:xfrm>
            <a:off x="1992449" y="130220"/>
            <a:ext cx="959644" cy="465282"/>
            <a:chOff x="2700337" y="1743074"/>
            <a:chExt cx="1414463" cy="685801"/>
          </a:xfrm>
        </p:grpSpPr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F347454-1B8F-43EC-B57D-AFA1FC3809B6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F8872F17-4D39-4819-96E7-A765B016D23F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8CE77655-E621-4B9D-A6DB-50A1ED9F0F5B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D1D450C6-BAD5-4EAF-888F-510CA8FED227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!!125">
            <a:extLst>
              <a:ext uri="{FF2B5EF4-FFF2-40B4-BE49-F238E27FC236}">
                <a16:creationId xmlns="" xmlns:a16="http://schemas.microsoft.com/office/drawing/2014/main" id="{9BB79699-A420-4AF3-8245-19635D9723F8}"/>
              </a:ext>
            </a:extLst>
          </p:cNvPr>
          <p:cNvGrpSpPr/>
          <p:nvPr/>
        </p:nvGrpSpPr>
        <p:grpSpPr>
          <a:xfrm>
            <a:off x="3779772" y="100760"/>
            <a:ext cx="959644" cy="465282"/>
            <a:chOff x="2700337" y="1743074"/>
            <a:chExt cx="1414463" cy="685801"/>
          </a:xfrm>
        </p:grpSpPr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83B6CB90-E0F3-4AEA-8246-2544D073341A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F7222302-101A-4F52-B0FB-CE6F34D71826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A58FE119-1D76-412F-9C7A-EFB773EA614F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185F1D02-FE39-4600-AAF0-955580FB3C1D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DCF8B331-098B-4F9E-A2BD-49DBF230F6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78" y="-419100"/>
            <a:ext cx="2490057" cy="2490057"/>
          </a:xfrm>
          <a:prstGeom prst="rect">
            <a:avLst/>
          </a:prstGeom>
        </p:spPr>
      </p:pic>
      <p:sp>
        <p:nvSpPr>
          <p:cNvPr id="46" name="Google Shape;435;p19">
            <a:extLst>
              <a:ext uri="{FF2B5EF4-FFF2-40B4-BE49-F238E27FC236}">
                <a16:creationId xmlns="" xmlns:a16="http://schemas.microsoft.com/office/drawing/2014/main" id="{DC579852-4B5D-4262-9379-EF41DF4AA716}"/>
              </a:ext>
            </a:extLst>
          </p:cNvPr>
          <p:cNvSpPr/>
          <p:nvPr/>
        </p:nvSpPr>
        <p:spPr>
          <a:xfrm>
            <a:off x="2154301" y="2801302"/>
            <a:ext cx="1879959" cy="20384"/>
          </a:xfrm>
          <a:custGeom>
            <a:avLst/>
            <a:gdLst/>
            <a:ahLst/>
            <a:cxnLst/>
            <a:rect l="l" t="t" r="r" b="b"/>
            <a:pathLst>
              <a:path w="67592" h="735" fill="none" extrusionOk="0">
                <a:moveTo>
                  <a:pt x="0" y="0"/>
                </a:moveTo>
                <a:cubicBezTo>
                  <a:pt x="6784" y="0"/>
                  <a:pt x="35876" y="140"/>
                  <a:pt x="39897" y="140"/>
                </a:cubicBezTo>
                <a:cubicBezTo>
                  <a:pt x="43919" y="140"/>
                  <a:pt x="51856" y="455"/>
                  <a:pt x="56227" y="490"/>
                </a:cubicBezTo>
                <a:cubicBezTo>
                  <a:pt x="59479" y="525"/>
                  <a:pt x="63290" y="734"/>
                  <a:pt x="67591" y="490"/>
                </a:cubicBezTo>
              </a:path>
            </a:pathLst>
          </a:custGeom>
          <a:noFill/>
          <a:ln w="21850" cap="rnd" cmpd="sng">
            <a:solidFill>
              <a:srgbClr val="020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2" name="Google Shape;436;p19">
            <a:extLst>
              <a:ext uri="{FF2B5EF4-FFF2-40B4-BE49-F238E27FC236}">
                <a16:creationId xmlns="" xmlns:a16="http://schemas.microsoft.com/office/drawing/2014/main" id="{94D28DEA-CFE7-4E17-A4B9-F7B840F4A5CB}"/>
              </a:ext>
            </a:extLst>
          </p:cNvPr>
          <p:cNvSpPr/>
          <p:nvPr/>
        </p:nvSpPr>
        <p:spPr>
          <a:xfrm>
            <a:off x="5154410" y="2801302"/>
            <a:ext cx="1879013" cy="20384"/>
          </a:xfrm>
          <a:custGeom>
            <a:avLst/>
            <a:gdLst/>
            <a:ahLst/>
            <a:cxnLst/>
            <a:rect l="l" t="t" r="r" b="b"/>
            <a:pathLst>
              <a:path w="67558" h="735" fill="none" extrusionOk="0">
                <a:moveTo>
                  <a:pt x="1" y="0"/>
                </a:moveTo>
                <a:cubicBezTo>
                  <a:pt x="11960" y="594"/>
                  <a:pt x="35842" y="140"/>
                  <a:pt x="39863" y="140"/>
                </a:cubicBezTo>
                <a:cubicBezTo>
                  <a:pt x="43885" y="140"/>
                  <a:pt x="51857" y="455"/>
                  <a:pt x="56193" y="490"/>
                </a:cubicBezTo>
                <a:cubicBezTo>
                  <a:pt x="59480" y="525"/>
                  <a:pt x="63291" y="734"/>
                  <a:pt x="67557" y="490"/>
                </a:cubicBezTo>
              </a:path>
            </a:pathLst>
          </a:custGeom>
          <a:noFill/>
          <a:ln w="21850" cap="rnd" cmpd="sng">
            <a:solidFill>
              <a:srgbClr val="020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3" name="Google Shape;437;p19">
            <a:extLst>
              <a:ext uri="{FF2B5EF4-FFF2-40B4-BE49-F238E27FC236}">
                <a16:creationId xmlns="" xmlns:a16="http://schemas.microsoft.com/office/drawing/2014/main" id="{6FB9899D-BA7C-471E-BDF9-DDA79C1AC769}"/>
              </a:ext>
            </a:extLst>
          </p:cNvPr>
          <p:cNvSpPr/>
          <p:nvPr/>
        </p:nvSpPr>
        <p:spPr>
          <a:xfrm>
            <a:off x="8153569" y="2805156"/>
            <a:ext cx="1882879" cy="27179"/>
          </a:xfrm>
          <a:custGeom>
            <a:avLst/>
            <a:gdLst/>
            <a:ahLst/>
            <a:cxnLst/>
            <a:rect l="l" t="t" r="r" b="b"/>
            <a:pathLst>
              <a:path w="67697" h="980" fill="none" extrusionOk="0">
                <a:moveTo>
                  <a:pt x="0" y="980"/>
                </a:moveTo>
                <a:cubicBezTo>
                  <a:pt x="6784" y="980"/>
                  <a:pt x="35981" y="1"/>
                  <a:pt x="40002" y="1"/>
                </a:cubicBezTo>
                <a:cubicBezTo>
                  <a:pt x="44023" y="1"/>
                  <a:pt x="51961" y="316"/>
                  <a:pt x="56332" y="351"/>
                </a:cubicBezTo>
                <a:cubicBezTo>
                  <a:pt x="59584" y="386"/>
                  <a:pt x="63430" y="595"/>
                  <a:pt x="67696" y="351"/>
                </a:cubicBezTo>
              </a:path>
            </a:pathLst>
          </a:custGeom>
          <a:noFill/>
          <a:ln w="21850" cap="rnd" cmpd="sng">
            <a:solidFill>
              <a:srgbClr val="020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5" name="Google Shape;439;p19">
            <a:extLst>
              <a:ext uri="{FF2B5EF4-FFF2-40B4-BE49-F238E27FC236}">
                <a16:creationId xmlns="" xmlns:a16="http://schemas.microsoft.com/office/drawing/2014/main" id="{134E2329-F067-4645-BB30-FFA494EB6004}"/>
              </a:ext>
            </a:extLst>
          </p:cNvPr>
          <p:cNvSpPr/>
          <p:nvPr/>
        </p:nvSpPr>
        <p:spPr>
          <a:xfrm>
            <a:off x="1593741" y="4555553"/>
            <a:ext cx="2221" cy="44651"/>
          </a:xfrm>
          <a:custGeom>
            <a:avLst/>
            <a:gdLst/>
            <a:ahLst/>
            <a:cxnLst/>
            <a:rect l="l" t="t" r="r" b="b"/>
            <a:pathLst>
              <a:path w="71" h="1610" fill="none" extrusionOk="0">
                <a:moveTo>
                  <a:pt x="1" y="1"/>
                </a:moveTo>
                <a:cubicBezTo>
                  <a:pt x="1" y="840"/>
                  <a:pt x="71" y="770"/>
                  <a:pt x="1" y="1609"/>
                </a:cubicBezTo>
              </a:path>
            </a:pathLst>
          </a:custGeom>
          <a:noFill/>
          <a:ln w="21850" cap="rnd" cmpd="sng">
            <a:solidFill>
              <a:srgbClr val="020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66" name="Google Shape;440;p19">
            <a:extLst>
              <a:ext uri="{FF2B5EF4-FFF2-40B4-BE49-F238E27FC236}">
                <a16:creationId xmlns="" xmlns:a16="http://schemas.microsoft.com/office/drawing/2014/main" id="{0865EE3A-963A-46F0-93C3-08D610096021}"/>
              </a:ext>
            </a:extLst>
          </p:cNvPr>
          <p:cNvGrpSpPr/>
          <p:nvPr/>
        </p:nvGrpSpPr>
        <p:grpSpPr>
          <a:xfrm>
            <a:off x="431800" y="3008023"/>
            <a:ext cx="2143797" cy="2789667"/>
            <a:chOff x="464575" y="3156900"/>
            <a:chExt cx="1471119" cy="1608277"/>
          </a:xfrm>
        </p:grpSpPr>
        <p:sp>
          <p:nvSpPr>
            <p:cNvPr id="101" name="Google Shape;441;p19">
              <a:extLst>
                <a:ext uri="{FF2B5EF4-FFF2-40B4-BE49-F238E27FC236}">
                  <a16:creationId xmlns="" xmlns:a16="http://schemas.microsoft.com/office/drawing/2014/main" id="{60D67159-1908-42D4-B306-DFEAF0ED8375}"/>
                </a:ext>
              </a:extLst>
            </p:cNvPr>
            <p:cNvSpPr/>
            <p:nvPr/>
          </p:nvSpPr>
          <p:spPr>
            <a:xfrm>
              <a:off x="1814782" y="3944574"/>
              <a:ext cx="7067" cy="177486"/>
            </a:xfrm>
            <a:custGeom>
              <a:avLst/>
              <a:gdLst/>
              <a:ahLst/>
              <a:cxnLst/>
              <a:rect l="l" t="t" r="r" b="b"/>
              <a:pathLst>
                <a:path w="280" h="8533" fill="none" extrusionOk="0">
                  <a:moveTo>
                    <a:pt x="280" y="0"/>
                  </a:moveTo>
                  <a:cubicBezTo>
                    <a:pt x="0" y="3392"/>
                    <a:pt x="280" y="3042"/>
                    <a:pt x="280" y="8532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2" name="Google Shape;442;p19">
              <a:extLst>
                <a:ext uri="{FF2B5EF4-FFF2-40B4-BE49-F238E27FC236}">
                  <a16:creationId xmlns="" xmlns:a16="http://schemas.microsoft.com/office/drawing/2014/main" id="{899C7E9F-5550-4FEB-A8DA-63980E259513}"/>
                </a:ext>
              </a:extLst>
            </p:cNvPr>
            <p:cNvSpPr/>
            <p:nvPr/>
          </p:nvSpPr>
          <p:spPr>
            <a:xfrm>
              <a:off x="464575" y="3175183"/>
              <a:ext cx="1426121" cy="1557192"/>
            </a:xfrm>
            <a:custGeom>
              <a:avLst/>
              <a:gdLst/>
              <a:ahLst/>
              <a:cxnLst/>
              <a:rect l="l" t="t" r="r" b="b"/>
              <a:pathLst>
                <a:path w="56508" h="74865" extrusionOk="0">
                  <a:moveTo>
                    <a:pt x="7543" y="1"/>
                  </a:moveTo>
                  <a:cubicBezTo>
                    <a:pt x="4445" y="1"/>
                    <a:pt x="2145" y="148"/>
                    <a:pt x="1609" y="590"/>
                  </a:cubicBezTo>
                  <a:cubicBezTo>
                    <a:pt x="385" y="1569"/>
                    <a:pt x="735" y="10835"/>
                    <a:pt x="560" y="19996"/>
                  </a:cubicBezTo>
                  <a:cubicBezTo>
                    <a:pt x="420" y="29158"/>
                    <a:pt x="420" y="51082"/>
                    <a:pt x="560" y="55383"/>
                  </a:cubicBezTo>
                  <a:cubicBezTo>
                    <a:pt x="735" y="59684"/>
                    <a:pt x="1" y="72132"/>
                    <a:pt x="1050" y="73566"/>
                  </a:cubicBezTo>
                  <a:cubicBezTo>
                    <a:pt x="1893" y="74718"/>
                    <a:pt x="9832" y="74831"/>
                    <a:pt x="14458" y="74831"/>
                  </a:cubicBezTo>
                  <a:cubicBezTo>
                    <a:pt x="15586" y="74831"/>
                    <a:pt x="16517" y="74824"/>
                    <a:pt x="17100" y="74824"/>
                  </a:cubicBezTo>
                  <a:cubicBezTo>
                    <a:pt x="18515" y="74824"/>
                    <a:pt x="21706" y="74864"/>
                    <a:pt x="25009" y="74864"/>
                  </a:cubicBezTo>
                  <a:cubicBezTo>
                    <a:pt x="28641" y="74864"/>
                    <a:pt x="32408" y="74816"/>
                    <a:pt x="34093" y="74615"/>
                  </a:cubicBezTo>
                  <a:cubicBezTo>
                    <a:pt x="34780" y="74540"/>
                    <a:pt x="36094" y="74520"/>
                    <a:pt x="37746" y="74520"/>
                  </a:cubicBezTo>
                  <a:cubicBezTo>
                    <a:pt x="39762" y="74520"/>
                    <a:pt x="42281" y="74550"/>
                    <a:pt x="44774" y="74550"/>
                  </a:cubicBezTo>
                  <a:cubicBezTo>
                    <a:pt x="49816" y="74550"/>
                    <a:pt x="54753" y="74425"/>
                    <a:pt x="55214" y="73671"/>
                  </a:cubicBezTo>
                  <a:cubicBezTo>
                    <a:pt x="56123" y="72237"/>
                    <a:pt x="55948" y="59334"/>
                    <a:pt x="55913" y="51991"/>
                  </a:cubicBezTo>
                  <a:cubicBezTo>
                    <a:pt x="55878" y="42270"/>
                    <a:pt x="56263" y="28808"/>
                    <a:pt x="56402" y="21990"/>
                  </a:cubicBezTo>
                  <a:cubicBezTo>
                    <a:pt x="56507" y="15136"/>
                    <a:pt x="56228" y="1464"/>
                    <a:pt x="55493" y="555"/>
                  </a:cubicBezTo>
                  <a:cubicBezTo>
                    <a:pt x="55184" y="190"/>
                    <a:pt x="51861" y="61"/>
                    <a:pt x="47651" y="61"/>
                  </a:cubicBezTo>
                  <a:cubicBezTo>
                    <a:pt x="41383" y="61"/>
                    <a:pt x="33147" y="346"/>
                    <a:pt x="29967" y="555"/>
                  </a:cubicBezTo>
                  <a:cubicBezTo>
                    <a:pt x="29477" y="587"/>
                    <a:pt x="28849" y="601"/>
                    <a:pt x="28111" y="601"/>
                  </a:cubicBezTo>
                  <a:cubicBezTo>
                    <a:pt x="23291" y="601"/>
                    <a:pt x="13792" y="1"/>
                    <a:pt x="75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3" name="Google Shape;443;p19">
              <a:extLst>
                <a:ext uri="{FF2B5EF4-FFF2-40B4-BE49-F238E27FC236}">
                  <a16:creationId xmlns="" xmlns:a16="http://schemas.microsoft.com/office/drawing/2014/main" id="{247E8C8C-513F-49B9-9A12-6D958656DF97}"/>
                </a:ext>
              </a:extLst>
            </p:cNvPr>
            <p:cNvSpPr/>
            <p:nvPr/>
          </p:nvSpPr>
          <p:spPr>
            <a:xfrm>
              <a:off x="508715" y="3208380"/>
              <a:ext cx="1426979" cy="1556797"/>
            </a:xfrm>
            <a:custGeom>
              <a:avLst/>
              <a:gdLst/>
              <a:ahLst/>
              <a:cxnLst/>
              <a:rect l="l" t="t" r="r" b="b"/>
              <a:pathLst>
                <a:path w="56542" h="74846" extrusionOk="0">
                  <a:moveTo>
                    <a:pt x="7410" y="0"/>
                  </a:moveTo>
                  <a:cubicBezTo>
                    <a:pt x="4378" y="0"/>
                    <a:pt x="2137" y="143"/>
                    <a:pt x="1609" y="567"/>
                  </a:cubicBezTo>
                  <a:cubicBezTo>
                    <a:pt x="385" y="1546"/>
                    <a:pt x="734" y="10813"/>
                    <a:pt x="560" y="19974"/>
                  </a:cubicBezTo>
                  <a:cubicBezTo>
                    <a:pt x="420" y="29135"/>
                    <a:pt x="420" y="51094"/>
                    <a:pt x="560" y="55395"/>
                  </a:cubicBezTo>
                  <a:cubicBezTo>
                    <a:pt x="734" y="59696"/>
                    <a:pt x="0" y="72110"/>
                    <a:pt x="1049" y="73543"/>
                  </a:cubicBezTo>
                  <a:cubicBezTo>
                    <a:pt x="1892" y="74696"/>
                    <a:pt x="9832" y="74809"/>
                    <a:pt x="14457" y="74809"/>
                  </a:cubicBezTo>
                  <a:cubicBezTo>
                    <a:pt x="15585" y="74809"/>
                    <a:pt x="16516" y="74802"/>
                    <a:pt x="17099" y="74802"/>
                  </a:cubicBezTo>
                  <a:cubicBezTo>
                    <a:pt x="18585" y="74802"/>
                    <a:pt x="22038" y="74846"/>
                    <a:pt x="25522" y="74846"/>
                  </a:cubicBezTo>
                  <a:cubicBezTo>
                    <a:pt x="29005" y="74846"/>
                    <a:pt x="32519" y="74802"/>
                    <a:pt x="34128" y="74627"/>
                  </a:cubicBezTo>
                  <a:cubicBezTo>
                    <a:pt x="34853" y="74540"/>
                    <a:pt x="36280" y="74518"/>
                    <a:pt x="38064" y="74518"/>
                  </a:cubicBezTo>
                  <a:cubicBezTo>
                    <a:pt x="40026" y="74518"/>
                    <a:pt x="42419" y="74545"/>
                    <a:pt x="44789" y="74545"/>
                  </a:cubicBezTo>
                  <a:cubicBezTo>
                    <a:pt x="49823" y="74545"/>
                    <a:pt x="54753" y="74421"/>
                    <a:pt x="55213" y="73648"/>
                  </a:cubicBezTo>
                  <a:cubicBezTo>
                    <a:pt x="56122" y="72214"/>
                    <a:pt x="55947" y="59312"/>
                    <a:pt x="55947" y="51969"/>
                  </a:cubicBezTo>
                  <a:cubicBezTo>
                    <a:pt x="55912" y="42283"/>
                    <a:pt x="56297" y="28786"/>
                    <a:pt x="56402" y="21967"/>
                  </a:cubicBezTo>
                  <a:cubicBezTo>
                    <a:pt x="56542" y="15114"/>
                    <a:pt x="56227" y="1477"/>
                    <a:pt x="55493" y="532"/>
                  </a:cubicBezTo>
                  <a:cubicBezTo>
                    <a:pt x="55198" y="167"/>
                    <a:pt x="51877" y="39"/>
                    <a:pt x="47668" y="39"/>
                  </a:cubicBezTo>
                  <a:cubicBezTo>
                    <a:pt x="41400" y="39"/>
                    <a:pt x="33160" y="323"/>
                    <a:pt x="30002" y="532"/>
                  </a:cubicBezTo>
                  <a:cubicBezTo>
                    <a:pt x="29462" y="571"/>
                    <a:pt x="28758" y="588"/>
                    <a:pt x="27926" y="588"/>
                  </a:cubicBezTo>
                  <a:cubicBezTo>
                    <a:pt x="22992" y="588"/>
                    <a:pt x="13570" y="0"/>
                    <a:pt x="74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4" name="Google Shape;444;p19">
              <a:extLst>
                <a:ext uri="{FF2B5EF4-FFF2-40B4-BE49-F238E27FC236}">
                  <a16:creationId xmlns="" xmlns:a16="http://schemas.microsoft.com/office/drawing/2014/main" id="{4DCF1E5F-4A1A-4A9E-8631-D51079E0E550}"/>
                </a:ext>
              </a:extLst>
            </p:cNvPr>
            <p:cNvSpPr/>
            <p:nvPr/>
          </p:nvSpPr>
          <p:spPr>
            <a:xfrm>
              <a:off x="464575" y="3156900"/>
              <a:ext cx="1426121" cy="1580467"/>
            </a:xfrm>
            <a:custGeom>
              <a:avLst/>
              <a:gdLst/>
              <a:ahLst/>
              <a:cxnLst/>
              <a:rect l="l" t="t" r="r" b="b"/>
              <a:pathLst>
                <a:path w="56508" h="75984" fill="none" extrusionOk="0">
                  <a:moveTo>
                    <a:pt x="1609" y="1469"/>
                  </a:moveTo>
                  <a:cubicBezTo>
                    <a:pt x="385" y="2448"/>
                    <a:pt x="735" y="11714"/>
                    <a:pt x="560" y="20875"/>
                  </a:cubicBezTo>
                  <a:cubicBezTo>
                    <a:pt x="420" y="30037"/>
                    <a:pt x="420" y="51961"/>
                    <a:pt x="560" y="56262"/>
                  </a:cubicBezTo>
                  <a:cubicBezTo>
                    <a:pt x="735" y="60563"/>
                    <a:pt x="1" y="73011"/>
                    <a:pt x="1050" y="74445"/>
                  </a:cubicBezTo>
                  <a:cubicBezTo>
                    <a:pt x="2099" y="75878"/>
                    <a:pt x="14127" y="75703"/>
                    <a:pt x="17100" y="75703"/>
                  </a:cubicBezTo>
                  <a:cubicBezTo>
                    <a:pt x="20072" y="75703"/>
                    <a:pt x="30877" y="75878"/>
                    <a:pt x="34093" y="75494"/>
                  </a:cubicBezTo>
                  <a:cubicBezTo>
                    <a:pt x="37310" y="75144"/>
                    <a:pt x="54339" y="75983"/>
                    <a:pt x="55214" y="74550"/>
                  </a:cubicBezTo>
                  <a:cubicBezTo>
                    <a:pt x="56123" y="73116"/>
                    <a:pt x="55948" y="60213"/>
                    <a:pt x="55913" y="52870"/>
                  </a:cubicBezTo>
                  <a:cubicBezTo>
                    <a:pt x="55878" y="43149"/>
                    <a:pt x="56263" y="29687"/>
                    <a:pt x="56402" y="22869"/>
                  </a:cubicBezTo>
                  <a:cubicBezTo>
                    <a:pt x="56507" y="16015"/>
                    <a:pt x="56228" y="2343"/>
                    <a:pt x="55493" y="1434"/>
                  </a:cubicBezTo>
                  <a:cubicBezTo>
                    <a:pt x="54724" y="525"/>
                    <a:pt x="35282" y="1084"/>
                    <a:pt x="29967" y="1434"/>
                  </a:cubicBezTo>
                  <a:cubicBezTo>
                    <a:pt x="24687" y="1784"/>
                    <a:pt x="3392" y="0"/>
                    <a:pt x="1609" y="1469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69" name="Google Shape;458;p19">
            <a:extLst>
              <a:ext uri="{FF2B5EF4-FFF2-40B4-BE49-F238E27FC236}">
                <a16:creationId xmlns="" xmlns:a16="http://schemas.microsoft.com/office/drawing/2014/main" id="{2C4442B9-74B4-47E4-BA1B-FE387758530D}"/>
              </a:ext>
            </a:extLst>
          </p:cNvPr>
          <p:cNvGrpSpPr/>
          <p:nvPr/>
        </p:nvGrpSpPr>
        <p:grpSpPr>
          <a:xfrm>
            <a:off x="614064" y="1805375"/>
            <a:ext cx="1961577" cy="582289"/>
            <a:chOff x="457250" y="2109575"/>
            <a:chExt cx="1471183" cy="436717"/>
          </a:xfrm>
        </p:grpSpPr>
        <p:sp>
          <p:nvSpPr>
            <p:cNvPr id="78" name="Google Shape;459;p19">
              <a:extLst>
                <a:ext uri="{FF2B5EF4-FFF2-40B4-BE49-F238E27FC236}">
                  <a16:creationId xmlns="" xmlns:a16="http://schemas.microsoft.com/office/drawing/2014/main" id="{37EABFE9-C5AD-4413-B8B8-05F5134EE1C6}"/>
                </a:ext>
              </a:extLst>
            </p:cNvPr>
            <p:cNvSpPr/>
            <p:nvPr/>
          </p:nvSpPr>
          <p:spPr>
            <a:xfrm>
              <a:off x="457250" y="2115753"/>
              <a:ext cx="1438358" cy="399069"/>
            </a:xfrm>
            <a:custGeom>
              <a:avLst/>
              <a:gdLst/>
              <a:ahLst/>
              <a:cxnLst/>
              <a:rect l="l" t="t" r="r" b="b"/>
              <a:pathLst>
                <a:path w="61298" h="19186" extrusionOk="0">
                  <a:moveTo>
                    <a:pt x="43282" y="0"/>
                  </a:moveTo>
                  <a:cubicBezTo>
                    <a:pt x="39300" y="0"/>
                    <a:pt x="35144" y="46"/>
                    <a:pt x="31436" y="123"/>
                  </a:cubicBezTo>
                  <a:cubicBezTo>
                    <a:pt x="29652" y="167"/>
                    <a:pt x="27584" y="182"/>
                    <a:pt x="25380" y="182"/>
                  </a:cubicBezTo>
                  <a:cubicBezTo>
                    <a:pt x="21431" y="182"/>
                    <a:pt x="17048" y="136"/>
                    <a:pt x="13099" y="136"/>
                  </a:cubicBezTo>
                  <a:cubicBezTo>
                    <a:pt x="7200" y="136"/>
                    <a:pt x="2268" y="239"/>
                    <a:pt x="1190" y="752"/>
                  </a:cubicBezTo>
                  <a:cubicBezTo>
                    <a:pt x="1" y="1312"/>
                    <a:pt x="141" y="7815"/>
                    <a:pt x="281" y="10438"/>
                  </a:cubicBezTo>
                  <a:cubicBezTo>
                    <a:pt x="315" y="11417"/>
                    <a:pt x="106" y="16103"/>
                    <a:pt x="980" y="18375"/>
                  </a:cubicBezTo>
                  <a:cubicBezTo>
                    <a:pt x="1226" y="19016"/>
                    <a:pt x="4460" y="19186"/>
                    <a:pt x="9072" y="19186"/>
                  </a:cubicBezTo>
                  <a:cubicBezTo>
                    <a:pt x="14274" y="19186"/>
                    <a:pt x="21230" y="18970"/>
                    <a:pt x="27625" y="18970"/>
                  </a:cubicBezTo>
                  <a:cubicBezTo>
                    <a:pt x="31844" y="18970"/>
                    <a:pt x="39110" y="19079"/>
                    <a:pt x="45749" y="19079"/>
                  </a:cubicBezTo>
                  <a:cubicBezTo>
                    <a:pt x="52642" y="19079"/>
                    <a:pt x="58859" y="18961"/>
                    <a:pt x="60284" y="18480"/>
                  </a:cubicBezTo>
                  <a:cubicBezTo>
                    <a:pt x="61263" y="18166"/>
                    <a:pt x="61088" y="13585"/>
                    <a:pt x="61053" y="11137"/>
                  </a:cubicBezTo>
                  <a:cubicBezTo>
                    <a:pt x="61018" y="7885"/>
                    <a:pt x="61298" y="1836"/>
                    <a:pt x="60424" y="822"/>
                  </a:cubicBezTo>
                  <a:cubicBezTo>
                    <a:pt x="59943" y="221"/>
                    <a:pt x="52032" y="0"/>
                    <a:pt x="43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0" name="Google Shape;460;p19">
              <a:extLst>
                <a:ext uri="{FF2B5EF4-FFF2-40B4-BE49-F238E27FC236}">
                  <a16:creationId xmlns="" xmlns:a16="http://schemas.microsoft.com/office/drawing/2014/main" id="{FDF3B8F5-028B-4219-B960-0E78B13D162B}"/>
                </a:ext>
              </a:extLst>
            </p:cNvPr>
            <p:cNvSpPr/>
            <p:nvPr/>
          </p:nvSpPr>
          <p:spPr>
            <a:xfrm>
              <a:off x="490896" y="2143063"/>
              <a:ext cx="1437536" cy="403229"/>
            </a:xfrm>
            <a:custGeom>
              <a:avLst/>
              <a:gdLst/>
              <a:ahLst/>
              <a:cxnLst/>
              <a:rect l="l" t="t" r="r" b="b"/>
              <a:pathLst>
                <a:path w="61263" h="19386" extrusionOk="0">
                  <a:moveTo>
                    <a:pt x="43319" y="1"/>
                  </a:moveTo>
                  <a:cubicBezTo>
                    <a:pt x="39318" y="1"/>
                    <a:pt x="35137" y="51"/>
                    <a:pt x="31401" y="138"/>
                  </a:cubicBezTo>
                  <a:cubicBezTo>
                    <a:pt x="29624" y="183"/>
                    <a:pt x="27560" y="198"/>
                    <a:pt x="25361" y="198"/>
                  </a:cubicBezTo>
                  <a:cubicBezTo>
                    <a:pt x="21419" y="198"/>
                    <a:pt x="17041" y="151"/>
                    <a:pt x="13095" y="151"/>
                  </a:cubicBezTo>
                  <a:cubicBezTo>
                    <a:pt x="7200" y="151"/>
                    <a:pt x="2268" y="254"/>
                    <a:pt x="1189" y="768"/>
                  </a:cubicBezTo>
                  <a:cubicBezTo>
                    <a:pt x="0" y="1362"/>
                    <a:pt x="140" y="7901"/>
                    <a:pt x="280" y="10559"/>
                  </a:cubicBezTo>
                  <a:cubicBezTo>
                    <a:pt x="315" y="11538"/>
                    <a:pt x="105" y="16223"/>
                    <a:pt x="979" y="18531"/>
                  </a:cubicBezTo>
                  <a:cubicBezTo>
                    <a:pt x="1210" y="19207"/>
                    <a:pt x="4462" y="19385"/>
                    <a:pt x="9098" y="19385"/>
                  </a:cubicBezTo>
                  <a:cubicBezTo>
                    <a:pt x="14300" y="19385"/>
                    <a:pt x="21246" y="19160"/>
                    <a:pt x="27624" y="19160"/>
                  </a:cubicBezTo>
                  <a:cubicBezTo>
                    <a:pt x="31844" y="19160"/>
                    <a:pt x="39110" y="19270"/>
                    <a:pt x="45748" y="19270"/>
                  </a:cubicBezTo>
                  <a:cubicBezTo>
                    <a:pt x="52642" y="19270"/>
                    <a:pt x="58858" y="19152"/>
                    <a:pt x="60283" y="18671"/>
                  </a:cubicBezTo>
                  <a:cubicBezTo>
                    <a:pt x="61228" y="18356"/>
                    <a:pt x="61088" y="13741"/>
                    <a:pt x="61053" y="11258"/>
                  </a:cubicBezTo>
                  <a:cubicBezTo>
                    <a:pt x="61018" y="7971"/>
                    <a:pt x="61263" y="1852"/>
                    <a:pt x="60423" y="838"/>
                  </a:cubicBezTo>
                  <a:cubicBezTo>
                    <a:pt x="59920" y="238"/>
                    <a:pt x="52050" y="1"/>
                    <a:pt x="43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3" name="Google Shape;461;p19">
              <a:extLst>
                <a:ext uri="{FF2B5EF4-FFF2-40B4-BE49-F238E27FC236}">
                  <a16:creationId xmlns="" xmlns:a16="http://schemas.microsoft.com/office/drawing/2014/main" id="{6B8778EF-AC1E-424E-871E-227A3DDE4799}"/>
                </a:ext>
              </a:extLst>
            </p:cNvPr>
            <p:cNvSpPr/>
            <p:nvPr/>
          </p:nvSpPr>
          <p:spPr>
            <a:xfrm>
              <a:off x="457250" y="2109575"/>
              <a:ext cx="1438358" cy="416770"/>
            </a:xfrm>
            <a:custGeom>
              <a:avLst/>
              <a:gdLst/>
              <a:ahLst/>
              <a:cxnLst/>
              <a:rect l="l" t="t" r="r" b="b"/>
              <a:pathLst>
                <a:path w="61298" h="20037" fill="none" extrusionOk="0">
                  <a:moveTo>
                    <a:pt x="1190" y="1049"/>
                  </a:moveTo>
                  <a:cubicBezTo>
                    <a:pt x="1" y="1609"/>
                    <a:pt x="141" y="8112"/>
                    <a:pt x="281" y="10735"/>
                  </a:cubicBezTo>
                  <a:cubicBezTo>
                    <a:pt x="315" y="11714"/>
                    <a:pt x="106" y="16400"/>
                    <a:pt x="980" y="18672"/>
                  </a:cubicBezTo>
                  <a:cubicBezTo>
                    <a:pt x="1504" y="20036"/>
                    <a:pt x="15561" y="19267"/>
                    <a:pt x="27625" y="19267"/>
                  </a:cubicBezTo>
                  <a:cubicBezTo>
                    <a:pt x="36227" y="19267"/>
                    <a:pt x="57486" y="19721"/>
                    <a:pt x="60284" y="18777"/>
                  </a:cubicBezTo>
                  <a:cubicBezTo>
                    <a:pt x="61263" y="18463"/>
                    <a:pt x="61088" y="13882"/>
                    <a:pt x="61053" y="11434"/>
                  </a:cubicBezTo>
                  <a:cubicBezTo>
                    <a:pt x="61018" y="8182"/>
                    <a:pt x="61298" y="2133"/>
                    <a:pt x="60424" y="1119"/>
                  </a:cubicBezTo>
                  <a:cubicBezTo>
                    <a:pt x="59724" y="245"/>
                    <a:pt x="43290" y="175"/>
                    <a:pt x="31436" y="420"/>
                  </a:cubicBezTo>
                  <a:cubicBezTo>
                    <a:pt x="21680" y="664"/>
                    <a:pt x="3393" y="0"/>
                    <a:pt x="1190" y="1049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0" name="Google Shape;462;p19">
            <a:extLst>
              <a:ext uri="{FF2B5EF4-FFF2-40B4-BE49-F238E27FC236}">
                <a16:creationId xmlns="" xmlns:a16="http://schemas.microsoft.com/office/drawing/2014/main" id="{83BBF4F9-3C0C-465F-BEAF-B3181DDF328C}"/>
              </a:ext>
            </a:extLst>
          </p:cNvPr>
          <p:cNvGrpSpPr/>
          <p:nvPr/>
        </p:nvGrpSpPr>
        <p:grpSpPr>
          <a:xfrm>
            <a:off x="1477647" y="2679109"/>
            <a:ext cx="234411" cy="250987"/>
            <a:chOff x="1481980" y="2764876"/>
            <a:chExt cx="175808" cy="188240"/>
          </a:xfrm>
        </p:grpSpPr>
        <p:sp>
          <p:nvSpPr>
            <p:cNvPr id="73" name="Google Shape;463;p19">
              <a:extLst>
                <a:ext uri="{FF2B5EF4-FFF2-40B4-BE49-F238E27FC236}">
                  <a16:creationId xmlns="" xmlns:a16="http://schemas.microsoft.com/office/drawing/2014/main" id="{103D1E4A-E19C-4248-99D6-2D0E5BBD92B0}"/>
                </a:ext>
              </a:extLst>
            </p:cNvPr>
            <p:cNvSpPr/>
            <p:nvPr/>
          </p:nvSpPr>
          <p:spPr>
            <a:xfrm>
              <a:off x="1481980" y="2785718"/>
              <a:ext cx="155157" cy="147035"/>
            </a:xfrm>
            <a:custGeom>
              <a:avLst/>
              <a:gdLst/>
              <a:ahLst/>
              <a:cxnLst/>
              <a:rect l="l" t="t" r="r" b="b"/>
              <a:pathLst>
                <a:path w="7438" h="7069" extrusionOk="0">
                  <a:moveTo>
                    <a:pt x="4514" y="1"/>
                  </a:moveTo>
                  <a:cubicBezTo>
                    <a:pt x="3820" y="1"/>
                    <a:pt x="3052" y="234"/>
                    <a:pt x="2273" y="747"/>
                  </a:cubicBezTo>
                  <a:cubicBezTo>
                    <a:pt x="0" y="2250"/>
                    <a:pt x="664" y="6446"/>
                    <a:pt x="3287" y="6971"/>
                  </a:cubicBezTo>
                  <a:cubicBezTo>
                    <a:pt x="3621" y="7037"/>
                    <a:pt x="3940" y="7069"/>
                    <a:pt x="4240" y="7069"/>
                  </a:cubicBezTo>
                  <a:cubicBezTo>
                    <a:pt x="6174" y="7069"/>
                    <a:pt x="7383" y="5734"/>
                    <a:pt x="7413" y="3404"/>
                  </a:cubicBezTo>
                  <a:cubicBezTo>
                    <a:pt x="7438" y="1353"/>
                    <a:pt x="6188" y="1"/>
                    <a:pt x="45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4" name="Google Shape;464;p19">
              <a:extLst>
                <a:ext uri="{FF2B5EF4-FFF2-40B4-BE49-F238E27FC236}">
                  <a16:creationId xmlns="" xmlns:a16="http://schemas.microsoft.com/office/drawing/2014/main" id="{6A5251B8-E6EF-4674-BA14-CD1A86D72834}"/>
                </a:ext>
              </a:extLst>
            </p:cNvPr>
            <p:cNvSpPr/>
            <p:nvPr/>
          </p:nvSpPr>
          <p:spPr>
            <a:xfrm>
              <a:off x="1502402" y="2806081"/>
              <a:ext cx="155386" cy="147035"/>
            </a:xfrm>
            <a:custGeom>
              <a:avLst/>
              <a:gdLst/>
              <a:ahLst/>
              <a:cxnLst/>
              <a:rect l="l" t="t" r="r" b="b"/>
              <a:pathLst>
                <a:path w="7449" h="7069" extrusionOk="0">
                  <a:moveTo>
                    <a:pt x="4528" y="1"/>
                  </a:moveTo>
                  <a:cubicBezTo>
                    <a:pt x="3837" y="1"/>
                    <a:pt x="3077" y="234"/>
                    <a:pt x="2308" y="747"/>
                  </a:cubicBezTo>
                  <a:cubicBezTo>
                    <a:pt x="0" y="2250"/>
                    <a:pt x="699" y="6446"/>
                    <a:pt x="3322" y="6971"/>
                  </a:cubicBezTo>
                  <a:cubicBezTo>
                    <a:pt x="3656" y="7037"/>
                    <a:pt x="3975" y="7069"/>
                    <a:pt x="4276" y="7069"/>
                  </a:cubicBezTo>
                  <a:cubicBezTo>
                    <a:pt x="6209" y="7069"/>
                    <a:pt x="7418" y="5734"/>
                    <a:pt x="7448" y="3404"/>
                  </a:cubicBezTo>
                  <a:cubicBezTo>
                    <a:pt x="7448" y="1353"/>
                    <a:pt x="6191" y="1"/>
                    <a:pt x="4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5" name="Google Shape;465;p19">
              <a:extLst>
                <a:ext uri="{FF2B5EF4-FFF2-40B4-BE49-F238E27FC236}">
                  <a16:creationId xmlns="" xmlns:a16="http://schemas.microsoft.com/office/drawing/2014/main" id="{10442B2C-5BD3-413C-BF3B-8E1D0FCC3ADD}"/>
                </a:ext>
              </a:extLst>
            </p:cNvPr>
            <p:cNvSpPr/>
            <p:nvPr/>
          </p:nvSpPr>
          <p:spPr>
            <a:xfrm>
              <a:off x="1481980" y="2764876"/>
              <a:ext cx="155365" cy="176030"/>
            </a:xfrm>
            <a:custGeom>
              <a:avLst/>
              <a:gdLst/>
              <a:ahLst/>
              <a:cxnLst/>
              <a:rect l="l" t="t" r="r" b="b"/>
              <a:pathLst>
                <a:path w="7448" h="8463" fill="none" extrusionOk="0">
                  <a:moveTo>
                    <a:pt x="2273" y="1749"/>
                  </a:moveTo>
                  <a:cubicBezTo>
                    <a:pt x="0" y="3252"/>
                    <a:pt x="664" y="7448"/>
                    <a:pt x="3287" y="7973"/>
                  </a:cubicBezTo>
                  <a:cubicBezTo>
                    <a:pt x="5770" y="8462"/>
                    <a:pt x="7378" y="7098"/>
                    <a:pt x="7413" y="4406"/>
                  </a:cubicBezTo>
                  <a:cubicBezTo>
                    <a:pt x="7448" y="1504"/>
                    <a:pt x="4930" y="0"/>
                    <a:pt x="2273" y="1749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71" name="Google Shape;466;p19">
            <a:extLst>
              <a:ext uri="{FF2B5EF4-FFF2-40B4-BE49-F238E27FC236}">
                <a16:creationId xmlns="" xmlns:a16="http://schemas.microsoft.com/office/drawing/2014/main" id="{6889C63E-6AA0-458C-B1B9-B1D5330F37EC}"/>
              </a:ext>
            </a:extLst>
          </p:cNvPr>
          <p:cNvSpPr txBox="1"/>
          <p:nvPr/>
        </p:nvSpPr>
        <p:spPr>
          <a:xfrm>
            <a:off x="724252" y="1863551"/>
            <a:ext cx="1741200" cy="4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trơ</a:t>
            </a:r>
            <a:endParaRPr sz="2800" kern="0" dirty="0">
              <a:solidFill>
                <a:srgbClr val="FFFFFF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72" name="Google Shape;467;p19">
            <a:extLst>
              <a:ext uri="{FF2B5EF4-FFF2-40B4-BE49-F238E27FC236}">
                <a16:creationId xmlns="" xmlns:a16="http://schemas.microsoft.com/office/drawing/2014/main" id="{057A7FE9-F40A-4A89-9B4E-EC5B83CC908E}"/>
              </a:ext>
            </a:extLst>
          </p:cNvPr>
          <p:cNvSpPr txBox="1"/>
          <p:nvPr/>
        </p:nvSpPr>
        <p:spPr>
          <a:xfrm>
            <a:off x="478724" y="3461432"/>
            <a:ext cx="2081989" cy="16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buClr>
                <a:srgbClr val="000000"/>
              </a:buClr>
            </a:pP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trọi, lẻ loi, cô đơn.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buClr>
                <a:srgbClr val="000000"/>
              </a:buClr>
            </a:pP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 lỳ: Tủi hổ bẽ bàng, thách thức bền gan</a:t>
            </a:r>
            <a:endParaRPr sz="3200" b="1" kern="0" dirty="0">
              <a:solidFill>
                <a:schemeClr val="bg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106" name="Google Shape;469;p19">
            <a:extLst>
              <a:ext uri="{FF2B5EF4-FFF2-40B4-BE49-F238E27FC236}">
                <a16:creationId xmlns="" xmlns:a16="http://schemas.microsoft.com/office/drawing/2014/main" id="{151D17C3-69A8-4237-90C4-D86FDBEC608B}"/>
              </a:ext>
            </a:extLst>
          </p:cNvPr>
          <p:cNvSpPr/>
          <p:nvPr/>
        </p:nvSpPr>
        <p:spPr>
          <a:xfrm>
            <a:off x="4490757" y="2706926"/>
            <a:ext cx="207153" cy="196712"/>
          </a:xfrm>
          <a:custGeom>
            <a:avLst/>
            <a:gdLst/>
            <a:ahLst/>
            <a:cxnLst/>
            <a:rect l="l" t="t" r="r" b="b"/>
            <a:pathLst>
              <a:path w="7448" h="7093" extrusionOk="0">
                <a:moveTo>
                  <a:pt x="4524" y="1"/>
                </a:moveTo>
                <a:cubicBezTo>
                  <a:pt x="3835" y="1"/>
                  <a:pt x="3076" y="234"/>
                  <a:pt x="2308" y="746"/>
                </a:cubicBezTo>
                <a:cubicBezTo>
                  <a:pt x="0" y="2249"/>
                  <a:pt x="699" y="6445"/>
                  <a:pt x="3322" y="7005"/>
                </a:cubicBezTo>
                <a:cubicBezTo>
                  <a:pt x="3643" y="7063"/>
                  <a:pt x="3950" y="7092"/>
                  <a:pt x="4240" y="7092"/>
                </a:cubicBezTo>
                <a:cubicBezTo>
                  <a:pt x="6195" y="7092"/>
                  <a:pt x="7418" y="5782"/>
                  <a:pt x="7448" y="3438"/>
                </a:cubicBezTo>
                <a:cubicBezTo>
                  <a:pt x="7448" y="1361"/>
                  <a:pt x="6189" y="1"/>
                  <a:pt x="45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7" name="Google Shape;470;p19">
            <a:extLst>
              <a:ext uri="{FF2B5EF4-FFF2-40B4-BE49-F238E27FC236}">
                <a16:creationId xmlns="" xmlns:a16="http://schemas.microsoft.com/office/drawing/2014/main" id="{D398D2C3-DA63-4D97-BA53-F40B525184A9}"/>
              </a:ext>
            </a:extLst>
          </p:cNvPr>
          <p:cNvSpPr/>
          <p:nvPr/>
        </p:nvSpPr>
        <p:spPr>
          <a:xfrm>
            <a:off x="4490895" y="2734048"/>
            <a:ext cx="206876" cy="196047"/>
          </a:xfrm>
          <a:custGeom>
            <a:avLst/>
            <a:gdLst/>
            <a:ahLst/>
            <a:cxnLst/>
            <a:rect l="l" t="t" r="r" b="b"/>
            <a:pathLst>
              <a:path w="7438" h="7069" extrusionOk="0">
                <a:moveTo>
                  <a:pt x="4515" y="1"/>
                </a:moveTo>
                <a:cubicBezTo>
                  <a:pt x="3820" y="1"/>
                  <a:pt x="3052" y="234"/>
                  <a:pt x="2273" y="747"/>
                </a:cubicBezTo>
                <a:cubicBezTo>
                  <a:pt x="0" y="2250"/>
                  <a:pt x="664" y="6446"/>
                  <a:pt x="3322" y="6971"/>
                </a:cubicBezTo>
                <a:cubicBezTo>
                  <a:pt x="3651" y="7037"/>
                  <a:pt x="3966" y="7069"/>
                  <a:pt x="4265" y="7069"/>
                </a:cubicBezTo>
                <a:cubicBezTo>
                  <a:pt x="6182" y="7069"/>
                  <a:pt x="7413" y="5734"/>
                  <a:pt x="7413" y="3404"/>
                </a:cubicBezTo>
                <a:cubicBezTo>
                  <a:pt x="7438" y="1353"/>
                  <a:pt x="6188" y="1"/>
                  <a:pt x="451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08" name="Google Shape;471;p19">
            <a:extLst>
              <a:ext uri="{FF2B5EF4-FFF2-40B4-BE49-F238E27FC236}">
                <a16:creationId xmlns="" xmlns:a16="http://schemas.microsoft.com/office/drawing/2014/main" id="{A2918734-9E1C-4ED6-B5D8-D87EDBF3F3F2}"/>
              </a:ext>
            </a:extLst>
          </p:cNvPr>
          <p:cNvGrpSpPr/>
          <p:nvPr/>
        </p:nvGrpSpPr>
        <p:grpSpPr>
          <a:xfrm>
            <a:off x="3337385" y="3140764"/>
            <a:ext cx="2678159" cy="2473343"/>
            <a:chOff x="2690925" y="3156900"/>
            <a:chExt cx="1472123" cy="1608194"/>
          </a:xfrm>
        </p:grpSpPr>
        <p:sp>
          <p:nvSpPr>
            <p:cNvPr id="124" name="Google Shape;472;p19">
              <a:extLst>
                <a:ext uri="{FF2B5EF4-FFF2-40B4-BE49-F238E27FC236}">
                  <a16:creationId xmlns="" xmlns:a16="http://schemas.microsoft.com/office/drawing/2014/main" id="{0652142F-FD5D-41A6-9F5A-B1FE51241A1B}"/>
                </a:ext>
              </a:extLst>
            </p:cNvPr>
            <p:cNvSpPr/>
            <p:nvPr/>
          </p:nvSpPr>
          <p:spPr>
            <a:xfrm>
              <a:off x="2690925" y="3175183"/>
              <a:ext cx="1427957" cy="1557192"/>
            </a:xfrm>
            <a:custGeom>
              <a:avLst/>
              <a:gdLst/>
              <a:ahLst/>
              <a:cxnLst/>
              <a:rect l="l" t="t" r="r" b="b"/>
              <a:pathLst>
                <a:path w="56508" h="74865" extrusionOk="0">
                  <a:moveTo>
                    <a:pt x="7536" y="1"/>
                  </a:moveTo>
                  <a:cubicBezTo>
                    <a:pt x="4442" y="1"/>
                    <a:pt x="2145" y="148"/>
                    <a:pt x="1609" y="590"/>
                  </a:cubicBezTo>
                  <a:cubicBezTo>
                    <a:pt x="350" y="1569"/>
                    <a:pt x="735" y="10835"/>
                    <a:pt x="560" y="19996"/>
                  </a:cubicBezTo>
                  <a:cubicBezTo>
                    <a:pt x="385" y="29158"/>
                    <a:pt x="420" y="51082"/>
                    <a:pt x="560" y="55383"/>
                  </a:cubicBezTo>
                  <a:cubicBezTo>
                    <a:pt x="700" y="59684"/>
                    <a:pt x="1" y="72097"/>
                    <a:pt x="1015" y="73566"/>
                  </a:cubicBezTo>
                  <a:cubicBezTo>
                    <a:pt x="1830" y="74718"/>
                    <a:pt x="9786" y="74831"/>
                    <a:pt x="14419" y="74831"/>
                  </a:cubicBezTo>
                  <a:cubicBezTo>
                    <a:pt x="15549" y="74831"/>
                    <a:pt x="16482" y="74824"/>
                    <a:pt x="17065" y="74824"/>
                  </a:cubicBezTo>
                  <a:cubicBezTo>
                    <a:pt x="18480" y="74824"/>
                    <a:pt x="21679" y="74864"/>
                    <a:pt x="24990" y="74864"/>
                  </a:cubicBezTo>
                  <a:cubicBezTo>
                    <a:pt x="28632" y="74864"/>
                    <a:pt x="32408" y="74816"/>
                    <a:pt x="34093" y="74615"/>
                  </a:cubicBezTo>
                  <a:cubicBezTo>
                    <a:pt x="34780" y="74540"/>
                    <a:pt x="36092" y="74520"/>
                    <a:pt x="37742" y="74520"/>
                  </a:cubicBezTo>
                  <a:cubicBezTo>
                    <a:pt x="39756" y="74520"/>
                    <a:pt x="42271" y="74550"/>
                    <a:pt x="44762" y="74550"/>
                  </a:cubicBezTo>
                  <a:cubicBezTo>
                    <a:pt x="49799" y="74550"/>
                    <a:pt x="54735" y="74425"/>
                    <a:pt x="55213" y="73671"/>
                  </a:cubicBezTo>
                  <a:cubicBezTo>
                    <a:pt x="56088" y="72237"/>
                    <a:pt x="55948" y="59334"/>
                    <a:pt x="55913" y="51991"/>
                  </a:cubicBezTo>
                  <a:cubicBezTo>
                    <a:pt x="55878" y="42270"/>
                    <a:pt x="56262" y="28808"/>
                    <a:pt x="56367" y="21990"/>
                  </a:cubicBezTo>
                  <a:cubicBezTo>
                    <a:pt x="56507" y="15136"/>
                    <a:pt x="56193" y="1464"/>
                    <a:pt x="55458" y="555"/>
                  </a:cubicBezTo>
                  <a:cubicBezTo>
                    <a:pt x="55163" y="190"/>
                    <a:pt x="51843" y="61"/>
                    <a:pt x="47634" y="61"/>
                  </a:cubicBezTo>
                  <a:cubicBezTo>
                    <a:pt x="41366" y="61"/>
                    <a:pt x="33126" y="346"/>
                    <a:pt x="29967" y="555"/>
                  </a:cubicBezTo>
                  <a:cubicBezTo>
                    <a:pt x="29474" y="587"/>
                    <a:pt x="28843" y="601"/>
                    <a:pt x="28103" y="601"/>
                  </a:cubicBezTo>
                  <a:cubicBezTo>
                    <a:pt x="23269" y="601"/>
                    <a:pt x="13779" y="1"/>
                    <a:pt x="75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5" name="Google Shape;473;p19">
              <a:extLst>
                <a:ext uri="{FF2B5EF4-FFF2-40B4-BE49-F238E27FC236}">
                  <a16:creationId xmlns="" xmlns:a16="http://schemas.microsoft.com/office/drawing/2014/main" id="{DCCF724E-B095-4ECD-8FA5-A1691A4A1A9A}"/>
                </a:ext>
              </a:extLst>
            </p:cNvPr>
            <p:cNvSpPr/>
            <p:nvPr/>
          </p:nvSpPr>
          <p:spPr>
            <a:xfrm>
              <a:off x="2735090" y="3208235"/>
              <a:ext cx="1427957" cy="1556859"/>
            </a:xfrm>
            <a:custGeom>
              <a:avLst/>
              <a:gdLst/>
              <a:ahLst/>
              <a:cxnLst/>
              <a:rect l="l" t="t" r="r" b="b"/>
              <a:pathLst>
                <a:path w="56508" h="74849" extrusionOk="0">
                  <a:moveTo>
                    <a:pt x="7513" y="1"/>
                  </a:moveTo>
                  <a:cubicBezTo>
                    <a:pt x="4431" y="1"/>
                    <a:pt x="2144" y="144"/>
                    <a:pt x="1609" y="574"/>
                  </a:cubicBezTo>
                  <a:cubicBezTo>
                    <a:pt x="351" y="1553"/>
                    <a:pt x="735" y="10820"/>
                    <a:pt x="560" y="19981"/>
                  </a:cubicBezTo>
                  <a:cubicBezTo>
                    <a:pt x="386" y="29142"/>
                    <a:pt x="421" y="51101"/>
                    <a:pt x="560" y="55402"/>
                  </a:cubicBezTo>
                  <a:cubicBezTo>
                    <a:pt x="700" y="59703"/>
                    <a:pt x="1" y="72117"/>
                    <a:pt x="1015" y="73550"/>
                  </a:cubicBezTo>
                  <a:cubicBezTo>
                    <a:pt x="1830" y="74703"/>
                    <a:pt x="9787" y="74816"/>
                    <a:pt x="14420" y="74816"/>
                  </a:cubicBezTo>
                  <a:cubicBezTo>
                    <a:pt x="15550" y="74816"/>
                    <a:pt x="16482" y="74809"/>
                    <a:pt x="17065" y="74809"/>
                  </a:cubicBezTo>
                  <a:cubicBezTo>
                    <a:pt x="18480" y="74809"/>
                    <a:pt x="21680" y="74849"/>
                    <a:pt x="24990" y="74849"/>
                  </a:cubicBezTo>
                  <a:cubicBezTo>
                    <a:pt x="28632" y="74849"/>
                    <a:pt x="32409" y="74801"/>
                    <a:pt x="34094" y="74599"/>
                  </a:cubicBezTo>
                  <a:cubicBezTo>
                    <a:pt x="34780" y="74525"/>
                    <a:pt x="36093" y="74504"/>
                    <a:pt x="37743" y="74504"/>
                  </a:cubicBezTo>
                  <a:cubicBezTo>
                    <a:pt x="39756" y="74504"/>
                    <a:pt x="42271" y="74535"/>
                    <a:pt x="44762" y="74535"/>
                  </a:cubicBezTo>
                  <a:cubicBezTo>
                    <a:pt x="49799" y="74535"/>
                    <a:pt x="54735" y="74410"/>
                    <a:pt x="55214" y="73655"/>
                  </a:cubicBezTo>
                  <a:cubicBezTo>
                    <a:pt x="56088" y="72221"/>
                    <a:pt x="55948" y="59319"/>
                    <a:pt x="55913" y="51976"/>
                  </a:cubicBezTo>
                  <a:cubicBezTo>
                    <a:pt x="55878" y="42255"/>
                    <a:pt x="56263" y="28793"/>
                    <a:pt x="56368" y="21974"/>
                  </a:cubicBezTo>
                  <a:cubicBezTo>
                    <a:pt x="56508" y="15121"/>
                    <a:pt x="56193" y="1449"/>
                    <a:pt x="55459" y="539"/>
                  </a:cubicBezTo>
                  <a:cubicBezTo>
                    <a:pt x="55164" y="174"/>
                    <a:pt x="51843" y="46"/>
                    <a:pt x="47634" y="46"/>
                  </a:cubicBezTo>
                  <a:cubicBezTo>
                    <a:pt x="41366" y="46"/>
                    <a:pt x="33126" y="330"/>
                    <a:pt x="29968" y="539"/>
                  </a:cubicBezTo>
                  <a:cubicBezTo>
                    <a:pt x="29465" y="573"/>
                    <a:pt x="28819" y="587"/>
                    <a:pt x="28061" y="587"/>
                  </a:cubicBezTo>
                  <a:cubicBezTo>
                    <a:pt x="23208" y="587"/>
                    <a:pt x="13738" y="1"/>
                    <a:pt x="7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6" name="Google Shape;474;p19">
              <a:extLst>
                <a:ext uri="{FF2B5EF4-FFF2-40B4-BE49-F238E27FC236}">
                  <a16:creationId xmlns="" xmlns:a16="http://schemas.microsoft.com/office/drawing/2014/main" id="{739372F3-30A3-4FBD-8E64-25286101C8E2}"/>
                </a:ext>
              </a:extLst>
            </p:cNvPr>
            <p:cNvSpPr/>
            <p:nvPr/>
          </p:nvSpPr>
          <p:spPr>
            <a:xfrm>
              <a:off x="2690925" y="3156900"/>
              <a:ext cx="1427957" cy="1580467"/>
            </a:xfrm>
            <a:custGeom>
              <a:avLst/>
              <a:gdLst/>
              <a:ahLst/>
              <a:cxnLst/>
              <a:rect l="l" t="t" r="r" b="b"/>
              <a:pathLst>
                <a:path w="56508" h="75984" fill="none" extrusionOk="0">
                  <a:moveTo>
                    <a:pt x="1609" y="1469"/>
                  </a:moveTo>
                  <a:cubicBezTo>
                    <a:pt x="350" y="2448"/>
                    <a:pt x="735" y="11714"/>
                    <a:pt x="560" y="20875"/>
                  </a:cubicBezTo>
                  <a:cubicBezTo>
                    <a:pt x="385" y="30037"/>
                    <a:pt x="420" y="51961"/>
                    <a:pt x="560" y="56262"/>
                  </a:cubicBezTo>
                  <a:cubicBezTo>
                    <a:pt x="700" y="60563"/>
                    <a:pt x="1" y="72976"/>
                    <a:pt x="1015" y="74445"/>
                  </a:cubicBezTo>
                  <a:cubicBezTo>
                    <a:pt x="2029" y="75878"/>
                    <a:pt x="14092" y="75703"/>
                    <a:pt x="17065" y="75703"/>
                  </a:cubicBezTo>
                  <a:cubicBezTo>
                    <a:pt x="20037" y="75703"/>
                    <a:pt x="30876" y="75878"/>
                    <a:pt x="34093" y="75494"/>
                  </a:cubicBezTo>
                  <a:cubicBezTo>
                    <a:pt x="37310" y="75144"/>
                    <a:pt x="54304" y="75983"/>
                    <a:pt x="55213" y="74550"/>
                  </a:cubicBezTo>
                  <a:cubicBezTo>
                    <a:pt x="56088" y="73116"/>
                    <a:pt x="55948" y="60213"/>
                    <a:pt x="55913" y="52870"/>
                  </a:cubicBezTo>
                  <a:cubicBezTo>
                    <a:pt x="55878" y="43149"/>
                    <a:pt x="56262" y="29687"/>
                    <a:pt x="56367" y="22869"/>
                  </a:cubicBezTo>
                  <a:cubicBezTo>
                    <a:pt x="56507" y="16015"/>
                    <a:pt x="56193" y="2343"/>
                    <a:pt x="55458" y="1434"/>
                  </a:cubicBezTo>
                  <a:cubicBezTo>
                    <a:pt x="54724" y="525"/>
                    <a:pt x="35247" y="1084"/>
                    <a:pt x="29967" y="1434"/>
                  </a:cubicBezTo>
                  <a:cubicBezTo>
                    <a:pt x="24652" y="1784"/>
                    <a:pt x="3392" y="0"/>
                    <a:pt x="1609" y="1469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11" name="Google Shape;483;p19">
            <a:extLst>
              <a:ext uri="{FF2B5EF4-FFF2-40B4-BE49-F238E27FC236}">
                <a16:creationId xmlns="" xmlns:a16="http://schemas.microsoft.com/office/drawing/2014/main" id="{B09AF493-BD4F-4A95-82A9-DEEC922F37CE}"/>
              </a:ext>
            </a:extLst>
          </p:cNvPr>
          <p:cNvGrpSpPr/>
          <p:nvPr/>
        </p:nvGrpSpPr>
        <p:grpSpPr>
          <a:xfrm>
            <a:off x="3613545" y="1805374"/>
            <a:ext cx="1961577" cy="582289"/>
            <a:chOff x="2709793" y="2109575"/>
            <a:chExt cx="1471183" cy="436717"/>
          </a:xfrm>
        </p:grpSpPr>
        <p:sp>
          <p:nvSpPr>
            <p:cNvPr id="115" name="Google Shape;484;p19">
              <a:extLst>
                <a:ext uri="{FF2B5EF4-FFF2-40B4-BE49-F238E27FC236}">
                  <a16:creationId xmlns="" xmlns:a16="http://schemas.microsoft.com/office/drawing/2014/main" id="{E23C76C4-D53F-48BE-92F7-BC3E208ED959}"/>
                </a:ext>
              </a:extLst>
            </p:cNvPr>
            <p:cNvSpPr/>
            <p:nvPr/>
          </p:nvSpPr>
          <p:spPr>
            <a:xfrm>
              <a:off x="2709793" y="2115753"/>
              <a:ext cx="1437536" cy="399069"/>
            </a:xfrm>
            <a:custGeom>
              <a:avLst/>
              <a:gdLst/>
              <a:ahLst/>
              <a:cxnLst/>
              <a:rect l="l" t="t" r="r" b="b"/>
              <a:pathLst>
                <a:path w="61263" h="19186" extrusionOk="0">
                  <a:moveTo>
                    <a:pt x="43264" y="0"/>
                  </a:moveTo>
                  <a:cubicBezTo>
                    <a:pt x="39280" y="0"/>
                    <a:pt x="35120" y="46"/>
                    <a:pt x="31401" y="123"/>
                  </a:cubicBezTo>
                  <a:cubicBezTo>
                    <a:pt x="29617" y="167"/>
                    <a:pt x="27550" y="182"/>
                    <a:pt x="25348" y="182"/>
                  </a:cubicBezTo>
                  <a:cubicBezTo>
                    <a:pt x="21402" y="182"/>
                    <a:pt x="17026" y="136"/>
                    <a:pt x="13082" y="136"/>
                  </a:cubicBezTo>
                  <a:cubicBezTo>
                    <a:pt x="7192" y="136"/>
                    <a:pt x="2268" y="239"/>
                    <a:pt x="1190" y="752"/>
                  </a:cubicBezTo>
                  <a:cubicBezTo>
                    <a:pt x="1" y="1312"/>
                    <a:pt x="141" y="7815"/>
                    <a:pt x="280" y="10438"/>
                  </a:cubicBezTo>
                  <a:cubicBezTo>
                    <a:pt x="315" y="11417"/>
                    <a:pt x="106" y="16103"/>
                    <a:pt x="945" y="18375"/>
                  </a:cubicBezTo>
                  <a:cubicBezTo>
                    <a:pt x="1191" y="19016"/>
                    <a:pt x="4433" y="19186"/>
                    <a:pt x="9053" y="19186"/>
                  </a:cubicBezTo>
                  <a:cubicBezTo>
                    <a:pt x="14264" y="19186"/>
                    <a:pt x="21229" y="18970"/>
                    <a:pt x="27625" y="18970"/>
                  </a:cubicBezTo>
                  <a:cubicBezTo>
                    <a:pt x="31827" y="18970"/>
                    <a:pt x="39093" y="19079"/>
                    <a:pt x="45735" y="19079"/>
                  </a:cubicBezTo>
                  <a:cubicBezTo>
                    <a:pt x="52633" y="19079"/>
                    <a:pt x="58859" y="18961"/>
                    <a:pt x="60284" y="18480"/>
                  </a:cubicBezTo>
                  <a:cubicBezTo>
                    <a:pt x="61228" y="18166"/>
                    <a:pt x="61088" y="13585"/>
                    <a:pt x="61053" y="11137"/>
                  </a:cubicBezTo>
                  <a:cubicBezTo>
                    <a:pt x="60983" y="7885"/>
                    <a:pt x="61263" y="1836"/>
                    <a:pt x="60424" y="822"/>
                  </a:cubicBezTo>
                  <a:cubicBezTo>
                    <a:pt x="59919" y="221"/>
                    <a:pt x="52016" y="0"/>
                    <a:pt x="432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6" name="Google Shape;485;p19">
              <a:extLst>
                <a:ext uri="{FF2B5EF4-FFF2-40B4-BE49-F238E27FC236}">
                  <a16:creationId xmlns="" xmlns:a16="http://schemas.microsoft.com/office/drawing/2014/main" id="{5C3A3098-E860-40ED-96EB-6E06056593DD}"/>
                </a:ext>
              </a:extLst>
            </p:cNvPr>
            <p:cNvSpPr/>
            <p:nvPr/>
          </p:nvSpPr>
          <p:spPr>
            <a:xfrm>
              <a:off x="2743440" y="2143063"/>
              <a:ext cx="1437536" cy="403229"/>
            </a:xfrm>
            <a:custGeom>
              <a:avLst/>
              <a:gdLst/>
              <a:ahLst/>
              <a:cxnLst/>
              <a:rect l="l" t="t" r="r" b="b"/>
              <a:pathLst>
                <a:path w="61263" h="19386" extrusionOk="0">
                  <a:moveTo>
                    <a:pt x="43318" y="1"/>
                  </a:moveTo>
                  <a:cubicBezTo>
                    <a:pt x="39318" y="1"/>
                    <a:pt x="35137" y="51"/>
                    <a:pt x="31401" y="138"/>
                  </a:cubicBezTo>
                  <a:cubicBezTo>
                    <a:pt x="29624" y="183"/>
                    <a:pt x="27560" y="198"/>
                    <a:pt x="25361" y="198"/>
                  </a:cubicBezTo>
                  <a:cubicBezTo>
                    <a:pt x="21419" y="198"/>
                    <a:pt x="17041" y="151"/>
                    <a:pt x="13095" y="151"/>
                  </a:cubicBezTo>
                  <a:cubicBezTo>
                    <a:pt x="7200" y="151"/>
                    <a:pt x="2268" y="254"/>
                    <a:pt x="1189" y="768"/>
                  </a:cubicBezTo>
                  <a:cubicBezTo>
                    <a:pt x="0" y="1362"/>
                    <a:pt x="105" y="7901"/>
                    <a:pt x="245" y="10559"/>
                  </a:cubicBezTo>
                  <a:cubicBezTo>
                    <a:pt x="315" y="11538"/>
                    <a:pt x="105" y="16223"/>
                    <a:pt x="944" y="18531"/>
                  </a:cubicBezTo>
                  <a:cubicBezTo>
                    <a:pt x="1192" y="19207"/>
                    <a:pt x="4452" y="19385"/>
                    <a:pt x="9093" y="19385"/>
                  </a:cubicBezTo>
                  <a:cubicBezTo>
                    <a:pt x="14300" y="19385"/>
                    <a:pt x="21246" y="19160"/>
                    <a:pt x="27624" y="19160"/>
                  </a:cubicBezTo>
                  <a:cubicBezTo>
                    <a:pt x="31827" y="19160"/>
                    <a:pt x="39084" y="19270"/>
                    <a:pt x="45722" y="19270"/>
                  </a:cubicBezTo>
                  <a:cubicBezTo>
                    <a:pt x="52615" y="19270"/>
                    <a:pt x="58841" y="19152"/>
                    <a:pt x="60283" y="18671"/>
                  </a:cubicBezTo>
                  <a:cubicBezTo>
                    <a:pt x="61228" y="18356"/>
                    <a:pt x="61053" y="13741"/>
                    <a:pt x="61018" y="11258"/>
                  </a:cubicBezTo>
                  <a:cubicBezTo>
                    <a:pt x="60983" y="7971"/>
                    <a:pt x="61262" y="1852"/>
                    <a:pt x="60388" y="838"/>
                  </a:cubicBezTo>
                  <a:cubicBezTo>
                    <a:pt x="59909" y="238"/>
                    <a:pt x="52046" y="1"/>
                    <a:pt x="433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7" name="Google Shape;486;p19">
              <a:extLst>
                <a:ext uri="{FF2B5EF4-FFF2-40B4-BE49-F238E27FC236}">
                  <a16:creationId xmlns="" xmlns:a16="http://schemas.microsoft.com/office/drawing/2014/main" id="{37FB2A7E-E1FB-4671-8099-7818016ED6C8}"/>
                </a:ext>
              </a:extLst>
            </p:cNvPr>
            <p:cNvSpPr/>
            <p:nvPr/>
          </p:nvSpPr>
          <p:spPr>
            <a:xfrm>
              <a:off x="2709793" y="2109575"/>
              <a:ext cx="1437536" cy="416770"/>
            </a:xfrm>
            <a:custGeom>
              <a:avLst/>
              <a:gdLst/>
              <a:ahLst/>
              <a:cxnLst/>
              <a:rect l="l" t="t" r="r" b="b"/>
              <a:pathLst>
                <a:path w="61263" h="20037" fill="none" extrusionOk="0">
                  <a:moveTo>
                    <a:pt x="1190" y="1049"/>
                  </a:moveTo>
                  <a:cubicBezTo>
                    <a:pt x="1" y="1609"/>
                    <a:pt x="141" y="8112"/>
                    <a:pt x="280" y="10735"/>
                  </a:cubicBezTo>
                  <a:cubicBezTo>
                    <a:pt x="315" y="11714"/>
                    <a:pt x="106" y="16400"/>
                    <a:pt x="945" y="18672"/>
                  </a:cubicBezTo>
                  <a:cubicBezTo>
                    <a:pt x="1469" y="20036"/>
                    <a:pt x="15561" y="19267"/>
                    <a:pt x="27625" y="19267"/>
                  </a:cubicBezTo>
                  <a:cubicBezTo>
                    <a:pt x="36192" y="19267"/>
                    <a:pt x="57486" y="19721"/>
                    <a:pt x="60284" y="18777"/>
                  </a:cubicBezTo>
                  <a:cubicBezTo>
                    <a:pt x="61228" y="18463"/>
                    <a:pt x="61088" y="13882"/>
                    <a:pt x="61053" y="11434"/>
                  </a:cubicBezTo>
                  <a:cubicBezTo>
                    <a:pt x="60983" y="8182"/>
                    <a:pt x="61263" y="2133"/>
                    <a:pt x="60424" y="1119"/>
                  </a:cubicBezTo>
                  <a:cubicBezTo>
                    <a:pt x="59689" y="245"/>
                    <a:pt x="43290" y="175"/>
                    <a:pt x="31401" y="420"/>
                  </a:cubicBezTo>
                  <a:cubicBezTo>
                    <a:pt x="21645" y="664"/>
                    <a:pt x="3393" y="0"/>
                    <a:pt x="1190" y="1049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12" name="Google Shape;487;p19">
            <a:extLst>
              <a:ext uri="{FF2B5EF4-FFF2-40B4-BE49-F238E27FC236}">
                <a16:creationId xmlns="" xmlns:a16="http://schemas.microsoft.com/office/drawing/2014/main" id="{252729F6-3613-44A0-8EA1-F03692DBFC40}"/>
              </a:ext>
            </a:extLst>
          </p:cNvPr>
          <p:cNvSpPr/>
          <p:nvPr/>
        </p:nvSpPr>
        <p:spPr>
          <a:xfrm>
            <a:off x="4490757" y="2679108"/>
            <a:ext cx="207153" cy="234707"/>
          </a:xfrm>
          <a:custGeom>
            <a:avLst/>
            <a:gdLst/>
            <a:ahLst/>
            <a:cxnLst/>
            <a:rect l="l" t="t" r="r" b="b"/>
            <a:pathLst>
              <a:path w="7448" h="8463" fill="none" extrusionOk="0">
                <a:moveTo>
                  <a:pt x="2308" y="1749"/>
                </a:moveTo>
                <a:cubicBezTo>
                  <a:pt x="0" y="3252"/>
                  <a:pt x="699" y="7448"/>
                  <a:pt x="3322" y="8008"/>
                </a:cubicBezTo>
                <a:cubicBezTo>
                  <a:pt x="5805" y="8462"/>
                  <a:pt x="7413" y="7133"/>
                  <a:pt x="7448" y="4441"/>
                </a:cubicBezTo>
                <a:cubicBezTo>
                  <a:pt x="7448" y="1504"/>
                  <a:pt x="4930" y="0"/>
                  <a:pt x="2308" y="1749"/>
                </a:cubicBezTo>
                <a:close/>
              </a:path>
            </a:pathLst>
          </a:custGeom>
          <a:noFill/>
          <a:ln w="21850" cap="rnd" cmpd="sng">
            <a:solidFill>
              <a:srgbClr val="020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3" name="Google Shape;488;p19">
            <a:extLst>
              <a:ext uri="{FF2B5EF4-FFF2-40B4-BE49-F238E27FC236}">
                <a16:creationId xmlns="" xmlns:a16="http://schemas.microsoft.com/office/drawing/2014/main" id="{D699A72B-0D5A-4677-88D6-3DB5BAB76FB1}"/>
              </a:ext>
            </a:extLst>
          </p:cNvPr>
          <p:cNvSpPr txBox="1"/>
          <p:nvPr/>
        </p:nvSpPr>
        <p:spPr>
          <a:xfrm>
            <a:off x="3585159" y="1837896"/>
            <a:ext cx="1945100" cy="4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Kết</a:t>
            </a:r>
            <a:r>
              <a:rPr lang="en-US" sz="2800" kern="0" dirty="0">
                <a:solidFill>
                  <a:srgbClr val="FFFFFF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2800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hợp</a:t>
            </a:r>
            <a:r>
              <a:rPr lang="en-US" sz="2800" kern="0" dirty="0">
                <a:solidFill>
                  <a:srgbClr val="FFFFFF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2800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từ</a:t>
            </a:r>
            <a:endParaRPr sz="2800" kern="0" dirty="0">
              <a:solidFill>
                <a:srgbClr val="FFFFFF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114" name="Google Shape;489;p19">
            <a:extLst>
              <a:ext uri="{FF2B5EF4-FFF2-40B4-BE49-F238E27FC236}">
                <a16:creationId xmlns="" xmlns:a16="http://schemas.microsoft.com/office/drawing/2014/main" id="{E913CA82-9B7C-4DE1-B6C9-F452DB861EAE}"/>
              </a:ext>
            </a:extLst>
          </p:cNvPr>
          <p:cNvSpPr txBox="1"/>
          <p:nvPr/>
        </p:nvSpPr>
        <p:spPr>
          <a:xfrm>
            <a:off x="3347170" y="3564911"/>
            <a:ext cx="2661429" cy="136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Cái + 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nhan”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vẻ đẹp của người phụ nữ bị rẻ rúng...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Google Shape;491;p19">
            <a:extLst>
              <a:ext uri="{FF2B5EF4-FFF2-40B4-BE49-F238E27FC236}">
                <a16:creationId xmlns="" xmlns:a16="http://schemas.microsoft.com/office/drawing/2014/main" id="{2EB4F429-07C1-435A-B2EE-9B8B8A391211}"/>
              </a:ext>
            </a:extLst>
          </p:cNvPr>
          <p:cNvSpPr/>
          <p:nvPr/>
        </p:nvSpPr>
        <p:spPr>
          <a:xfrm>
            <a:off x="7592934" y="4555553"/>
            <a:ext cx="1127" cy="44651"/>
          </a:xfrm>
          <a:custGeom>
            <a:avLst/>
            <a:gdLst/>
            <a:ahLst/>
            <a:cxnLst/>
            <a:rect l="l" t="t" r="r" b="b"/>
            <a:pathLst>
              <a:path w="36" h="1610" fill="none" extrusionOk="0">
                <a:moveTo>
                  <a:pt x="1" y="1"/>
                </a:moveTo>
                <a:cubicBezTo>
                  <a:pt x="36" y="560"/>
                  <a:pt x="36" y="1085"/>
                  <a:pt x="1" y="1609"/>
                </a:cubicBezTo>
              </a:path>
            </a:pathLst>
          </a:custGeom>
          <a:noFill/>
          <a:ln w="21850" cap="rnd" cmpd="sng">
            <a:solidFill>
              <a:srgbClr val="020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9" name="Google Shape;492;p19">
            <a:extLst>
              <a:ext uri="{FF2B5EF4-FFF2-40B4-BE49-F238E27FC236}">
                <a16:creationId xmlns="" xmlns:a16="http://schemas.microsoft.com/office/drawing/2014/main" id="{471DE60D-E020-4B9E-A17B-8CE95E374C5E}"/>
              </a:ext>
            </a:extLst>
          </p:cNvPr>
          <p:cNvSpPr/>
          <p:nvPr/>
        </p:nvSpPr>
        <p:spPr>
          <a:xfrm>
            <a:off x="7579382" y="2285380"/>
            <a:ext cx="28231" cy="28"/>
          </a:xfrm>
          <a:custGeom>
            <a:avLst/>
            <a:gdLst/>
            <a:ahLst/>
            <a:cxnLst/>
            <a:rect l="l" t="t" r="r" b="b"/>
            <a:pathLst>
              <a:path w="1015" h="1" fill="none" extrusionOk="0">
                <a:moveTo>
                  <a:pt x="0" y="1"/>
                </a:moveTo>
                <a:lnTo>
                  <a:pt x="1014" y="1"/>
                </a:lnTo>
              </a:path>
            </a:pathLst>
          </a:custGeom>
          <a:noFill/>
          <a:ln w="21850" cap="rnd" cmpd="sng">
            <a:solidFill>
              <a:srgbClr val="020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0" name="Google Shape;493;p19">
            <a:extLst>
              <a:ext uri="{FF2B5EF4-FFF2-40B4-BE49-F238E27FC236}">
                <a16:creationId xmlns="" xmlns:a16="http://schemas.microsoft.com/office/drawing/2014/main" id="{8BDD6620-37A7-44CE-868D-1895C15E09A2}"/>
              </a:ext>
            </a:extLst>
          </p:cNvPr>
          <p:cNvSpPr/>
          <p:nvPr/>
        </p:nvSpPr>
        <p:spPr>
          <a:xfrm>
            <a:off x="7490046" y="2706899"/>
            <a:ext cx="206904" cy="196047"/>
          </a:xfrm>
          <a:custGeom>
            <a:avLst/>
            <a:gdLst/>
            <a:ahLst/>
            <a:cxnLst/>
            <a:rect l="l" t="t" r="r" b="b"/>
            <a:pathLst>
              <a:path w="7439" h="7069" extrusionOk="0">
                <a:moveTo>
                  <a:pt x="4515" y="1"/>
                </a:moveTo>
                <a:cubicBezTo>
                  <a:pt x="3821" y="1"/>
                  <a:pt x="3053" y="234"/>
                  <a:pt x="2274" y="747"/>
                </a:cubicBezTo>
                <a:cubicBezTo>
                  <a:pt x="1" y="2250"/>
                  <a:pt x="665" y="6446"/>
                  <a:pt x="3323" y="6971"/>
                </a:cubicBezTo>
                <a:cubicBezTo>
                  <a:pt x="3652" y="7037"/>
                  <a:pt x="3967" y="7069"/>
                  <a:pt x="4266" y="7069"/>
                </a:cubicBezTo>
                <a:cubicBezTo>
                  <a:pt x="6183" y="7069"/>
                  <a:pt x="7414" y="5734"/>
                  <a:pt x="7414" y="3404"/>
                </a:cubicBezTo>
                <a:cubicBezTo>
                  <a:pt x="7439" y="1353"/>
                  <a:pt x="6189" y="1"/>
                  <a:pt x="451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1" name="Google Shape;494;p19">
            <a:extLst>
              <a:ext uri="{FF2B5EF4-FFF2-40B4-BE49-F238E27FC236}">
                <a16:creationId xmlns="" xmlns:a16="http://schemas.microsoft.com/office/drawing/2014/main" id="{22849E70-3BA0-4FF3-874C-4331FA2E7719}"/>
              </a:ext>
            </a:extLst>
          </p:cNvPr>
          <p:cNvSpPr/>
          <p:nvPr/>
        </p:nvSpPr>
        <p:spPr>
          <a:xfrm>
            <a:off x="7490059" y="2734049"/>
            <a:ext cx="206876" cy="196047"/>
          </a:xfrm>
          <a:custGeom>
            <a:avLst/>
            <a:gdLst/>
            <a:ahLst/>
            <a:cxnLst/>
            <a:rect l="l" t="t" r="r" b="b"/>
            <a:pathLst>
              <a:path w="7438" h="7069" extrusionOk="0">
                <a:moveTo>
                  <a:pt x="4499" y="1"/>
                </a:moveTo>
                <a:cubicBezTo>
                  <a:pt x="3805" y="1"/>
                  <a:pt x="3042" y="234"/>
                  <a:pt x="2273" y="747"/>
                </a:cubicBezTo>
                <a:cubicBezTo>
                  <a:pt x="0" y="2250"/>
                  <a:pt x="664" y="6446"/>
                  <a:pt x="3287" y="6971"/>
                </a:cubicBezTo>
                <a:cubicBezTo>
                  <a:pt x="3621" y="7037"/>
                  <a:pt x="3940" y="7069"/>
                  <a:pt x="4240" y="7069"/>
                </a:cubicBezTo>
                <a:cubicBezTo>
                  <a:pt x="6174" y="7069"/>
                  <a:pt x="7383" y="5734"/>
                  <a:pt x="7413" y="3404"/>
                </a:cubicBezTo>
                <a:cubicBezTo>
                  <a:pt x="7438" y="1353"/>
                  <a:pt x="6170" y="1"/>
                  <a:pt x="44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32" name="Google Shape;495;p19">
            <a:extLst>
              <a:ext uri="{FF2B5EF4-FFF2-40B4-BE49-F238E27FC236}">
                <a16:creationId xmlns="" xmlns:a16="http://schemas.microsoft.com/office/drawing/2014/main" id="{DCAB7837-A60E-4E80-879D-F4014B1BF002}"/>
              </a:ext>
            </a:extLst>
          </p:cNvPr>
          <p:cNvGrpSpPr/>
          <p:nvPr/>
        </p:nvGrpSpPr>
        <p:grpSpPr>
          <a:xfrm>
            <a:off x="6412281" y="3103890"/>
            <a:ext cx="2672621" cy="2645561"/>
            <a:chOff x="5013228" y="3156898"/>
            <a:chExt cx="1472118" cy="1608194"/>
          </a:xfrm>
        </p:grpSpPr>
        <p:sp>
          <p:nvSpPr>
            <p:cNvPr id="153" name="Google Shape;496;p19">
              <a:extLst>
                <a:ext uri="{FF2B5EF4-FFF2-40B4-BE49-F238E27FC236}">
                  <a16:creationId xmlns="" xmlns:a16="http://schemas.microsoft.com/office/drawing/2014/main" id="{C52BCE98-5F16-4D4C-9588-06FBD7253DCC}"/>
                </a:ext>
              </a:extLst>
            </p:cNvPr>
            <p:cNvSpPr/>
            <p:nvPr/>
          </p:nvSpPr>
          <p:spPr>
            <a:xfrm>
              <a:off x="6091201" y="3944574"/>
              <a:ext cx="6195" cy="177486"/>
            </a:xfrm>
            <a:custGeom>
              <a:avLst/>
              <a:gdLst/>
              <a:ahLst/>
              <a:cxnLst/>
              <a:rect l="l" t="t" r="r" b="b"/>
              <a:pathLst>
                <a:path w="245" h="8533" fill="none" extrusionOk="0">
                  <a:moveTo>
                    <a:pt x="245" y="0"/>
                  </a:moveTo>
                  <a:cubicBezTo>
                    <a:pt x="0" y="3392"/>
                    <a:pt x="245" y="3042"/>
                    <a:pt x="245" y="8532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4" name="Google Shape;497;p19">
              <a:extLst>
                <a:ext uri="{FF2B5EF4-FFF2-40B4-BE49-F238E27FC236}">
                  <a16:creationId xmlns="" xmlns:a16="http://schemas.microsoft.com/office/drawing/2014/main" id="{CBA99912-BD9D-4375-9BD7-EFEA81B3DBE1}"/>
                </a:ext>
              </a:extLst>
            </p:cNvPr>
            <p:cNvSpPr/>
            <p:nvPr/>
          </p:nvSpPr>
          <p:spPr>
            <a:xfrm>
              <a:off x="5013228" y="3175181"/>
              <a:ext cx="1427920" cy="1557192"/>
            </a:xfrm>
            <a:custGeom>
              <a:avLst/>
              <a:gdLst/>
              <a:ahLst/>
              <a:cxnLst/>
              <a:rect l="l" t="t" r="r" b="b"/>
              <a:pathLst>
                <a:path w="56473" h="74865" extrusionOk="0">
                  <a:moveTo>
                    <a:pt x="7508" y="1"/>
                  </a:moveTo>
                  <a:cubicBezTo>
                    <a:pt x="4410" y="1"/>
                    <a:pt x="2110" y="148"/>
                    <a:pt x="1574" y="590"/>
                  </a:cubicBezTo>
                  <a:cubicBezTo>
                    <a:pt x="350" y="1569"/>
                    <a:pt x="700" y="10835"/>
                    <a:pt x="525" y="19996"/>
                  </a:cubicBezTo>
                  <a:cubicBezTo>
                    <a:pt x="385" y="29158"/>
                    <a:pt x="385" y="51082"/>
                    <a:pt x="525" y="55383"/>
                  </a:cubicBezTo>
                  <a:cubicBezTo>
                    <a:pt x="700" y="59684"/>
                    <a:pt x="1" y="72097"/>
                    <a:pt x="1015" y="73566"/>
                  </a:cubicBezTo>
                  <a:cubicBezTo>
                    <a:pt x="1830" y="74718"/>
                    <a:pt x="9786" y="74831"/>
                    <a:pt x="14419" y="74831"/>
                  </a:cubicBezTo>
                  <a:cubicBezTo>
                    <a:pt x="15549" y="74831"/>
                    <a:pt x="16482" y="74824"/>
                    <a:pt x="17064" y="74824"/>
                  </a:cubicBezTo>
                  <a:cubicBezTo>
                    <a:pt x="18480" y="74824"/>
                    <a:pt x="21671" y="74864"/>
                    <a:pt x="24977" y="74864"/>
                  </a:cubicBezTo>
                  <a:cubicBezTo>
                    <a:pt x="28614" y="74864"/>
                    <a:pt x="32390" y="74816"/>
                    <a:pt x="34093" y="74615"/>
                  </a:cubicBezTo>
                  <a:cubicBezTo>
                    <a:pt x="34780" y="74540"/>
                    <a:pt x="36092" y="74520"/>
                    <a:pt x="37742" y="74520"/>
                  </a:cubicBezTo>
                  <a:cubicBezTo>
                    <a:pt x="39755" y="74520"/>
                    <a:pt x="42269" y="74550"/>
                    <a:pt x="44758" y="74550"/>
                  </a:cubicBezTo>
                  <a:cubicBezTo>
                    <a:pt x="49791" y="74550"/>
                    <a:pt x="54718" y="74425"/>
                    <a:pt x="55178" y="73671"/>
                  </a:cubicBezTo>
                  <a:cubicBezTo>
                    <a:pt x="56088" y="72237"/>
                    <a:pt x="55913" y="59334"/>
                    <a:pt x="55878" y="51991"/>
                  </a:cubicBezTo>
                  <a:cubicBezTo>
                    <a:pt x="55843" y="42270"/>
                    <a:pt x="56227" y="28808"/>
                    <a:pt x="56367" y="21990"/>
                  </a:cubicBezTo>
                  <a:cubicBezTo>
                    <a:pt x="56472" y="15136"/>
                    <a:pt x="56193" y="1464"/>
                    <a:pt x="55458" y="555"/>
                  </a:cubicBezTo>
                  <a:cubicBezTo>
                    <a:pt x="55149" y="190"/>
                    <a:pt x="51826" y="61"/>
                    <a:pt x="47616" y="61"/>
                  </a:cubicBezTo>
                  <a:cubicBezTo>
                    <a:pt x="41347" y="61"/>
                    <a:pt x="33112" y="346"/>
                    <a:pt x="29932" y="555"/>
                  </a:cubicBezTo>
                  <a:cubicBezTo>
                    <a:pt x="29442" y="587"/>
                    <a:pt x="28814" y="601"/>
                    <a:pt x="28076" y="601"/>
                  </a:cubicBezTo>
                  <a:cubicBezTo>
                    <a:pt x="23255" y="601"/>
                    <a:pt x="13757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5" name="Google Shape;498;p19">
              <a:extLst>
                <a:ext uri="{FF2B5EF4-FFF2-40B4-BE49-F238E27FC236}">
                  <a16:creationId xmlns="" xmlns:a16="http://schemas.microsoft.com/office/drawing/2014/main" id="{E33D9FF4-6F5F-424E-B0DD-73C89191D1DC}"/>
                </a:ext>
              </a:extLst>
            </p:cNvPr>
            <p:cNvSpPr/>
            <p:nvPr/>
          </p:nvSpPr>
          <p:spPr>
            <a:xfrm>
              <a:off x="5057427" y="3208232"/>
              <a:ext cx="1427920" cy="1556859"/>
            </a:xfrm>
            <a:custGeom>
              <a:avLst/>
              <a:gdLst/>
              <a:ahLst/>
              <a:cxnLst/>
              <a:rect l="l" t="t" r="r" b="b"/>
              <a:pathLst>
                <a:path w="56473" h="74849" extrusionOk="0">
                  <a:moveTo>
                    <a:pt x="7485" y="1"/>
                  </a:moveTo>
                  <a:cubicBezTo>
                    <a:pt x="4399" y="1"/>
                    <a:pt x="2109" y="144"/>
                    <a:pt x="1574" y="574"/>
                  </a:cubicBezTo>
                  <a:cubicBezTo>
                    <a:pt x="351" y="1553"/>
                    <a:pt x="700" y="10820"/>
                    <a:pt x="525" y="19981"/>
                  </a:cubicBezTo>
                  <a:cubicBezTo>
                    <a:pt x="386" y="29142"/>
                    <a:pt x="386" y="51101"/>
                    <a:pt x="525" y="55402"/>
                  </a:cubicBezTo>
                  <a:cubicBezTo>
                    <a:pt x="700" y="59703"/>
                    <a:pt x="1" y="72117"/>
                    <a:pt x="1015" y="73550"/>
                  </a:cubicBezTo>
                  <a:cubicBezTo>
                    <a:pt x="1830" y="74703"/>
                    <a:pt x="9787" y="74816"/>
                    <a:pt x="14420" y="74816"/>
                  </a:cubicBezTo>
                  <a:cubicBezTo>
                    <a:pt x="15550" y="74816"/>
                    <a:pt x="16482" y="74809"/>
                    <a:pt x="17065" y="74809"/>
                  </a:cubicBezTo>
                  <a:cubicBezTo>
                    <a:pt x="18480" y="74809"/>
                    <a:pt x="21672" y="74849"/>
                    <a:pt x="24978" y="74849"/>
                  </a:cubicBezTo>
                  <a:cubicBezTo>
                    <a:pt x="28615" y="74849"/>
                    <a:pt x="32390" y="74801"/>
                    <a:pt x="34094" y="74599"/>
                  </a:cubicBezTo>
                  <a:cubicBezTo>
                    <a:pt x="34780" y="74525"/>
                    <a:pt x="36093" y="74504"/>
                    <a:pt x="37742" y="74504"/>
                  </a:cubicBezTo>
                  <a:cubicBezTo>
                    <a:pt x="39755" y="74504"/>
                    <a:pt x="42270" y="74535"/>
                    <a:pt x="44758" y="74535"/>
                  </a:cubicBezTo>
                  <a:cubicBezTo>
                    <a:pt x="49791" y="74535"/>
                    <a:pt x="54719" y="74410"/>
                    <a:pt x="55179" y="73655"/>
                  </a:cubicBezTo>
                  <a:cubicBezTo>
                    <a:pt x="56088" y="72221"/>
                    <a:pt x="55913" y="59319"/>
                    <a:pt x="55878" y="51976"/>
                  </a:cubicBezTo>
                  <a:cubicBezTo>
                    <a:pt x="55843" y="42255"/>
                    <a:pt x="56228" y="28793"/>
                    <a:pt x="56368" y="21974"/>
                  </a:cubicBezTo>
                  <a:cubicBezTo>
                    <a:pt x="56473" y="15121"/>
                    <a:pt x="56193" y="1449"/>
                    <a:pt x="55459" y="539"/>
                  </a:cubicBezTo>
                  <a:cubicBezTo>
                    <a:pt x="55149" y="174"/>
                    <a:pt x="51827" y="46"/>
                    <a:pt x="47617" y="46"/>
                  </a:cubicBezTo>
                  <a:cubicBezTo>
                    <a:pt x="41348" y="46"/>
                    <a:pt x="33112" y="330"/>
                    <a:pt x="29933" y="539"/>
                  </a:cubicBezTo>
                  <a:cubicBezTo>
                    <a:pt x="29433" y="573"/>
                    <a:pt x="28790" y="587"/>
                    <a:pt x="28035" y="587"/>
                  </a:cubicBezTo>
                  <a:cubicBezTo>
                    <a:pt x="23195" y="587"/>
                    <a:pt x="13716" y="1"/>
                    <a:pt x="74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6" name="Google Shape;499;p19">
              <a:extLst>
                <a:ext uri="{FF2B5EF4-FFF2-40B4-BE49-F238E27FC236}">
                  <a16:creationId xmlns="" xmlns:a16="http://schemas.microsoft.com/office/drawing/2014/main" id="{925B02B8-E29E-4113-B0D8-42D06322A791}"/>
                </a:ext>
              </a:extLst>
            </p:cNvPr>
            <p:cNvSpPr/>
            <p:nvPr/>
          </p:nvSpPr>
          <p:spPr>
            <a:xfrm>
              <a:off x="5013228" y="3156898"/>
              <a:ext cx="1427920" cy="1580467"/>
            </a:xfrm>
            <a:custGeom>
              <a:avLst/>
              <a:gdLst/>
              <a:ahLst/>
              <a:cxnLst/>
              <a:rect l="l" t="t" r="r" b="b"/>
              <a:pathLst>
                <a:path w="56473" h="75984" fill="none" extrusionOk="0">
                  <a:moveTo>
                    <a:pt x="1574" y="1469"/>
                  </a:moveTo>
                  <a:cubicBezTo>
                    <a:pt x="350" y="2448"/>
                    <a:pt x="700" y="11714"/>
                    <a:pt x="525" y="20875"/>
                  </a:cubicBezTo>
                  <a:cubicBezTo>
                    <a:pt x="385" y="30037"/>
                    <a:pt x="385" y="51961"/>
                    <a:pt x="525" y="56262"/>
                  </a:cubicBezTo>
                  <a:cubicBezTo>
                    <a:pt x="700" y="60563"/>
                    <a:pt x="1" y="72976"/>
                    <a:pt x="1015" y="74445"/>
                  </a:cubicBezTo>
                  <a:cubicBezTo>
                    <a:pt x="2029" y="75878"/>
                    <a:pt x="14092" y="75703"/>
                    <a:pt x="17064" y="75703"/>
                  </a:cubicBezTo>
                  <a:cubicBezTo>
                    <a:pt x="20037" y="75703"/>
                    <a:pt x="30841" y="75878"/>
                    <a:pt x="34093" y="75494"/>
                  </a:cubicBezTo>
                  <a:cubicBezTo>
                    <a:pt x="37310" y="75144"/>
                    <a:pt x="54304" y="75983"/>
                    <a:pt x="55178" y="74550"/>
                  </a:cubicBezTo>
                  <a:cubicBezTo>
                    <a:pt x="56088" y="73116"/>
                    <a:pt x="55913" y="60213"/>
                    <a:pt x="55878" y="52870"/>
                  </a:cubicBezTo>
                  <a:cubicBezTo>
                    <a:pt x="55843" y="43149"/>
                    <a:pt x="56227" y="29687"/>
                    <a:pt x="56367" y="22869"/>
                  </a:cubicBezTo>
                  <a:cubicBezTo>
                    <a:pt x="56472" y="16015"/>
                    <a:pt x="56193" y="2343"/>
                    <a:pt x="55458" y="1434"/>
                  </a:cubicBezTo>
                  <a:cubicBezTo>
                    <a:pt x="54689" y="525"/>
                    <a:pt x="35247" y="1084"/>
                    <a:pt x="29932" y="1434"/>
                  </a:cubicBezTo>
                  <a:cubicBezTo>
                    <a:pt x="24652" y="1784"/>
                    <a:pt x="3357" y="0"/>
                    <a:pt x="1574" y="1469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35" name="Google Shape;513;p19">
            <a:extLst>
              <a:ext uri="{FF2B5EF4-FFF2-40B4-BE49-F238E27FC236}">
                <a16:creationId xmlns="" xmlns:a16="http://schemas.microsoft.com/office/drawing/2014/main" id="{0BD4DB41-FE48-4069-9DFF-7BDB90C542A5}"/>
              </a:ext>
            </a:extLst>
          </p:cNvPr>
          <p:cNvGrpSpPr/>
          <p:nvPr/>
        </p:nvGrpSpPr>
        <p:grpSpPr>
          <a:xfrm>
            <a:off x="6613256" y="1805375"/>
            <a:ext cx="1960482" cy="582289"/>
            <a:chOff x="4961539" y="2109575"/>
            <a:chExt cx="1470361" cy="436717"/>
          </a:xfrm>
        </p:grpSpPr>
        <p:sp>
          <p:nvSpPr>
            <p:cNvPr id="139" name="Google Shape;514;p19">
              <a:extLst>
                <a:ext uri="{FF2B5EF4-FFF2-40B4-BE49-F238E27FC236}">
                  <a16:creationId xmlns="" xmlns:a16="http://schemas.microsoft.com/office/drawing/2014/main" id="{B370BEE4-19E0-4E3B-A76A-D64185522F6E}"/>
                </a:ext>
              </a:extLst>
            </p:cNvPr>
            <p:cNvSpPr/>
            <p:nvPr/>
          </p:nvSpPr>
          <p:spPr>
            <a:xfrm>
              <a:off x="4961539" y="2115753"/>
              <a:ext cx="1436715" cy="399069"/>
            </a:xfrm>
            <a:custGeom>
              <a:avLst/>
              <a:gdLst/>
              <a:ahLst/>
              <a:cxnLst/>
              <a:rect l="l" t="t" r="r" b="b"/>
              <a:pathLst>
                <a:path w="61228" h="19186" extrusionOk="0">
                  <a:moveTo>
                    <a:pt x="43236" y="0"/>
                  </a:moveTo>
                  <a:cubicBezTo>
                    <a:pt x="39248" y="0"/>
                    <a:pt x="35085" y="46"/>
                    <a:pt x="31366" y="123"/>
                  </a:cubicBezTo>
                  <a:cubicBezTo>
                    <a:pt x="29589" y="167"/>
                    <a:pt x="27526" y="182"/>
                    <a:pt x="25329" y="182"/>
                  </a:cubicBezTo>
                  <a:cubicBezTo>
                    <a:pt x="21390" y="182"/>
                    <a:pt x="17017" y="136"/>
                    <a:pt x="13073" y="136"/>
                  </a:cubicBezTo>
                  <a:cubicBezTo>
                    <a:pt x="7183" y="136"/>
                    <a:pt x="2250" y="239"/>
                    <a:pt x="1155" y="752"/>
                  </a:cubicBezTo>
                  <a:cubicBezTo>
                    <a:pt x="1" y="1312"/>
                    <a:pt x="106" y="7815"/>
                    <a:pt x="245" y="10438"/>
                  </a:cubicBezTo>
                  <a:cubicBezTo>
                    <a:pt x="315" y="11417"/>
                    <a:pt x="106" y="16103"/>
                    <a:pt x="945" y="18375"/>
                  </a:cubicBezTo>
                  <a:cubicBezTo>
                    <a:pt x="1191" y="19016"/>
                    <a:pt x="4433" y="19186"/>
                    <a:pt x="9049" y="19186"/>
                  </a:cubicBezTo>
                  <a:cubicBezTo>
                    <a:pt x="14257" y="19186"/>
                    <a:pt x="21213" y="18970"/>
                    <a:pt x="27590" y="18970"/>
                  </a:cubicBezTo>
                  <a:cubicBezTo>
                    <a:pt x="31809" y="18970"/>
                    <a:pt x="39075" y="19079"/>
                    <a:pt x="45714" y="19079"/>
                  </a:cubicBezTo>
                  <a:cubicBezTo>
                    <a:pt x="52607" y="19079"/>
                    <a:pt x="58824" y="18961"/>
                    <a:pt x="60249" y="18480"/>
                  </a:cubicBezTo>
                  <a:cubicBezTo>
                    <a:pt x="61228" y="18166"/>
                    <a:pt x="61053" y="13585"/>
                    <a:pt x="61018" y="11137"/>
                  </a:cubicBezTo>
                  <a:cubicBezTo>
                    <a:pt x="60983" y="7885"/>
                    <a:pt x="61228" y="1836"/>
                    <a:pt x="60389" y="822"/>
                  </a:cubicBezTo>
                  <a:cubicBezTo>
                    <a:pt x="59908" y="221"/>
                    <a:pt x="51996" y="0"/>
                    <a:pt x="432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" name="Google Shape;515;p19">
              <a:extLst>
                <a:ext uri="{FF2B5EF4-FFF2-40B4-BE49-F238E27FC236}">
                  <a16:creationId xmlns="" xmlns:a16="http://schemas.microsoft.com/office/drawing/2014/main" id="{531D7B91-3BB0-4FB7-B134-4776E9433639}"/>
                </a:ext>
              </a:extLst>
            </p:cNvPr>
            <p:cNvSpPr/>
            <p:nvPr/>
          </p:nvSpPr>
          <p:spPr>
            <a:xfrm>
              <a:off x="4994364" y="2143063"/>
              <a:ext cx="1437536" cy="403229"/>
            </a:xfrm>
            <a:custGeom>
              <a:avLst/>
              <a:gdLst/>
              <a:ahLst/>
              <a:cxnLst/>
              <a:rect l="l" t="t" r="r" b="b"/>
              <a:pathLst>
                <a:path w="61263" h="19386" extrusionOk="0">
                  <a:moveTo>
                    <a:pt x="43319" y="1"/>
                  </a:moveTo>
                  <a:cubicBezTo>
                    <a:pt x="39318" y="1"/>
                    <a:pt x="35137" y="51"/>
                    <a:pt x="31401" y="138"/>
                  </a:cubicBezTo>
                  <a:cubicBezTo>
                    <a:pt x="29623" y="183"/>
                    <a:pt x="27560" y="198"/>
                    <a:pt x="25361" y="198"/>
                  </a:cubicBezTo>
                  <a:cubicBezTo>
                    <a:pt x="21419" y="198"/>
                    <a:pt x="17041" y="151"/>
                    <a:pt x="13095" y="151"/>
                  </a:cubicBezTo>
                  <a:cubicBezTo>
                    <a:pt x="7200" y="151"/>
                    <a:pt x="2268" y="254"/>
                    <a:pt x="1189" y="768"/>
                  </a:cubicBezTo>
                  <a:cubicBezTo>
                    <a:pt x="0" y="1362"/>
                    <a:pt x="140" y="7901"/>
                    <a:pt x="280" y="10559"/>
                  </a:cubicBezTo>
                  <a:cubicBezTo>
                    <a:pt x="315" y="11538"/>
                    <a:pt x="105" y="16223"/>
                    <a:pt x="979" y="18531"/>
                  </a:cubicBezTo>
                  <a:cubicBezTo>
                    <a:pt x="1227" y="19207"/>
                    <a:pt x="4479" y="19385"/>
                    <a:pt x="9112" y="19385"/>
                  </a:cubicBezTo>
                  <a:cubicBezTo>
                    <a:pt x="14310" y="19385"/>
                    <a:pt x="21246" y="19160"/>
                    <a:pt x="27624" y="19160"/>
                  </a:cubicBezTo>
                  <a:cubicBezTo>
                    <a:pt x="31844" y="19160"/>
                    <a:pt x="39110" y="19270"/>
                    <a:pt x="45748" y="19270"/>
                  </a:cubicBezTo>
                  <a:cubicBezTo>
                    <a:pt x="52642" y="19270"/>
                    <a:pt x="58858" y="19152"/>
                    <a:pt x="60283" y="18671"/>
                  </a:cubicBezTo>
                  <a:cubicBezTo>
                    <a:pt x="61228" y="18356"/>
                    <a:pt x="61088" y="13741"/>
                    <a:pt x="61053" y="11258"/>
                  </a:cubicBezTo>
                  <a:cubicBezTo>
                    <a:pt x="61018" y="7971"/>
                    <a:pt x="61262" y="1852"/>
                    <a:pt x="60423" y="838"/>
                  </a:cubicBezTo>
                  <a:cubicBezTo>
                    <a:pt x="59920" y="238"/>
                    <a:pt x="52050" y="1"/>
                    <a:pt x="43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1" name="Google Shape;516;p19">
              <a:extLst>
                <a:ext uri="{FF2B5EF4-FFF2-40B4-BE49-F238E27FC236}">
                  <a16:creationId xmlns="" xmlns:a16="http://schemas.microsoft.com/office/drawing/2014/main" id="{27FA6D60-FB3C-43D8-B28A-101CAEC14E78}"/>
                </a:ext>
              </a:extLst>
            </p:cNvPr>
            <p:cNvSpPr/>
            <p:nvPr/>
          </p:nvSpPr>
          <p:spPr>
            <a:xfrm>
              <a:off x="4961539" y="2109575"/>
              <a:ext cx="1436715" cy="416770"/>
            </a:xfrm>
            <a:custGeom>
              <a:avLst/>
              <a:gdLst/>
              <a:ahLst/>
              <a:cxnLst/>
              <a:rect l="l" t="t" r="r" b="b"/>
              <a:pathLst>
                <a:path w="61228" h="20037" fill="none" extrusionOk="0">
                  <a:moveTo>
                    <a:pt x="1155" y="1049"/>
                  </a:moveTo>
                  <a:cubicBezTo>
                    <a:pt x="1" y="1609"/>
                    <a:pt x="106" y="8112"/>
                    <a:pt x="245" y="10735"/>
                  </a:cubicBezTo>
                  <a:cubicBezTo>
                    <a:pt x="315" y="11714"/>
                    <a:pt x="106" y="16400"/>
                    <a:pt x="945" y="18672"/>
                  </a:cubicBezTo>
                  <a:cubicBezTo>
                    <a:pt x="1469" y="20036"/>
                    <a:pt x="15561" y="19267"/>
                    <a:pt x="27590" y="19267"/>
                  </a:cubicBezTo>
                  <a:cubicBezTo>
                    <a:pt x="36191" y="19267"/>
                    <a:pt x="57451" y="19721"/>
                    <a:pt x="60249" y="18777"/>
                  </a:cubicBezTo>
                  <a:cubicBezTo>
                    <a:pt x="61228" y="18463"/>
                    <a:pt x="61053" y="13882"/>
                    <a:pt x="61018" y="11434"/>
                  </a:cubicBezTo>
                  <a:cubicBezTo>
                    <a:pt x="60983" y="8182"/>
                    <a:pt x="61228" y="2133"/>
                    <a:pt x="60389" y="1119"/>
                  </a:cubicBezTo>
                  <a:cubicBezTo>
                    <a:pt x="59689" y="245"/>
                    <a:pt x="43255" y="175"/>
                    <a:pt x="31366" y="420"/>
                  </a:cubicBezTo>
                  <a:cubicBezTo>
                    <a:pt x="21645" y="664"/>
                    <a:pt x="3392" y="0"/>
                    <a:pt x="1155" y="1049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36" name="Google Shape;517;p19">
            <a:extLst>
              <a:ext uri="{FF2B5EF4-FFF2-40B4-BE49-F238E27FC236}">
                <a16:creationId xmlns="" xmlns:a16="http://schemas.microsoft.com/office/drawing/2014/main" id="{5D5FDA4D-BEC4-42E4-93D9-B41F2BA62DC4}"/>
              </a:ext>
            </a:extLst>
          </p:cNvPr>
          <p:cNvSpPr/>
          <p:nvPr/>
        </p:nvSpPr>
        <p:spPr>
          <a:xfrm>
            <a:off x="7489907" y="2679109"/>
            <a:ext cx="207181" cy="234707"/>
          </a:xfrm>
          <a:custGeom>
            <a:avLst/>
            <a:gdLst/>
            <a:ahLst/>
            <a:cxnLst/>
            <a:rect l="l" t="t" r="r" b="b"/>
            <a:pathLst>
              <a:path w="7449" h="8463" fill="none" extrusionOk="0">
                <a:moveTo>
                  <a:pt x="2274" y="1749"/>
                </a:moveTo>
                <a:cubicBezTo>
                  <a:pt x="1" y="3252"/>
                  <a:pt x="665" y="7448"/>
                  <a:pt x="3323" y="7973"/>
                </a:cubicBezTo>
                <a:cubicBezTo>
                  <a:pt x="5771" y="8462"/>
                  <a:pt x="7414" y="7098"/>
                  <a:pt x="7414" y="4406"/>
                </a:cubicBezTo>
                <a:cubicBezTo>
                  <a:pt x="7449" y="1504"/>
                  <a:pt x="4931" y="0"/>
                  <a:pt x="2274" y="1749"/>
                </a:cubicBezTo>
                <a:close/>
              </a:path>
            </a:pathLst>
          </a:custGeom>
          <a:noFill/>
          <a:ln w="21850" cap="rnd" cmpd="sng">
            <a:solidFill>
              <a:srgbClr val="020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7" name="Google Shape;518;p19">
            <a:extLst>
              <a:ext uri="{FF2B5EF4-FFF2-40B4-BE49-F238E27FC236}">
                <a16:creationId xmlns="" xmlns:a16="http://schemas.microsoft.com/office/drawing/2014/main" id="{325A404B-2FE3-45C4-9563-57D4D995B97C}"/>
              </a:ext>
            </a:extLst>
          </p:cNvPr>
          <p:cNvSpPr txBox="1"/>
          <p:nvPr/>
        </p:nvSpPr>
        <p:spPr>
          <a:xfrm>
            <a:off x="6611935" y="1863551"/>
            <a:ext cx="1852163" cy="4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FFFFFF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N</a:t>
            </a:r>
            <a:r>
              <a:rPr lang="en" sz="2800" kern="0" dirty="0">
                <a:solidFill>
                  <a:srgbClr val="FFFFFF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ghệ thuật</a:t>
            </a:r>
            <a:endParaRPr sz="2800" kern="0" dirty="0">
              <a:solidFill>
                <a:srgbClr val="FFFFFF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138" name="Google Shape;519;p19">
            <a:extLst>
              <a:ext uri="{FF2B5EF4-FFF2-40B4-BE49-F238E27FC236}">
                <a16:creationId xmlns="" xmlns:a16="http://schemas.microsoft.com/office/drawing/2014/main" id="{DD05358E-060D-4BDE-A7CE-FE0FA6121B60}"/>
              </a:ext>
            </a:extLst>
          </p:cNvPr>
          <p:cNvSpPr txBox="1"/>
          <p:nvPr/>
        </p:nvSpPr>
        <p:spPr>
          <a:xfrm>
            <a:off x="6440110" y="3548561"/>
            <a:ext cx="2552755" cy="16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 ngữ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 mạnh vào sự trơ trọi nhưng đầy bản lĩnh của Xuân Hương =&gt; xót xa, chua chát</a:t>
            </a:r>
            <a:endParaRPr sz="2800" kern="0" dirty="0">
              <a:solidFill>
                <a:schemeClr val="bg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158" name="Google Shape;521;p19">
            <a:extLst>
              <a:ext uri="{FF2B5EF4-FFF2-40B4-BE49-F238E27FC236}">
                <a16:creationId xmlns="" xmlns:a16="http://schemas.microsoft.com/office/drawing/2014/main" id="{A9951911-F9BD-4AE3-987A-0A733EC41348}"/>
              </a:ext>
            </a:extLst>
          </p:cNvPr>
          <p:cNvSpPr/>
          <p:nvPr/>
        </p:nvSpPr>
        <p:spPr>
          <a:xfrm>
            <a:off x="10492591" y="2706899"/>
            <a:ext cx="207877" cy="196047"/>
          </a:xfrm>
          <a:custGeom>
            <a:avLst/>
            <a:gdLst/>
            <a:ahLst/>
            <a:cxnLst/>
            <a:rect l="l" t="t" r="r" b="b"/>
            <a:pathLst>
              <a:path w="7474" h="7069" extrusionOk="0">
                <a:moveTo>
                  <a:pt x="4535" y="1"/>
                </a:moveTo>
                <a:cubicBezTo>
                  <a:pt x="3841" y="1"/>
                  <a:pt x="3078" y="234"/>
                  <a:pt x="2309" y="747"/>
                </a:cubicBezTo>
                <a:cubicBezTo>
                  <a:pt x="1" y="2250"/>
                  <a:pt x="700" y="6446"/>
                  <a:pt x="3323" y="6971"/>
                </a:cubicBezTo>
                <a:cubicBezTo>
                  <a:pt x="3657" y="7037"/>
                  <a:pt x="3976" y="7069"/>
                  <a:pt x="4276" y="7069"/>
                </a:cubicBezTo>
                <a:cubicBezTo>
                  <a:pt x="6210" y="7069"/>
                  <a:pt x="7419" y="5734"/>
                  <a:pt x="7449" y="3404"/>
                </a:cubicBezTo>
                <a:cubicBezTo>
                  <a:pt x="7474" y="1353"/>
                  <a:pt x="6206" y="1"/>
                  <a:pt x="4535" y="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9" name="Google Shape;522;p19">
            <a:extLst>
              <a:ext uri="{FF2B5EF4-FFF2-40B4-BE49-F238E27FC236}">
                <a16:creationId xmlns="" xmlns:a16="http://schemas.microsoft.com/office/drawing/2014/main" id="{BD7C56C4-3B4C-4EA4-963C-E828511D5AE2}"/>
              </a:ext>
            </a:extLst>
          </p:cNvPr>
          <p:cNvSpPr/>
          <p:nvPr/>
        </p:nvSpPr>
        <p:spPr>
          <a:xfrm>
            <a:off x="10493091" y="2734049"/>
            <a:ext cx="206876" cy="196047"/>
          </a:xfrm>
          <a:custGeom>
            <a:avLst/>
            <a:gdLst/>
            <a:ahLst/>
            <a:cxnLst/>
            <a:rect l="l" t="t" r="r" b="b"/>
            <a:pathLst>
              <a:path w="7438" h="7069" extrusionOk="0">
                <a:moveTo>
                  <a:pt x="4514" y="1"/>
                </a:moveTo>
                <a:cubicBezTo>
                  <a:pt x="3820" y="1"/>
                  <a:pt x="3052" y="234"/>
                  <a:pt x="2273" y="747"/>
                </a:cubicBezTo>
                <a:cubicBezTo>
                  <a:pt x="0" y="2250"/>
                  <a:pt x="664" y="6446"/>
                  <a:pt x="3322" y="6971"/>
                </a:cubicBezTo>
                <a:cubicBezTo>
                  <a:pt x="3651" y="7037"/>
                  <a:pt x="3966" y="7069"/>
                  <a:pt x="4265" y="7069"/>
                </a:cubicBezTo>
                <a:cubicBezTo>
                  <a:pt x="6182" y="7069"/>
                  <a:pt x="7413" y="5734"/>
                  <a:pt x="7413" y="3404"/>
                </a:cubicBezTo>
                <a:cubicBezTo>
                  <a:pt x="7438" y="1353"/>
                  <a:pt x="6188" y="1"/>
                  <a:pt x="4514" y="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60" name="Google Shape;523;p19">
            <a:extLst>
              <a:ext uri="{FF2B5EF4-FFF2-40B4-BE49-F238E27FC236}">
                <a16:creationId xmlns="" xmlns:a16="http://schemas.microsoft.com/office/drawing/2014/main" id="{7C71C173-51D8-45A4-8955-DB4F6692504E}"/>
              </a:ext>
            </a:extLst>
          </p:cNvPr>
          <p:cNvGrpSpPr/>
          <p:nvPr/>
        </p:nvGrpSpPr>
        <p:grpSpPr>
          <a:xfrm>
            <a:off x="9555832" y="3201805"/>
            <a:ext cx="2636168" cy="2144259"/>
            <a:chOff x="7267414" y="3156898"/>
            <a:chExt cx="1472122" cy="1608194"/>
          </a:xfrm>
          <a:solidFill>
            <a:schemeClr val="accent4">
              <a:lumMod val="75000"/>
            </a:schemeClr>
          </a:solidFill>
        </p:grpSpPr>
        <p:sp>
          <p:nvSpPr>
            <p:cNvPr id="177" name="Google Shape;524;p19">
              <a:extLst>
                <a:ext uri="{FF2B5EF4-FFF2-40B4-BE49-F238E27FC236}">
                  <a16:creationId xmlns="" xmlns:a16="http://schemas.microsoft.com/office/drawing/2014/main" id="{4C3CC0FB-1126-4FAF-BCB3-AB503E7093C9}"/>
                </a:ext>
              </a:extLst>
            </p:cNvPr>
            <p:cNvSpPr/>
            <p:nvPr/>
          </p:nvSpPr>
          <p:spPr>
            <a:xfrm>
              <a:off x="7267414" y="3175181"/>
              <a:ext cx="1427957" cy="1557192"/>
            </a:xfrm>
            <a:custGeom>
              <a:avLst/>
              <a:gdLst/>
              <a:ahLst/>
              <a:cxnLst/>
              <a:rect l="l" t="t" r="r" b="b"/>
              <a:pathLst>
                <a:path w="56508" h="74865" extrusionOk="0">
                  <a:moveTo>
                    <a:pt x="7536" y="1"/>
                  </a:moveTo>
                  <a:cubicBezTo>
                    <a:pt x="4442" y="1"/>
                    <a:pt x="2145" y="148"/>
                    <a:pt x="1609" y="590"/>
                  </a:cubicBezTo>
                  <a:cubicBezTo>
                    <a:pt x="385" y="1569"/>
                    <a:pt x="735" y="10835"/>
                    <a:pt x="560" y="19996"/>
                  </a:cubicBezTo>
                  <a:cubicBezTo>
                    <a:pt x="420" y="29158"/>
                    <a:pt x="420" y="51082"/>
                    <a:pt x="560" y="55383"/>
                  </a:cubicBezTo>
                  <a:cubicBezTo>
                    <a:pt x="735" y="59684"/>
                    <a:pt x="1" y="72097"/>
                    <a:pt x="1015" y="73566"/>
                  </a:cubicBezTo>
                  <a:cubicBezTo>
                    <a:pt x="1858" y="74718"/>
                    <a:pt x="9797" y="74831"/>
                    <a:pt x="14423" y="74831"/>
                  </a:cubicBezTo>
                  <a:cubicBezTo>
                    <a:pt x="15551" y="74831"/>
                    <a:pt x="16482" y="74824"/>
                    <a:pt x="17064" y="74824"/>
                  </a:cubicBezTo>
                  <a:cubicBezTo>
                    <a:pt x="18480" y="74824"/>
                    <a:pt x="21679" y="74864"/>
                    <a:pt x="24990" y="74864"/>
                  </a:cubicBezTo>
                  <a:cubicBezTo>
                    <a:pt x="28632" y="74864"/>
                    <a:pt x="32408" y="74816"/>
                    <a:pt x="34093" y="74615"/>
                  </a:cubicBezTo>
                  <a:cubicBezTo>
                    <a:pt x="34780" y="74540"/>
                    <a:pt x="36092" y="74520"/>
                    <a:pt x="37742" y="74520"/>
                  </a:cubicBezTo>
                  <a:cubicBezTo>
                    <a:pt x="39756" y="74520"/>
                    <a:pt x="42271" y="74550"/>
                    <a:pt x="44762" y="74550"/>
                  </a:cubicBezTo>
                  <a:cubicBezTo>
                    <a:pt x="49799" y="74550"/>
                    <a:pt x="54735" y="74425"/>
                    <a:pt x="55213" y="73671"/>
                  </a:cubicBezTo>
                  <a:cubicBezTo>
                    <a:pt x="56088" y="72237"/>
                    <a:pt x="55948" y="59334"/>
                    <a:pt x="55913" y="51991"/>
                  </a:cubicBezTo>
                  <a:cubicBezTo>
                    <a:pt x="55878" y="42270"/>
                    <a:pt x="56262" y="28808"/>
                    <a:pt x="56367" y="21990"/>
                  </a:cubicBezTo>
                  <a:cubicBezTo>
                    <a:pt x="56507" y="15136"/>
                    <a:pt x="56193" y="1464"/>
                    <a:pt x="55458" y="555"/>
                  </a:cubicBezTo>
                  <a:cubicBezTo>
                    <a:pt x="55163" y="190"/>
                    <a:pt x="51843" y="61"/>
                    <a:pt x="47634" y="61"/>
                  </a:cubicBezTo>
                  <a:cubicBezTo>
                    <a:pt x="41366" y="61"/>
                    <a:pt x="33126" y="346"/>
                    <a:pt x="29967" y="555"/>
                  </a:cubicBezTo>
                  <a:cubicBezTo>
                    <a:pt x="29474" y="587"/>
                    <a:pt x="28843" y="601"/>
                    <a:pt x="28103" y="601"/>
                  </a:cubicBezTo>
                  <a:cubicBezTo>
                    <a:pt x="23269" y="601"/>
                    <a:pt x="13779" y="1"/>
                    <a:pt x="7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8" name="Google Shape;525;p19">
              <a:extLst>
                <a:ext uri="{FF2B5EF4-FFF2-40B4-BE49-F238E27FC236}">
                  <a16:creationId xmlns="" xmlns:a16="http://schemas.microsoft.com/office/drawing/2014/main" id="{E0FB71F1-4421-4301-9C89-3A02BC67EA39}"/>
                </a:ext>
              </a:extLst>
            </p:cNvPr>
            <p:cNvSpPr/>
            <p:nvPr/>
          </p:nvSpPr>
          <p:spPr>
            <a:xfrm>
              <a:off x="7311579" y="3208232"/>
              <a:ext cx="1427957" cy="1556859"/>
            </a:xfrm>
            <a:custGeom>
              <a:avLst/>
              <a:gdLst/>
              <a:ahLst/>
              <a:cxnLst/>
              <a:rect l="l" t="t" r="r" b="b"/>
              <a:pathLst>
                <a:path w="56508" h="74849" extrusionOk="0">
                  <a:moveTo>
                    <a:pt x="7520" y="1"/>
                  </a:moveTo>
                  <a:cubicBezTo>
                    <a:pt x="4434" y="1"/>
                    <a:pt x="2144" y="144"/>
                    <a:pt x="1609" y="574"/>
                  </a:cubicBezTo>
                  <a:cubicBezTo>
                    <a:pt x="386" y="1553"/>
                    <a:pt x="735" y="10820"/>
                    <a:pt x="560" y="19981"/>
                  </a:cubicBezTo>
                  <a:cubicBezTo>
                    <a:pt x="421" y="29142"/>
                    <a:pt x="421" y="51101"/>
                    <a:pt x="560" y="55402"/>
                  </a:cubicBezTo>
                  <a:cubicBezTo>
                    <a:pt x="735" y="59703"/>
                    <a:pt x="1" y="72117"/>
                    <a:pt x="1015" y="73550"/>
                  </a:cubicBezTo>
                  <a:cubicBezTo>
                    <a:pt x="1858" y="74703"/>
                    <a:pt x="9798" y="74816"/>
                    <a:pt x="14441" y="74816"/>
                  </a:cubicBezTo>
                  <a:cubicBezTo>
                    <a:pt x="15574" y="74816"/>
                    <a:pt x="16510" y="74809"/>
                    <a:pt x="17100" y="74809"/>
                  </a:cubicBezTo>
                  <a:cubicBezTo>
                    <a:pt x="18515" y="74809"/>
                    <a:pt x="21707" y="74849"/>
                    <a:pt x="25009" y="74849"/>
                  </a:cubicBezTo>
                  <a:cubicBezTo>
                    <a:pt x="28642" y="74849"/>
                    <a:pt x="32409" y="74801"/>
                    <a:pt x="34094" y="74599"/>
                  </a:cubicBezTo>
                  <a:cubicBezTo>
                    <a:pt x="34780" y="74525"/>
                    <a:pt x="36093" y="74504"/>
                    <a:pt x="37743" y="74504"/>
                  </a:cubicBezTo>
                  <a:cubicBezTo>
                    <a:pt x="39756" y="74504"/>
                    <a:pt x="42271" y="74535"/>
                    <a:pt x="44762" y="74535"/>
                  </a:cubicBezTo>
                  <a:cubicBezTo>
                    <a:pt x="49799" y="74535"/>
                    <a:pt x="54735" y="74410"/>
                    <a:pt x="55214" y="73655"/>
                  </a:cubicBezTo>
                  <a:cubicBezTo>
                    <a:pt x="56088" y="72221"/>
                    <a:pt x="55948" y="59319"/>
                    <a:pt x="55913" y="51976"/>
                  </a:cubicBezTo>
                  <a:cubicBezTo>
                    <a:pt x="55878" y="42255"/>
                    <a:pt x="56263" y="28793"/>
                    <a:pt x="56403" y="21974"/>
                  </a:cubicBezTo>
                  <a:cubicBezTo>
                    <a:pt x="56508" y="15121"/>
                    <a:pt x="56228" y="1449"/>
                    <a:pt x="55459" y="539"/>
                  </a:cubicBezTo>
                  <a:cubicBezTo>
                    <a:pt x="55164" y="174"/>
                    <a:pt x="51849" y="46"/>
                    <a:pt x="47644" y="46"/>
                  </a:cubicBezTo>
                  <a:cubicBezTo>
                    <a:pt x="41383" y="46"/>
                    <a:pt x="33147" y="330"/>
                    <a:pt x="29968" y="539"/>
                  </a:cubicBezTo>
                  <a:cubicBezTo>
                    <a:pt x="29468" y="573"/>
                    <a:pt x="28825" y="587"/>
                    <a:pt x="28069" y="587"/>
                  </a:cubicBezTo>
                  <a:cubicBezTo>
                    <a:pt x="23230" y="587"/>
                    <a:pt x="13751" y="1"/>
                    <a:pt x="75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9" name="Google Shape;526;p19">
              <a:extLst>
                <a:ext uri="{FF2B5EF4-FFF2-40B4-BE49-F238E27FC236}">
                  <a16:creationId xmlns="" xmlns:a16="http://schemas.microsoft.com/office/drawing/2014/main" id="{0D436C38-F346-4070-80DF-9F567C36A1F4}"/>
                </a:ext>
              </a:extLst>
            </p:cNvPr>
            <p:cNvSpPr/>
            <p:nvPr/>
          </p:nvSpPr>
          <p:spPr>
            <a:xfrm>
              <a:off x="7267414" y="3156898"/>
              <a:ext cx="1427957" cy="1580467"/>
            </a:xfrm>
            <a:custGeom>
              <a:avLst/>
              <a:gdLst/>
              <a:ahLst/>
              <a:cxnLst/>
              <a:rect l="l" t="t" r="r" b="b"/>
              <a:pathLst>
                <a:path w="56508" h="75984" fill="none" extrusionOk="0">
                  <a:moveTo>
                    <a:pt x="1609" y="1469"/>
                  </a:moveTo>
                  <a:cubicBezTo>
                    <a:pt x="385" y="2448"/>
                    <a:pt x="735" y="11714"/>
                    <a:pt x="560" y="20875"/>
                  </a:cubicBezTo>
                  <a:cubicBezTo>
                    <a:pt x="420" y="30037"/>
                    <a:pt x="420" y="51961"/>
                    <a:pt x="560" y="56262"/>
                  </a:cubicBezTo>
                  <a:cubicBezTo>
                    <a:pt x="735" y="60563"/>
                    <a:pt x="1" y="72976"/>
                    <a:pt x="1015" y="74445"/>
                  </a:cubicBezTo>
                  <a:cubicBezTo>
                    <a:pt x="2064" y="75878"/>
                    <a:pt x="14092" y="75703"/>
                    <a:pt x="17064" y="75703"/>
                  </a:cubicBezTo>
                  <a:cubicBezTo>
                    <a:pt x="20037" y="75703"/>
                    <a:pt x="30876" y="75878"/>
                    <a:pt x="34093" y="75494"/>
                  </a:cubicBezTo>
                  <a:cubicBezTo>
                    <a:pt x="37310" y="75144"/>
                    <a:pt x="54304" y="75983"/>
                    <a:pt x="55213" y="74550"/>
                  </a:cubicBezTo>
                  <a:cubicBezTo>
                    <a:pt x="56088" y="73116"/>
                    <a:pt x="55948" y="60213"/>
                    <a:pt x="55913" y="52870"/>
                  </a:cubicBezTo>
                  <a:cubicBezTo>
                    <a:pt x="55878" y="43149"/>
                    <a:pt x="56262" y="29687"/>
                    <a:pt x="56367" y="22869"/>
                  </a:cubicBezTo>
                  <a:cubicBezTo>
                    <a:pt x="56507" y="16015"/>
                    <a:pt x="56193" y="2343"/>
                    <a:pt x="55458" y="1434"/>
                  </a:cubicBezTo>
                  <a:cubicBezTo>
                    <a:pt x="54724" y="525"/>
                    <a:pt x="35247" y="1084"/>
                    <a:pt x="29967" y="1434"/>
                  </a:cubicBezTo>
                  <a:cubicBezTo>
                    <a:pt x="24652" y="1784"/>
                    <a:pt x="3392" y="0"/>
                    <a:pt x="1609" y="1469"/>
                  </a:cubicBezTo>
                  <a:close/>
                </a:path>
              </a:pathLst>
            </a:custGeom>
            <a:grp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63" name="Google Shape;536;p19">
            <a:extLst>
              <a:ext uri="{FF2B5EF4-FFF2-40B4-BE49-F238E27FC236}">
                <a16:creationId xmlns="" xmlns:a16="http://schemas.microsoft.com/office/drawing/2014/main" id="{0E268066-7DC1-4BD1-A6B1-176D0AE8DE9B}"/>
              </a:ext>
            </a:extLst>
          </p:cNvPr>
          <p:cNvGrpSpPr/>
          <p:nvPr/>
        </p:nvGrpSpPr>
        <p:grpSpPr>
          <a:xfrm>
            <a:off x="9561927" y="1764112"/>
            <a:ext cx="1961578" cy="676559"/>
            <a:chOff x="7215725" y="2109575"/>
            <a:chExt cx="1471183" cy="436717"/>
          </a:xfrm>
          <a:solidFill>
            <a:schemeClr val="accent4">
              <a:lumMod val="75000"/>
            </a:schemeClr>
          </a:solidFill>
        </p:grpSpPr>
        <p:sp>
          <p:nvSpPr>
            <p:cNvPr id="167" name="Google Shape;537;p19">
              <a:extLst>
                <a:ext uri="{FF2B5EF4-FFF2-40B4-BE49-F238E27FC236}">
                  <a16:creationId xmlns="" xmlns:a16="http://schemas.microsoft.com/office/drawing/2014/main" id="{49664256-BAA8-4DF5-AD06-B14DC2E1BF09}"/>
                </a:ext>
              </a:extLst>
            </p:cNvPr>
            <p:cNvSpPr/>
            <p:nvPr/>
          </p:nvSpPr>
          <p:spPr>
            <a:xfrm>
              <a:off x="7215725" y="2115753"/>
              <a:ext cx="1437536" cy="399069"/>
            </a:xfrm>
            <a:custGeom>
              <a:avLst/>
              <a:gdLst/>
              <a:ahLst/>
              <a:cxnLst/>
              <a:rect l="l" t="t" r="r" b="b"/>
              <a:pathLst>
                <a:path w="61263" h="19186" extrusionOk="0">
                  <a:moveTo>
                    <a:pt x="43264" y="0"/>
                  </a:moveTo>
                  <a:cubicBezTo>
                    <a:pt x="39280" y="0"/>
                    <a:pt x="35120" y="46"/>
                    <a:pt x="31401" y="123"/>
                  </a:cubicBezTo>
                  <a:cubicBezTo>
                    <a:pt x="29624" y="167"/>
                    <a:pt x="27560" y="182"/>
                    <a:pt x="25361" y="182"/>
                  </a:cubicBezTo>
                  <a:cubicBezTo>
                    <a:pt x="21419" y="182"/>
                    <a:pt x="17041" y="136"/>
                    <a:pt x="13095" y="136"/>
                  </a:cubicBezTo>
                  <a:cubicBezTo>
                    <a:pt x="7200" y="136"/>
                    <a:pt x="2268" y="239"/>
                    <a:pt x="1190" y="752"/>
                  </a:cubicBezTo>
                  <a:cubicBezTo>
                    <a:pt x="1" y="1312"/>
                    <a:pt x="141" y="7815"/>
                    <a:pt x="280" y="10438"/>
                  </a:cubicBezTo>
                  <a:cubicBezTo>
                    <a:pt x="315" y="11417"/>
                    <a:pt x="106" y="16103"/>
                    <a:pt x="980" y="18375"/>
                  </a:cubicBezTo>
                  <a:cubicBezTo>
                    <a:pt x="1210" y="19016"/>
                    <a:pt x="4443" y="19186"/>
                    <a:pt x="9058" y="19186"/>
                  </a:cubicBezTo>
                  <a:cubicBezTo>
                    <a:pt x="14264" y="19186"/>
                    <a:pt x="21229" y="18970"/>
                    <a:pt x="27625" y="18970"/>
                  </a:cubicBezTo>
                  <a:cubicBezTo>
                    <a:pt x="31844" y="18970"/>
                    <a:pt x="39110" y="19079"/>
                    <a:pt x="45749" y="19079"/>
                  </a:cubicBezTo>
                  <a:cubicBezTo>
                    <a:pt x="52642" y="19079"/>
                    <a:pt x="58859" y="18961"/>
                    <a:pt x="60284" y="18480"/>
                  </a:cubicBezTo>
                  <a:cubicBezTo>
                    <a:pt x="61228" y="18166"/>
                    <a:pt x="61088" y="13585"/>
                    <a:pt x="61053" y="11137"/>
                  </a:cubicBezTo>
                  <a:cubicBezTo>
                    <a:pt x="61018" y="7885"/>
                    <a:pt x="61263" y="1836"/>
                    <a:pt x="60424" y="822"/>
                  </a:cubicBezTo>
                  <a:cubicBezTo>
                    <a:pt x="59919" y="221"/>
                    <a:pt x="52016" y="0"/>
                    <a:pt x="432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68" name="Google Shape;538;p19">
              <a:extLst>
                <a:ext uri="{FF2B5EF4-FFF2-40B4-BE49-F238E27FC236}">
                  <a16:creationId xmlns="" xmlns:a16="http://schemas.microsoft.com/office/drawing/2014/main" id="{8A71F0B5-140B-41CC-857D-BF2A73378D7E}"/>
                </a:ext>
              </a:extLst>
            </p:cNvPr>
            <p:cNvSpPr/>
            <p:nvPr/>
          </p:nvSpPr>
          <p:spPr>
            <a:xfrm>
              <a:off x="7249371" y="2143063"/>
              <a:ext cx="1437536" cy="403229"/>
            </a:xfrm>
            <a:custGeom>
              <a:avLst/>
              <a:gdLst/>
              <a:ahLst/>
              <a:cxnLst/>
              <a:rect l="l" t="t" r="r" b="b"/>
              <a:pathLst>
                <a:path w="61263" h="19386" extrusionOk="0">
                  <a:moveTo>
                    <a:pt x="43319" y="1"/>
                  </a:moveTo>
                  <a:cubicBezTo>
                    <a:pt x="39318" y="1"/>
                    <a:pt x="35137" y="51"/>
                    <a:pt x="31401" y="138"/>
                  </a:cubicBezTo>
                  <a:cubicBezTo>
                    <a:pt x="29617" y="183"/>
                    <a:pt x="27549" y="198"/>
                    <a:pt x="25348" y="198"/>
                  </a:cubicBezTo>
                  <a:cubicBezTo>
                    <a:pt x="21402" y="198"/>
                    <a:pt x="17025" y="151"/>
                    <a:pt x="13082" y="151"/>
                  </a:cubicBezTo>
                  <a:cubicBezTo>
                    <a:pt x="7191" y="151"/>
                    <a:pt x="2268" y="254"/>
                    <a:pt x="1189" y="768"/>
                  </a:cubicBezTo>
                  <a:cubicBezTo>
                    <a:pt x="0" y="1362"/>
                    <a:pt x="105" y="7901"/>
                    <a:pt x="245" y="10559"/>
                  </a:cubicBezTo>
                  <a:cubicBezTo>
                    <a:pt x="315" y="11538"/>
                    <a:pt x="105" y="16223"/>
                    <a:pt x="944" y="18531"/>
                  </a:cubicBezTo>
                  <a:cubicBezTo>
                    <a:pt x="1192" y="19207"/>
                    <a:pt x="4452" y="19385"/>
                    <a:pt x="9093" y="19385"/>
                  </a:cubicBezTo>
                  <a:cubicBezTo>
                    <a:pt x="14300" y="19385"/>
                    <a:pt x="21246" y="19160"/>
                    <a:pt x="27624" y="19160"/>
                  </a:cubicBezTo>
                  <a:cubicBezTo>
                    <a:pt x="31827" y="19160"/>
                    <a:pt x="39093" y="19270"/>
                    <a:pt x="45735" y="19270"/>
                  </a:cubicBezTo>
                  <a:cubicBezTo>
                    <a:pt x="52633" y="19270"/>
                    <a:pt x="58858" y="19152"/>
                    <a:pt x="60283" y="18671"/>
                  </a:cubicBezTo>
                  <a:cubicBezTo>
                    <a:pt x="61227" y="18356"/>
                    <a:pt x="61088" y="13741"/>
                    <a:pt x="61053" y="11258"/>
                  </a:cubicBezTo>
                  <a:cubicBezTo>
                    <a:pt x="60983" y="7971"/>
                    <a:pt x="61262" y="1852"/>
                    <a:pt x="60423" y="838"/>
                  </a:cubicBezTo>
                  <a:cubicBezTo>
                    <a:pt x="59920" y="238"/>
                    <a:pt x="52050" y="1"/>
                    <a:pt x="43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69" name="Google Shape;539;p19">
              <a:extLst>
                <a:ext uri="{FF2B5EF4-FFF2-40B4-BE49-F238E27FC236}">
                  <a16:creationId xmlns="" xmlns:a16="http://schemas.microsoft.com/office/drawing/2014/main" id="{FA80D968-BCAB-48B5-B572-1612C4958D07}"/>
                </a:ext>
              </a:extLst>
            </p:cNvPr>
            <p:cNvSpPr/>
            <p:nvPr/>
          </p:nvSpPr>
          <p:spPr>
            <a:xfrm>
              <a:off x="7215725" y="2109575"/>
              <a:ext cx="1437536" cy="416770"/>
            </a:xfrm>
            <a:custGeom>
              <a:avLst/>
              <a:gdLst/>
              <a:ahLst/>
              <a:cxnLst/>
              <a:rect l="l" t="t" r="r" b="b"/>
              <a:pathLst>
                <a:path w="61263" h="20037" fill="none" extrusionOk="0">
                  <a:moveTo>
                    <a:pt x="1190" y="1049"/>
                  </a:moveTo>
                  <a:cubicBezTo>
                    <a:pt x="1" y="1609"/>
                    <a:pt x="141" y="8112"/>
                    <a:pt x="280" y="10735"/>
                  </a:cubicBezTo>
                  <a:cubicBezTo>
                    <a:pt x="315" y="11714"/>
                    <a:pt x="106" y="16400"/>
                    <a:pt x="980" y="18672"/>
                  </a:cubicBezTo>
                  <a:cubicBezTo>
                    <a:pt x="1469" y="20036"/>
                    <a:pt x="15561" y="19267"/>
                    <a:pt x="27625" y="19267"/>
                  </a:cubicBezTo>
                  <a:cubicBezTo>
                    <a:pt x="36226" y="19267"/>
                    <a:pt x="57486" y="19721"/>
                    <a:pt x="60284" y="18777"/>
                  </a:cubicBezTo>
                  <a:cubicBezTo>
                    <a:pt x="61228" y="18463"/>
                    <a:pt x="61088" y="13882"/>
                    <a:pt x="61053" y="11434"/>
                  </a:cubicBezTo>
                  <a:cubicBezTo>
                    <a:pt x="61018" y="8182"/>
                    <a:pt x="61263" y="2133"/>
                    <a:pt x="60424" y="1119"/>
                  </a:cubicBezTo>
                  <a:cubicBezTo>
                    <a:pt x="59689" y="245"/>
                    <a:pt x="43290" y="175"/>
                    <a:pt x="31401" y="420"/>
                  </a:cubicBezTo>
                  <a:cubicBezTo>
                    <a:pt x="21680" y="664"/>
                    <a:pt x="3392" y="0"/>
                    <a:pt x="1190" y="1049"/>
                  </a:cubicBezTo>
                  <a:close/>
                </a:path>
              </a:pathLst>
            </a:custGeom>
            <a:grp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64" name="Google Shape;540;p19">
            <a:extLst>
              <a:ext uri="{FF2B5EF4-FFF2-40B4-BE49-F238E27FC236}">
                <a16:creationId xmlns="" xmlns:a16="http://schemas.microsoft.com/office/drawing/2014/main" id="{3C9F8602-5949-4AD4-9F4A-628B366ABA32}"/>
              </a:ext>
            </a:extLst>
          </p:cNvPr>
          <p:cNvSpPr/>
          <p:nvPr/>
        </p:nvSpPr>
        <p:spPr>
          <a:xfrm>
            <a:off x="10492451" y="2679109"/>
            <a:ext cx="208155" cy="234707"/>
          </a:xfrm>
          <a:custGeom>
            <a:avLst/>
            <a:gdLst/>
            <a:ahLst/>
            <a:cxnLst/>
            <a:rect l="l" t="t" r="r" b="b"/>
            <a:pathLst>
              <a:path w="7484" h="8463" fill="none" extrusionOk="0">
                <a:moveTo>
                  <a:pt x="2309" y="1749"/>
                </a:moveTo>
                <a:cubicBezTo>
                  <a:pt x="1" y="3252"/>
                  <a:pt x="700" y="7448"/>
                  <a:pt x="3323" y="7973"/>
                </a:cubicBezTo>
                <a:cubicBezTo>
                  <a:pt x="5805" y="8462"/>
                  <a:pt x="7414" y="7098"/>
                  <a:pt x="7449" y="4406"/>
                </a:cubicBezTo>
                <a:cubicBezTo>
                  <a:pt x="7484" y="1504"/>
                  <a:pt x="4931" y="0"/>
                  <a:pt x="2309" y="1749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21850" cap="rnd" cmpd="sng">
            <a:solidFill>
              <a:srgbClr val="020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5" name="Google Shape;541;p19">
            <a:extLst>
              <a:ext uri="{FF2B5EF4-FFF2-40B4-BE49-F238E27FC236}">
                <a16:creationId xmlns="" xmlns:a16="http://schemas.microsoft.com/office/drawing/2014/main" id="{E980A828-237C-4CBC-A27B-B7AF035C3E17}"/>
              </a:ext>
            </a:extLst>
          </p:cNvPr>
          <p:cNvSpPr txBox="1"/>
          <p:nvPr/>
        </p:nvSpPr>
        <p:spPr>
          <a:xfrm>
            <a:off x="9597404" y="1849291"/>
            <a:ext cx="1813726" cy="454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Tiểu</a:t>
            </a:r>
            <a:r>
              <a:rPr lang="en-US" sz="2800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đối</a:t>
            </a:r>
            <a:endParaRPr sz="2800" kern="0" dirty="0">
              <a:solidFill>
                <a:srgbClr val="FFFFFF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166" name="Google Shape;542;p19">
            <a:extLst>
              <a:ext uri="{FF2B5EF4-FFF2-40B4-BE49-F238E27FC236}">
                <a16:creationId xmlns="" xmlns:a16="http://schemas.microsoft.com/office/drawing/2014/main" id="{5B3C6BA8-89E9-479F-8C71-24586CFAAD50}"/>
              </a:ext>
            </a:extLst>
          </p:cNvPr>
          <p:cNvSpPr txBox="1"/>
          <p:nvPr/>
        </p:nvSpPr>
        <p:spPr>
          <a:xfrm>
            <a:off x="9629373" y="3478896"/>
            <a:ext cx="2295690" cy="166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hồng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&gt;&lt;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non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Nỗi cô đơn khủng khiếp của con người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Google Shape;1090;p49">
            <a:extLst>
              <a:ext uri="{FF2B5EF4-FFF2-40B4-BE49-F238E27FC236}">
                <a16:creationId xmlns="" xmlns:a16="http://schemas.microsoft.com/office/drawing/2014/main" id="{C539D847-A1DC-4F5A-967D-A92E19BAED26}"/>
              </a:ext>
            </a:extLst>
          </p:cNvPr>
          <p:cNvSpPr txBox="1">
            <a:spLocks noGrp="1"/>
          </p:cNvSpPr>
          <p:nvPr/>
        </p:nvSpPr>
        <p:spPr>
          <a:xfrm>
            <a:off x="3250878" y="263443"/>
            <a:ext cx="8996390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40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Trơ cái hồng nhan với nước non</a:t>
            </a: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grpSp>
        <p:nvGrpSpPr>
          <p:cNvPr id="181" name="Google Shape;8685;p33">
            <a:extLst>
              <a:ext uri="{FF2B5EF4-FFF2-40B4-BE49-F238E27FC236}">
                <a16:creationId xmlns="" xmlns:a16="http://schemas.microsoft.com/office/drawing/2014/main" id="{AE753D0C-9393-462D-AE64-2B2BD8251ABD}"/>
              </a:ext>
            </a:extLst>
          </p:cNvPr>
          <p:cNvGrpSpPr/>
          <p:nvPr/>
        </p:nvGrpSpPr>
        <p:grpSpPr>
          <a:xfrm>
            <a:off x="6214286" y="975049"/>
            <a:ext cx="2883220" cy="189344"/>
            <a:chOff x="3445893" y="4053330"/>
            <a:chExt cx="2252199" cy="93989"/>
          </a:xfrm>
        </p:grpSpPr>
        <p:sp>
          <p:nvSpPr>
            <p:cNvPr id="182" name="Google Shape;8686;p33">
              <a:extLst>
                <a:ext uri="{FF2B5EF4-FFF2-40B4-BE49-F238E27FC236}">
                  <a16:creationId xmlns="" xmlns:a16="http://schemas.microsoft.com/office/drawing/2014/main" id="{8D2D3690-D3BA-496B-8DAF-0B467626C6E6}"/>
                </a:ext>
              </a:extLst>
            </p:cNvPr>
            <p:cNvSpPr/>
            <p:nvPr/>
          </p:nvSpPr>
          <p:spPr>
            <a:xfrm>
              <a:off x="3445893" y="408875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solidFill>
                  <a:srgbClr val="3F374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" name="Google Shape;8687;p33">
              <a:extLst>
                <a:ext uri="{FF2B5EF4-FFF2-40B4-BE49-F238E27FC236}">
                  <a16:creationId xmlns="" xmlns:a16="http://schemas.microsoft.com/office/drawing/2014/main" id="{E8A5A80A-9CF8-4D30-A592-1B231281F5A7}"/>
                </a:ext>
              </a:extLst>
            </p:cNvPr>
            <p:cNvSpPr/>
            <p:nvPr/>
          </p:nvSpPr>
          <p:spPr>
            <a:xfrm>
              <a:off x="3445893" y="405333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solidFill>
                  <a:srgbClr val="3F374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4" name="Google Shape;466;p19">
            <a:extLst>
              <a:ext uri="{FF2B5EF4-FFF2-40B4-BE49-F238E27FC236}">
                <a16:creationId xmlns="" xmlns:a16="http://schemas.microsoft.com/office/drawing/2014/main" id="{70995FD1-7E77-4336-9181-C0C29A97872A}"/>
              </a:ext>
            </a:extLst>
          </p:cNvPr>
          <p:cNvSpPr txBox="1"/>
          <p:nvPr/>
        </p:nvSpPr>
        <p:spPr>
          <a:xfrm>
            <a:off x="2687141" y="6134591"/>
            <a:ext cx="8481227" cy="4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ỗi cô đơn, buồn tủi và bẽ bàng về duyên phận của nhân vật trữ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Google Shape;361;p20">
            <a:extLst>
              <a:ext uri="{FF2B5EF4-FFF2-40B4-BE49-F238E27FC236}">
                <a16:creationId xmlns="" xmlns:a16="http://schemas.microsoft.com/office/drawing/2014/main" id="{A854F4BF-8173-41F9-AF5C-F56AB8FD61AD}"/>
              </a:ext>
            </a:extLst>
          </p:cNvPr>
          <p:cNvSpPr/>
          <p:nvPr/>
        </p:nvSpPr>
        <p:spPr>
          <a:xfrm rot="-5400000">
            <a:off x="2182695" y="5680074"/>
            <a:ext cx="454000" cy="890814"/>
          </a:xfrm>
          <a:custGeom>
            <a:avLst/>
            <a:gdLst/>
            <a:ahLst/>
            <a:cxnLst/>
            <a:rect l="l" t="t" r="r" b="b"/>
            <a:pathLst>
              <a:path w="7597" h="15269" extrusionOk="0">
                <a:moveTo>
                  <a:pt x="5942" y="667"/>
                </a:moveTo>
                <a:lnTo>
                  <a:pt x="5942" y="667"/>
                </a:lnTo>
                <a:cubicBezTo>
                  <a:pt x="5454" y="3680"/>
                  <a:pt x="4501" y="7121"/>
                  <a:pt x="4882" y="10133"/>
                </a:cubicBezTo>
                <a:cubicBezTo>
                  <a:pt x="4882" y="10157"/>
                  <a:pt x="4894" y="10181"/>
                  <a:pt x="4906" y="10192"/>
                </a:cubicBezTo>
                <a:cubicBezTo>
                  <a:pt x="4906" y="10216"/>
                  <a:pt x="4930" y="10240"/>
                  <a:pt x="4954" y="10252"/>
                </a:cubicBezTo>
                <a:cubicBezTo>
                  <a:pt x="4954" y="10264"/>
                  <a:pt x="4966" y="10264"/>
                  <a:pt x="4966" y="10264"/>
                </a:cubicBezTo>
                <a:cubicBezTo>
                  <a:pt x="4978" y="10276"/>
                  <a:pt x="4989" y="10276"/>
                  <a:pt x="5001" y="10276"/>
                </a:cubicBezTo>
                <a:cubicBezTo>
                  <a:pt x="5323" y="10431"/>
                  <a:pt x="5704" y="10419"/>
                  <a:pt x="6061" y="10431"/>
                </a:cubicBezTo>
                <a:cubicBezTo>
                  <a:pt x="6406" y="10454"/>
                  <a:pt x="6763" y="10478"/>
                  <a:pt x="7121" y="10478"/>
                </a:cubicBezTo>
                <a:cubicBezTo>
                  <a:pt x="5966" y="11836"/>
                  <a:pt x="4882" y="13300"/>
                  <a:pt x="3799" y="14717"/>
                </a:cubicBezTo>
                <a:cubicBezTo>
                  <a:pt x="2715" y="13300"/>
                  <a:pt x="1632" y="11836"/>
                  <a:pt x="477" y="10478"/>
                </a:cubicBezTo>
                <a:cubicBezTo>
                  <a:pt x="822" y="10478"/>
                  <a:pt x="1179" y="10454"/>
                  <a:pt x="1537" y="10431"/>
                </a:cubicBezTo>
                <a:cubicBezTo>
                  <a:pt x="1882" y="10419"/>
                  <a:pt x="2263" y="10431"/>
                  <a:pt x="2584" y="10288"/>
                </a:cubicBezTo>
                <a:cubicBezTo>
                  <a:pt x="2597" y="10291"/>
                  <a:pt x="2609" y="10293"/>
                  <a:pt x="2623" y="10293"/>
                </a:cubicBezTo>
                <a:cubicBezTo>
                  <a:pt x="2700" y="10293"/>
                  <a:pt x="2788" y="10235"/>
                  <a:pt x="2799" y="10133"/>
                </a:cubicBezTo>
                <a:cubicBezTo>
                  <a:pt x="3061" y="7061"/>
                  <a:pt x="2180" y="3823"/>
                  <a:pt x="1751" y="775"/>
                </a:cubicBezTo>
                <a:cubicBezTo>
                  <a:pt x="3156" y="739"/>
                  <a:pt x="4549" y="727"/>
                  <a:pt x="5942" y="667"/>
                </a:cubicBezTo>
                <a:close/>
                <a:moveTo>
                  <a:pt x="6353" y="0"/>
                </a:moveTo>
                <a:cubicBezTo>
                  <a:pt x="6347" y="0"/>
                  <a:pt x="6341" y="0"/>
                  <a:pt x="6335" y="1"/>
                </a:cubicBezTo>
                <a:cubicBezTo>
                  <a:pt x="4680" y="48"/>
                  <a:pt x="3025" y="36"/>
                  <a:pt x="1370" y="108"/>
                </a:cubicBezTo>
                <a:cubicBezTo>
                  <a:pt x="1203" y="120"/>
                  <a:pt x="1001" y="263"/>
                  <a:pt x="1025" y="453"/>
                </a:cubicBezTo>
                <a:cubicBezTo>
                  <a:pt x="1441" y="3596"/>
                  <a:pt x="1751" y="6871"/>
                  <a:pt x="2430" y="9966"/>
                </a:cubicBezTo>
                <a:cubicBezTo>
                  <a:pt x="2120" y="9883"/>
                  <a:pt x="1775" y="9907"/>
                  <a:pt x="1453" y="9895"/>
                </a:cubicBezTo>
                <a:cubicBezTo>
                  <a:pt x="1048" y="9895"/>
                  <a:pt x="632" y="9895"/>
                  <a:pt x="227" y="9966"/>
                </a:cubicBezTo>
                <a:cubicBezTo>
                  <a:pt x="144" y="9978"/>
                  <a:pt x="60" y="10061"/>
                  <a:pt x="48" y="10145"/>
                </a:cubicBezTo>
                <a:cubicBezTo>
                  <a:pt x="48" y="10157"/>
                  <a:pt x="48" y="10157"/>
                  <a:pt x="48" y="10169"/>
                </a:cubicBezTo>
                <a:cubicBezTo>
                  <a:pt x="13" y="10192"/>
                  <a:pt x="1" y="10240"/>
                  <a:pt x="13" y="10276"/>
                </a:cubicBezTo>
                <a:cubicBezTo>
                  <a:pt x="751" y="12086"/>
                  <a:pt x="2334" y="13633"/>
                  <a:pt x="3513" y="15157"/>
                </a:cubicBezTo>
                <a:cubicBezTo>
                  <a:pt x="3565" y="15235"/>
                  <a:pt x="3642" y="15263"/>
                  <a:pt x="3717" y="15263"/>
                </a:cubicBezTo>
                <a:cubicBezTo>
                  <a:pt x="3745" y="15263"/>
                  <a:pt x="3773" y="15259"/>
                  <a:pt x="3799" y="15253"/>
                </a:cubicBezTo>
                <a:cubicBezTo>
                  <a:pt x="3826" y="15263"/>
                  <a:pt x="3854" y="15268"/>
                  <a:pt x="3882" y="15268"/>
                </a:cubicBezTo>
                <a:cubicBezTo>
                  <a:pt x="3953" y="15268"/>
                  <a:pt x="4025" y="15234"/>
                  <a:pt x="4085" y="15157"/>
                </a:cubicBezTo>
                <a:cubicBezTo>
                  <a:pt x="5263" y="13633"/>
                  <a:pt x="6847" y="12086"/>
                  <a:pt x="7573" y="10276"/>
                </a:cubicBezTo>
                <a:cubicBezTo>
                  <a:pt x="7597" y="10240"/>
                  <a:pt x="7585" y="10192"/>
                  <a:pt x="7549" y="10169"/>
                </a:cubicBezTo>
                <a:cubicBezTo>
                  <a:pt x="7549" y="10157"/>
                  <a:pt x="7549" y="10157"/>
                  <a:pt x="7549" y="10145"/>
                </a:cubicBezTo>
                <a:cubicBezTo>
                  <a:pt x="7537" y="10061"/>
                  <a:pt x="7442" y="9978"/>
                  <a:pt x="7371" y="9966"/>
                </a:cubicBezTo>
                <a:cubicBezTo>
                  <a:pt x="6966" y="9895"/>
                  <a:pt x="6549" y="9895"/>
                  <a:pt x="6132" y="9895"/>
                </a:cubicBezTo>
                <a:cubicBezTo>
                  <a:pt x="5847" y="9907"/>
                  <a:pt x="5537" y="9883"/>
                  <a:pt x="5251" y="9942"/>
                </a:cubicBezTo>
                <a:cubicBezTo>
                  <a:pt x="5644" y="8359"/>
                  <a:pt x="5716" y="6668"/>
                  <a:pt x="5966" y="5049"/>
                </a:cubicBezTo>
                <a:cubicBezTo>
                  <a:pt x="6192" y="3513"/>
                  <a:pt x="6442" y="1989"/>
                  <a:pt x="6632" y="453"/>
                </a:cubicBezTo>
                <a:cubicBezTo>
                  <a:pt x="6632" y="441"/>
                  <a:pt x="6632" y="429"/>
                  <a:pt x="6632" y="429"/>
                </a:cubicBezTo>
                <a:cubicBezTo>
                  <a:pt x="6691" y="243"/>
                  <a:pt x="6601" y="0"/>
                  <a:pt x="6353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57150"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ea typeface="Fira Sans Extra Condensed"/>
              <a:cs typeface="Times New Roman" panose="02020603050405020304" pitchFamily="18" charset="0"/>
              <a:sym typeface="Fira Sans Ext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63415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72" grpId="0"/>
      <p:bldP spid="114" grpId="0"/>
      <p:bldP spid="128" grpId="0" animBg="1"/>
      <p:bldP spid="138" grpId="0"/>
      <p:bldP spid="166" grpId="0" animBg="1"/>
      <p:bldP spid="184" grpId="0"/>
      <p:bldP spid="1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480255"/>
            <a:ext cx="12141957" cy="6388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6192" y="3476682"/>
            <a:ext cx="5155277" cy="3860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48" y="719234"/>
            <a:ext cx="2240425" cy="12925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2E2184D-1E5D-48FF-A550-74381C8EC84A}"/>
              </a:ext>
            </a:extLst>
          </p:cNvPr>
          <p:cNvSpPr txBox="1"/>
          <p:nvPr/>
        </p:nvSpPr>
        <p:spPr>
          <a:xfrm>
            <a:off x="4147931" y="1769721"/>
            <a:ext cx="75505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8000" b="1" kern="0">
                <a:solidFill>
                  <a:srgbClr val="BBE0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Đuổi hình đoán tác phẩm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-1" y="5600778"/>
            <a:ext cx="12192000" cy="1226127"/>
          </a:xfrm>
          <a:custGeom>
            <a:avLst/>
            <a:gdLst>
              <a:gd name="connsiteX0" fmla="*/ 6523760 w 12192000"/>
              <a:gd name="connsiteY0" fmla="*/ 0 h 1704109"/>
              <a:gd name="connsiteX1" fmla="*/ 11962566 w 12192000"/>
              <a:gd name="connsiteY1" fmla="*/ 515523 h 1704109"/>
              <a:gd name="connsiteX2" fmla="*/ 12192000 w 12192000"/>
              <a:gd name="connsiteY2" fmla="*/ 566151 h 1704109"/>
              <a:gd name="connsiteX3" fmla="*/ 12192000 w 12192000"/>
              <a:gd name="connsiteY3" fmla="*/ 1704109 h 1704109"/>
              <a:gd name="connsiteX4" fmla="*/ 0 w 12192000"/>
              <a:gd name="connsiteY4" fmla="*/ 1704109 h 1704109"/>
              <a:gd name="connsiteX5" fmla="*/ 0 w 12192000"/>
              <a:gd name="connsiteY5" fmla="*/ 779632 h 1704109"/>
              <a:gd name="connsiteX6" fmla="*/ 336089 w 12192000"/>
              <a:gd name="connsiteY6" fmla="*/ 689293 h 1704109"/>
              <a:gd name="connsiteX7" fmla="*/ 6523760 w 12192000"/>
              <a:gd name="connsiteY7" fmla="*/ 0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704109">
                <a:moveTo>
                  <a:pt x="6523760" y="0"/>
                </a:moveTo>
                <a:cubicBezTo>
                  <a:pt x="8538417" y="0"/>
                  <a:pt x="10410028" y="190049"/>
                  <a:pt x="11962566" y="515523"/>
                </a:cubicBezTo>
                <a:lnTo>
                  <a:pt x="12192000" y="566151"/>
                </a:lnTo>
                <a:lnTo>
                  <a:pt x="12192000" y="1704109"/>
                </a:lnTo>
                <a:lnTo>
                  <a:pt x="0" y="1704109"/>
                </a:lnTo>
                <a:lnTo>
                  <a:pt x="0" y="779632"/>
                </a:lnTo>
                <a:lnTo>
                  <a:pt x="336089" y="689293"/>
                </a:lnTo>
                <a:cubicBezTo>
                  <a:pt x="2017595" y="258677"/>
                  <a:pt x="4173327" y="0"/>
                  <a:pt x="6523760" y="0"/>
                </a:cubicBezTo>
                <a:close/>
              </a:path>
            </a:pathLst>
          </a:custGeom>
          <a:solidFill>
            <a:srgbClr val="FEDF9F"/>
          </a:solidFill>
          <a:ln>
            <a:noFill/>
          </a:ln>
          <a:effectLst>
            <a:outerShdw blurRad="279400" dist="38100" dir="16200000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1" y="-5947"/>
            <a:ext cx="3414841" cy="4031673"/>
            <a:chOff x="19049" y="-5947"/>
            <a:chExt cx="3414841" cy="403167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6" r="46061" b="50000"/>
            <a:stretch/>
          </p:blipFill>
          <p:spPr>
            <a:xfrm>
              <a:off x="19049" y="-5947"/>
              <a:ext cx="3414841" cy="3429000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1251800" y="2820380"/>
              <a:ext cx="1101436" cy="1205346"/>
            </a:xfrm>
            <a:prstGeom prst="ellipse">
              <a:avLst/>
            </a:prstGeom>
            <a:solidFill>
              <a:srgbClr val="FEF0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flipH="1">
            <a:off x="8492836" y="0"/>
            <a:ext cx="3699164" cy="4031673"/>
            <a:chOff x="0" y="0"/>
            <a:chExt cx="3699164" cy="403167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061" b="50000"/>
            <a:stretch/>
          </p:blipFill>
          <p:spPr>
            <a:xfrm>
              <a:off x="0" y="0"/>
              <a:ext cx="3699164" cy="3429000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1517073" y="2826327"/>
              <a:ext cx="1101436" cy="1205346"/>
            </a:xfrm>
            <a:prstGeom prst="ellipse">
              <a:avLst/>
            </a:prstGeom>
            <a:solidFill>
              <a:srgbClr val="FEF0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0" t="71765" r="34771" b="10588"/>
          <a:stretch/>
        </p:blipFill>
        <p:spPr>
          <a:xfrm rot="17948551">
            <a:off x="10706393" y="1187700"/>
            <a:ext cx="590041" cy="4425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7059" r="56732" b="68627"/>
          <a:stretch/>
        </p:blipFill>
        <p:spPr>
          <a:xfrm>
            <a:off x="11120709" y="401166"/>
            <a:ext cx="793150" cy="54038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0" t="71765" r="34771" b="10588"/>
          <a:stretch/>
        </p:blipFill>
        <p:spPr>
          <a:xfrm rot="17603512">
            <a:off x="9604573" y="330022"/>
            <a:ext cx="463834" cy="34787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7059" r="56732" b="68627"/>
          <a:stretch/>
        </p:blipFill>
        <p:spPr>
          <a:xfrm rot="19400430">
            <a:off x="10076682" y="1140729"/>
            <a:ext cx="498643" cy="33973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0" t="71765" r="34771" b="10588"/>
          <a:stretch/>
        </p:blipFill>
        <p:spPr>
          <a:xfrm rot="20140976">
            <a:off x="10530669" y="211056"/>
            <a:ext cx="462978" cy="34723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0" t="71765" r="34771" b="10588"/>
          <a:stretch/>
        </p:blipFill>
        <p:spPr>
          <a:xfrm rot="17948551">
            <a:off x="1225481" y="1337868"/>
            <a:ext cx="590041" cy="44253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7059" r="56732" b="68627"/>
          <a:stretch/>
        </p:blipFill>
        <p:spPr>
          <a:xfrm>
            <a:off x="1639797" y="551334"/>
            <a:ext cx="793150" cy="54038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0" t="71765" r="34771" b="10588"/>
          <a:stretch/>
        </p:blipFill>
        <p:spPr>
          <a:xfrm rot="17603512">
            <a:off x="123661" y="480190"/>
            <a:ext cx="463834" cy="34787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7059" r="56732" b="68627"/>
          <a:stretch/>
        </p:blipFill>
        <p:spPr>
          <a:xfrm rot="19400430">
            <a:off x="595770" y="1290897"/>
            <a:ext cx="498643" cy="33973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0" t="71765" r="34771" b="10588"/>
          <a:stretch/>
        </p:blipFill>
        <p:spPr>
          <a:xfrm rot="20140976">
            <a:off x="1049757" y="361224"/>
            <a:ext cx="462978" cy="347234"/>
          </a:xfrm>
          <a:prstGeom prst="rect">
            <a:avLst/>
          </a:prstGeom>
        </p:spPr>
      </p:pic>
      <p:grpSp>
        <p:nvGrpSpPr>
          <p:cNvPr id="52" name="Google Shape;1079;p49">
            <a:extLst>
              <a:ext uri="{FF2B5EF4-FFF2-40B4-BE49-F238E27FC236}">
                <a16:creationId xmlns="" xmlns:a16="http://schemas.microsoft.com/office/drawing/2014/main" id="{69DA20E2-AEE4-477A-BF89-7F735B93740C}"/>
              </a:ext>
            </a:extLst>
          </p:cNvPr>
          <p:cNvGrpSpPr/>
          <p:nvPr/>
        </p:nvGrpSpPr>
        <p:grpSpPr>
          <a:xfrm>
            <a:off x="624655" y="2950132"/>
            <a:ext cx="2376553" cy="2044231"/>
            <a:chOff x="1176067" y="1541429"/>
            <a:chExt cx="2376553" cy="2044231"/>
          </a:xfrm>
        </p:grpSpPr>
        <p:sp>
          <p:nvSpPr>
            <p:cNvPr id="73" name="Google Shape;1080;p49">
              <a:extLst>
                <a:ext uri="{FF2B5EF4-FFF2-40B4-BE49-F238E27FC236}">
                  <a16:creationId xmlns="" xmlns:a16="http://schemas.microsoft.com/office/drawing/2014/main" id="{CFB76EBB-8EF6-42EA-8779-EB7EC7CA341B}"/>
                </a:ext>
              </a:extLst>
            </p:cNvPr>
            <p:cNvSpPr/>
            <p:nvPr/>
          </p:nvSpPr>
          <p:spPr>
            <a:xfrm rot="5218032">
              <a:off x="1328426" y="1389070"/>
              <a:ext cx="1998751" cy="2303470"/>
            </a:xfrm>
            <a:custGeom>
              <a:avLst/>
              <a:gdLst/>
              <a:ahLst/>
              <a:cxnLst/>
              <a:rect l="l" t="t" r="r" b="b"/>
              <a:pathLst>
                <a:path w="19981" h="25161" extrusionOk="0">
                  <a:moveTo>
                    <a:pt x="19980" y="1"/>
                  </a:moveTo>
                  <a:lnTo>
                    <a:pt x="19980" y="1"/>
                  </a:lnTo>
                  <a:cubicBezTo>
                    <a:pt x="13449" y="274"/>
                    <a:pt x="6918" y="644"/>
                    <a:pt x="386" y="821"/>
                  </a:cubicBezTo>
                  <a:lnTo>
                    <a:pt x="338" y="821"/>
                  </a:lnTo>
                  <a:cubicBezTo>
                    <a:pt x="402" y="2832"/>
                    <a:pt x="193" y="4875"/>
                    <a:pt x="145" y="6886"/>
                  </a:cubicBezTo>
                  <a:cubicBezTo>
                    <a:pt x="81" y="8913"/>
                    <a:pt x="32" y="10940"/>
                    <a:pt x="16" y="12967"/>
                  </a:cubicBezTo>
                  <a:cubicBezTo>
                    <a:pt x="0" y="14994"/>
                    <a:pt x="0" y="17020"/>
                    <a:pt x="16" y="19047"/>
                  </a:cubicBezTo>
                  <a:cubicBezTo>
                    <a:pt x="16" y="20093"/>
                    <a:pt x="32" y="21123"/>
                    <a:pt x="65" y="22168"/>
                  </a:cubicBezTo>
                  <a:cubicBezTo>
                    <a:pt x="81" y="23150"/>
                    <a:pt x="161" y="24179"/>
                    <a:pt x="113" y="25160"/>
                  </a:cubicBezTo>
                  <a:cubicBezTo>
                    <a:pt x="3355" y="24970"/>
                    <a:pt x="6608" y="24889"/>
                    <a:pt x="9862" y="24889"/>
                  </a:cubicBezTo>
                  <a:cubicBezTo>
                    <a:pt x="13196" y="24889"/>
                    <a:pt x="16530" y="24974"/>
                    <a:pt x="19851" y="25112"/>
                  </a:cubicBezTo>
                  <a:cubicBezTo>
                    <a:pt x="19867" y="25112"/>
                    <a:pt x="19884" y="25112"/>
                    <a:pt x="19916" y="25128"/>
                  </a:cubicBezTo>
                  <a:cubicBezTo>
                    <a:pt x="19755" y="20913"/>
                    <a:pt x="19819" y="16683"/>
                    <a:pt x="19787" y="12468"/>
                  </a:cubicBezTo>
                  <a:cubicBezTo>
                    <a:pt x="19771" y="8301"/>
                    <a:pt x="19658" y="4135"/>
                    <a:pt x="19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Google Shape;1081;p49">
              <a:extLst>
                <a:ext uri="{FF2B5EF4-FFF2-40B4-BE49-F238E27FC236}">
                  <a16:creationId xmlns="" xmlns:a16="http://schemas.microsoft.com/office/drawing/2014/main" id="{241A3CC1-519A-493E-8756-11762EF6017B}"/>
                </a:ext>
              </a:extLst>
            </p:cNvPr>
            <p:cNvSpPr/>
            <p:nvPr/>
          </p:nvSpPr>
          <p:spPr>
            <a:xfrm rot="5218032">
              <a:off x="1401509" y="1434550"/>
              <a:ext cx="1998751" cy="2303470"/>
            </a:xfrm>
            <a:custGeom>
              <a:avLst/>
              <a:gdLst/>
              <a:ahLst/>
              <a:cxnLst/>
              <a:rect l="l" t="t" r="r" b="b"/>
              <a:pathLst>
                <a:path w="19981" h="25161" extrusionOk="0">
                  <a:moveTo>
                    <a:pt x="19980" y="1"/>
                  </a:moveTo>
                  <a:lnTo>
                    <a:pt x="19980" y="1"/>
                  </a:lnTo>
                  <a:cubicBezTo>
                    <a:pt x="13449" y="274"/>
                    <a:pt x="6918" y="644"/>
                    <a:pt x="386" y="821"/>
                  </a:cubicBezTo>
                  <a:lnTo>
                    <a:pt x="338" y="821"/>
                  </a:lnTo>
                  <a:cubicBezTo>
                    <a:pt x="402" y="2832"/>
                    <a:pt x="193" y="4875"/>
                    <a:pt x="145" y="6886"/>
                  </a:cubicBezTo>
                  <a:cubicBezTo>
                    <a:pt x="81" y="8913"/>
                    <a:pt x="32" y="10940"/>
                    <a:pt x="16" y="12967"/>
                  </a:cubicBezTo>
                  <a:cubicBezTo>
                    <a:pt x="0" y="14994"/>
                    <a:pt x="0" y="17020"/>
                    <a:pt x="16" y="19047"/>
                  </a:cubicBezTo>
                  <a:cubicBezTo>
                    <a:pt x="16" y="20093"/>
                    <a:pt x="32" y="21123"/>
                    <a:pt x="65" y="22168"/>
                  </a:cubicBezTo>
                  <a:cubicBezTo>
                    <a:pt x="81" y="23150"/>
                    <a:pt x="161" y="24179"/>
                    <a:pt x="113" y="25160"/>
                  </a:cubicBezTo>
                  <a:cubicBezTo>
                    <a:pt x="3355" y="24970"/>
                    <a:pt x="6608" y="24889"/>
                    <a:pt x="9862" y="24889"/>
                  </a:cubicBezTo>
                  <a:cubicBezTo>
                    <a:pt x="13196" y="24889"/>
                    <a:pt x="16530" y="24974"/>
                    <a:pt x="19851" y="25112"/>
                  </a:cubicBezTo>
                  <a:cubicBezTo>
                    <a:pt x="19867" y="25112"/>
                    <a:pt x="19884" y="25112"/>
                    <a:pt x="19916" y="25128"/>
                  </a:cubicBezTo>
                  <a:cubicBezTo>
                    <a:pt x="19755" y="20913"/>
                    <a:pt x="19819" y="16683"/>
                    <a:pt x="19787" y="12468"/>
                  </a:cubicBezTo>
                  <a:cubicBezTo>
                    <a:pt x="19771" y="8301"/>
                    <a:pt x="19658" y="4135"/>
                    <a:pt x="1998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Google Shape;1082;p49">
            <a:extLst>
              <a:ext uri="{FF2B5EF4-FFF2-40B4-BE49-F238E27FC236}">
                <a16:creationId xmlns="" xmlns:a16="http://schemas.microsoft.com/office/drawing/2014/main" id="{961E72BC-40E7-4261-ABBA-44A33EB600EA}"/>
              </a:ext>
            </a:extLst>
          </p:cNvPr>
          <p:cNvGrpSpPr/>
          <p:nvPr/>
        </p:nvGrpSpPr>
        <p:grpSpPr>
          <a:xfrm>
            <a:off x="4322913" y="2067339"/>
            <a:ext cx="5958195" cy="3295221"/>
            <a:chOff x="4721601" y="1189405"/>
            <a:chExt cx="3143209" cy="2764452"/>
          </a:xfrm>
          <a:noFill/>
        </p:grpSpPr>
        <p:grpSp>
          <p:nvGrpSpPr>
            <p:cNvPr id="67" name="Google Shape;1083;p49">
              <a:extLst>
                <a:ext uri="{FF2B5EF4-FFF2-40B4-BE49-F238E27FC236}">
                  <a16:creationId xmlns="" xmlns:a16="http://schemas.microsoft.com/office/drawing/2014/main" id="{A493F37F-F897-4AE7-ABFD-194254D11B70}"/>
                </a:ext>
              </a:extLst>
            </p:cNvPr>
            <p:cNvGrpSpPr/>
            <p:nvPr/>
          </p:nvGrpSpPr>
          <p:grpSpPr>
            <a:xfrm rot="-5400000">
              <a:off x="4883955" y="1027051"/>
              <a:ext cx="2764152" cy="3088859"/>
              <a:chOff x="5160275" y="2170775"/>
              <a:chExt cx="601675" cy="570300"/>
            </a:xfrm>
            <a:grpFill/>
          </p:grpSpPr>
          <p:sp>
            <p:nvSpPr>
              <p:cNvPr id="71" name="Google Shape;1084;p49">
                <a:extLst>
                  <a:ext uri="{FF2B5EF4-FFF2-40B4-BE49-F238E27FC236}">
                    <a16:creationId xmlns="" xmlns:a16="http://schemas.microsoft.com/office/drawing/2014/main" id="{39A85CCA-882B-4469-94B1-8192BDC6CDEB}"/>
                  </a:ext>
                </a:extLst>
              </p:cNvPr>
              <p:cNvSpPr/>
              <p:nvPr/>
            </p:nvSpPr>
            <p:spPr>
              <a:xfrm>
                <a:off x="5677475" y="2173200"/>
                <a:ext cx="66375" cy="96600"/>
              </a:xfrm>
              <a:custGeom>
                <a:avLst/>
                <a:gdLst/>
                <a:ahLst/>
                <a:cxnLst/>
                <a:rect l="l" t="t" r="r" b="b"/>
                <a:pathLst>
                  <a:path w="2655" h="3864" extrusionOk="0">
                    <a:moveTo>
                      <a:pt x="48" y="0"/>
                    </a:moveTo>
                    <a:cubicBezTo>
                      <a:pt x="32" y="16"/>
                      <a:pt x="16" y="16"/>
                      <a:pt x="0" y="33"/>
                    </a:cubicBezTo>
                    <a:cubicBezTo>
                      <a:pt x="209" y="982"/>
                      <a:pt x="322" y="1963"/>
                      <a:pt x="306" y="2944"/>
                    </a:cubicBezTo>
                    <a:cubicBezTo>
                      <a:pt x="306" y="3121"/>
                      <a:pt x="241" y="3716"/>
                      <a:pt x="370" y="3845"/>
                    </a:cubicBezTo>
                    <a:cubicBezTo>
                      <a:pt x="388" y="3858"/>
                      <a:pt x="452" y="3863"/>
                      <a:pt x="538" y="3863"/>
                    </a:cubicBezTo>
                    <a:cubicBezTo>
                      <a:pt x="767" y="3863"/>
                      <a:pt x="1153" y="3829"/>
                      <a:pt x="1223" y="3829"/>
                    </a:cubicBezTo>
                    <a:lnTo>
                      <a:pt x="2654" y="3829"/>
                    </a:lnTo>
                    <a:cubicBezTo>
                      <a:pt x="1673" y="2622"/>
                      <a:pt x="804" y="1352"/>
                      <a:pt x="48" y="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Google Shape;1085;p49">
                <a:extLst>
                  <a:ext uri="{FF2B5EF4-FFF2-40B4-BE49-F238E27FC236}">
                    <a16:creationId xmlns="" xmlns:a16="http://schemas.microsoft.com/office/drawing/2014/main" id="{D8CAF5A4-7FB8-4856-81DD-4BCA50224C0B}"/>
                  </a:ext>
                </a:extLst>
              </p:cNvPr>
              <p:cNvSpPr/>
              <p:nvPr/>
            </p:nvSpPr>
            <p:spPr>
              <a:xfrm>
                <a:off x="5160275" y="2170775"/>
                <a:ext cx="601675" cy="570300"/>
              </a:xfrm>
              <a:custGeom>
                <a:avLst/>
                <a:gdLst/>
                <a:ahLst/>
                <a:cxnLst/>
                <a:rect l="l" t="t" r="r" b="b"/>
                <a:pathLst>
                  <a:path w="24067" h="22812" extrusionOk="0">
                    <a:moveTo>
                      <a:pt x="10457" y="1"/>
                    </a:moveTo>
                    <a:cubicBezTo>
                      <a:pt x="8768" y="1"/>
                      <a:pt x="7079" y="17"/>
                      <a:pt x="5373" y="49"/>
                    </a:cubicBezTo>
                    <a:cubicBezTo>
                      <a:pt x="4149" y="73"/>
                      <a:pt x="2908" y="142"/>
                      <a:pt x="1674" y="142"/>
                    </a:cubicBezTo>
                    <a:cubicBezTo>
                      <a:pt x="1255" y="142"/>
                      <a:pt x="836" y="134"/>
                      <a:pt x="419" y="113"/>
                    </a:cubicBezTo>
                    <a:lnTo>
                      <a:pt x="419" y="113"/>
                    </a:lnTo>
                    <a:cubicBezTo>
                      <a:pt x="0" y="1947"/>
                      <a:pt x="387" y="3990"/>
                      <a:pt x="483" y="5840"/>
                    </a:cubicBezTo>
                    <a:cubicBezTo>
                      <a:pt x="580" y="7706"/>
                      <a:pt x="644" y="9589"/>
                      <a:pt x="708" y="11455"/>
                    </a:cubicBezTo>
                    <a:cubicBezTo>
                      <a:pt x="805" y="15251"/>
                      <a:pt x="837" y="19031"/>
                      <a:pt x="773" y="22812"/>
                    </a:cubicBezTo>
                    <a:cubicBezTo>
                      <a:pt x="8543" y="22796"/>
                      <a:pt x="16296" y="22780"/>
                      <a:pt x="24066" y="22764"/>
                    </a:cubicBezTo>
                    <a:cubicBezTo>
                      <a:pt x="23889" y="22040"/>
                      <a:pt x="23922" y="21251"/>
                      <a:pt x="23873" y="20511"/>
                    </a:cubicBezTo>
                    <a:cubicBezTo>
                      <a:pt x="23841" y="19771"/>
                      <a:pt x="23809" y="19015"/>
                      <a:pt x="23777" y="18259"/>
                    </a:cubicBezTo>
                    <a:cubicBezTo>
                      <a:pt x="23729" y="16715"/>
                      <a:pt x="23664" y="15155"/>
                      <a:pt x="23632" y="13610"/>
                    </a:cubicBezTo>
                    <a:cubicBezTo>
                      <a:pt x="23552" y="10473"/>
                      <a:pt x="23519" y="7352"/>
                      <a:pt x="23535" y="4232"/>
                    </a:cubicBezTo>
                    <a:cubicBezTo>
                      <a:pt x="22812" y="4232"/>
                      <a:pt x="22088" y="4248"/>
                      <a:pt x="21364" y="4248"/>
                    </a:cubicBezTo>
                    <a:cubicBezTo>
                      <a:pt x="21287" y="4248"/>
                      <a:pt x="21209" y="4252"/>
                      <a:pt x="21135" y="4252"/>
                    </a:cubicBezTo>
                    <a:cubicBezTo>
                      <a:pt x="20962" y="4252"/>
                      <a:pt x="20806" y="4228"/>
                      <a:pt x="20704" y="4071"/>
                    </a:cubicBezTo>
                    <a:cubicBezTo>
                      <a:pt x="20608" y="3894"/>
                      <a:pt x="20704" y="3492"/>
                      <a:pt x="20704" y="3315"/>
                    </a:cubicBezTo>
                    <a:cubicBezTo>
                      <a:pt x="20720" y="2945"/>
                      <a:pt x="20704" y="2575"/>
                      <a:pt x="20688" y="2205"/>
                    </a:cubicBezTo>
                    <a:cubicBezTo>
                      <a:pt x="20672" y="1513"/>
                      <a:pt x="20592" y="821"/>
                      <a:pt x="20511" y="146"/>
                    </a:cubicBezTo>
                    <a:cubicBezTo>
                      <a:pt x="17165" y="65"/>
                      <a:pt x="13819" y="1"/>
                      <a:pt x="10457" y="1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8" name="Google Shape;1086;p49">
              <a:extLst>
                <a:ext uri="{FF2B5EF4-FFF2-40B4-BE49-F238E27FC236}">
                  <a16:creationId xmlns="" xmlns:a16="http://schemas.microsoft.com/office/drawing/2014/main" id="{16AF8B74-AC00-4175-87B5-EFDF896FDCFE}"/>
                </a:ext>
              </a:extLst>
            </p:cNvPr>
            <p:cNvGrpSpPr/>
            <p:nvPr/>
          </p:nvGrpSpPr>
          <p:grpSpPr>
            <a:xfrm rot="-5400000">
              <a:off x="4938305" y="1027351"/>
              <a:ext cx="2764152" cy="3088859"/>
              <a:chOff x="5160275" y="2170775"/>
              <a:chExt cx="601675" cy="570300"/>
            </a:xfrm>
            <a:grpFill/>
          </p:grpSpPr>
          <p:sp>
            <p:nvSpPr>
              <p:cNvPr id="69" name="Google Shape;1087;p49">
                <a:extLst>
                  <a:ext uri="{FF2B5EF4-FFF2-40B4-BE49-F238E27FC236}">
                    <a16:creationId xmlns="" xmlns:a16="http://schemas.microsoft.com/office/drawing/2014/main" id="{0C953B14-99DC-464D-800A-6D5DBACD3787}"/>
                  </a:ext>
                </a:extLst>
              </p:cNvPr>
              <p:cNvSpPr/>
              <p:nvPr/>
            </p:nvSpPr>
            <p:spPr>
              <a:xfrm>
                <a:off x="5677475" y="2173200"/>
                <a:ext cx="66375" cy="96600"/>
              </a:xfrm>
              <a:custGeom>
                <a:avLst/>
                <a:gdLst/>
                <a:ahLst/>
                <a:cxnLst/>
                <a:rect l="l" t="t" r="r" b="b"/>
                <a:pathLst>
                  <a:path w="2655" h="3864" extrusionOk="0">
                    <a:moveTo>
                      <a:pt x="48" y="0"/>
                    </a:moveTo>
                    <a:cubicBezTo>
                      <a:pt x="32" y="16"/>
                      <a:pt x="16" y="16"/>
                      <a:pt x="0" y="33"/>
                    </a:cubicBezTo>
                    <a:cubicBezTo>
                      <a:pt x="209" y="982"/>
                      <a:pt x="322" y="1963"/>
                      <a:pt x="306" y="2944"/>
                    </a:cubicBezTo>
                    <a:cubicBezTo>
                      <a:pt x="306" y="3121"/>
                      <a:pt x="241" y="3716"/>
                      <a:pt x="370" y="3845"/>
                    </a:cubicBezTo>
                    <a:cubicBezTo>
                      <a:pt x="388" y="3858"/>
                      <a:pt x="452" y="3863"/>
                      <a:pt x="538" y="3863"/>
                    </a:cubicBezTo>
                    <a:cubicBezTo>
                      <a:pt x="767" y="3863"/>
                      <a:pt x="1153" y="3829"/>
                      <a:pt x="1223" y="3829"/>
                    </a:cubicBezTo>
                    <a:lnTo>
                      <a:pt x="2654" y="3829"/>
                    </a:lnTo>
                    <a:cubicBezTo>
                      <a:pt x="1673" y="2622"/>
                      <a:pt x="804" y="1352"/>
                      <a:pt x="48" y="0"/>
                    </a:cubicBezTo>
                    <a:close/>
                  </a:path>
                </a:pathLst>
              </a:custGeom>
              <a:grpFill/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Google Shape;1088;p49">
                <a:extLst>
                  <a:ext uri="{FF2B5EF4-FFF2-40B4-BE49-F238E27FC236}">
                    <a16:creationId xmlns="" xmlns:a16="http://schemas.microsoft.com/office/drawing/2014/main" id="{AB2BBF01-98FA-4DFE-9C7D-A09548CF7928}"/>
                  </a:ext>
                </a:extLst>
              </p:cNvPr>
              <p:cNvSpPr/>
              <p:nvPr/>
            </p:nvSpPr>
            <p:spPr>
              <a:xfrm>
                <a:off x="5160275" y="2170775"/>
                <a:ext cx="601675" cy="570300"/>
              </a:xfrm>
              <a:custGeom>
                <a:avLst/>
                <a:gdLst/>
                <a:ahLst/>
                <a:cxnLst/>
                <a:rect l="l" t="t" r="r" b="b"/>
                <a:pathLst>
                  <a:path w="24067" h="22812" extrusionOk="0">
                    <a:moveTo>
                      <a:pt x="10457" y="1"/>
                    </a:moveTo>
                    <a:cubicBezTo>
                      <a:pt x="8768" y="1"/>
                      <a:pt x="7079" y="17"/>
                      <a:pt x="5373" y="49"/>
                    </a:cubicBezTo>
                    <a:cubicBezTo>
                      <a:pt x="4149" y="73"/>
                      <a:pt x="2908" y="142"/>
                      <a:pt x="1674" y="142"/>
                    </a:cubicBezTo>
                    <a:cubicBezTo>
                      <a:pt x="1255" y="142"/>
                      <a:pt x="836" y="134"/>
                      <a:pt x="419" y="113"/>
                    </a:cubicBezTo>
                    <a:lnTo>
                      <a:pt x="419" y="113"/>
                    </a:lnTo>
                    <a:cubicBezTo>
                      <a:pt x="0" y="1947"/>
                      <a:pt x="387" y="3990"/>
                      <a:pt x="483" y="5840"/>
                    </a:cubicBezTo>
                    <a:cubicBezTo>
                      <a:pt x="580" y="7706"/>
                      <a:pt x="644" y="9589"/>
                      <a:pt x="708" y="11455"/>
                    </a:cubicBezTo>
                    <a:cubicBezTo>
                      <a:pt x="805" y="15251"/>
                      <a:pt x="837" y="19031"/>
                      <a:pt x="773" y="22812"/>
                    </a:cubicBezTo>
                    <a:cubicBezTo>
                      <a:pt x="8543" y="22796"/>
                      <a:pt x="16296" y="22780"/>
                      <a:pt x="24066" y="22764"/>
                    </a:cubicBezTo>
                    <a:cubicBezTo>
                      <a:pt x="23889" y="22040"/>
                      <a:pt x="23922" y="21251"/>
                      <a:pt x="23873" y="20511"/>
                    </a:cubicBezTo>
                    <a:cubicBezTo>
                      <a:pt x="23841" y="19771"/>
                      <a:pt x="23809" y="19015"/>
                      <a:pt x="23777" y="18259"/>
                    </a:cubicBezTo>
                    <a:cubicBezTo>
                      <a:pt x="23729" y="16715"/>
                      <a:pt x="23664" y="15155"/>
                      <a:pt x="23632" y="13610"/>
                    </a:cubicBezTo>
                    <a:cubicBezTo>
                      <a:pt x="23552" y="10473"/>
                      <a:pt x="23519" y="7352"/>
                      <a:pt x="23535" y="4232"/>
                    </a:cubicBezTo>
                    <a:cubicBezTo>
                      <a:pt x="22812" y="4232"/>
                      <a:pt x="22088" y="4248"/>
                      <a:pt x="21364" y="4248"/>
                    </a:cubicBezTo>
                    <a:cubicBezTo>
                      <a:pt x="21287" y="4248"/>
                      <a:pt x="21209" y="4252"/>
                      <a:pt x="21135" y="4252"/>
                    </a:cubicBezTo>
                    <a:cubicBezTo>
                      <a:pt x="20962" y="4252"/>
                      <a:pt x="20806" y="4228"/>
                      <a:pt x="20704" y="4071"/>
                    </a:cubicBezTo>
                    <a:cubicBezTo>
                      <a:pt x="20608" y="3894"/>
                      <a:pt x="20704" y="3492"/>
                      <a:pt x="20704" y="3315"/>
                    </a:cubicBezTo>
                    <a:cubicBezTo>
                      <a:pt x="20720" y="2945"/>
                      <a:pt x="20704" y="2575"/>
                      <a:pt x="20688" y="2205"/>
                    </a:cubicBezTo>
                    <a:cubicBezTo>
                      <a:pt x="20672" y="1513"/>
                      <a:pt x="20592" y="821"/>
                      <a:pt x="20511" y="146"/>
                    </a:cubicBezTo>
                    <a:cubicBezTo>
                      <a:pt x="17165" y="65"/>
                      <a:pt x="13819" y="1"/>
                      <a:pt x="10457" y="1"/>
                    </a:cubicBezTo>
                    <a:close/>
                  </a:path>
                </a:pathLst>
              </a:custGeom>
              <a:grpFill/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4" name="Google Shape;1090;p49">
            <a:extLst>
              <a:ext uri="{FF2B5EF4-FFF2-40B4-BE49-F238E27FC236}">
                <a16:creationId xmlns="" xmlns:a16="http://schemas.microsoft.com/office/drawing/2014/main" id="{20AFC7AE-D6CC-4AE1-B85E-4185579BF126}"/>
              </a:ext>
            </a:extLst>
          </p:cNvPr>
          <p:cNvSpPr txBox="1">
            <a:spLocks noGrp="1"/>
          </p:cNvSpPr>
          <p:nvPr/>
        </p:nvSpPr>
        <p:spPr>
          <a:xfrm>
            <a:off x="5134557" y="2815487"/>
            <a:ext cx="4555249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40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5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5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45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Google Shape;1091;p49">
            <a:extLst>
              <a:ext uri="{FF2B5EF4-FFF2-40B4-BE49-F238E27FC236}">
                <a16:creationId xmlns="" xmlns:a16="http://schemas.microsoft.com/office/drawing/2014/main" id="{CD2C13F4-D093-4B48-9D06-5E88B114B5D7}"/>
              </a:ext>
            </a:extLst>
          </p:cNvPr>
          <p:cNvSpPr txBox="1">
            <a:spLocks noGrp="1"/>
          </p:cNvSpPr>
          <p:nvPr/>
        </p:nvSpPr>
        <p:spPr>
          <a:xfrm>
            <a:off x="990026" y="3336053"/>
            <a:ext cx="1517700" cy="12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chitects Daughter"/>
              <a:buNone/>
              <a:defRPr sz="105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chitects Daughter"/>
              <a:buNone/>
              <a:defRPr sz="57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chitects Daughter"/>
              <a:buNone/>
              <a:defRPr sz="57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chitects Daughter"/>
              <a:buNone/>
              <a:defRPr sz="57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chitects Daughter"/>
              <a:buNone/>
              <a:defRPr sz="57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chitects Daughter"/>
              <a:buNone/>
              <a:defRPr sz="57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chitects Daughter"/>
              <a:buNone/>
              <a:defRPr sz="57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chitects Daughter"/>
              <a:buNone/>
              <a:defRPr sz="57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chitects Daughter"/>
              <a:buNone/>
              <a:defRPr sz="57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sz="8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Google Shape;1093;p49">
            <a:extLst>
              <a:ext uri="{FF2B5EF4-FFF2-40B4-BE49-F238E27FC236}">
                <a16:creationId xmlns="" xmlns:a16="http://schemas.microsoft.com/office/drawing/2014/main" id="{B02154AD-34FC-44DB-AEBC-8D4F10D9ACBA}"/>
              </a:ext>
            </a:extLst>
          </p:cNvPr>
          <p:cNvGrpSpPr/>
          <p:nvPr/>
        </p:nvGrpSpPr>
        <p:grpSpPr>
          <a:xfrm>
            <a:off x="3313038" y="3919746"/>
            <a:ext cx="747625" cy="120807"/>
            <a:chOff x="3864450" y="2511043"/>
            <a:chExt cx="747625" cy="120807"/>
          </a:xfrm>
        </p:grpSpPr>
        <p:sp>
          <p:nvSpPr>
            <p:cNvPr id="65" name="Google Shape;1094;p49">
              <a:extLst>
                <a:ext uri="{FF2B5EF4-FFF2-40B4-BE49-F238E27FC236}">
                  <a16:creationId xmlns="" xmlns:a16="http://schemas.microsoft.com/office/drawing/2014/main" id="{B92DA858-F528-44E3-A05B-905806A1D9E7}"/>
                </a:ext>
              </a:extLst>
            </p:cNvPr>
            <p:cNvSpPr/>
            <p:nvPr/>
          </p:nvSpPr>
          <p:spPr>
            <a:xfrm>
              <a:off x="3864450" y="2511043"/>
              <a:ext cx="747625" cy="59625"/>
            </a:xfrm>
            <a:custGeom>
              <a:avLst/>
              <a:gdLst/>
              <a:ahLst/>
              <a:cxnLst/>
              <a:rect l="l" t="t" r="r" b="b"/>
              <a:pathLst>
                <a:path w="29905" h="2385" extrusionOk="0">
                  <a:moveTo>
                    <a:pt x="0" y="2385"/>
                  </a:moveTo>
                  <a:cubicBezTo>
                    <a:pt x="7793" y="-3848"/>
                    <a:pt x="20641" y="4734"/>
                    <a:pt x="29905" y="1026"/>
                  </a:cubicBezTo>
                </a:path>
              </a:pathLst>
            </a:cu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1095;p49">
              <a:extLst>
                <a:ext uri="{FF2B5EF4-FFF2-40B4-BE49-F238E27FC236}">
                  <a16:creationId xmlns="" xmlns:a16="http://schemas.microsoft.com/office/drawing/2014/main" id="{57FA44C9-0E3B-45A2-8129-80E8AC23F08A}"/>
                </a:ext>
              </a:extLst>
            </p:cNvPr>
            <p:cNvSpPr/>
            <p:nvPr/>
          </p:nvSpPr>
          <p:spPr>
            <a:xfrm>
              <a:off x="4360600" y="2584275"/>
              <a:ext cx="244700" cy="47575"/>
            </a:xfrm>
            <a:custGeom>
              <a:avLst/>
              <a:gdLst/>
              <a:ahLst/>
              <a:cxnLst/>
              <a:rect l="l" t="t" r="r" b="b"/>
              <a:pathLst>
                <a:path w="9788" h="1903" extrusionOk="0">
                  <a:moveTo>
                    <a:pt x="0" y="1903"/>
                  </a:moveTo>
                  <a:cubicBezTo>
                    <a:pt x="3324" y="1903"/>
                    <a:pt x="6938" y="1710"/>
                    <a:pt x="9788" y="0"/>
                  </a:cubicBezTo>
                </a:path>
              </a:pathLst>
            </a:cu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Google Shape;1096;p49">
            <a:extLst>
              <a:ext uri="{FF2B5EF4-FFF2-40B4-BE49-F238E27FC236}">
                <a16:creationId xmlns="" xmlns:a16="http://schemas.microsoft.com/office/drawing/2014/main" id="{D783E255-3BFA-4AF4-98DC-9B5D7A56C40A}"/>
              </a:ext>
            </a:extLst>
          </p:cNvPr>
          <p:cNvSpPr/>
          <p:nvPr/>
        </p:nvSpPr>
        <p:spPr>
          <a:xfrm>
            <a:off x="7680188" y="5144153"/>
            <a:ext cx="172353" cy="359489"/>
          </a:xfrm>
          <a:custGeom>
            <a:avLst/>
            <a:gdLst/>
            <a:ahLst/>
            <a:cxnLst/>
            <a:rect l="l" t="t" r="r" b="b"/>
            <a:pathLst>
              <a:path w="4722" h="9587" extrusionOk="0">
                <a:moveTo>
                  <a:pt x="4358" y="0"/>
                </a:moveTo>
                <a:cubicBezTo>
                  <a:pt x="5469" y="3330"/>
                  <a:pt x="3510" y="9587"/>
                  <a:pt x="0" y="958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Google Shape;1097;p49">
            <a:extLst>
              <a:ext uri="{FF2B5EF4-FFF2-40B4-BE49-F238E27FC236}">
                <a16:creationId xmlns="" xmlns:a16="http://schemas.microsoft.com/office/drawing/2014/main" id="{837CFBDB-FC94-4A6D-BD6E-3DAC0CA126C7}"/>
              </a:ext>
            </a:extLst>
          </p:cNvPr>
          <p:cNvSpPr/>
          <p:nvPr/>
        </p:nvSpPr>
        <p:spPr>
          <a:xfrm>
            <a:off x="7683984" y="5384377"/>
            <a:ext cx="68839" cy="84894"/>
          </a:xfrm>
          <a:custGeom>
            <a:avLst/>
            <a:gdLst/>
            <a:ahLst/>
            <a:cxnLst/>
            <a:rect l="l" t="t" r="r" b="b"/>
            <a:pathLst>
              <a:path w="1886" h="2264" extrusionOk="0">
                <a:moveTo>
                  <a:pt x="0" y="2264"/>
                </a:moveTo>
                <a:cubicBezTo>
                  <a:pt x="953" y="2025"/>
                  <a:pt x="1447" y="879"/>
                  <a:pt x="1886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1090;p49">
            <a:extLst>
              <a:ext uri="{FF2B5EF4-FFF2-40B4-BE49-F238E27FC236}">
                <a16:creationId xmlns="" xmlns:a16="http://schemas.microsoft.com/office/drawing/2014/main" id="{9B54CA4B-277E-492A-A037-2B3B4F43340D}"/>
              </a:ext>
            </a:extLst>
          </p:cNvPr>
          <p:cNvSpPr txBox="1">
            <a:spLocks noGrp="1"/>
          </p:cNvSpPr>
          <p:nvPr/>
        </p:nvSpPr>
        <p:spPr>
          <a:xfrm>
            <a:off x="4391102" y="3423053"/>
            <a:ext cx="5890007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40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Chén rượu hương đưa say lại tỉnh,</a:t>
            </a:r>
            <a:br>
              <a:rPr lang="vi-VN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Vầng trăng bóng xế khuyết chưa tròn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="" xmlns:a16="http://schemas.microsoft.com/office/drawing/2014/main" id="{5D19C0AE-CCF3-4477-B547-FC04F896C4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419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734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9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8.33333E-7 3.7037E-6 L -8.33333E-7 3.7037E-6 C -0.00234 0.00671 -0.00494 0.01296 -0.0069 0.02014 C -0.00794 0.02384 -0.0082 0.02824 -0.00911 0.03218 C -0.00976 0.03495 -0.01067 0.0375 -0.01145 0.04028 C -0.01328 0.04745 -0.01354 0.04977 -0.01484 0.05648 C -0.01888 0.10625 -0.01666 0.07431 -0.01484 0.18171 C -0.01471 0.18843 -0.01445 0.19537 -0.01367 0.20185 C -0.01341 0.20486 -0.01197 0.20718 -0.01145 0.20995 C -0.01002 0.21782 -0.00976 0.22639 -0.00794 0.23426 C -0.00729 0.2375 -0.00677 0.2412 -0.00572 0.24421 C -0.00312 0.25255 -0.00221 0.25093 -8.33333E-7 0.25857 C 0.00053 0.26042 0.00079 0.2625 0.00118 0.26458 C 0.00079 0.32523 0.00105 0.38565 -8.33333E-7 0.4463 C -0.00013 0.45116 -0.00286 0.46412 -0.00338 0.4706 C -0.00468 0.4831 -0.00494 0.48519 -0.00572 0.49884 C -0.00612 0.50625 -0.00625 0.51366 -0.0069 0.52107 C -0.00703 0.52315 -0.00768 0.525 -0.00794 0.52708 C -0.00846 0.52986 -0.00859 0.53264 -0.00911 0.53519 C -0.01757 0.57523 -0.0069 0.51921 -0.01263 0.54931 C -0.01289 0.55463 -0.01315 0.56019 -0.01367 0.56551 C -0.01393 0.56759 -0.01458 0.56944 -0.01484 0.57153 C -0.01536 0.57755 -0.01549 0.5838 -0.01601 0.58982 C -0.01627 0.59444 -0.01679 0.59907 -0.01705 0.60394 C -0.01679 0.62755 -0.01705 0.65116 -0.01601 0.67454 C -0.01588 0.67708 -0.01419 0.67847 -0.01367 0.68056 C -0.01315 0.6831 -0.01289 0.68611 -0.01263 0.68866 C -0.01158 0.69607 -0.01145 0.69977 -0.01028 0.70694 C -0.00963 0.71088 -0.00794 0.71482 -0.00794 0.71898 L -0.00794 0.76157 L -0.00794 0.76157 L -0.00794 0.76157 " pathEditMode="relative" ptsTypes="AAAAAAAAAAAAAAAAAAAAAAAAAAAAAAAA">
                                      <p:cBhvr>
                                        <p:cTn id="18" dur="3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21600000">
                                      <p:cBhvr>
                                        <p:cTn id="20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8.33333E-7 -2.96296E-6 L -8.33333E-7 0.00023 C 0.003 0.00255 0.00599 0.00556 0.00899 0.00787 C 0.01016 0.0088 0.01146 0.0088 0.01237 0.00996 C 0.01511 0.0132 0.01641 0.0176 0.0181 0.02199 C 0.01849 0.02408 0.01875 0.02616 0.01927 0.02824 C 0.02018 0.03172 0.02201 0.03565 0.02383 0.0382 C 0.02487 0.03982 0.02617 0.04074 0.02721 0.04236 C 0.02969 0.04607 0.03359 0.0544 0.03516 0.05857 C 0.03607 0.06088 0.03672 0.06389 0.03737 0.06644 C 0.04076 0.08982 0.03607 0.06111 0.04089 0.08079 C 0.04141 0.08334 0.04154 0.08611 0.04193 0.08866 C 0.04232 0.09074 0.04271 0.09283 0.0431 0.09491 C 0.04232 0.11435 0.04219 0.13403 0.04089 0.15348 C 0.04063 0.15741 0.03802 0.16598 0.03633 0.16968 C 0.03451 0.17315 0.03229 0.17593 0.0306 0.17963 C 0.02956 0.18195 0.02917 0.18519 0.02839 0.18773 C 0.02761 0.18982 0.02669 0.19167 0.02604 0.19375 C 0.02487 0.19769 0.0237 0.20185 0.02266 0.20602 C 0.02214 0.20787 0.02201 0.21019 0.02149 0.21204 C 0.01628 0.23056 0.02266 0.19977 0.01589 0.2301 C 0.01511 0.23334 0.01393 0.24584 0.01354 0.24838 C 0.01328 0.25116 0.01289 0.25371 0.01237 0.25648 C 0.01172 0.26042 0.01068 0.26435 0.01016 0.26852 L 0.00899 0.27871 C 0.00938 0.30232 0.00951 0.32593 0.01016 0.34931 C 0.01029 0.35348 0.01068 0.35764 0.01133 0.36158 C 0.01185 0.36505 0.01276 0.36829 0.01354 0.37153 C 0.01484 0.37662 0.01693 0.38403 0.01927 0.38773 C 0.02136 0.39098 0.02409 0.39236 0.02604 0.39584 C 0.02982 0.40255 0.02708 0.39699 0.0306 0.40602 C 0.03177 0.40857 0.03307 0.41111 0.03399 0.41412 C 0.0349 0.41667 0.03568 0.41922 0.03633 0.42199 C 0.03685 0.42477 0.03672 0.42778 0.03737 0.4301 C 0.03828 0.43264 0.03958 0.43449 0.04089 0.43635 C 0.0457 0.44352 0.04258 0.43773 0.04766 0.44236 C 0.04935 0.44375 0.05221 0.44746 0.05339 0.45047 C 0.05807 0.46227 0.05586 0.4588 0.05899 0.47269 C 0.06055 0.4794 0.06172 0.48635 0.06354 0.49283 C 0.06432 0.4956 0.06524 0.49815 0.06589 0.50093 C 0.07149 0.52593 0.06511 0.50209 0.07044 0.52107 C 0.07005 0.53264 0.06979 0.54398 0.06927 0.55533 C 0.06888 0.56343 0.06771 0.56598 0.06693 0.57361 C 0.06654 0.57755 0.06563 0.59283 0.06471 0.59792 C 0.06419 0.6007 0.06315 0.60324 0.06237 0.60602 C 0.06198 0.60787 0.06185 0.61019 0.06133 0.61204 C 0.06068 0.61366 0.05964 0.61459 0.05899 0.61598 C 0.05742 0.61991 0.05573 0.62385 0.05443 0.62824 C 0.05378 0.63079 0.05287 0.63357 0.05221 0.63635 C 0.05143 0.63959 0.05078 0.64306 0.04987 0.6463 C 0.04935 0.64861 0.04831 0.65023 0.04766 0.65232 C 0.04688 0.6551 0.04636 0.6581 0.04544 0.66042 C 0.0444 0.66273 0.0431 0.66459 0.04193 0.66644 C 0.03932 0.68056 0.04141 0.6757 0.03737 0.68264 C 0.03711 0.68473 0.03685 0.68681 0.03633 0.68866 C 0.03477 0.69445 0.03307 0.6963 0.0306 0.70093 C 0.03021 0.70301 0.02982 0.70486 0.02943 0.70695 C 0.02839 0.71366 0.02852 0.71505 0.02721 0.72107 C 0.02695 0.72246 0.02643 0.72385 0.02604 0.72523 L 0.02604 0.72547 " pathEditMode="relative" rAng="0" ptsTypes="AAAAAAAAAAAAAAAAAAAAAAAAAAAAAAAAAAAAAAAAAAAAAAAAAAAAAAAAAAAA">
                                      <p:cBhvr>
                                        <p:cTn id="26" dur="4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6" y="3627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-3.7037E-7 L 3.33333E-6 0.00023 C -0.0017 0.00671 -0.00313 0.01343 -0.00456 0.02014 C -0.00508 0.02199 -0.00534 0.02431 -0.0056 0.02616 C -0.0125 0.05347 -0.00586 0.02222 -0.0125 0.05232 C -0.01368 0.05787 -0.01446 0.06343 -0.01589 0.06852 C -0.01602 0.06921 -0.02644 0.09537 -0.02852 0.10301 C -0.0293 0.10625 -0.02995 0.10972 -0.0306 0.11296 C -0.03099 0.11875 -0.0323 0.13727 -0.03295 0.14329 C -0.03321 0.14607 -0.03373 0.14861 -0.03399 0.15139 C -0.03334 0.17639 -0.03373 0.20139 -0.03177 0.22616 C -0.03151 0.23032 -0.02409 0.2412 -0.02292 0.24444 C -0.02162 0.24676 -0.02136 0.25 -0.02071 0.25255 C -0.01068 0.28009 -0.02318 0.24352 -0.01368 0.26667 C -0.01263 0.26898 -0.01224 0.27199 -0.01146 0.27477 C -0.01068 0.27685 -0.00977 0.27847 -0.00925 0.28079 C -0.00808 0.28472 -0.00756 0.28889 -0.00677 0.29282 C -0.00638 0.29491 -0.00638 0.29699 -0.0056 0.29884 C -0.00456 0.30232 -0.00365 0.30602 -0.00222 0.30903 C -0.00052 0.31273 0.0013 0.3162 0.00325 0.31921 C 0.00521 0.32153 0.00716 0.32315 0.00911 0.32523 C 0.00989 0.32708 0.01067 0.32917 0.01106 0.33125 C 0.0125 0.33449 0.01354 0.33819 0.01458 0.34144 C 0.01536 0.34282 0.01627 0.34398 0.01692 0.34537 C 0.01784 0.34815 0.01849 0.35069 0.01927 0.35347 C 0.01979 0.35532 0.0194 0.35787 0.02044 0.35949 C 0.02526 0.37083 0.02669 0.37153 0.03164 0.37778 C 0.03346 0.38218 0.03541 0.38681 0.03619 0.3919 C 0.03698 0.39514 0.03698 0.39861 0.0375 0.40185 C 0.03776 0.40394 0.03815 0.40602 0.03867 0.4081 C 0.03906 0.41065 0.03932 0.41343 0.03971 0.4162 C 0.0401 0.42222 0.04036 0.42824 0.04088 0.43426 C 0.04114 0.43634 0.04179 0.43819 0.04205 0.44028 C 0.04257 0.44444 0.04284 0.44838 0.04323 0.45255 C 0.0414 0.48912 0.04284 0.49444 0.0375 0.52315 C 0.03698 0.52593 0.03593 0.52847 0.03515 0.53125 C 0.02656 0.56736 0.03502 0.5412 0.02721 0.55764 C 0.02435 0.56343 0.01927 0.57569 0.01927 0.57593 C 0.0164 0.59097 0.02031 0.57222 0.01588 0.58773 C 0.01536 0.58982 0.01536 0.5919 0.01458 0.59398 C 0.01406 0.59607 0.01302 0.59792 0.0125 0.6 C 0.01159 0.60255 0.01106 0.60532 0.01015 0.6081 C 0.0095 0.61019 0.00859 0.61204 0.00794 0.61412 C 0.00573 0.62107 0.00573 0.62153 0.00455 0.62824 C 0.00299 0.65787 0.00234 0.65972 0.00455 0.69699 C 0.00481 0.70324 0.00794 0.71435 0.01015 0.71921 C 0.01211 0.72361 0.01692 0.73125 0.01692 0.73148 C 0.01744 0.73333 0.01797 0.73519 0.01823 0.73727 C 0.01849 0.74144 0.01888 0.74537 0.01927 0.74954 C 0.0194 0.75208 0.01992 0.75486 0.02044 0.75764 C 0.02083 0.76435 0.02083 0.77107 0.02135 0.77778 C 0.02174 0.77986 0.02187 0.78194 0.02278 0.7838 C 0.0233 0.78611 0.02487 0.78773 0.02617 0.78982 C 0.0306 0.79861 0.03164 0.80162 0.03515 0.81019 C 0.04179 0.84537 0.03346 0.80139 0.03971 0.83241 C 0.04062 0.83634 0.04205 0.84028 0.04205 0.84444 L 0.04205 0.86273 L 0.04205 0.86296 " pathEditMode="relative" rAng="0" ptsTypes="AAAAAAAAAAAAAAAAAAAAAAAAAAAAAAAAAAAAAAAAAAAAAAAAAAAAAAAAAA">
                                      <p:cBhvr>
                                        <p:cTn id="2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4314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21600000">
                                      <p:cBhvr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-1" y="-5947"/>
            <a:ext cx="3414841" cy="4031673"/>
            <a:chOff x="19049" y="-5947"/>
            <a:chExt cx="3414841" cy="403167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6" r="46061" b="50000"/>
            <a:stretch/>
          </p:blipFill>
          <p:spPr>
            <a:xfrm>
              <a:off x="19049" y="-5947"/>
              <a:ext cx="3414841" cy="3429000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1251800" y="2820380"/>
              <a:ext cx="1101436" cy="1205346"/>
            </a:xfrm>
            <a:prstGeom prst="ellipse">
              <a:avLst/>
            </a:prstGeom>
            <a:solidFill>
              <a:srgbClr val="FEF0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flipH="1">
            <a:off x="8492836" y="0"/>
            <a:ext cx="3699164" cy="4031673"/>
            <a:chOff x="0" y="0"/>
            <a:chExt cx="3699164" cy="403167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061" b="50000"/>
            <a:stretch/>
          </p:blipFill>
          <p:spPr>
            <a:xfrm>
              <a:off x="0" y="0"/>
              <a:ext cx="3699164" cy="3429000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1517073" y="2826327"/>
              <a:ext cx="1101436" cy="1205346"/>
            </a:xfrm>
            <a:prstGeom prst="ellipse">
              <a:avLst/>
            </a:prstGeom>
            <a:solidFill>
              <a:srgbClr val="FEF0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0" t="71765" r="34771" b="10588"/>
          <a:stretch/>
        </p:blipFill>
        <p:spPr>
          <a:xfrm rot="17948551">
            <a:off x="10706393" y="1187700"/>
            <a:ext cx="590041" cy="4425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7059" r="56732" b="68627"/>
          <a:stretch/>
        </p:blipFill>
        <p:spPr>
          <a:xfrm>
            <a:off x="11120709" y="401166"/>
            <a:ext cx="793150" cy="54038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0" t="71765" r="34771" b="10588"/>
          <a:stretch/>
        </p:blipFill>
        <p:spPr>
          <a:xfrm rot="17603512">
            <a:off x="9604573" y="330022"/>
            <a:ext cx="463834" cy="34787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7059" r="56732" b="68627"/>
          <a:stretch/>
        </p:blipFill>
        <p:spPr>
          <a:xfrm rot="19400430">
            <a:off x="10076682" y="1140729"/>
            <a:ext cx="498643" cy="33973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0" t="71765" r="34771" b="10588"/>
          <a:stretch/>
        </p:blipFill>
        <p:spPr>
          <a:xfrm rot="20140976">
            <a:off x="10530669" y="211056"/>
            <a:ext cx="462978" cy="3472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509053" y="401166"/>
            <a:ext cx="7217040" cy="124649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defRPr/>
            </a:pPr>
            <a:r>
              <a:rPr lang="en-US" sz="7500" b="1" dirty="0" err="1" smtClean="0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7500" b="1" dirty="0" smtClean="0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 smtClean="0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7500" b="1" dirty="0" smtClean="0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 smtClean="0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7500" b="1" dirty="0" smtClean="0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d-ID" sz="7500" b="1" dirty="0">
              <a:solidFill>
                <a:srgbClr val="B543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0" t="71765" r="34771" b="10588"/>
          <a:stretch/>
        </p:blipFill>
        <p:spPr>
          <a:xfrm rot="17948551">
            <a:off x="1225481" y="1337868"/>
            <a:ext cx="590041" cy="44253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7059" r="56732" b="68627"/>
          <a:stretch/>
        </p:blipFill>
        <p:spPr>
          <a:xfrm>
            <a:off x="1639797" y="551334"/>
            <a:ext cx="793150" cy="54038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0" t="71765" r="34771" b="10588"/>
          <a:stretch/>
        </p:blipFill>
        <p:spPr>
          <a:xfrm rot="17603512">
            <a:off x="123661" y="480190"/>
            <a:ext cx="463834" cy="34787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7059" r="56732" b="68627"/>
          <a:stretch/>
        </p:blipFill>
        <p:spPr>
          <a:xfrm rot="19400430">
            <a:off x="595770" y="1290897"/>
            <a:ext cx="498643" cy="33973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0" t="71765" r="34771" b="10588"/>
          <a:stretch/>
        </p:blipFill>
        <p:spPr>
          <a:xfrm rot="20140976">
            <a:off x="1049757" y="361224"/>
            <a:ext cx="462978" cy="3472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1246" y="2026545"/>
            <a:ext cx="96069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5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just">
              <a:lnSpc>
                <a:spcPct val="150000"/>
              </a:lnSpc>
            </a:pP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2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458838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3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8.33333E-7 3.7037E-6 L -8.33333E-7 3.7037E-6 C -0.00234 0.00671 -0.00494 0.01296 -0.0069 0.02014 C -0.00794 0.02384 -0.0082 0.02824 -0.00911 0.03218 C -0.00976 0.03495 -0.01067 0.0375 -0.01145 0.04028 C -0.01328 0.04745 -0.01354 0.04977 -0.01484 0.05648 C -0.01888 0.10625 -0.01666 0.07431 -0.01484 0.18171 C -0.01471 0.18843 -0.01445 0.19537 -0.01367 0.20185 C -0.01341 0.20486 -0.01197 0.20718 -0.01145 0.20995 C -0.01002 0.21782 -0.00976 0.22639 -0.00794 0.23426 C -0.00729 0.2375 -0.00677 0.2412 -0.00572 0.24421 C -0.00312 0.25255 -0.00221 0.25093 -8.33333E-7 0.25857 C 0.00053 0.26042 0.00079 0.2625 0.00118 0.26458 C 0.00079 0.32523 0.00105 0.38565 -8.33333E-7 0.4463 C -0.00013 0.45116 -0.00286 0.46412 -0.00338 0.4706 C -0.00468 0.4831 -0.00494 0.48519 -0.00572 0.49884 C -0.00612 0.50625 -0.00625 0.51366 -0.0069 0.52107 C -0.00703 0.52315 -0.00768 0.525 -0.00794 0.52708 C -0.00846 0.52986 -0.00859 0.53264 -0.00911 0.53519 C -0.01757 0.57523 -0.0069 0.51921 -0.01263 0.54931 C -0.01289 0.55463 -0.01315 0.56019 -0.01367 0.56551 C -0.01393 0.56759 -0.01458 0.56944 -0.01484 0.57153 C -0.01536 0.57755 -0.01549 0.5838 -0.01601 0.58982 C -0.01627 0.59444 -0.01679 0.59907 -0.01705 0.60394 C -0.01679 0.62755 -0.01705 0.65116 -0.01601 0.67454 C -0.01588 0.67708 -0.01419 0.67847 -0.01367 0.68056 C -0.01315 0.6831 -0.01289 0.68611 -0.01263 0.68866 C -0.01158 0.69607 -0.01145 0.69977 -0.01028 0.70694 C -0.00963 0.71088 -0.00794 0.71482 -0.00794 0.71898 L -0.00794 0.76157 L -0.00794 0.76157 L -0.00794 0.76157 " pathEditMode="relative" ptsTypes="AAAAAAAAAAAAAAAAAAAAAAAAAAAAAAAA">
                                      <p:cBhvr>
                                        <p:cTn id="20" dur="3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21600000">
                                      <p:cBhvr>
                                        <p:cTn id="2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8.33333E-7 -2.96296E-6 L -8.33333E-7 0.00023 C 0.003 0.00255 0.00599 0.00556 0.00899 0.00787 C 0.01016 0.0088 0.01146 0.0088 0.01237 0.00996 C 0.01511 0.0132 0.01641 0.0176 0.0181 0.02199 C 0.01849 0.02408 0.01875 0.02616 0.01927 0.02824 C 0.02018 0.03172 0.02201 0.03565 0.02383 0.0382 C 0.02487 0.03982 0.02617 0.04074 0.02721 0.04236 C 0.02969 0.04607 0.03359 0.0544 0.03516 0.05857 C 0.03607 0.06088 0.03672 0.06389 0.03737 0.06644 C 0.04076 0.08982 0.03607 0.06111 0.04089 0.08079 C 0.04141 0.08334 0.04154 0.08611 0.04193 0.08866 C 0.04232 0.09074 0.04271 0.09283 0.0431 0.09491 C 0.04232 0.11435 0.04219 0.13403 0.04089 0.15348 C 0.04063 0.15741 0.03802 0.16598 0.03633 0.16968 C 0.03451 0.17315 0.03229 0.17593 0.0306 0.17963 C 0.02956 0.18195 0.02917 0.18519 0.02839 0.18773 C 0.02761 0.18982 0.02669 0.19167 0.02604 0.19375 C 0.02487 0.19769 0.0237 0.20185 0.02266 0.20602 C 0.02214 0.20787 0.02201 0.21019 0.02149 0.21204 C 0.01628 0.23056 0.02266 0.19977 0.01589 0.2301 C 0.01511 0.23334 0.01393 0.24584 0.01354 0.24838 C 0.01328 0.25116 0.01289 0.25371 0.01237 0.25648 C 0.01172 0.26042 0.01068 0.26435 0.01016 0.26852 L 0.00899 0.27871 C 0.00938 0.30232 0.00951 0.32593 0.01016 0.34931 C 0.01029 0.35348 0.01068 0.35764 0.01133 0.36158 C 0.01185 0.36505 0.01276 0.36829 0.01354 0.37153 C 0.01484 0.37662 0.01693 0.38403 0.01927 0.38773 C 0.02136 0.39098 0.02409 0.39236 0.02604 0.39584 C 0.02982 0.40255 0.02708 0.39699 0.0306 0.40602 C 0.03177 0.40857 0.03307 0.41111 0.03399 0.41412 C 0.0349 0.41667 0.03568 0.41922 0.03633 0.42199 C 0.03685 0.42477 0.03672 0.42778 0.03737 0.4301 C 0.03828 0.43264 0.03958 0.43449 0.04089 0.43635 C 0.0457 0.44352 0.04258 0.43773 0.04766 0.44236 C 0.04935 0.44375 0.05221 0.44746 0.05339 0.45047 C 0.05807 0.46227 0.05586 0.4588 0.05899 0.47269 C 0.06055 0.4794 0.06172 0.48635 0.06354 0.49283 C 0.06432 0.4956 0.06524 0.49815 0.06589 0.50093 C 0.07149 0.52593 0.06511 0.50209 0.07044 0.52107 C 0.07005 0.53264 0.06979 0.54398 0.06927 0.55533 C 0.06888 0.56343 0.06771 0.56598 0.06693 0.57361 C 0.06654 0.57755 0.06563 0.59283 0.06471 0.59792 C 0.06419 0.6007 0.06315 0.60324 0.06237 0.60602 C 0.06198 0.60787 0.06185 0.61019 0.06133 0.61204 C 0.06068 0.61366 0.05964 0.61459 0.05899 0.61598 C 0.05742 0.61991 0.05573 0.62385 0.05443 0.62824 C 0.05378 0.63079 0.05287 0.63357 0.05221 0.63635 C 0.05143 0.63959 0.05078 0.64306 0.04987 0.6463 C 0.04935 0.64861 0.04831 0.65023 0.04766 0.65232 C 0.04688 0.6551 0.04636 0.6581 0.04544 0.66042 C 0.0444 0.66273 0.0431 0.66459 0.04193 0.66644 C 0.03932 0.68056 0.04141 0.6757 0.03737 0.68264 C 0.03711 0.68473 0.03685 0.68681 0.03633 0.68866 C 0.03477 0.69445 0.03307 0.6963 0.0306 0.70093 C 0.03021 0.70301 0.02982 0.70486 0.02943 0.70695 C 0.02839 0.71366 0.02852 0.71505 0.02721 0.72107 C 0.02695 0.72246 0.02643 0.72385 0.02604 0.72523 L 0.02604 0.72547 " pathEditMode="relative" rAng="0" ptsTypes="AAAAAAAAAAAAAAAAAAAAAAAAAAAAAAAAAAAAAAAAAAAAAAAAAAAAAAAAAAAA">
                                      <p:cBhvr>
                                        <p:cTn id="28" dur="4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6" y="3627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-3.7037E-7 L 3.33333E-6 0.00023 C -0.0017 0.00671 -0.00313 0.01343 -0.00456 0.02014 C -0.00508 0.02199 -0.00534 0.02431 -0.0056 0.02616 C -0.0125 0.05347 -0.00586 0.02222 -0.0125 0.05232 C -0.01368 0.05787 -0.01446 0.06343 -0.01589 0.06852 C -0.01602 0.06921 -0.02644 0.09537 -0.02852 0.10301 C -0.0293 0.10625 -0.02995 0.10972 -0.0306 0.11296 C -0.03099 0.11875 -0.0323 0.13727 -0.03295 0.14329 C -0.03321 0.14607 -0.03373 0.14861 -0.03399 0.15139 C -0.03334 0.17639 -0.03373 0.20139 -0.03177 0.22616 C -0.03151 0.23032 -0.02409 0.2412 -0.02292 0.24444 C -0.02162 0.24676 -0.02136 0.25 -0.02071 0.25255 C -0.01068 0.28009 -0.02318 0.24352 -0.01368 0.26667 C -0.01263 0.26898 -0.01224 0.27199 -0.01146 0.27477 C -0.01068 0.27685 -0.00977 0.27847 -0.00925 0.28079 C -0.00808 0.28472 -0.00756 0.28889 -0.00677 0.29282 C -0.00638 0.29491 -0.00638 0.29699 -0.0056 0.29884 C -0.00456 0.30232 -0.00365 0.30602 -0.00222 0.30903 C -0.00052 0.31273 0.0013 0.3162 0.00325 0.31921 C 0.00521 0.32153 0.00716 0.32315 0.00911 0.32523 C 0.00989 0.32708 0.01067 0.32917 0.01106 0.33125 C 0.0125 0.33449 0.01354 0.33819 0.01458 0.34144 C 0.01536 0.34282 0.01627 0.34398 0.01692 0.34537 C 0.01784 0.34815 0.01849 0.35069 0.01927 0.35347 C 0.01979 0.35532 0.0194 0.35787 0.02044 0.35949 C 0.02526 0.37083 0.02669 0.37153 0.03164 0.37778 C 0.03346 0.38218 0.03541 0.38681 0.03619 0.3919 C 0.03698 0.39514 0.03698 0.39861 0.0375 0.40185 C 0.03776 0.40394 0.03815 0.40602 0.03867 0.4081 C 0.03906 0.41065 0.03932 0.41343 0.03971 0.4162 C 0.0401 0.42222 0.04036 0.42824 0.04088 0.43426 C 0.04114 0.43634 0.04179 0.43819 0.04205 0.44028 C 0.04257 0.44444 0.04284 0.44838 0.04323 0.45255 C 0.0414 0.48912 0.04284 0.49444 0.0375 0.52315 C 0.03698 0.52593 0.03593 0.52847 0.03515 0.53125 C 0.02656 0.56736 0.03502 0.5412 0.02721 0.55764 C 0.02435 0.56343 0.01927 0.57569 0.01927 0.57593 C 0.0164 0.59097 0.02031 0.57222 0.01588 0.58773 C 0.01536 0.58982 0.01536 0.5919 0.01458 0.59398 C 0.01406 0.59607 0.01302 0.59792 0.0125 0.6 C 0.01159 0.60255 0.01106 0.60532 0.01015 0.6081 C 0.0095 0.61019 0.00859 0.61204 0.00794 0.61412 C 0.00573 0.62107 0.00573 0.62153 0.00455 0.62824 C 0.00299 0.65787 0.00234 0.65972 0.00455 0.69699 C 0.00481 0.70324 0.00794 0.71435 0.01015 0.71921 C 0.01211 0.72361 0.01692 0.73125 0.01692 0.73148 C 0.01744 0.73333 0.01797 0.73519 0.01823 0.73727 C 0.01849 0.74144 0.01888 0.74537 0.01927 0.74954 C 0.0194 0.75208 0.01992 0.75486 0.02044 0.75764 C 0.02083 0.76435 0.02083 0.77107 0.02135 0.77778 C 0.02174 0.77986 0.02187 0.78194 0.02278 0.7838 C 0.0233 0.78611 0.02487 0.78773 0.02617 0.78982 C 0.0306 0.79861 0.03164 0.80162 0.03515 0.81019 C 0.04179 0.84537 0.03346 0.80139 0.03971 0.83241 C 0.04062 0.83634 0.04205 0.84028 0.04205 0.84444 L 0.04205 0.86273 L 0.04205 0.86296 " pathEditMode="relative" rAng="0" ptsTypes="AAAAAAAAAAAAAAAAAAAAAAAAAAAAAAAAAAAAAAAAAAAAAAAAAAAAAAAAAA">
                                      <p:cBhvr>
                                        <p:cTn id="30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4314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>
            <a:extLst>
              <a:ext uri="{FF2B5EF4-FFF2-40B4-BE49-F238E27FC236}">
                <a16:creationId xmlns="" xmlns:a16="http://schemas.microsoft.com/office/drawing/2014/main" id="{5D19C0AE-CCF3-4477-B547-FC04F896C4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419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B2B0BC23-CF8A-42AB-AB7C-0BC4FAADB0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8295"/>
            <a:ext cx="4311650" cy="35623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C59B8773-719E-42A0-BEC2-1320D4764B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961" y="5991014"/>
            <a:ext cx="2490057" cy="2490057"/>
          </a:xfrm>
          <a:prstGeom prst="rect">
            <a:avLst/>
          </a:prstGeom>
        </p:spPr>
      </p:pic>
      <p:grpSp>
        <p:nvGrpSpPr>
          <p:cNvPr id="27" name="!!125">
            <a:extLst>
              <a:ext uri="{FF2B5EF4-FFF2-40B4-BE49-F238E27FC236}">
                <a16:creationId xmlns="" xmlns:a16="http://schemas.microsoft.com/office/drawing/2014/main" id="{CA91EBEA-421E-4FC2-970A-B577CF19647F}"/>
              </a:ext>
            </a:extLst>
          </p:cNvPr>
          <p:cNvGrpSpPr/>
          <p:nvPr/>
        </p:nvGrpSpPr>
        <p:grpSpPr>
          <a:xfrm>
            <a:off x="1992449" y="130220"/>
            <a:ext cx="959644" cy="465282"/>
            <a:chOff x="2700337" y="1743074"/>
            <a:chExt cx="1414463" cy="685801"/>
          </a:xfrm>
        </p:grpSpPr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F347454-1B8F-43EC-B57D-AFA1FC3809B6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F8872F17-4D39-4819-96E7-A765B016D23F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8CE77655-E621-4B9D-A6DB-50A1ED9F0F5B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D1D450C6-BAD5-4EAF-888F-510CA8FED227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!!125">
            <a:extLst>
              <a:ext uri="{FF2B5EF4-FFF2-40B4-BE49-F238E27FC236}">
                <a16:creationId xmlns="" xmlns:a16="http://schemas.microsoft.com/office/drawing/2014/main" id="{9BB79699-A420-4AF3-8245-19635D9723F8}"/>
              </a:ext>
            </a:extLst>
          </p:cNvPr>
          <p:cNvGrpSpPr/>
          <p:nvPr/>
        </p:nvGrpSpPr>
        <p:grpSpPr>
          <a:xfrm>
            <a:off x="3779772" y="100760"/>
            <a:ext cx="959644" cy="465282"/>
            <a:chOff x="2700337" y="1743074"/>
            <a:chExt cx="1414463" cy="685801"/>
          </a:xfrm>
        </p:grpSpPr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83B6CB90-E0F3-4AEA-8246-2544D073341A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F7222302-101A-4F52-B0FB-CE6F34D71826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A58FE119-1D76-412F-9C7A-EFB773EA614F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185F1D02-FE39-4600-AAF0-955580FB3C1D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DCF8B331-098B-4F9E-A2BD-49DBF230F6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78" y="-419100"/>
            <a:ext cx="2490057" cy="2490057"/>
          </a:xfrm>
          <a:prstGeom prst="rect">
            <a:avLst/>
          </a:prstGeom>
        </p:spPr>
      </p:pic>
      <p:sp>
        <p:nvSpPr>
          <p:cNvPr id="180" name="Google Shape;1090;p49">
            <a:extLst>
              <a:ext uri="{FF2B5EF4-FFF2-40B4-BE49-F238E27FC236}">
                <a16:creationId xmlns="" xmlns:a16="http://schemas.microsoft.com/office/drawing/2014/main" id="{C539D847-A1DC-4F5A-967D-A92E19BAED26}"/>
              </a:ext>
            </a:extLst>
          </p:cNvPr>
          <p:cNvSpPr txBox="1">
            <a:spLocks noGrp="1"/>
          </p:cNvSpPr>
          <p:nvPr/>
        </p:nvSpPr>
        <p:spPr>
          <a:xfrm>
            <a:off x="5453991" y="503878"/>
            <a:ext cx="4555249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40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câu thực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1" name="Google Shape;8685;p33">
            <a:extLst>
              <a:ext uri="{FF2B5EF4-FFF2-40B4-BE49-F238E27FC236}">
                <a16:creationId xmlns="" xmlns:a16="http://schemas.microsoft.com/office/drawing/2014/main" id="{AE753D0C-9393-462D-AE64-2B2BD8251ABD}"/>
              </a:ext>
            </a:extLst>
          </p:cNvPr>
          <p:cNvGrpSpPr/>
          <p:nvPr/>
        </p:nvGrpSpPr>
        <p:grpSpPr>
          <a:xfrm>
            <a:off x="6214286" y="975049"/>
            <a:ext cx="2883220" cy="189344"/>
            <a:chOff x="3445893" y="4053330"/>
            <a:chExt cx="2252199" cy="93989"/>
          </a:xfrm>
        </p:grpSpPr>
        <p:sp>
          <p:nvSpPr>
            <p:cNvPr id="182" name="Google Shape;8686;p33">
              <a:extLst>
                <a:ext uri="{FF2B5EF4-FFF2-40B4-BE49-F238E27FC236}">
                  <a16:creationId xmlns="" xmlns:a16="http://schemas.microsoft.com/office/drawing/2014/main" id="{8D2D3690-D3BA-496B-8DAF-0B467626C6E6}"/>
                </a:ext>
              </a:extLst>
            </p:cNvPr>
            <p:cNvSpPr/>
            <p:nvPr/>
          </p:nvSpPr>
          <p:spPr>
            <a:xfrm>
              <a:off x="3445893" y="408875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solidFill>
                  <a:srgbClr val="3F374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" name="Google Shape;8687;p33">
              <a:extLst>
                <a:ext uri="{FF2B5EF4-FFF2-40B4-BE49-F238E27FC236}">
                  <a16:creationId xmlns="" xmlns:a16="http://schemas.microsoft.com/office/drawing/2014/main" id="{E8A5A80A-9CF8-4D30-A592-1B231281F5A7}"/>
                </a:ext>
              </a:extLst>
            </p:cNvPr>
            <p:cNvSpPr/>
            <p:nvPr/>
          </p:nvSpPr>
          <p:spPr>
            <a:xfrm>
              <a:off x="3445893" y="405333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solidFill>
                  <a:srgbClr val="3F374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4" name="Google Shape;466;p19">
            <a:extLst>
              <a:ext uri="{FF2B5EF4-FFF2-40B4-BE49-F238E27FC236}">
                <a16:creationId xmlns="" xmlns:a16="http://schemas.microsoft.com/office/drawing/2014/main" id="{70995FD1-7E77-4336-9181-C0C29A97872A}"/>
              </a:ext>
            </a:extLst>
          </p:cNvPr>
          <p:cNvSpPr txBox="1"/>
          <p:nvPr/>
        </p:nvSpPr>
        <p:spPr>
          <a:xfrm>
            <a:off x="1803194" y="6000217"/>
            <a:ext cx="10773980" cy="4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Nỗi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xót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xa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bẽ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chua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chát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duyên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phận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hẩm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Google Shape;361;p20">
            <a:extLst>
              <a:ext uri="{FF2B5EF4-FFF2-40B4-BE49-F238E27FC236}">
                <a16:creationId xmlns="" xmlns:a16="http://schemas.microsoft.com/office/drawing/2014/main" id="{A854F4BF-8173-41F9-AF5C-F56AB8FD61AD}"/>
              </a:ext>
            </a:extLst>
          </p:cNvPr>
          <p:cNvSpPr/>
          <p:nvPr/>
        </p:nvSpPr>
        <p:spPr>
          <a:xfrm rot="-5400000">
            <a:off x="832471" y="5881790"/>
            <a:ext cx="454000" cy="890814"/>
          </a:xfrm>
          <a:custGeom>
            <a:avLst/>
            <a:gdLst/>
            <a:ahLst/>
            <a:cxnLst/>
            <a:rect l="l" t="t" r="r" b="b"/>
            <a:pathLst>
              <a:path w="7597" h="15269" extrusionOk="0">
                <a:moveTo>
                  <a:pt x="5942" y="667"/>
                </a:moveTo>
                <a:lnTo>
                  <a:pt x="5942" y="667"/>
                </a:lnTo>
                <a:cubicBezTo>
                  <a:pt x="5454" y="3680"/>
                  <a:pt x="4501" y="7121"/>
                  <a:pt x="4882" y="10133"/>
                </a:cubicBezTo>
                <a:cubicBezTo>
                  <a:pt x="4882" y="10157"/>
                  <a:pt x="4894" y="10181"/>
                  <a:pt x="4906" y="10192"/>
                </a:cubicBezTo>
                <a:cubicBezTo>
                  <a:pt x="4906" y="10216"/>
                  <a:pt x="4930" y="10240"/>
                  <a:pt x="4954" y="10252"/>
                </a:cubicBezTo>
                <a:cubicBezTo>
                  <a:pt x="4954" y="10264"/>
                  <a:pt x="4966" y="10264"/>
                  <a:pt x="4966" y="10264"/>
                </a:cubicBezTo>
                <a:cubicBezTo>
                  <a:pt x="4978" y="10276"/>
                  <a:pt x="4989" y="10276"/>
                  <a:pt x="5001" y="10276"/>
                </a:cubicBezTo>
                <a:cubicBezTo>
                  <a:pt x="5323" y="10431"/>
                  <a:pt x="5704" y="10419"/>
                  <a:pt x="6061" y="10431"/>
                </a:cubicBezTo>
                <a:cubicBezTo>
                  <a:pt x="6406" y="10454"/>
                  <a:pt x="6763" y="10478"/>
                  <a:pt x="7121" y="10478"/>
                </a:cubicBezTo>
                <a:cubicBezTo>
                  <a:pt x="5966" y="11836"/>
                  <a:pt x="4882" y="13300"/>
                  <a:pt x="3799" y="14717"/>
                </a:cubicBezTo>
                <a:cubicBezTo>
                  <a:pt x="2715" y="13300"/>
                  <a:pt x="1632" y="11836"/>
                  <a:pt x="477" y="10478"/>
                </a:cubicBezTo>
                <a:cubicBezTo>
                  <a:pt x="822" y="10478"/>
                  <a:pt x="1179" y="10454"/>
                  <a:pt x="1537" y="10431"/>
                </a:cubicBezTo>
                <a:cubicBezTo>
                  <a:pt x="1882" y="10419"/>
                  <a:pt x="2263" y="10431"/>
                  <a:pt x="2584" y="10288"/>
                </a:cubicBezTo>
                <a:cubicBezTo>
                  <a:pt x="2597" y="10291"/>
                  <a:pt x="2609" y="10293"/>
                  <a:pt x="2623" y="10293"/>
                </a:cubicBezTo>
                <a:cubicBezTo>
                  <a:pt x="2700" y="10293"/>
                  <a:pt x="2788" y="10235"/>
                  <a:pt x="2799" y="10133"/>
                </a:cubicBezTo>
                <a:cubicBezTo>
                  <a:pt x="3061" y="7061"/>
                  <a:pt x="2180" y="3823"/>
                  <a:pt x="1751" y="775"/>
                </a:cubicBezTo>
                <a:cubicBezTo>
                  <a:pt x="3156" y="739"/>
                  <a:pt x="4549" y="727"/>
                  <a:pt x="5942" y="667"/>
                </a:cubicBezTo>
                <a:close/>
                <a:moveTo>
                  <a:pt x="6353" y="0"/>
                </a:moveTo>
                <a:cubicBezTo>
                  <a:pt x="6347" y="0"/>
                  <a:pt x="6341" y="0"/>
                  <a:pt x="6335" y="1"/>
                </a:cubicBezTo>
                <a:cubicBezTo>
                  <a:pt x="4680" y="48"/>
                  <a:pt x="3025" y="36"/>
                  <a:pt x="1370" y="108"/>
                </a:cubicBezTo>
                <a:cubicBezTo>
                  <a:pt x="1203" y="120"/>
                  <a:pt x="1001" y="263"/>
                  <a:pt x="1025" y="453"/>
                </a:cubicBezTo>
                <a:cubicBezTo>
                  <a:pt x="1441" y="3596"/>
                  <a:pt x="1751" y="6871"/>
                  <a:pt x="2430" y="9966"/>
                </a:cubicBezTo>
                <a:cubicBezTo>
                  <a:pt x="2120" y="9883"/>
                  <a:pt x="1775" y="9907"/>
                  <a:pt x="1453" y="9895"/>
                </a:cubicBezTo>
                <a:cubicBezTo>
                  <a:pt x="1048" y="9895"/>
                  <a:pt x="632" y="9895"/>
                  <a:pt x="227" y="9966"/>
                </a:cubicBezTo>
                <a:cubicBezTo>
                  <a:pt x="144" y="9978"/>
                  <a:pt x="60" y="10061"/>
                  <a:pt x="48" y="10145"/>
                </a:cubicBezTo>
                <a:cubicBezTo>
                  <a:pt x="48" y="10157"/>
                  <a:pt x="48" y="10157"/>
                  <a:pt x="48" y="10169"/>
                </a:cubicBezTo>
                <a:cubicBezTo>
                  <a:pt x="13" y="10192"/>
                  <a:pt x="1" y="10240"/>
                  <a:pt x="13" y="10276"/>
                </a:cubicBezTo>
                <a:cubicBezTo>
                  <a:pt x="751" y="12086"/>
                  <a:pt x="2334" y="13633"/>
                  <a:pt x="3513" y="15157"/>
                </a:cubicBezTo>
                <a:cubicBezTo>
                  <a:pt x="3565" y="15235"/>
                  <a:pt x="3642" y="15263"/>
                  <a:pt x="3717" y="15263"/>
                </a:cubicBezTo>
                <a:cubicBezTo>
                  <a:pt x="3745" y="15263"/>
                  <a:pt x="3773" y="15259"/>
                  <a:pt x="3799" y="15253"/>
                </a:cubicBezTo>
                <a:cubicBezTo>
                  <a:pt x="3826" y="15263"/>
                  <a:pt x="3854" y="15268"/>
                  <a:pt x="3882" y="15268"/>
                </a:cubicBezTo>
                <a:cubicBezTo>
                  <a:pt x="3953" y="15268"/>
                  <a:pt x="4025" y="15234"/>
                  <a:pt x="4085" y="15157"/>
                </a:cubicBezTo>
                <a:cubicBezTo>
                  <a:pt x="5263" y="13633"/>
                  <a:pt x="6847" y="12086"/>
                  <a:pt x="7573" y="10276"/>
                </a:cubicBezTo>
                <a:cubicBezTo>
                  <a:pt x="7597" y="10240"/>
                  <a:pt x="7585" y="10192"/>
                  <a:pt x="7549" y="10169"/>
                </a:cubicBezTo>
                <a:cubicBezTo>
                  <a:pt x="7549" y="10157"/>
                  <a:pt x="7549" y="10157"/>
                  <a:pt x="7549" y="10145"/>
                </a:cubicBezTo>
                <a:cubicBezTo>
                  <a:pt x="7537" y="10061"/>
                  <a:pt x="7442" y="9978"/>
                  <a:pt x="7371" y="9966"/>
                </a:cubicBezTo>
                <a:cubicBezTo>
                  <a:pt x="6966" y="9895"/>
                  <a:pt x="6549" y="9895"/>
                  <a:pt x="6132" y="9895"/>
                </a:cubicBezTo>
                <a:cubicBezTo>
                  <a:pt x="5847" y="9907"/>
                  <a:pt x="5537" y="9883"/>
                  <a:pt x="5251" y="9942"/>
                </a:cubicBezTo>
                <a:cubicBezTo>
                  <a:pt x="5644" y="8359"/>
                  <a:pt x="5716" y="6668"/>
                  <a:pt x="5966" y="5049"/>
                </a:cubicBezTo>
                <a:cubicBezTo>
                  <a:pt x="6192" y="3513"/>
                  <a:pt x="6442" y="1989"/>
                  <a:pt x="6632" y="453"/>
                </a:cubicBezTo>
                <a:cubicBezTo>
                  <a:pt x="6632" y="441"/>
                  <a:pt x="6632" y="429"/>
                  <a:pt x="6632" y="429"/>
                </a:cubicBezTo>
                <a:cubicBezTo>
                  <a:pt x="6691" y="243"/>
                  <a:pt x="6601" y="0"/>
                  <a:pt x="6353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57150"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Times New Roman" panose="02020603050405020304" pitchFamily="18" charset="0"/>
              <a:ea typeface="Fira Sans Extra Condensed"/>
              <a:cs typeface="Times New Roman" panose="02020603050405020304" pitchFamily="18" charset="0"/>
              <a:sym typeface="Fira Sans Extra Condensed"/>
            </a:endParaRPr>
          </a:p>
        </p:txBody>
      </p:sp>
      <p:sp>
        <p:nvSpPr>
          <p:cNvPr id="93" name="Google Shape;1657;p44">
            <a:extLst>
              <a:ext uri="{FF2B5EF4-FFF2-40B4-BE49-F238E27FC236}">
                <a16:creationId xmlns="" xmlns:a16="http://schemas.microsoft.com/office/drawing/2014/main" id="{BEDEEBB5-F78A-4B05-B19B-9DBFC2D4D3C4}"/>
              </a:ext>
            </a:extLst>
          </p:cNvPr>
          <p:cNvSpPr/>
          <p:nvPr/>
        </p:nvSpPr>
        <p:spPr>
          <a:xfrm>
            <a:off x="5027791" y="2070957"/>
            <a:ext cx="1938473" cy="1360036"/>
          </a:xfrm>
          <a:custGeom>
            <a:avLst/>
            <a:gdLst/>
            <a:ahLst/>
            <a:cxnLst/>
            <a:rect l="l" t="t" r="r" b="b"/>
            <a:pathLst>
              <a:path w="34242" h="31641" extrusionOk="0">
                <a:moveTo>
                  <a:pt x="26848" y="1"/>
                </a:moveTo>
                <a:lnTo>
                  <a:pt x="26700" y="23"/>
                </a:lnTo>
                <a:lnTo>
                  <a:pt x="26540" y="58"/>
                </a:lnTo>
                <a:lnTo>
                  <a:pt x="26392" y="103"/>
                </a:lnTo>
                <a:lnTo>
                  <a:pt x="26243" y="172"/>
                </a:lnTo>
                <a:lnTo>
                  <a:pt x="26095" y="252"/>
                </a:lnTo>
                <a:lnTo>
                  <a:pt x="25958" y="354"/>
                </a:lnTo>
                <a:lnTo>
                  <a:pt x="25833" y="457"/>
                </a:lnTo>
                <a:lnTo>
                  <a:pt x="25718" y="582"/>
                </a:lnTo>
                <a:lnTo>
                  <a:pt x="25616" y="708"/>
                </a:lnTo>
                <a:lnTo>
                  <a:pt x="25536" y="845"/>
                </a:lnTo>
                <a:lnTo>
                  <a:pt x="25467" y="982"/>
                </a:lnTo>
                <a:lnTo>
                  <a:pt x="25410" y="1130"/>
                </a:lnTo>
                <a:lnTo>
                  <a:pt x="25365" y="1278"/>
                </a:lnTo>
                <a:lnTo>
                  <a:pt x="25330" y="1438"/>
                </a:lnTo>
                <a:lnTo>
                  <a:pt x="25319" y="1598"/>
                </a:lnTo>
                <a:lnTo>
                  <a:pt x="25319" y="1758"/>
                </a:lnTo>
                <a:lnTo>
                  <a:pt x="25342" y="1917"/>
                </a:lnTo>
                <a:lnTo>
                  <a:pt x="25365" y="2089"/>
                </a:lnTo>
                <a:lnTo>
                  <a:pt x="25410" y="2260"/>
                </a:lnTo>
                <a:lnTo>
                  <a:pt x="25479" y="2419"/>
                </a:lnTo>
                <a:lnTo>
                  <a:pt x="25559" y="2591"/>
                </a:lnTo>
                <a:lnTo>
                  <a:pt x="25650" y="2750"/>
                </a:lnTo>
                <a:lnTo>
                  <a:pt x="25798" y="2979"/>
                </a:lnTo>
                <a:lnTo>
                  <a:pt x="25958" y="3207"/>
                </a:lnTo>
                <a:lnTo>
                  <a:pt x="26277" y="3652"/>
                </a:lnTo>
                <a:lnTo>
                  <a:pt x="26620" y="4097"/>
                </a:lnTo>
                <a:lnTo>
                  <a:pt x="26962" y="4564"/>
                </a:lnTo>
                <a:lnTo>
                  <a:pt x="26837" y="4610"/>
                </a:lnTo>
                <a:lnTo>
                  <a:pt x="26791" y="4622"/>
                </a:lnTo>
                <a:lnTo>
                  <a:pt x="26757" y="4622"/>
                </a:lnTo>
                <a:lnTo>
                  <a:pt x="26129" y="4553"/>
                </a:lnTo>
                <a:lnTo>
                  <a:pt x="25376" y="4473"/>
                </a:lnTo>
                <a:lnTo>
                  <a:pt x="24634" y="4416"/>
                </a:lnTo>
                <a:lnTo>
                  <a:pt x="23893" y="4393"/>
                </a:lnTo>
                <a:lnTo>
                  <a:pt x="23151" y="4393"/>
                </a:lnTo>
                <a:lnTo>
                  <a:pt x="22786" y="4405"/>
                </a:lnTo>
                <a:lnTo>
                  <a:pt x="22421" y="4428"/>
                </a:lnTo>
                <a:lnTo>
                  <a:pt x="22067" y="4450"/>
                </a:lnTo>
                <a:lnTo>
                  <a:pt x="21702" y="4485"/>
                </a:lnTo>
                <a:lnTo>
                  <a:pt x="21337" y="4519"/>
                </a:lnTo>
                <a:lnTo>
                  <a:pt x="20983" y="4576"/>
                </a:lnTo>
                <a:lnTo>
                  <a:pt x="20618" y="4622"/>
                </a:lnTo>
                <a:lnTo>
                  <a:pt x="20264" y="4690"/>
                </a:lnTo>
                <a:lnTo>
                  <a:pt x="19911" y="4758"/>
                </a:lnTo>
                <a:lnTo>
                  <a:pt x="19557" y="4827"/>
                </a:lnTo>
                <a:lnTo>
                  <a:pt x="19203" y="4918"/>
                </a:lnTo>
                <a:lnTo>
                  <a:pt x="18850" y="5009"/>
                </a:lnTo>
                <a:lnTo>
                  <a:pt x="18507" y="5101"/>
                </a:lnTo>
                <a:lnTo>
                  <a:pt x="18154" y="5203"/>
                </a:lnTo>
                <a:lnTo>
                  <a:pt x="17811" y="5318"/>
                </a:lnTo>
                <a:lnTo>
                  <a:pt x="17469" y="5443"/>
                </a:lnTo>
                <a:lnTo>
                  <a:pt x="17115" y="5569"/>
                </a:lnTo>
                <a:lnTo>
                  <a:pt x="16773" y="5705"/>
                </a:lnTo>
                <a:lnTo>
                  <a:pt x="16431" y="5854"/>
                </a:lnTo>
                <a:lnTo>
                  <a:pt x="16100" y="6002"/>
                </a:lnTo>
                <a:lnTo>
                  <a:pt x="15758" y="6162"/>
                </a:lnTo>
                <a:lnTo>
                  <a:pt x="15415" y="6333"/>
                </a:lnTo>
                <a:lnTo>
                  <a:pt x="15084" y="6504"/>
                </a:lnTo>
                <a:lnTo>
                  <a:pt x="14742" y="6687"/>
                </a:lnTo>
                <a:lnTo>
                  <a:pt x="14069" y="7075"/>
                </a:lnTo>
                <a:lnTo>
                  <a:pt x="13407" y="7485"/>
                </a:lnTo>
                <a:lnTo>
                  <a:pt x="12768" y="7896"/>
                </a:lnTo>
                <a:lnTo>
                  <a:pt x="12129" y="8330"/>
                </a:lnTo>
                <a:lnTo>
                  <a:pt x="11524" y="8763"/>
                </a:lnTo>
                <a:lnTo>
                  <a:pt x="10920" y="9220"/>
                </a:lnTo>
                <a:lnTo>
                  <a:pt x="10338" y="9688"/>
                </a:lnTo>
                <a:lnTo>
                  <a:pt x="9779" y="10167"/>
                </a:lnTo>
                <a:lnTo>
                  <a:pt x="9220" y="10646"/>
                </a:lnTo>
                <a:lnTo>
                  <a:pt x="8683" y="11148"/>
                </a:lnTo>
                <a:lnTo>
                  <a:pt x="8170" y="11661"/>
                </a:lnTo>
                <a:lnTo>
                  <a:pt x="7657" y="12186"/>
                </a:lnTo>
                <a:lnTo>
                  <a:pt x="7166" y="12723"/>
                </a:lnTo>
                <a:lnTo>
                  <a:pt x="6687" y="13270"/>
                </a:lnTo>
                <a:lnTo>
                  <a:pt x="6230" y="13829"/>
                </a:lnTo>
                <a:lnTo>
                  <a:pt x="5785" y="14400"/>
                </a:lnTo>
                <a:lnTo>
                  <a:pt x="5352" y="14982"/>
                </a:lnTo>
                <a:lnTo>
                  <a:pt x="4930" y="15575"/>
                </a:lnTo>
                <a:lnTo>
                  <a:pt x="4530" y="16180"/>
                </a:lnTo>
                <a:lnTo>
                  <a:pt x="4131" y="16796"/>
                </a:lnTo>
                <a:lnTo>
                  <a:pt x="3754" y="17412"/>
                </a:lnTo>
                <a:lnTo>
                  <a:pt x="3401" y="18051"/>
                </a:lnTo>
                <a:lnTo>
                  <a:pt x="3047" y="18701"/>
                </a:lnTo>
                <a:lnTo>
                  <a:pt x="2705" y="19352"/>
                </a:lnTo>
                <a:lnTo>
                  <a:pt x="2385" y="20025"/>
                </a:lnTo>
                <a:lnTo>
                  <a:pt x="2077" y="20698"/>
                </a:lnTo>
                <a:lnTo>
                  <a:pt x="1780" y="21383"/>
                </a:lnTo>
                <a:lnTo>
                  <a:pt x="1495" y="22079"/>
                </a:lnTo>
                <a:lnTo>
                  <a:pt x="1233" y="22786"/>
                </a:lnTo>
                <a:lnTo>
                  <a:pt x="970" y="23505"/>
                </a:lnTo>
                <a:lnTo>
                  <a:pt x="731" y="24224"/>
                </a:lnTo>
                <a:lnTo>
                  <a:pt x="491" y="24965"/>
                </a:lnTo>
                <a:lnTo>
                  <a:pt x="423" y="25216"/>
                </a:lnTo>
                <a:lnTo>
                  <a:pt x="354" y="25479"/>
                </a:lnTo>
                <a:lnTo>
                  <a:pt x="297" y="25741"/>
                </a:lnTo>
                <a:lnTo>
                  <a:pt x="251" y="26004"/>
                </a:lnTo>
                <a:lnTo>
                  <a:pt x="172" y="26540"/>
                </a:lnTo>
                <a:lnTo>
                  <a:pt x="126" y="27076"/>
                </a:lnTo>
                <a:lnTo>
                  <a:pt x="80" y="27624"/>
                </a:lnTo>
                <a:lnTo>
                  <a:pt x="57" y="28172"/>
                </a:lnTo>
                <a:lnTo>
                  <a:pt x="0" y="29256"/>
                </a:lnTo>
                <a:lnTo>
                  <a:pt x="0" y="29472"/>
                </a:lnTo>
                <a:lnTo>
                  <a:pt x="23" y="29689"/>
                </a:lnTo>
                <a:lnTo>
                  <a:pt x="57" y="29894"/>
                </a:lnTo>
                <a:lnTo>
                  <a:pt x="103" y="30111"/>
                </a:lnTo>
                <a:lnTo>
                  <a:pt x="160" y="30328"/>
                </a:lnTo>
                <a:lnTo>
                  <a:pt x="240" y="30533"/>
                </a:lnTo>
                <a:lnTo>
                  <a:pt x="320" y="30739"/>
                </a:lnTo>
                <a:lnTo>
                  <a:pt x="411" y="30933"/>
                </a:lnTo>
                <a:lnTo>
                  <a:pt x="502" y="31104"/>
                </a:lnTo>
                <a:lnTo>
                  <a:pt x="605" y="31241"/>
                </a:lnTo>
                <a:lnTo>
                  <a:pt x="719" y="31366"/>
                </a:lnTo>
                <a:lnTo>
                  <a:pt x="845" y="31458"/>
                </a:lnTo>
                <a:lnTo>
                  <a:pt x="982" y="31537"/>
                </a:lnTo>
                <a:lnTo>
                  <a:pt x="1107" y="31595"/>
                </a:lnTo>
                <a:lnTo>
                  <a:pt x="1244" y="31629"/>
                </a:lnTo>
                <a:lnTo>
                  <a:pt x="1392" y="31640"/>
                </a:lnTo>
                <a:lnTo>
                  <a:pt x="1529" y="31629"/>
                </a:lnTo>
                <a:lnTo>
                  <a:pt x="1666" y="31595"/>
                </a:lnTo>
                <a:lnTo>
                  <a:pt x="1803" y="31537"/>
                </a:lnTo>
                <a:lnTo>
                  <a:pt x="1929" y="31469"/>
                </a:lnTo>
                <a:lnTo>
                  <a:pt x="2054" y="31366"/>
                </a:lnTo>
                <a:lnTo>
                  <a:pt x="2168" y="31252"/>
                </a:lnTo>
                <a:lnTo>
                  <a:pt x="2282" y="31104"/>
                </a:lnTo>
                <a:lnTo>
                  <a:pt x="2374" y="30944"/>
                </a:lnTo>
                <a:lnTo>
                  <a:pt x="2476" y="30739"/>
                </a:lnTo>
                <a:lnTo>
                  <a:pt x="2568" y="30533"/>
                </a:lnTo>
                <a:lnTo>
                  <a:pt x="2648" y="30317"/>
                </a:lnTo>
                <a:lnTo>
                  <a:pt x="2716" y="30100"/>
                </a:lnTo>
                <a:lnTo>
                  <a:pt x="2784" y="29883"/>
                </a:lnTo>
                <a:lnTo>
                  <a:pt x="2830" y="29655"/>
                </a:lnTo>
                <a:lnTo>
                  <a:pt x="2887" y="29438"/>
                </a:lnTo>
                <a:lnTo>
                  <a:pt x="2921" y="29210"/>
                </a:lnTo>
                <a:lnTo>
                  <a:pt x="3035" y="28548"/>
                </a:lnTo>
                <a:lnTo>
                  <a:pt x="3172" y="27886"/>
                </a:lnTo>
                <a:lnTo>
                  <a:pt x="3321" y="27236"/>
                </a:lnTo>
                <a:lnTo>
                  <a:pt x="3492" y="26597"/>
                </a:lnTo>
                <a:lnTo>
                  <a:pt x="3674" y="25958"/>
                </a:lnTo>
                <a:lnTo>
                  <a:pt x="3880" y="25319"/>
                </a:lnTo>
                <a:lnTo>
                  <a:pt x="4108" y="24692"/>
                </a:lnTo>
                <a:lnTo>
                  <a:pt x="4336" y="24075"/>
                </a:lnTo>
                <a:lnTo>
                  <a:pt x="4587" y="23459"/>
                </a:lnTo>
                <a:lnTo>
                  <a:pt x="4850" y="22843"/>
                </a:lnTo>
                <a:lnTo>
                  <a:pt x="5124" y="22250"/>
                </a:lnTo>
                <a:lnTo>
                  <a:pt x="5409" y="21645"/>
                </a:lnTo>
                <a:lnTo>
                  <a:pt x="5717" y="21052"/>
                </a:lnTo>
                <a:lnTo>
                  <a:pt x="6025" y="20458"/>
                </a:lnTo>
                <a:lnTo>
                  <a:pt x="6356" y="19877"/>
                </a:lnTo>
                <a:lnTo>
                  <a:pt x="6687" y="19295"/>
                </a:lnTo>
                <a:lnTo>
                  <a:pt x="6938" y="18872"/>
                </a:lnTo>
                <a:lnTo>
                  <a:pt x="7200" y="18450"/>
                </a:lnTo>
                <a:lnTo>
                  <a:pt x="7463" y="18040"/>
                </a:lnTo>
                <a:lnTo>
                  <a:pt x="7736" y="17629"/>
                </a:lnTo>
                <a:lnTo>
                  <a:pt x="8022" y="17229"/>
                </a:lnTo>
                <a:lnTo>
                  <a:pt x="8307" y="16830"/>
                </a:lnTo>
                <a:lnTo>
                  <a:pt x="8604" y="16454"/>
                </a:lnTo>
                <a:lnTo>
                  <a:pt x="8900" y="16066"/>
                </a:lnTo>
                <a:lnTo>
                  <a:pt x="9208" y="15701"/>
                </a:lnTo>
                <a:lnTo>
                  <a:pt x="9528" y="15335"/>
                </a:lnTo>
                <a:lnTo>
                  <a:pt x="9847" y="14982"/>
                </a:lnTo>
                <a:lnTo>
                  <a:pt x="10167" y="14628"/>
                </a:lnTo>
                <a:lnTo>
                  <a:pt x="10498" y="14286"/>
                </a:lnTo>
                <a:lnTo>
                  <a:pt x="10840" y="13943"/>
                </a:lnTo>
                <a:lnTo>
                  <a:pt x="11182" y="13624"/>
                </a:lnTo>
                <a:lnTo>
                  <a:pt x="11536" y="13293"/>
                </a:lnTo>
                <a:lnTo>
                  <a:pt x="11901" y="12985"/>
                </a:lnTo>
                <a:lnTo>
                  <a:pt x="12266" y="12677"/>
                </a:lnTo>
                <a:lnTo>
                  <a:pt x="12631" y="12380"/>
                </a:lnTo>
                <a:lnTo>
                  <a:pt x="13008" y="12084"/>
                </a:lnTo>
                <a:lnTo>
                  <a:pt x="13396" y="11798"/>
                </a:lnTo>
                <a:lnTo>
                  <a:pt x="13784" y="11525"/>
                </a:lnTo>
                <a:lnTo>
                  <a:pt x="14183" y="11251"/>
                </a:lnTo>
                <a:lnTo>
                  <a:pt x="14582" y="10988"/>
                </a:lnTo>
                <a:lnTo>
                  <a:pt x="14993" y="10726"/>
                </a:lnTo>
                <a:lnTo>
                  <a:pt x="15415" y="10475"/>
                </a:lnTo>
                <a:lnTo>
                  <a:pt x="15837" y="10235"/>
                </a:lnTo>
                <a:lnTo>
                  <a:pt x="16271" y="10007"/>
                </a:lnTo>
                <a:lnTo>
                  <a:pt x="16705" y="9779"/>
                </a:lnTo>
                <a:lnTo>
                  <a:pt x="17150" y="9551"/>
                </a:lnTo>
                <a:lnTo>
                  <a:pt x="17595" y="9345"/>
                </a:lnTo>
                <a:lnTo>
                  <a:pt x="18051" y="9140"/>
                </a:lnTo>
                <a:lnTo>
                  <a:pt x="18496" y="8957"/>
                </a:lnTo>
                <a:lnTo>
                  <a:pt x="18941" y="8786"/>
                </a:lnTo>
                <a:lnTo>
                  <a:pt x="19386" y="8638"/>
                </a:lnTo>
                <a:lnTo>
                  <a:pt x="19842" y="8501"/>
                </a:lnTo>
                <a:lnTo>
                  <a:pt x="20287" y="8375"/>
                </a:lnTo>
                <a:lnTo>
                  <a:pt x="20744" y="8273"/>
                </a:lnTo>
                <a:lnTo>
                  <a:pt x="21200" y="8181"/>
                </a:lnTo>
                <a:lnTo>
                  <a:pt x="21656" y="8102"/>
                </a:lnTo>
                <a:lnTo>
                  <a:pt x="22113" y="8045"/>
                </a:lnTo>
                <a:lnTo>
                  <a:pt x="22581" y="7999"/>
                </a:lnTo>
                <a:lnTo>
                  <a:pt x="23048" y="7965"/>
                </a:lnTo>
                <a:lnTo>
                  <a:pt x="23505" y="7942"/>
                </a:lnTo>
                <a:lnTo>
                  <a:pt x="23973" y="7942"/>
                </a:lnTo>
                <a:lnTo>
                  <a:pt x="24452" y="7953"/>
                </a:lnTo>
                <a:lnTo>
                  <a:pt x="24920" y="7976"/>
                </a:lnTo>
                <a:lnTo>
                  <a:pt x="25399" y="8010"/>
                </a:lnTo>
                <a:lnTo>
                  <a:pt x="25616" y="8033"/>
                </a:lnTo>
                <a:lnTo>
                  <a:pt x="25844" y="8067"/>
                </a:lnTo>
                <a:lnTo>
                  <a:pt x="26300" y="8159"/>
                </a:lnTo>
                <a:lnTo>
                  <a:pt x="26814" y="8261"/>
                </a:lnTo>
                <a:lnTo>
                  <a:pt x="27373" y="8375"/>
                </a:lnTo>
                <a:lnTo>
                  <a:pt x="25855" y="9528"/>
                </a:lnTo>
                <a:lnTo>
                  <a:pt x="24475" y="10578"/>
                </a:lnTo>
                <a:lnTo>
                  <a:pt x="24269" y="10714"/>
                </a:lnTo>
                <a:lnTo>
                  <a:pt x="24064" y="10851"/>
                </a:lnTo>
                <a:lnTo>
                  <a:pt x="23653" y="11125"/>
                </a:lnTo>
                <a:lnTo>
                  <a:pt x="23448" y="11262"/>
                </a:lnTo>
                <a:lnTo>
                  <a:pt x="23254" y="11410"/>
                </a:lnTo>
                <a:lnTo>
                  <a:pt x="23060" y="11559"/>
                </a:lnTo>
                <a:lnTo>
                  <a:pt x="22889" y="11718"/>
                </a:lnTo>
                <a:lnTo>
                  <a:pt x="22843" y="11764"/>
                </a:lnTo>
                <a:lnTo>
                  <a:pt x="22809" y="11810"/>
                </a:lnTo>
                <a:lnTo>
                  <a:pt x="22752" y="11924"/>
                </a:lnTo>
                <a:lnTo>
                  <a:pt x="22718" y="12049"/>
                </a:lnTo>
                <a:lnTo>
                  <a:pt x="22683" y="12186"/>
                </a:lnTo>
                <a:lnTo>
                  <a:pt x="22638" y="12472"/>
                </a:lnTo>
                <a:lnTo>
                  <a:pt x="22615" y="12620"/>
                </a:lnTo>
                <a:lnTo>
                  <a:pt x="22581" y="12757"/>
                </a:lnTo>
                <a:lnTo>
                  <a:pt x="22843" y="12814"/>
                </a:lnTo>
                <a:lnTo>
                  <a:pt x="23094" y="12894"/>
                </a:lnTo>
                <a:lnTo>
                  <a:pt x="23231" y="12917"/>
                </a:lnTo>
                <a:lnTo>
                  <a:pt x="23357" y="12939"/>
                </a:lnTo>
                <a:lnTo>
                  <a:pt x="23608" y="12939"/>
                </a:lnTo>
                <a:lnTo>
                  <a:pt x="23756" y="12905"/>
                </a:lnTo>
                <a:lnTo>
                  <a:pt x="23904" y="12859"/>
                </a:lnTo>
                <a:lnTo>
                  <a:pt x="24053" y="12802"/>
                </a:lnTo>
                <a:lnTo>
                  <a:pt x="24201" y="12745"/>
                </a:lnTo>
                <a:lnTo>
                  <a:pt x="24486" y="12620"/>
                </a:lnTo>
                <a:lnTo>
                  <a:pt x="24634" y="12551"/>
                </a:lnTo>
                <a:lnTo>
                  <a:pt x="24783" y="12494"/>
                </a:lnTo>
                <a:lnTo>
                  <a:pt x="25673" y="12186"/>
                </a:lnTo>
                <a:lnTo>
                  <a:pt x="26574" y="11890"/>
                </a:lnTo>
                <a:lnTo>
                  <a:pt x="28320" y="11274"/>
                </a:lnTo>
                <a:lnTo>
                  <a:pt x="29198" y="10977"/>
                </a:lnTo>
                <a:lnTo>
                  <a:pt x="30077" y="10692"/>
                </a:lnTo>
                <a:lnTo>
                  <a:pt x="30705" y="10498"/>
                </a:lnTo>
                <a:lnTo>
                  <a:pt x="31343" y="10315"/>
                </a:lnTo>
                <a:lnTo>
                  <a:pt x="31663" y="10235"/>
                </a:lnTo>
                <a:lnTo>
                  <a:pt x="31982" y="10167"/>
                </a:lnTo>
                <a:lnTo>
                  <a:pt x="32302" y="10110"/>
                </a:lnTo>
                <a:lnTo>
                  <a:pt x="32621" y="10064"/>
                </a:lnTo>
                <a:lnTo>
                  <a:pt x="32815" y="10041"/>
                </a:lnTo>
                <a:lnTo>
                  <a:pt x="33009" y="9996"/>
                </a:lnTo>
                <a:lnTo>
                  <a:pt x="33180" y="9939"/>
                </a:lnTo>
                <a:lnTo>
                  <a:pt x="33352" y="9870"/>
                </a:lnTo>
                <a:lnTo>
                  <a:pt x="33500" y="9790"/>
                </a:lnTo>
                <a:lnTo>
                  <a:pt x="33648" y="9699"/>
                </a:lnTo>
                <a:lnTo>
                  <a:pt x="33774" y="9596"/>
                </a:lnTo>
                <a:lnTo>
                  <a:pt x="33899" y="9482"/>
                </a:lnTo>
                <a:lnTo>
                  <a:pt x="33991" y="9357"/>
                </a:lnTo>
                <a:lnTo>
                  <a:pt x="34082" y="9220"/>
                </a:lnTo>
                <a:lnTo>
                  <a:pt x="34150" y="9071"/>
                </a:lnTo>
                <a:lnTo>
                  <a:pt x="34196" y="8912"/>
                </a:lnTo>
                <a:lnTo>
                  <a:pt x="34230" y="8752"/>
                </a:lnTo>
                <a:lnTo>
                  <a:pt x="34242" y="8569"/>
                </a:lnTo>
                <a:lnTo>
                  <a:pt x="34242" y="8387"/>
                </a:lnTo>
                <a:lnTo>
                  <a:pt x="34207" y="8193"/>
                </a:lnTo>
                <a:lnTo>
                  <a:pt x="34150" y="7942"/>
                </a:lnTo>
                <a:lnTo>
                  <a:pt x="34070" y="7679"/>
                </a:lnTo>
                <a:lnTo>
                  <a:pt x="33991" y="7417"/>
                </a:lnTo>
                <a:lnTo>
                  <a:pt x="33888" y="7166"/>
                </a:lnTo>
                <a:lnTo>
                  <a:pt x="33774" y="6915"/>
                </a:lnTo>
                <a:lnTo>
                  <a:pt x="33648" y="6675"/>
                </a:lnTo>
                <a:lnTo>
                  <a:pt x="33511" y="6459"/>
                </a:lnTo>
                <a:lnTo>
                  <a:pt x="33352" y="6253"/>
                </a:lnTo>
                <a:lnTo>
                  <a:pt x="32747" y="5534"/>
                </a:lnTo>
                <a:lnTo>
                  <a:pt x="32131" y="4827"/>
                </a:lnTo>
                <a:lnTo>
                  <a:pt x="30887" y="3423"/>
                </a:lnTo>
                <a:lnTo>
                  <a:pt x="29632" y="2031"/>
                </a:lnTo>
                <a:lnTo>
                  <a:pt x="28366" y="639"/>
                </a:lnTo>
                <a:lnTo>
                  <a:pt x="28229" y="514"/>
                </a:lnTo>
                <a:lnTo>
                  <a:pt x="28092" y="388"/>
                </a:lnTo>
                <a:lnTo>
                  <a:pt x="27943" y="286"/>
                </a:lnTo>
                <a:lnTo>
                  <a:pt x="27795" y="194"/>
                </a:lnTo>
                <a:lnTo>
                  <a:pt x="27647" y="126"/>
                </a:lnTo>
                <a:lnTo>
                  <a:pt x="27487" y="69"/>
                </a:lnTo>
                <a:lnTo>
                  <a:pt x="27327" y="35"/>
                </a:lnTo>
                <a:lnTo>
                  <a:pt x="2716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4" name="Google Shape;1658;p44">
            <a:extLst>
              <a:ext uri="{FF2B5EF4-FFF2-40B4-BE49-F238E27FC236}">
                <a16:creationId xmlns="" xmlns:a16="http://schemas.microsoft.com/office/drawing/2014/main" id="{CB7DB874-0E0C-430D-AF13-52E7413EC579}"/>
              </a:ext>
            </a:extLst>
          </p:cNvPr>
          <p:cNvSpPr/>
          <p:nvPr/>
        </p:nvSpPr>
        <p:spPr>
          <a:xfrm>
            <a:off x="2453991" y="4602804"/>
            <a:ext cx="1726635" cy="1215869"/>
          </a:xfrm>
          <a:custGeom>
            <a:avLst/>
            <a:gdLst/>
            <a:ahLst/>
            <a:cxnLst/>
            <a:rect l="l" t="t" r="r" b="b"/>
            <a:pathLst>
              <a:path w="30500" h="28287" extrusionOk="0">
                <a:moveTo>
                  <a:pt x="2203" y="1"/>
                </a:moveTo>
                <a:lnTo>
                  <a:pt x="2054" y="12"/>
                </a:lnTo>
                <a:lnTo>
                  <a:pt x="1894" y="35"/>
                </a:lnTo>
                <a:lnTo>
                  <a:pt x="1735" y="81"/>
                </a:lnTo>
                <a:lnTo>
                  <a:pt x="1598" y="149"/>
                </a:lnTo>
                <a:lnTo>
                  <a:pt x="1472" y="218"/>
                </a:lnTo>
                <a:lnTo>
                  <a:pt x="1358" y="309"/>
                </a:lnTo>
                <a:lnTo>
                  <a:pt x="1210" y="457"/>
                </a:lnTo>
                <a:lnTo>
                  <a:pt x="1073" y="628"/>
                </a:lnTo>
                <a:lnTo>
                  <a:pt x="936" y="800"/>
                </a:lnTo>
                <a:lnTo>
                  <a:pt x="811" y="982"/>
                </a:lnTo>
                <a:lnTo>
                  <a:pt x="696" y="1176"/>
                </a:lnTo>
                <a:lnTo>
                  <a:pt x="594" y="1370"/>
                </a:lnTo>
                <a:lnTo>
                  <a:pt x="525" y="1575"/>
                </a:lnTo>
                <a:lnTo>
                  <a:pt x="468" y="1769"/>
                </a:lnTo>
                <a:lnTo>
                  <a:pt x="286" y="2785"/>
                </a:lnTo>
                <a:lnTo>
                  <a:pt x="194" y="3298"/>
                </a:lnTo>
                <a:lnTo>
                  <a:pt x="115" y="3812"/>
                </a:lnTo>
                <a:lnTo>
                  <a:pt x="57" y="4314"/>
                </a:lnTo>
                <a:lnTo>
                  <a:pt x="23" y="4827"/>
                </a:lnTo>
                <a:lnTo>
                  <a:pt x="12" y="5090"/>
                </a:lnTo>
                <a:lnTo>
                  <a:pt x="0" y="5341"/>
                </a:lnTo>
                <a:lnTo>
                  <a:pt x="12" y="5592"/>
                </a:lnTo>
                <a:lnTo>
                  <a:pt x="23" y="5843"/>
                </a:lnTo>
                <a:lnTo>
                  <a:pt x="57" y="6345"/>
                </a:lnTo>
                <a:lnTo>
                  <a:pt x="115" y="6847"/>
                </a:lnTo>
                <a:lnTo>
                  <a:pt x="183" y="7349"/>
                </a:lnTo>
                <a:lnTo>
                  <a:pt x="263" y="7851"/>
                </a:lnTo>
                <a:lnTo>
                  <a:pt x="354" y="8342"/>
                </a:lnTo>
                <a:lnTo>
                  <a:pt x="457" y="8832"/>
                </a:lnTo>
                <a:lnTo>
                  <a:pt x="571" y="9323"/>
                </a:lnTo>
                <a:lnTo>
                  <a:pt x="696" y="9813"/>
                </a:lnTo>
                <a:lnTo>
                  <a:pt x="833" y="10293"/>
                </a:lnTo>
                <a:lnTo>
                  <a:pt x="970" y="10783"/>
                </a:lnTo>
                <a:lnTo>
                  <a:pt x="1130" y="11262"/>
                </a:lnTo>
                <a:lnTo>
                  <a:pt x="1290" y="11742"/>
                </a:lnTo>
                <a:lnTo>
                  <a:pt x="1450" y="12221"/>
                </a:lnTo>
                <a:lnTo>
                  <a:pt x="1632" y="12689"/>
                </a:lnTo>
                <a:lnTo>
                  <a:pt x="1997" y="13636"/>
                </a:lnTo>
                <a:lnTo>
                  <a:pt x="2157" y="14035"/>
                </a:lnTo>
                <a:lnTo>
                  <a:pt x="2339" y="14423"/>
                </a:lnTo>
                <a:lnTo>
                  <a:pt x="2522" y="14800"/>
                </a:lnTo>
                <a:lnTo>
                  <a:pt x="2716" y="15176"/>
                </a:lnTo>
                <a:lnTo>
                  <a:pt x="2921" y="15541"/>
                </a:lnTo>
                <a:lnTo>
                  <a:pt x="3138" y="15906"/>
                </a:lnTo>
                <a:lnTo>
                  <a:pt x="3366" y="16249"/>
                </a:lnTo>
                <a:lnTo>
                  <a:pt x="3606" y="16591"/>
                </a:lnTo>
                <a:lnTo>
                  <a:pt x="3857" y="16933"/>
                </a:lnTo>
                <a:lnTo>
                  <a:pt x="4119" y="17253"/>
                </a:lnTo>
                <a:lnTo>
                  <a:pt x="4393" y="17572"/>
                </a:lnTo>
                <a:lnTo>
                  <a:pt x="4690" y="17869"/>
                </a:lnTo>
                <a:lnTo>
                  <a:pt x="4987" y="18165"/>
                </a:lnTo>
                <a:lnTo>
                  <a:pt x="5295" y="18451"/>
                </a:lnTo>
                <a:lnTo>
                  <a:pt x="5614" y="18736"/>
                </a:lnTo>
                <a:lnTo>
                  <a:pt x="5945" y="18998"/>
                </a:lnTo>
                <a:lnTo>
                  <a:pt x="7132" y="19888"/>
                </a:lnTo>
                <a:lnTo>
                  <a:pt x="7725" y="20322"/>
                </a:lnTo>
                <a:lnTo>
                  <a:pt x="8330" y="20744"/>
                </a:lnTo>
                <a:lnTo>
                  <a:pt x="8946" y="21155"/>
                </a:lnTo>
                <a:lnTo>
                  <a:pt x="9254" y="21349"/>
                </a:lnTo>
                <a:lnTo>
                  <a:pt x="9573" y="21543"/>
                </a:lnTo>
                <a:lnTo>
                  <a:pt x="9881" y="21714"/>
                </a:lnTo>
                <a:lnTo>
                  <a:pt x="10212" y="21897"/>
                </a:lnTo>
                <a:lnTo>
                  <a:pt x="10532" y="22056"/>
                </a:lnTo>
                <a:lnTo>
                  <a:pt x="10863" y="22216"/>
                </a:lnTo>
                <a:lnTo>
                  <a:pt x="11308" y="22421"/>
                </a:lnTo>
                <a:lnTo>
                  <a:pt x="11764" y="22604"/>
                </a:lnTo>
                <a:lnTo>
                  <a:pt x="12209" y="22786"/>
                </a:lnTo>
                <a:lnTo>
                  <a:pt x="12665" y="22958"/>
                </a:lnTo>
                <a:lnTo>
                  <a:pt x="13122" y="23117"/>
                </a:lnTo>
                <a:lnTo>
                  <a:pt x="13567" y="23266"/>
                </a:lnTo>
                <a:lnTo>
                  <a:pt x="14023" y="23403"/>
                </a:lnTo>
                <a:lnTo>
                  <a:pt x="14480" y="23528"/>
                </a:lnTo>
                <a:lnTo>
                  <a:pt x="14936" y="23642"/>
                </a:lnTo>
                <a:lnTo>
                  <a:pt x="15381" y="23745"/>
                </a:lnTo>
                <a:lnTo>
                  <a:pt x="15837" y="23836"/>
                </a:lnTo>
                <a:lnTo>
                  <a:pt x="16294" y="23905"/>
                </a:lnTo>
                <a:lnTo>
                  <a:pt x="16750" y="23973"/>
                </a:lnTo>
                <a:lnTo>
                  <a:pt x="17207" y="24019"/>
                </a:lnTo>
                <a:lnTo>
                  <a:pt x="17663" y="24053"/>
                </a:lnTo>
                <a:lnTo>
                  <a:pt x="18108" y="24064"/>
                </a:lnTo>
                <a:lnTo>
                  <a:pt x="18564" y="24076"/>
                </a:lnTo>
                <a:lnTo>
                  <a:pt x="19021" y="24064"/>
                </a:lnTo>
                <a:lnTo>
                  <a:pt x="19477" y="24030"/>
                </a:lnTo>
                <a:lnTo>
                  <a:pt x="19934" y="23996"/>
                </a:lnTo>
                <a:lnTo>
                  <a:pt x="20390" y="23927"/>
                </a:lnTo>
                <a:lnTo>
                  <a:pt x="20846" y="23859"/>
                </a:lnTo>
                <a:lnTo>
                  <a:pt x="21291" y="23768"/>
                </a:lnTo>
                <a:lnTo>
                  <a:pt x="21748" y="23654"/>
                </a:lnTo>
                <a:lnTo>
                  <a:pt x="22204" y="23528"/>
                </a:lnTo>
                <a:lnTo>
                  <a:pt x="22661" y="23380"/>
                </a:lnTo>
                <a:lnTo>
                  <a:pt x="23106" y="23209"/>
                </a:lnTo>
                <a:lnTo>
                  <a:pt x="23562" y="23026"/>
                </a:lnTo>
                <a:lnTo>
                  <a:pt x="24018" y="22832"/>
                </a:lnTo>
                <a:lnTo>
                  <a:pt x="24463" y="22604"/>
                </a:lnTo>
                <a:lnTo>
                  <a:pt x="24920" y="22364"/>
                </a:lnTo>
                <a:lnTo>
                  <a:pt x="25376" y="22102"/>
                </a:lnTo>
                <a:lnTo>
                  <a:pt x="25467" y="22056"/>
                </a:lnTo>
                <a:lnTo>
                  <a:pt x="25581" y="22022"/>
                </a:lnTo>
                <a:lnTo>
                  <a:pt x="25855" y="21931"/>
                </a:lnTo>
                <a:lnTo>
                  <a:pt x="25741" y="22912"/>
                </a:lnTo>
                <a:lnTo>
                  <a:pt x="25696" y="23368"/>
                </a:lnTo>
                <a:lnTo>
                  <a:pt x="25661" y="23825"/>
                </a:lnTo>
                <a:lnTo>
                  <a:pt x="25616" y="24669"/>
                </a:lnTo>
                <a:lnTo>
                  <a:pt x="25581" y="25502"/>
                </a:lnTo>
                <a:lnTo>
                  <a:pt x="25559" y="26346"/>
                </a:lnTo>
                <a:lnTo>
                  <a:pt x="25547" y="27191"/>
                </a:lnTo>
                <a:lnTo>
                  <a:pt x="25559" y="27385"/>
                </a:lnTo>
                <a:lnTo>
                  <a:pt x="25570" y="27476"/>
                </a:lnTo>
                <a:lnTo>
                  <a:pt x="25593" y="27567"/>
                </a:lnTo>
                <a:lnTo>
                  <a:pt x="25627" y="27647"/>
                </a:lnTo>
                <a:lnTo>
                  <a:pt x="25661" y="27727"/>
                </a:lnTo>
                <a:lnTo>
                  <a:pt x="25696" y="27807"/>
                </a:lnTo>
                <a:lnTo>
                  <a:pt x="25741" y="27875"/>
                </a:lnTo>
                <a:lnTo>
                  <a:pt x="25798" y="27944"/>
                </a:lnTo>
                <a:lnTo>
                  <a:pt x="25867" y="28012"/>
                </a:lnTo>
                <a:lnTo>
                  <a:pt x="25935" y="28069"/>
                </a:lnTo>
                <a:lnTo>
                  <a:pt x="26004" y="28115"/>
                </a:lnTo>
                <a:lnTo>
                  <a:pt x="26084" y="28161"/>
                </a:lnTo>
                <a:lnTo>
                  <a:pt x="26175" y="28206"/>
                </a:lnTo>
                <a:lnTo>
                  <a:pt x="26277" y="28240"/>
                </a:lnTo>
                <a:lnTo>
                  <a:pt x="26380" y="28263"/>
                </a:lnTo>
                <a:lnTo>
                  <a:pt x="26483" y="28275"/>
                </a:lnTo>
                <a:lnTo>
                  <a:pt x="26586" y="28286"/>
                </a:lnTo>
                <a:lnTo>
                  <a:pt x="26688" y="28286"/>
                </a:lnTo>
                <a:lnTo>
                  <a:pt x="26791" y="28275"/>
                </a:lnTo>
                <a:lnTo>
                  <a:pt x="26882" y="28252"/>
                </a:lnTo>
                <a:lnTo>
                  <a:pt x="26962" y="28229"/>
                </a:lnTo>
                <a:lnTo>
                  <a:pt x="27053" y="28195"/>
                </a:lnTo>
                <a:lnTo>
                  <a:pt x="27122" y="28149"/>
                </a:lnTo>
                <a:lnTo>
                  <a:pt x="27202" y="28103"/>
                </a:lnTo>
                <a:lnTo>
                  <a:pt x="27270" y="28046"/>
                </a:lnTo>
                <a:lnTo>
                  <a:pt x="27339" y="27978"/>
                </a:lnTo>
                <a:lnTo>
                  <a:pt x="27396" y="27910"/>
                </a:lnTo>
                <a:lnTo>
                  <a:pt x="27510" y="27750"/>
                </a:lnTo>
                <a:lnTo>
                  <a:pt x="27612" y="27567"/>
                </a:lnTo>
                <a:lnTo>
                  <a:pt x="27727" y="27328"/>
                </a:lnTo>
                <a:lnTo>
                  <a:pt x="27829" y="27088"/>
                </a:lnTo>
                <a:lnTo>
                  <a:pt x="27921" y="26837"/>
                </a:lnTo>
                <a:lnTo>
                  <a:pt x="27989" y="26586"/>
                </a:lnTo>
                <a:lnTo>
                  <a:pt x="28286" y="25217"/>
                </a:lnTo>
                <a:lnTo>
                  <a:pt x="28559" y="23848"/>
                </a:lnTo>
                <a:lnTo>
                  <a:pt x="29130" y="21109"/>
                </a:lnTo>
                <a:lnTo>
                  <a:pt x="29278" y="20345"/>
                </a:lnTo>
                <a:lnTo>
                  <a:pt x="29358" y="19968"/>
                </a:lnTo>
                <a:lnTo>
                  <a:pt x="29449" y="19592"/>
                </a:lnTo>
                <a:lnTo>
                  <a:pt x="29506" y="19409"/>
                </a:lnTo>
                <a:lnTo>
                  <a:pt x="29575" y="19227"/>
                </a:lnTo>
                <a:lnTo>
                  <a:pt x="29643" y="19044"/>
                </a:lnTo>
                <a:lnTo>
                  <a:pt x="29723" y="18861"/>
                </a:lnTo>
                <a:lnTo>
                  <a:pt x="29815" y="18690"/>
                </a:lnTo>
                <a:lnTo>
                  <a:pt x="29917" y="18519"/>
                </a:lnTo>
                <a:lnTo>
                  <a:pt x="30043" y="18348"/>
                </a:lnTo>
                <a:lnTo>
                  <a:pt x="30168" y="18188"/>
                </a:lnTo>
                <a:lnTo>
                  <a:pt x="30271" y="18051"/>
                </a:lnTo>
                <a:lnTo>
                  <a:pt x="30351" y="17914"/>
                </a:lnTo>
                <a:lnTo>
                  <a:pt x="30408" y="17778"/>
                </a:lnTo>
                <a:lnTo>
                  <a:pt x="30454" y="17629"/>
                </a:lnTo>
                <a:lnTo>
                  <a:pt x="30488" y="17469"/>
                </a:lnTo>
                <a:lnTo>
                  <a:pt x="30499" y="17321"/>
                </a:lnTo>
                <a:lnTo>
                  <a:pt x="30499" y="17173"/>
                </a:lnTo>
                <a:lnTo>
                  <a:pt x="30476" y="17013"/>
                </a:lnTo>
                <a:lnTo>
                  <a:pt x="30442" y="16865"/>
                </a:lnTo>
                <a:lnTo>
                  <a:pt x="30396" y="16716"/>
                </a:lnTo>
                <a:lnTo>
                  <a:pt x="30339" y="16568"/>
                </a:lnTo>
                <a:lnTo>
                  <a:pt x="30260" y="16420"/>
                </a:lnTo>
                <a:lnTo>
                  <a:pt x="30180" y="16283"/>
                </a:lnTo>
                <a:lnTo>
                  <a:pt x="30077" y="16157"/>
                </a:lnTo>
                <a:lnTo>
                  <a:pt x="29963" y="16032"/>
                </a:lnTo>
                <a:lnTo>
                  <a:pt x="29837" y="15918"/>
                </a:lnTo>
                <a:lnTo>
                  <a:pt x="29586" y="15724"/>
                </a:lnTo>
                <a:lnTo>
                  <a:pt x="29461" y="15632"/>
                </a:lnTo>
                <a:lnTo>
                  <a:pt x="29324" y="15541"/>
                </a:lnTo>
                <a:lnTo>
                  <a:pt x="29187" y="15461"/>
                </a:lnTo>
                <a:lnTo>
                  <a:pt x="29050" y="15393"/>
                </a:lnTo>
                <a:lnTo>
                  <a:pt x="28902" y="15336"/>
                </a:lnTo>
                <a:lnTo>
                  <a:pt x="28753" y="15290"/>
                </a:lnTo>
                <a:lnTo>
                  <a:pt x="27293" y="14857"/>
                </a:lnTo>
                <a:lnTo>
                  <a:pt x="25833" y="14434"/>
                </a:lnTo>
                <a:lnTo>
                  <a:pt x="22900" y="13613"/>
                </a:lnTo>
                <a:lnTo>
                  <a:pt x="22592" y="13533"/>
                </a:lnTo>
                <a:lnTo>
                  <a:pt x="22284" y="13453"/>
                </a:lnTo>
                <a:lnTo>
                  <a:pt x="21976" y="13385"/>
                </a:lnTo>
                <a:lnTo>
                  <a:pt x="21828" y="13362"/>
                </a:lnTo>
                <a:lnTo>
                  <a:pt x="21668" y="13350"/>
                </a:lnTo>
                <a:lnTo>
                  <a:pt x="21520" y="13339"/>
                </a:lnTo>
                <a:lnTo>
                  <a:pt x="21383" y="13350"/>
                </a:lnTo>
                <a:lnTo>
                  <a:pt x="21246" y="13362"/>
                </a:lnTo>
                <a:lnTo>
                  <a:pt x="21120" y="13396"/>
                </a:lnTo>
                <a:lnTo>
                  <a:pt x="20995" y="13430"/>
                </a:lnTo>
                <a:lnTo>
                  <a:pt x="20869" y="13476"/>
                </a:lnTo>
                <a:lnTo>
                  <a:pt x="20755" y="13533"/>
                </a:lnTo>
                <a:lnTo>
                  <a:pt x="20652" y="13602"/>
                </a:lnTo>
                <a:lnTo>
                  <a:pt x="20550" y="13681"/>
                </a:lnTo>
                <a:lnTo>
                  <a:pt x="20447" y="13773"/>
                </a:lnTo>
                <a:lnTo>
                  <a:pt x="20367" y="13864"/>
                </a:lnTo>
                <a:lnTo>
                  <a:pt x="20287" y="13967"/>
                </a:lnTo>
                <a:lnTo>
                  <a:pt x="20219" y="14069"/>
                </a:lnTo>
                <a:lnTo>
                  <a:pt x="20162" y="14183"/>
                </a:lnTo>
                <a:lnTo>
                  <a:pt x="20116" y="14309"/>
                </a:lnTo>
                <a:lnTo>
                  <a:pt x="20070" y="14434"/>
                </a:lnTo>
                <a:lnTo>
                  <a:pt x="20048" y="14560"/>
                </a:lnTo>
                <a:lnTo>
                  <a:pt x="20025" y="14685"/>
                </a:lnTo>
                <a:lnTo>
                  <a:pt x="20025" y="14811"/>
                </a:lnTo>
                <a:lnTo>
                  <a:pt x="20025" y="14936"/>
                </a:lnTo>
                <a:lnTo>
                  <a:pt x="20036" y="15051"/>
                </a:lnTo>
                <a:lnTo>
                  <a:pt x="20070" y="15176"/>
                </a:lnTo>
                <a:lnTo>
                  <a:pt x="20105" y="15290"/>
                </a:lnTo>
                <a:lnTo>
                  <a:pt x="20150" y="15404"/>
                </a:lnTo>
                <a:lnTo>
                  <a:pt x="20207" y="15518"/>
                </a:lnTo>
                <a:lnTo>
                  <a:pt x="20264" y="15621"/>
                </a:lnTo>
                <a:lnTo>
                  <a:pt x="20344" y="15724"/>
                </a:lnTo>
                <a:lnTo>
                  <a:pt x="20424" y="15815"/>
                </a:lnTo>
                <a:lnTo>
                  <a:pt x="20527" y="15906"/>
                </a:lnTo>
                <a:lnTo>
                  <a:pt x="20630" y="15998"/>
                </a:lnTo>
                <a:lnTo>
                  <a:pt x="20732" y="16077"/>
                </a:lnTo>
                <a:lnTo>
                  <a:pt x="20858" y="16146"/>
                </a:lnTo>
                <a:lnTo>
                  <a:pt x="21063" y="16249"/>
                </a:lnTo>
                <a:lnTo>
                  <a:pt x="21269" y="16328"/>
                </a:lnTo>
                <a:lnTo>
                  <a:pt x="21485" y="16408"/>
                </a:lnTo>
                <a:lnTo>
                  <a:pt x="21702" y="16477"/>
                </a:lnTo>
                <a:lnTo>
                  <a:pt x="23630" y="17059"/>
                </a:lnTo>
                <a:lnTo>
                  <a:pt x="25673" y="17663"/>
                </a:lnTo>
                <a:lnTo>
                  <a:pt x="24943" y="18154"/>
                </a:lnTo>
                <a:lnTo>
                  <a:pt x="24577" y="18394"/>
                </a:lnTo>
                <a:lnTo>
                  <a:pt x="24212" y="18622"/>
                </a:lnTo>
                <a:lnTo>
                  <a:pt x="23847" y="18850"/>
                </a:lnTo>
                <a:lnTo>
                  <a:pt x="23471" y="19055"/>
                </a:lnTo>
                <a:lnTo>
                  <a:pt x="23106" y="19249"/>
                </a:lnTo>
                <a:lnTo>
                  <a:pt x="22729" y="19443"/>
                </a:lnTo>
                <a:lnTo>
                  <a:pt x="22341" y="19615"/>
                </a:lnTo>
                <a:lnTo>
                  <a:pt x="21965" y="19763"/>
                </a:lnTo>
                <a:lnTo>
                  <a:pt x="21565" y="19911"/>
                </a:lnTo>
                <a:lnTo>
                  <a:pt x="21177" y="20037"/>
                </a:lnTo>
                <a:lnTo>
                  <a:pt x="20778" y="20139"/>
                </a:lnTo>
                <a:lnTo>
                  <a:pt x="20367" y="20231"/>
                </a:lnTo>
                <a:lnTo>
                  <a:pt x="19956" y="20299"/>
                </a:lnTo>
                <a:lnTo>
                  <a:pt x="19534" y="20356"/>
                </a:lnTo>
                <a:lnTo>
                  <a:pt x="19055" y="20390"/>
                </a:lnTo>
                <a:lnTo>
                  <a:pt x="18587" y="20402"/>
                </a:lnTo>
                <a:lnTo>
                  <a:pt x="18119" y="20413"/>
                </a:lnTo>
                <a:lnTo>
                  <a:pt x="17663" y="20402"/>
                </a:lnTo>
                <a:lnTo>
                  <a:pt x="17195" y="20368"/>
                </a:lnTo>
                <a:lnTo>
                  <a:pt x="16739" y="20322"/>
                </a:lnTo>
                <a:lnTo>
                  <a:pt x="16282" y="20253"/>
                </a:lnTo>
                <a:lnTo>
                  <a:pt x="15826" y="20174"/>
                </a:lnTo>
                <a:lnTo>
                  <a:pt x="15381" y="20082"/>
                </a:lnTo>
                <a:lnTo>
                  <a:pt x="14936" y="19968"/>
                </a:lnTo>
                <a:lnTo>
                  <a:pt x="14491" y="19843"/>
                </a:lnTo>
                <a:lnTo>
                  <a:pt x="14046" y="19694"/>
                </a:lnTo>
                <a:lnTo>
                  <a:pt x="13612" y="19523"/>
                </a:lnTo>
                <a:lnTo>
                  <a:pt x="13179" y="19341"/>
                </a:lnTo>
                <a:lnTo>
                  <a:pt x="12757" y="19147"/>
                </a:lnTo>
                <a:lnTo>
                  <a:pt x="12335" y="18930"/>
                </a:lnTo>
                <a:lnTo>
                  <a:pt x="11787" y="18633"/>
                </a:lnTo>
                <a:lnTo>
                  <a:pt x="11251" y="18325"/>
                </a:lnTo>
                <a:lnTo>
                  <a:pt x="10726" y="18006"/>
                </a:lnTo>
                <a:lnTo>
                  <a:pt x="10212" y="17675"/>
                </a:lnTo>
                <a:lnTo>
                  <a:pt x="9699" y="17333"/>
                </a:lnTo>
                <a:lnTo>
                  <a:pt x="9220" y="16967"/>
                </a:lnTo>
                <a:lnTo>
                  <a:pt x="8740" y="16591"/>
                </a:lnTo>
                <a:lnTo>
                  <a:pt x="8284" y="16192"/>
                </a:lnTo>
                <a:lnTo>
                  <a:pt x="8067" y="15986"/>
                </a:lnTo>
                <a:lnTo>
                  <a:pt x="7850" y="15781"/>
                </a:lnTo>
                <a:lnTo>
                  <a:pt x="7634" y="15564"/>
                </a:lnTo>
                <a:lnTo>
                  <a:pt x="7428" y="15347"/>
                </a:lnTo>
                <a:lnTo>
                  <a:pt x="7223" y="15119"/>
                </a:lnTo>
                <a:lnTo>
                  <a:pt x="7029" y="14891"/>
                </a:lnTo>
                <a:lnTo>
                  <a:pt x="6846" y="14651"/>
                </a:lnTo>
                <a:lnTo>
                  <a:pt x="6652" y="14412"/>
                </a:lnTo>
                <a:lnTo>
                  <a:pt x="6481" y="14161"/>
                </a:lnTo>
                <a:lnTo>
                  <a:pt x="6310" y="13910"/>
                </a:lnTo>
                <a:lnTo>
                  <a:pt x="6139" y="13647"/>
                </a:lnTo>
                <a:lnTo>
                  <a:pt x="5979" y="13373"/>
                </a:lnTo>
                <a:lnTo>
                  <a:pt x="5831" y="13099"/>
                </a:lnTo>
                <a:lnTo>
                  <a:pt x="5683" y="12826"/>
                </a:lnTo>
                <a:lnTo>
                  <a:pt x="5546" y="12529"/>
                </a:lnTo>
                <a:lnTo>
                  <a:pt x="5420" y="12232"/>
                </a:lnTo>
                <a:lnTo>
                  <a:pt x="5169" y="11628"/>
                </a:lnTo>
                <a:lnTo>
                  <a:pt x="4930" y="11011"/>
                </a:lnTo>
                <a:lnTo>
                  <a:pt x="4701" y="10395"/>
                </a:lnTo>
                <a:lnTo>
                  <a:pt x="4485" y="9779"/>
                </a:lnTo>
                <a:lnTo>
                  <a:pt x="4291" y="9163"/>
                </a:lnTo>
                <a:lnTo>
                  <a:pt x="4097" y="8536"/>
                </a:lnTo>
                <a:lnTo>
                  <a:pt x="3925" y="7908"/>
                </a:lnTo>
                <a:lnTo>
                  <a:pt x="3777" y="7280"/>
                </a:lnTo>
                <a:lnTo>
                  <a:pt x="3640" y="6653"/>
                </a:lnTo>
                <a:lnTo>
                  <a:pt x="3515" y="6014"/>
                </a:lnTo>
                <a:lnTo>
                  <a:pt x="3412" y="5375"/>
                </a:lnTo>
                <a:lnTo>
                  <a:pt x="3332" y="4725"/>
                </a:lnTo>
                <a:lnTo>
                  <a:pt x="3264" y="4074"/>
                </a:lnTo>
                <a:lnTo>
                  <a:pt x="3229" y="3424"/>
                </a:lnTo>
                <a:lnTo>
                  <a:pt x="3207" y="2762"/>
                </a:lnTo>
                <a:lnTo>
                  <a:pt x="3195" y="2100"/>
                </a:lnTo>
                <a:lnTo>
                  <a:pt x="3207" y="1792"/>
                </a:lnTo>
                <a:lnTo>
                  <a:pt x="3207" y="1496"/>
                </a:lnTo>
                <a:lnTo>
                  <a:pt x="3207" y="1347"/>
                </a:lnTo>
                <a:lnTo>
                  <a:pt x="3184" y="1199"/>
                </a:lnTo>
                <a:lnTo>
                  <a:pt x="3161" y="1051"/>
                </a:lnTo>
                <a:lnTo>
                  <a:pt x="3127" y="914"/>
                </a:lnTo>
                <a:lnTo>
                  <a:pt x="3081" y="777"/>
                </a:lnTo>
                <a:lnTo>
                  <a:pt x="3024" y="640"/>
                </a:lnTo>
                <a:lnTo>
                  <a:pt x="2944" y="503"/>
                </a:lnTo>
                <a:lnTo>
                  <a:pt x="2864" y="377"/>
                </a:lnTo>
                <a:lnTo>
                  <a:pt x="2784" y="252"/>
                </a:lnTo>
                <a:lnTo>
                  <a:pt x="2693" y="161"/>
                </a:lnTo>
                <a:lnTo>
                  <a:pt x="2590" y="81"/>
                </a:lnTo>
                <a:lnTo>
                  <a:pt x="2533" y="47"/>
                </a:lnTo>
                <a:lnTo>
                  <a:pt x="2488" y="24"/>
                </a:lnTo>
                <a:lnTo>
                  <a:pt x="235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5" name="Google Shape;1659;p44">
            <a:extLst>
              <a:ext uri="{FF2B5EF4-FFF2-40B4-BE49-F238E27FC236}">
                <a16:creationId xmlns="" xmlns:a16="http://schemas.microsoft.com/office/drawing/2014/main" id="{D7FED1C3-7BED-49B5-97B4-C71E4D51E17E}"/>
              </a:ext>
            </a:extLst>
          </p:cNvPr>
          <p:cNvSpPr/>
          <p:nvPr/>
        </p:nvSpPr>
        <p:spPr>
          <a:xfrm>
            <a:off x="8385254" y="4523202"/>
            <a:ext cx="1592920" cy="1041228"/>
          </a:xfrm>
          <a:custGeom>
            <a:avLst/>
            <a:gdLst/>
            <a:ahLst/>
            <a:cxnLst/>
            <a:rect l="l" t="t" r="r" b="b"/>
            <a:pathLst>
              <a:path w="28138" h="24224" extrusionOk="0">
                <a:moveTo>
                  <a:pt x="1153" y="0"/>
                </a:moveTo>
                <a:lnTo>
                  <a:pt x="1028" y="23"/>
                </a:lnTo>
                <a:lnTo>
                  <a:pt x="891" y="69"/>
                </a:lnTo>
                <a:lnTo>
                  <a:pt x="754" y="137"/>
                </a:lnTo>
                <a:lnTo>
                  <a:pt x="617" y="229"/>
                </a:lnTo>
                <a:lnTo>
                  <a:pt x="492" y="331"/>
                </a:lnTo>
                <a:lnTo>
                  <a:pt x="389" y="445"/>
                </a:lnTo>
                <a:lnTo>
                  <a:pt x="298" y="559"/>
                </a:lnTo>
                <a:lnTo>
                  <a:pt x="241" y="674"/>
                </a:lnTo>
                <a:lnTo>
                  <a:pt x="172" y="879"/>
                </a:lnTo>
                <a:lnTo>
                  <a:pt x="115" y="1084"/>
                </a:lnTo>
                <a:lnTo>
                  <a:pt x="69" y="1301"/>
                </a:lnTo>
                <a:lnTo>
                  <a:pt x="35" y="1518"/>
                </a:lnTo>
                <a:lnTo>
                  <a:pt x="12" y="1735"/>
                </a:lnTo>
                <a:lnTo>
                  <a:pt x="1" y="1951"/>
                </a:lnTo>
                <a:lnTo>
                  <a:pt x="12" y="2168"/>
                </a:lnTo>
                <a:lnTo>
                  <a:pt x="35" y="2374"/>
                </a:lnTo>
                <a:lnTo>
                  <a:pt x="104" y="2762"/>
                </a:lnTo>
                <a:lnTo>
                  <a:pt x="184" y="3138"/>
                </a:lnTo>
                <a:lnTo>
                  <a:pt x="263" y="3515"/>
                </a:lnTo>
                <a:lnTo>
                  <a:pt x="355" y="3880"/>
                </a:lnTo>
                <a:lnTo>
                  <a:pt x="560" y="4633"/>
                </a:lnTo>
                <a:lnTo>
                  <a:pt x="788" y="5363"/>
                </a:lnTo>
                <a:lnTo>
                  <a:pt x="902" y="5762"/>
                </a:lnTo>
                <a:lnTo>
                  <a:pt x="1039" y="6150"/>
                </a:lnTo>
                <a:lnTo>
                  <a:pt x="1176" y="6527"/>
                </a:lnTo>
                <a:lnTo>
                  <a:pt x="1313" y="6915"/>
                </a:lnTo>
                <a:lnTo>
                  <a:pt x="1473" y="7280"/>
                </a:lnTo>
                <a:lnTo>
                  <a:pt x="1621" y="7656"/>
                </a:lnTo>
                <a:lnTo>
                  <a:pt x="1792" y="8022"/>
                </a:lnTo>
                <a:lnTo>
                  <a:pt x="1963" y="8375"/>
                </a:lnTo>
                <a:lnTo>
                  <a:pt x="2135" y="8729"/>
                </a:lnTo>
                <a:lnTo>
                  <a:pt x="2329" y="9083"/>
                </a:lnTo>
                <a:lnTo>
                  <a:pt x="2511" y="9425"/>
                </a:lnTo>
                <a:lnTo>
                  <a:pt x="2717" y="9767"/>
                </a:lnTo>
                <a:lnTo>
                  <a:pt x="2922" y="10110"/>
                </a:lnTo>
                <a:lnTo>
                  <a:pt x="3127" y="10440"/>
                </a:lnTo>
                <a:lnTo>
                  <a:pt x="3344" y="10760"/>
                </a:lnTo>
                <a:lnTo>
                  <a:pt x="3572" y="11079"/>
                </a:lnTo>
                <a:lnTo>
                  <a:pt x="3800" y="11399"/>
                </a:lnTo>
                <a:lnTo>
                  <a:pt x="4040" y="11707"/>
                </a:lnTo>
                <a:lnTo>
                  <a:pt x="4291" y="12015"/>
                </a:lnTo>
                <a:lnTo>
                  <a:pt x="4542" y="12323"/>
                </a:lnTo>
                <a:lnTo>
                  <a:pt x="4793" y="12620"/>
                </a:lnTo>
                <a:lnTo>
                  <a:pt x="5056" y="12916"/>
                </a:lnTo>
                <a:lnTo>
                  <a:pt x="5329" y="13202"/>
                </a:lnTo>
                <a:lnTo>
                  <a:pt x="5603" y="13487"/>
                </a:lnTo>
                <a:lnTo>
                  <a:pt x="5888" y="13761"/>
                </a:lnTo>
                <a:lnTo>
                  <a:pt x="6185" y="14035"/>
                </a:lnTo>
                <a:lnTo>
                  <a:pt x="6482" y="14308"/>
                </a:lnTo>
                <a:lnTo>
                  <a:pt x="6778" y="14571"/>
                </a:lnTo>
                <a:lnTo>
                  <a:pt x="7087" y="14833"/>
                </a:lnTo>
                <a:lnTo>
                  <a:pt x="7406" y="15084"/>
                </a:lnTo>
                <a:lnTo>
                  <a:pt x="7725" y="15335"/>
                </a:lnTo>
                <a:lnTo>
                  <a:pt x="8056" y="15586"/>
                </a:lnTo>
                <a:lnTo>
                  <a:pt x="8433" y="15860"/>
                </a:lnTo>
                <a:lnTo>
                  <a:pt x="8821" y="16123"/>
                </a:lnTo>
                <a:lnTo>
                  <a:pt x="9209" y="16374"/>
                </a:lnTo>
                <a:lnTo>
                  <a:pt x="9597" y="16613"/>
                </a:lnTo>
                <a:lnTo>
                  <a:pt x="9996" y="16830"/>
                </a:lnTo>
                <a:lnTo>
                  <a:pt x="10395" y="17047"/>
                </a:lnTo>
                <a:lnTo>
                  <a:pt x="10795" y="17241"/>
                </a:lnTo>
                <a:lnTo>
                  <a:pt x="11194" y="17435"/>
                </a:lnTo>
                <a:lnTo>
                  <a:pt x="11605" y="17606"/>
                </a:lnTo>
                <a:lnTo>
                  <a:pt x="12016" y="17777"/>
                </a:lnTo>
                <a:lnTo>
                  <a:pt x="12426" y="17925"/>
                </a:lnTo>
                <a:lnTo>
                  <a:pt x="12837" y="18074"/>
                </a:lnTo>
                <a:lnTo>
                  <a:pt x="13259" y="18199"/>
                </a:lnTo>
                <a:lnTo>
                  <a:pt x="13670" y="18313"/>
                </a:lnTo>
                <a:lnTo>
                  <a:pt x="14092" y="18427"/>
                </a:lnTo>
                <a:lnTo>
                  <a:pt x="14526" y="18519"/>
                </a:lnTo>
                <a:lnTo>
                  <a:pt x="14948" y="18610"/>
                </a:lnTo>
                <a:lnTo>
                  <a:pt x="15382" y="18678"/>
                </a:lnTo>
                <a:lnTo>
                  <a:pt x="15815" y="18747"/>
                </a:lnTo>
                <a:lnTo>
                  <a:pt x="16249" y="18804"/>
                </a:lnTo>
                <a:lnTo>
                  <a:pt x="16682" y="18850"/>
                </a:lnTo>
                <a:lnTo>
                  <a:pt x="17127" y="18872"/>
                </a:lnTo>
                <a:lnTo>
                  <a:pt x="17561" y="18895"/>
                </a:lnTo>
                <a:lnTo>
                  <a:pt x="18006" y="18918"/>
                </a:lnTo>
                <a:lnTo>
                  <a:pt x="18451" y="18918"/>
                </a:lnTo>
                <a:lnTo>
                  <a:pt x="18907" y="18907"/>
                </a:lnTo>
                <a:lnTo>
                  <a:pt x="19352" y="18895"/>
                </a:lnTo>
                <a:lnTo>
                  <a:pt x="19809" y="18872"/>
                </a:lnTo>
                <a:lnTo>
                  <a:pt x="20265" y="18827"/>
                </a:lnTo>
                <a:lnTo>
                  <a:pt x="20721" y="18781"/>
                </a:lnTo>
                <a:lnTo>
                  <a:pt x="21178" y="18735"/>
                </a:lnTo>
                <a:lnTo>
                  <a:pt x="21634" y="18667"/>
                </a:lnTo>
                <a:lnTo>
                  <a:pt x="22330" y="18564"/>
                </a:lnTo>
                <a:lnTo>
                  <a:pt x="21828" y="20858"/>
                </a:lnTo>
                <a:lnTo>
                  <a:pt x="21577" y="21999"/>
                </a:lnTo>
                <a:lnTo>
                  <a:pt x="21463" y="22569"/>
                </a:lnTo>
                <a:lnTo>
                  <a:pt x="21360" y="23140"/>
                </a:lnTo>
                <a:lnTo>
                  <a:pt x="21349" y="23265"/>
                </a:lnTo>
                <a:lnTo>
                  <a:pt x="21349" y="23414"/>
                </a:lnTo>
                <a:lnTo>
                  <a:pt x="21383" y="23562"/>
                </a:lnTo>
                <a:lnTo>
                  <a:pt x="21417" y="23710"/>
                </a:lnTo>
                <a:lnTo>
                  <a:pt x="21474" y="23847"/>
                </a:lnTo>
                <a:lnTo>
                  <a:pt x="21543" y="23973"/>
                </a:lnTo>
                <a:lnTo>
                  <a:pt x="21623" y="24075"/>
                </a:lnTo>
                <a:lnTo>
                  <a:pt x="21668" y="24121"/>
                </a:lnTo>
                <a:lnTo>
                  <a:pt x="21703" y="24144"/>
                </a:lnTo>
                <a:lnTo>
                  <a:pt x="21760" y="24178"/>
                </a:lnTo>
                <a:lnTo>
                  <a:pt x="21817" y="24201"/>
                </a:lnTo>
                <a:lnTo>
                  <a:pt x="21942" y="24224"/>
                </a:lnTo>
                <a:lnTo>
                  <a:pt x="22239" y="24224"/>
                </a:lnTo>
                <a:lnTo>
                  <a:pt x="22387" y="24189"/>
                </a:lnTo>
                <a:lnTo>
                  <a:pt x="22536" y="24144"/>
                </a:lnTo>
                <a:lnTo>
                  <a:pt x="22661" y="24098"/>
                </a:lnTo>
                <a:lnTo>
                  <a:pt x="22775" y="24030"/>
                </a:lnTo>
                <a:lnTo>
                  <a:pt x="23186" y="23687"/>
                </a:lnTo>
                <a:lnTo>
                  <a:pt x="23597" y="23345"/>
                </a:lnTo>
                <a:lnTo>
                  <a:pt x="23985" y="22991"/>
                </a:lnTo>
                <a:lnTo>
                  <a:pt x="24179" y="22797"/>
                </a:lnTo>
                <a:lnTo>
                  <a:pt x="24361" y="22615"/>
                </a:lnTo>
                <a:lnTo>
                  <a:pt x="24532" y="22409"/>
                </a:lnTo>
                <a:lnTo>
                  <a:pt x="24703" y="22215"/>
                </a:lnTo>
                <a:lnTo>
                  <a:pt x="24875" y="21999"/>
                </a:lnTo>
                <a:lnTo>
                  <a:pt x="25023" y="21793"/>
                </a:lnTo>
                <a:lnTo>
                  <a:pt x="25171" y="21565"/>
                </a:lnTo>
                <a:lnTo>
                  <a:pt x="25320" y="21337"/>
                </a:lnTo>
                <a:lnTo>
                  <a:pt x="25445" y="21097"/>
                </a:lnTo>
                <a:lnTo>
                  <a:pt x="25571" y="20846"/>
                </a:lnTo>
                <a:lnTo>
                  <a:pt x="25833" y="20299"/>
                </a:lnTo>
                <a:lnTo>
                  <a:pt x="26095" y="19740"/>
                </a:lnTo>
                <a:lnTo>
                  <a:pt x="26643" y="18644"/>
                </a:lnTo>
                <a:lnTo>
                  <a:pt x="27191" y="17549"/>
                </a:lnTo>
                <a:lnTo>
                  <a:pt x="27453" y="16990"/>
                </a:lnTo>
                <a:lnTo>
                  <a:pt x="27704" y="16431"/>
                </a:lnTo>
                <a:lnTo>
                  <a:pt x="27841" y="16111"/>
                </a:lnTo>
                <a:lnTo>
                  <a:pt x="27955" y="15792"/>
                </a:lnTo>
                <a:lnTo>
                  <a:pt x="28035" y="15495"/>
                </a:lnTo>
                <a:lnTo>
                  <a:pt x="28104" y="15210"/>
                </a:lnTo>
                <a:lnTo>
                  <a:pt x="28138" y="14936"/>
                </a:lnTo>
                <a:lnTo>
                  <a:pt x="28138" y="14674"/>
                </a:lnTo>
                <a:lnTo>
                  <a:pt x="28115" y="14411"/>
                </a:lnTo>
                <a:lnTo>
                  <a:pt x="28104" y="14286"/>
                </a:lnTo>
                <a:lnTo>
                  <a:pt x="28069" y="14160"/>
                </a:lnTo>
                <a:lnTo>
                  <a:pt x="28035" y="14046"/>
                </a:lnTo>
                <a:lnTo>
                  <a:pt x="28001" y="13920"/>
                </a:lnTo>
                <a:lnTo>
                  <a:pt x="27898" y="13681"/>
                </a:lnTo>
                <a:lnTo>
                  <a:pt x="27773" y="13453"/>
                </a:lnTo>
                <a:lnTo>
                  <a:pt x="27613" y="13213"/>
                </a:lnTo>
                <a:lnTo>
                  <a:pt x="27430" y="12985"/>
                </a:lnTo>
                <a:lnTo>
                  <a:pt x="27214" y="12745"/>
                </a:lnTo>
                <a:lnTo>
                  <a:pt x="26974" y="12517"/>
                </a:lnTo>
                <a:lnTo>
                  <a:pt x="26712" y="12277"/>
                </a:lnTo>
                <a:lnTo>
                  <a:pt x="24829" y="10703"/>
                </a:lnTo>
                <a:lnTo>
                  <a:pt x="22935" y="9128"/>
                </a:lnTo>
                <a:lnTo>
                  <a:pt x="22775" y="8991"/>
                </a:lnTo>
                <a:lnTo>
                  <a:pt x="22604" y="8877"/>
                </a:lnTo>
                <a:lnTo>
                  <a:pt x="22456" y="8775"/>
                </a:lnTo>
                <a:lnTo>
                  <a:pt x="22307" y="8695"/>
                </a:lnTo>
                <a:lnTo>
                  <a:pt x="22148" y="8626"/>
                </a:lnTo>
                <a:lnTo>
                  <a:pt x="21999" y="8569"/>
                </a:lnTo>
                <a:lnTo>
                  <a:pt x="21840" y="8535"/>
                </a:lnTo>
                <a:lnTo>
                  <a:pt x="21680" y="8501"/>
                </a:lnTo>
                <a:lnTo>
                  <a:pt x="21531" y="8478"/>
                </a:lnTo>
                <a:lnTo>
                  <a:pt x="21372" y="8478"/>
                </a:lnTo>
                <a:lnTo>
                  <a:pt x="21223" y="8489"/>
                </a:lnTo>
                <a:lnTo>
                  <a:pt x="21075" y="8512"/>
                </a:lnTo>
                <a:lnTo>
                  <a:pt x="20927" y="8546"/>
                </a:lnTo>
                <a:lnTo>
                  <a:pt x="20790" y="8592"/>
                </a:lnTo>
                <a:lnTo>
                  <a:pt x="20653" y="8649"/>
                </a:lnTo>
                <a:lnTo>
                  <a:pt x="20516" y="8718"/>
                </a:lnTo>
                <a:lnTo>
                  <a:pt x="20390" y="8809"/>
                </a:lnTo>
                <a:lnTo>
                  <a:pt x="20265" y="8900"/>
                </a:lnTo>
                <a:lnTo>
                  <a:pt x="20151" y="9014"/>
                </a:lnTo>
                <a:lnTo>
                  <a:pt x="20048" y="9140"/>
                </a:lnTo>
                <a:lnTo>
                  <a:pt x="19957" y="9265"/>
                </a:lnTo>
                <a:lnTo>
                  <a:pt x="19888" y="9402"/>
                </a:lnTo>
                <a:lnTo>
                  <a:pt x="19820" y="9539"/>
                </a:lnTo>
                <a:lnTo>
                  <a:pt x="19763" y="9676"/>
                </a:lnTo>
                <a:lnTo>
                  <a:pt x="19729" y="9836"/>
                </a:lnTo>
                <a:lnTo>
                  <a:pt x="19706" y="9984"/>
                </a:lnTo>
                <a:lnTo>
                  <a:pt x="19694" y="10144"/>
                </a:lnTo>
                <a:lnTo>
                  <a:pt x="19694" y="10304"/>
                </a:lnTo>
                <a:lnTo>
                  <a:pt x="19706" y="10463"/>
                </a:lnTo>
                <a:lnTo>
                  <a:pt x="19740" y="10623"/>
                </a:lnTo>
                <a:lnTo>
                  <a:pt x="19774" y="10794"/>
                </a:lnTo>
                <a:lnTo>
                  <a:pt x="19831" y="10954"/>
                </a:lnTo>
                <a:lnTo>
                  <a:pt x="19900" y="11114"/>
                </a:lnTo>
                <a:lnTo>
                  <a:pt x="19991" y="11273"/>
                </a:lnTo>
                <a:lnTo>
                  <a:pt x="20128" y="11502"/>
                </a:lnTo>
                <a:lnTo>
                  <a:pt x="20276" y="11718"/>
                </a:lnTo>
                <a:lnTo>
                  <a:pt x="20573" y="12152"/>
                </a:lnTo>
                <a:lnTo>
                  <a:pt x="21999" y="14229"/>
                </a:lnTo>
                <a:lnTo>
                  <a:pt x="21486" y="14251"/>
                </a:lnTo>
                <a:lnTo>
                  <a:pt x="20984" y="14286"/>
                </a:lnTo>
                <a:lnTo>
                  <a:pt x="20014" y="14354"/>
                </a:lnTo>
                <a:lnTo>
                  <a:pt x="19546" y="14377"/>
                </a:lnTo>
                <a:lnTo>
                  <a:pt x="19090" y="14388"/>
                </a:lnTo>
                <a:lnTo>
                  <a:pt x="18633" y="14388"/>
                </a:lnTo>
                <a:lnTo>
                  <a:pt x="18177" y="14365"/>
                </a:lnTo>
                <a:lnTo>
                  <a:pt x="17572" y="14320"/>
                </a:lnTo>
                <a:lnTo>
                  <a:pt x="16979" y="14240"/>
                </a:lnTo>
                <a:lnTo>
                  <a:pt x="16397" y="14160"/>
                </a:lnTo>
                <a:lnTo>
                  <a:pt x="15815" y="14057"/>
                </a:lnTo>
                <a:lnTo>
                  <a:pt x="15256" y="13943"/>
                </a:lnTo>
                <a:lnTo>
                  <a:pt x="14697" y="13806"/>
                </a:lnTo>
                <a:lnTo>
                  <a:pt x="14161" y="13658"/>
                </a:lnTo>
                <a:lnTo>
                  <a:pt x="13624" y="13498"/>
                </a:lnTo>
                <a:lnTo>
                  <a:pt x="13111" y="13316"/>
                </a:lnTo>
                <a:lnTo>
                  <a:pt x="12598" y="13122"/>
                </a:lnTo>
                <a:lnTo>
                  <a:pt x="12095" y="12905"/>
                </a:lnTo>
                <a:lnTo>
                  <a:pt x="11605" y="12677"/>
                </a:lnTo>
                <a:lnTo>
                  <a:pt x="11126" y="12437"/>
                </a:lnTo>
                <a:lnTo>
                  <a:pt x="10658" y="12175"/>
                </a:lnTo>
                <a:lnTo>
                  <a:pt x="10201" y="11901"/>
                </a:lnTo>
                <a:lnTo>
                  <a:pt x="9745" y="11604"/>
                </a:lnTo>
                <a:lnTo>
                  <a:pt x="9311" y="11296"/>
                </a:lnTo>
                <a:lnTo>
                  <a:pt x="8889" y="10977"/>
                </a:lnTo>
                <a:lnTo>
                  <a:pt x="8467" y="10634"/>
                </a:lnTo>
                <a:lnTo>
                  <a:pt x="8068" y="10281"/>
                </a:lnTo>
                <a:lnTo>
                  <a:pt x="7668" y="9916"/>
                </a:lnTo>
                <a:lnTo>
                  <a:pt x="7280" y="9528"/>
                </a:lnTo>
                <a:lnTo>
                  <a:pt x="6904" y="9128"/>
                </a:lnTo>
                <a:lnTo>
                  <a:pt x="6550" y="8706"/>
                </a:lnTo>
                <a:lnTo>
                  <a:pt x="6197" y="8284"/>
                </a:lnTo>
                <a:lnTo>
                  <a:pt x="5854" y="7828"/>
                </a:lnTo>
                <a:lnTo>
                  <a:pt x="5523" y="7371"/>
                </a:lnTo>
                <a:lnTo>
                  <a:pt x="5192" y="6892"/>
                </a:lnTo>
                <a:lnTo>
                  <a:pt x="4884" y="6401"/>
                </a:lnTo>
                <a:lnTo>
                  <a:pt x="4588" y="5888"/>
                </a:lnTo>
                <a:lnTo>
                  <a:pt x="4291" y="5363"/>
                </a:lnTo>
                <a:lnTo>
                  <a:pt x="4017" y="4827"/>
                </a:lnTo>
                <a:lnTo>
                  <a:pt x="3504" y="3788"/>
                </a:lnTo>
                <a:lnTo>
                  <a:pt x="3013" y="2739"/>
                </a:lnTo>
                <a:lnTo>
                  <a:pt x="2511" y="1700"/>
                </a:lnTo>
                <a:lnTo>
                  <a:pt x="2260" y="1176"/>
                </a:lnTo>
                <a:lnTo>
                  <a:pt x="1998" y="662"/>
                </a:lnTo>
                <a:lnTo>
                  <a:pt x="1918" y="548"/>
                </a:lnTo>
                <a:lnTo>
                  <a:pt x="1838" y="423"/>
                </a:lnTo>
                <a:lnTo>
                  <a:pt x="1724" y="308"/>
                </a:lnTo>
                <a:lnTo>
                  <a:pt x="1610" y="206"/>
                </a:lnTo>
                <a:lnTo>
                  <a:pt x="1496" y="114"/>
                </a:lnTo>
                <a:lnTo>
                  <a:pt x="1370" y="46"/>
                </a:lnTo>
                <a:lnTo>
                  <a:pt x="1256" y="12"/>
                </a:lnTo>
                <a:lnTo>
                  <a:pt x="119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8" name="Google Shape;1665;p44">
            <a:extLst>
              <a:ext uri="{FF2B5EF4-FFF2-40B4-BE49-F238E27FC236}">
                <a16:creationId xmlns="" xmlns:a16="http://schemas.microsoft.com/office/drawing/2014/main" id="{8C227708-25FD-4770-AC7C-23AD6980A58F}"/>
              </a:ext>
            </a:extLst>
          </p:cNvPr>
          <p:cNvSpPr/>
          <p:nvPr/>
        </p:nvSpPr>
        <p:spPr>
          <a:xfrm>
            <a:off x="3093277" y="1864375"/>
            <a:ext cx="377312" cy="418400"/>
          </a:xfrm>
          <a:custGeom>
            <a:avLst/>
            <a:gdLst/>
            <a:ahLst/>
            <a:cxnLst/>
            <a:rect l="l" t="t" r="r" b="b"/>
            <a:pathLst>
              <a:path w="6665" h="9734" extrusionOk="0">
                <a:moveTo>
                  <a:pt x="5534" y="1"/>
                </a:moveTo>
                <a:lnTo>
                  <a:pt x="5432" y="12"/>
                </a:lnTo>
                <a:lnTo>
                  <a:pt x="5340" y="24"/>
                </a:lnTo>
                <a:lnTo>
                  <a:pt x="5249" y="58"/>
                </a:lnTo>
                <a:lnTo>
                  <a:pt x="5158" y="92"/>
                </a:lnTo>
                <a:lnTo>
                  <a:pt x="5078" y="149"/>
                </a:lnTo>
                <a:lnTo>
                  <a:pt x="5010" y="195"/>
                </a:lnTo>
                <a:lnTo>
                  <a:pt x="4930" y="263"/>
                </a:lnTo>
                <a:lnTo>
                  <a:pt x="4861" y="332"/>
                </a:lnTo>
                <a:lnTo>
                  <a:pt x="4793" y="412"/>
                </a:lnTo>
                <a:lnTo>
                  <a:pt x="4679" y="571"/>
                </a:lnTo>
                <a:lnTo>
                  <a:pt x="4565" y="754"/>
                </a:lnTo>
                <a:lnTo>
                  <a:pt x="4302" y="1233"/>
                </a:lnTo>
                <a:lnTo>
                  <a:pt x="4051" y="1712"/>
                </a:lnTo>
                <a:lnTo>
                  <a:pt x="3526" y="2705"/>
                </a:lnTo>
                <a:lnTo>
                  <a:pt x="3036" y="2397"/>
                </a:lnTo>
                <a:lnTo>
                  <a:pt x="2796" y="2249"/>
                </a:lnTo>
                <a:lnTo>
                  <a:pt x="2556" y="2123"/>
                </a:lnTo>
                <a:lnTo>
                  <a:pt x="2203" y="1963"/>
                </a:lnTo>
                <a:lnTo>
                  <a:pt x="1849" y="1792"/>
                </a:lnTo>
                <a:lnTo>
                  <a:pt x="1666" y="1724"/>
                </a:lnTo>
                <a:lnTo>
                  <a:pt x="1484" y="1667"/>
                </a:lnTo>
                <a:lnTo>
                  <a:pt x="1301" y="1632"/>
                </a:lnTo>
                <a:lnTo>
                  <a:pt x="1130" y="1610"/>
                </a:lnTo>
                <a:lnTo>
                  <a:pt x="982" y="1621"/>
                </a:lnTo>
                <a:lnTo>
                  <a:pt x="834" y="1644"/>
                </a:lnTo>
                <a:lnTo>
                  <a:pt x="674" y="1689"/>
                </a:lnTo>
                <a:lnTo>
                  <a:pt x="514" y="1758"/>
                </a:lnTo>
                <a:lnTo>
                  <a:pt x="366" y="1838"/>
                </a:lnTo>
                <a:lnTo>
                  <a:pt x="240" y="1941"/>
                </a:lnTo>
                <a:lnTo>
                  <a:pt x="138" y="2043"/>
                </a:lnTo>
                <a:lnTo>
                  <a:pt x="92" y="2100"/>
                </a:lnTo>
                <a:lnTo>
                  <a:pt x="46" y="2146"/>
                </a:lnTo>
                <a:lnTo>
                  <a:pt x="23" y="2203"/>
                </a:lnTo>
                <a:lnTo>
                  <a:pt x="12" y="2260"/>
                </a:lnTo>
                <a:lnTo>
                  <a:pt x="1" y="2397"/>
                </a:lnTo>
                <a:lnTo>
                  <a:pt x="1" y="2545"/>
                </a:lnTo>
                <a:lnTo>
                  <a:pt x="23" y="2694"/>
                </a:lnTo>
                <a:lnTo>
                  <a:pt x="69" y="2853"/>
                </a:lnTo>
                <a:lnTo>
                  <a:pt x="126" y="3002"/>
                </a:lnTo>
                <a:lnTo>
                  <a:pt x="195" y="3150"/>
                </a:lnTo>
                <a:lnTo>
                  <a:pt x="274" y="3264"/>
                </a:lnTo>
                <a:lnTo>
                  <a:pt x="423" y="3435"/>
                </a:lnTo>
                <a:lnTo>
                  <a:pt x="571" y="3595"/>
                </a:lnTo>
                <a:lnTo>
                  <a:pt x="742" y="3755"/>
                </a:lnTo>
                <a:lnTo>
                  <a:pt x="913" y="3903"/>
                </a:lnTo>
                <a:lnTo>
                  <a:pt x="1267" y="4200"/>
                </a:lnTo>
                <a:lnTo>
                  <a:pt x="1621" y="4485"/>
                </a:lnTo>
                <a:lnTo>
                  <a:pt x="1883" y="4690"/>
                </a:lnTo>
                <a:lnTo>
                  <a:pt x="2066" y="4861"/>
                </a:lnTo>
                <a:lnTo>
                  <a:pt x="2134" y="4930"/>
                </a:lnTo>
                <a:lnTo>
                  <a:pt x="2191" y="4998"/>
                </a:lnTo>
                <a:lnTo>
                  <a:pt x="2226" y="5067"/>
                </a:lnTo>
                <a:lnTo>
                  <a:pt x="2260" y="5135"/>
                </a:lnTo>
                <a:lnTo>
                  <a:pt x="2260" y="5215"/>
                </a:lnTo>
                <a:lnTo>
                  <a:pt x="2260" y="5295"/>
                </a:lnTo>
                <a:lnTo>
                  <a:pt x="2237" y="5375"/>
                </a:lnTo>
                <a:lnTo>
                  <a:pt x="2214" y="5478"/>
                </a:lnTo>
                <a:lnTo>
                  <a:pt x="2111" y="5717"/>
                </a:lnTo>
                <a:lnTo>
                  <a:pt x="1975" y="6025"/>
                </a:lnTo>
                <a:lnTo>
                  <a:pt x="1701" y="6607"/>
                </a:lnTo>
                <a:lnTo>
                  <a:pt x="1438" y="7200"/>
                </a:lnTo>
                <a:lnTo>
                  <a:pt x="1187" y="7794"/>
                </a:lnTo>
                <a:lnTo>
                  <a:pt x="948" y="8399"/>
                </a:lnTo>
                <a:lnTo>
                  <a:pt x="891" y="8570"/>
                </a:lnTo>
                <a:lnTo>
                  <a:pt x="856" y="8752"/>
                </a:lnTo>
                <a:lnTo>
                  <a:pt x="845" y="8923"/>
                </a:lnTo>
                <a:lnTo>
                  <a:pt x="856" y="9003"/>
                </a:lnTo>
                <a:lnTo>
                  <a:pt x="868" y="9083"/>
                </a:lnTo>
                <a:lnTo>
                  <a:pt x="879" y="9174"/>
                </a:lnTo>
                <a:lnTo>
                  <a:pt x="913" y="9254"/>
                </a:lnTo>
                <a:lnTo>
                  <a:pt x="948" y="9323"/>
                </a:lnTo>
                <a:lnTo>
                  <a:pt x="993" y="9391"/>
                </a:lnTo>
                <a:lnTo>
                  <a:pt x="1050" y="9460"/>
                </a:lnTo>
                <a:lnTo>
                  <a:pt x="1119" y="9528"/>
                </a:lnTo>
                <a:lnTo>
                  <a:pt x="1199" y="9585"/>
                </a:lnTo>
                <a:lnTo>
                  <a:pt x="1290" y="9642"/>
                </a:lnTo>
                <a:lnTo>
                  <a:pt x="1381" y="9676"/>
                </a:lnTo>
                <a:lnTo>
                  <a:pt x="1473" y="9711"/>
                </a:lnTo>
                <a:lnTo>
                  <a:pt x="1564" y="9733"/>
                </a:lnTo>
                <a:lnTo>
                  <a:pt x="1735" y="9733"/>
                </a:lnTo>
                <a:lnTo>
                  <a:pt x="1815" y="9722"/>
                </a:lnTo>
                <a:lnTo>
                  <a:pt x="1895" y="9699"/>
                </a:lnTo>
                <a:lnTo>
                  <a:pt x="1975" y="9665"/>
                </a:lnTo>
                <a:lnTo>
                  <a:pt x="2043" y="9619"/>
                </a:lnTo>
                <a:lnTo>
                  <a:pt x="2111" y="9574"/>
                </a:lnTo>
                <a:lnTo>
                  <a:pt x="2248" y="9471"/>
                </a:lnTo>
                <a:lnTo>
                  <a:pt x="2374" y="9346"/>
                </a:lnTo>
                <a:lnTo>
                  <a:pt x="2499" y="9197"/>
                </a:lnTo>
                <a:lnTo>
                  <a:pt x="2716" y="8912"/>
                </a:lnTo>
                <a:lnTo>
                  <a:pt x="2922" y="8604"/>
                </a:lnTo>
                <a:lnTo>
                  <a:pt x="3332" y="7988"/>
                </a:lnTo>
                <a:lnTo>
                  <a:pt x="3869" y="7143"/>
                </a:lnTo>
                <a:lnTo>
                  <a:pt x="4405" y="6288"/>
                </a:lnTo>
                <a:lnTo>
                  <a:pt x="4770" y="6504"/>
                </a:lnTo>
                <a:lnTo>
                  <a:pt x="5112" y="6721"/>
                </a:lnTo>
                <a:lnTo>
                  <a:pt x="5283" y="6813"/>
                </a:lnTo>
                <a:lnTo>
                  <a:pt x="5455" y="6904"/>
                </a:lnTo>
                <a:lnTo>
                  <a:pt x="5626" y="6984"/>
                </a:lnTo>
                <a:lnTo>
                  <a:pt x="5808" y="7064"/>
                </a:lnTo>
                <a:lnTo>
                  <a:pt x="5900" y="7075"/>
                </a:lnTo>
                <a:lnTo>
                  <a:pt x="6002" y="7086"/>
                </a:lnTo>
                <a:lnTo>
                  <a:pt x="6105" y="7075"/>
                </a:lnTo>
                <a:lnTo>
                  <a:pt x="6219" y="7052"/>
                </a:lnTo>
                <a:lnTo>
                  <a:pt x="6333" y="7029"/>
                </a:lnTo>
                <a:lnTo>
                  <a:pt x="6436" y="6984"/>
                </a:lnTo>
                <a:lnTo>
                  <a:pt x="6527" y="6927"/>
                </a:lnTo>
                <a:lnTo>
                  <a:pt x="6596" y="6870"/>
                </a:lnTo>
                <a:lnTo>
                  <a:pt x="6630" y="6801"/>
                </a:lnTo>
                <a:lnTo>
                  <a:pt x="6653" y="6721"/>
                </a:lnTo>
                <a:lnTo>
                  <a:pt x="6664" y="6630"/>
                </a:lnTo>
                <a:lnTo>
                  <a:pt x="6664" y="6516"/>
                </a:lnTo>
                <a:lnTo>
                  <a:pt x="6653" y="6413"/>
                </a:lnTo>
                <a:lnTo>
                  <a:pt x="6630" y="6299"/>
                </a:lnTo>
                <a:lnTo>
                  <a:pt x="6596" y="6196"/>
                </a:lnTo>
                <a:lnTo>
                  <a:pt x="6561" y="6117"/>
                </a:lnTo>
                <a:lnTo>
                  <a:pt x="6493" y="5991"/>
                </a:lnTo>
                <a:lnTo>
                  <a:pt x="6424" y="5877"/>
                </a:lnTo>
                <a:lnTo>
                  <a:pt x="6345" y="5763"/>
                </a:lnTo>
                <a:lnTo>
                  <a:pt x="6253" y="5649"/>
                </a:lnTo>
                <a:lnTo>
                  <a:pt x="6059" y="5443"/>
                </a:lnTo>
                <a:lnTo>
                  <a:pt x="5865" y="5249"/>
                </a:lnTo>
                <a:lnTo>
                  <a:pt x="5717" y="5101"/>
                </a:lnTo>
                <a:lnTo>
                  <a:pt x="5660" y="5033"/>
                </a:lnTo>
                <a:lnTo>
                  <a:pt x="5614" y="4964"/>
                </a:lnTo>
                <a:lnTo>
                  <a:pt x="5580" y="4884"/>
                </a:lnTo>
                <a:lnTo>
                  <a:pt x="5546" y="4816"/>
                </a:lnTo>
                <a:lnTo>
                  <a:pt x="5523" y="4747"/>
                </a:lnTo>
                <a:lnTo>
                  <a:pt x="5512" y="4679"/>
                </a:lnTo>
                <a:lnTo>
                  <a:pt x="5512" y="4599"/>
                </a:lnTo>
                <a:lnTo>
                  <a:pt x="5512" y="4519"/>
                </a:lnTo>
                <a:lnTo>
                  <a:pt x="5523" y="4439"/>
                </a:lnTo>
                <a:lnTo>
                  <a:pt x="5534" y="4359"/>
                </a:lnTo>
                <a:lnTo>
                  <a:pt x="5591" y="4177"/>
                </a:lnTo>
                <a:lnTo>
                  <a:pt x="5683" y="3983"/>
                </a:lnTo>
                <a:lnTo>
                  <a:pt x="5831" y="3675"/>
                </a:lnTo>
                <a:lnTo>
                  <a:pt x="5957" y="3355"/>
                </a:lnTo>
                <a:lnTo>
                  <a:pt x="6082" y="3024"/>
                </a:lnTo>
                <a:lnTo>
                  <a:pt x="6185" y="2694"/>
                </a:lnTo>
                <a:lnTo>
                  <a:pt x="6287" y="2363"/>
                </a:lnTo>
                <a:lnTo>
                  <a:pt x="6390" y="2020"/>
                </a:lnTo>
                <a:lnTo>
                  <a:pt x="6550" y="1347"/>
                </a:lnTo>
                <a:lnTo>
                  <a:pt x="6573" y="1245"/>
                </a:lnTo>
                <a:lnTo>
                  <a:pt x="6584" y="1142"/>
                </a:lnTo>
                <a:lnTo>
                  <a:pt x="6584" y="1051"/>
                </a:lnTo>
                <a:lnTo>
                  <a:pt x="6584" y="948"/>
                </a:lnTo>
                <a:lnTo>
                  <a:pt x="6573" y="845"/>
                </a:lnTo>
                <a:lnTo>
                  <a:pt x="6550" y="754"/>
                </a:lnTo>
                <a:lnTo>
                  <a:pt x="6527" y="663"/>
                </a:lnTo>
                <a:lnTo>
                  <a:pt x="6493" y="571"/>
                </a:lnTo>
                <a:lnTo>
                  <a:pt x="6447" y="480"/>
                </a:lnTo>
                <a:lnTo>
                  <a:pt x="6390" y="400"/>
                </a:lnTo>
                <a:lnTo>
                  <a:pt x="6322" y="332"/>
                </a:lnTo>
                <a:lnTo>
                  <a:pt x="6253" y="263"/>
                </a:lnTo>
                <a:lnTo>
                  <a:pt x="6173" y="195"/>
                </a:lnTo>
                <a:lnTo>
                  <a:pt x="6082" y="138"/>
                </a:lnTo>
                <a:lnTo>
                  <a:pt x="5979" y="92"/>
                </a:lnTo>
                <a:lnTo>
                  <a:pt x="5865" y="46"/>
                </a:lnTo>
                <a:lnTo>
                  <a:pt x="5751" y="24"/>
                </a:lnTo>
                <a:lnTo>
                  <a:pt x="563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0" name="Google Shape;1669;p44">
            <a:extLst>
              <a:ext uri="{FF2B5EF4-FFF2-40B4-BE49-F238E27FC236}">
                <a16:creationId xmlns="" xmlns:a16="http://schemas.microsoft.com/office/drawing/2014/main" id="{92E7496D-7E43-41A0-8485-604C9759EB2B}"/>
              </a:ext>
            </a:extLst>
          </p:cNvPr>
          <p:cNvSpPr/>
          <p:nvPr/>
        </p:nvSpPr>
        <p:spPr>
          <a:xfrm>
            <a:off x="6173008" y="2677445"/>
            <a:ext cx="2034351" cy="722800"/>
          </a:xfrm>
          <a:custGeom>
            <a:avLst/>
            <a:gdLst/>
            <a:ahLst/>
            <a:cxnLst/>
            <a:rect l="l" t="t" r="r" b="b"/>
            <a:pathLst>
              <a:path w="37253" h="152928" extrusionOk="0">
                <a:moveTo>
                  <a:pt x="34796" y="0"/>
                </a:moveTo>
                <a:lnTo>
                  <a:pt x="34687" y="75"/>
                </a:lnTo>
                <a:lnTo>
                  <a:pt x="34572" y="301"/>
                </a:lnTo>
                <a:lnTo>
                  <a:pt x="34444" y="602"/>
                </a:lnTo>
                <a:lnTo>
                  <a:pt x="34317" y="978"/>
                </a:lnTo>
                <a:lnTo>
                  <a:pt x="33953" y="2258"/>
                </a:lnTo>
                <a:lnTo>
                  <a:pt x="33589" y="3462"/>
                </a:lnTo>
                <a:lnTo>
                  <a:pt x="33219" y="4666"/>
                </a:lnTo>
                <a:lnTo>
                  <a:pt x="32855" y="5720"/>
                </a:lnTo>
                <a:lnTo>
                  <a:pt x="32121" y="7827"/>
                </a:lnTo>
                <a:lnTo>
                  <a:pt x="31381" y="9784"/>
                </a:lnTo>
                <a:lnTo>
                  <a:pt x="30647" y="11590"/>
                </a:lnTo>
                <a:lnTo>
                  <a:pt x="29901" y="13170"/>
                </a:lnTo>
                <a:lnTo>
                  <a:pt x="29161" y="14676"/>
                </a:lnTo>
                <a:lnTo>
                  <a:pt x="28414" y="15955"/>
                </a:lnTo>
                <a:lnTo>
                  <a:pt x="27668" y="17235"/>
                </a:lnTo>
                <a:lnTo>
                  <a:pt x="26922" y="18288"/>
                </a:lnTo>
                <a:lnTo>
                  <a:pt x="26176" y="19267"/>
                </a:lnTo>
                <a:lnTo>
                  <a:pt x="25424" y="20170"/>
                </a:lnTo>
                <a:lnTo>
                  <a:pt x="24678" y="20922"/>
                </a:lnTo>
                <a:lnTo>
                  <a:pt x="23925" y="21600"/>
                </a:lnTo>
                <a:lnTo>
                  <a:pt x="23173" y="22202"/>
                </a:lnTo>
                <a:lnTo>
                  <a:pt x="22421" y="22804"/>
                </a:lnTo>
                <a:lnTo>
                  <a:pt x="20753" y="23933"/>
                </a:lnTo>
                <a:lnTo>
                  <a:pt x="19091" y="25137"/>
                </a:lnTo>
                <a:lnTo>
                  <a:pt x="17422" y="26266"/>
                </a:lnTo>
                <a:lnTo>
                  <a:pt x="15760" y="27395"/>
                </a:lnTo>
                <a:lnTo>
                  <a:pt x="14092" y="28373"/>
                </a:lnTo>
                <a:lnTo>
                  <a:pt x="13261" y="28825"/>
                </a:lnTo>
                <a:lnTo>
                  <a:pt x="12430" y="29201"/>
                </a:lnTo>
                <a:lnTo>
                  <a:pt x="11599" y="29577"/>
                </a:lnTo>
                <a:lnTo>
                  <a:pt x="10762" y="29803"/>
                </a:lnTo>
                <a:lnTo>
                  <a:pt x="9931" y="30029"/>
                </a:lnTo>
                <a:lnTo>
                  <a:pt x="9100" y="30179"/>
                </a:lnTo>
                <a:lnTo>
                  <a:pt x="8572" y="30179"/>
                </a:lnTo>
                <a:lnTo>
                  <a:pt x="8044" y="30104"/>
                </a:lnTo>
                <a:lnTo>
                  <a:pt x="7516" y="29878"/>
                </a:lnTo>
                <a:lnTo>
                  <a:pt x="6989" y="29577"/>
                </a:lnTo>
                <a:lnTo>
                  <a:pt x="6461" y="29201"/>
                </a:lnTo>
                <a:lnTo>
                  <a:pt x="5939" y="28749"/>
                </a:lnTo>
                <a:lnTo>
                  <a:pt x="5411" y="28222"/>
                </a:lnTo>
                <a:lnTo>
                  <a:pt x="4890" y="27696"/>
                </a:lnTo>
                <a:lnTo>
                  <a:pt x="3859" y="26491"/>
                </a:lnTo>
                <a:lnTo>
                  <a:pt x="2833" y="25287"/>
                </a:lnTo>
                <a:lnTo>
                  <a:pt x="1820" y="24158"/>
                </a:lnTo>
                <a:lnTo>
                  <a:pt x="1317" y="23632"/>
                </a:lnTo>
                <a:lnTo>
                  <a:pt x="825" y="23105"/>
                </a:lnTo>
                <a:lnTo>
                  <a:pt x="656" y="44629"/>
                </a:lnTo>
                <a:lnTo>
                  <a:pt x="486" y="66454"/>
                </a:lnTo>
                <a:lnTo>
                  <a:pt x="310" y="88581"/>
                </a:lnTo>
                <a:lnTo>
                  <a:pt x="213" y="99644"/>
                </a:lnTo>
                <a:lnTo>
                  <a:pt x="110" y="110707"/>
                </a:lnTo>
                <a:lnTo>
                  <a:pt x="37" y="119061"/>
                </a:lnTo>
                <a:lnTo>
                  <a:pt x="13" y="122523"/>
                </a:lnTo>
                <a:lnTo>
                  <a:pt x="0" y="125534"/>
                </a:lnTo>
                <a:lnTo>
                  <a:pt x="0" y="126888"/>
                </a:lnTo>
                <a:lnTo>
                  <a:pt x="0" y="128168"/>
                </a:lnTo>
                <a:lnTo>
                  <a:pt x="13" y="129297"/>
                </a:lnTo>
                <a:lnTo>
                  <a:pt x="25" y="130350"/>
                </a:lnTo>
                <a:lnTo>
                  <a:pt x="43" y="131404"/>
                </a:lnTo>
                <a:lnTo>
                  <a:pt x="67" y="132307"/>
                </a:lnTo>
                <a:lnTo>
                  <a:pt x="98" y="133135"/>
                </a:lnTo>
                <a:lnTo>
                  <a:pt x="134" y="133887"/>
                </a:lnTo>
                <a:lnTo>
                  <a:pt x="176" y="134640"/>
                </a:lnTo>
                <a:lnTo>
                  <a:pt x="225" y="135242"/>
                </a:lnTo>
                <a:lnTo>
                  <a:pt x="286" y="135844"/>
                </a:lnTo>
                <a:lnTo>
                  <a:pt x="346" y="136446"/>
                </a:lnTo>
                <a:lnTo>
                  <a:pt x="425" y="136898"/>
                </a:lnTo>
                <a:lnTo>
                  <a:pt x="504" y="137425"/>
                </a:lnTo>
                <a:lnTo>
                  <a:pt x="595" y="137801"/>
                </a:lnTo>
                <a:lnTo>
                  <a:pt x="692" y="138252"/>
                </a:lnTo>
                <a:lnTo>
                  <a:pt x="801" y="138629"/>
                </a:lnTo>
                <a:lnTo>
                  <a:pt x="923" y="139005"/>
                </a:lnTo>
                <a:lnTo>
                  <a:pt x="1189" y="139682"/>
                </a:lnTo>
                <a:lnTo>
                  <a:pt x="1505" y="140284"/>
                </a:lnTo>
                <a:lnTo>
                  <a:pt x="1863" y="140962"/>
                </a:lnTo>
                <a:lnTo>
                  <a:pt x="2293" y="141714"/>
                </a:lnTo>
                <a:lnTo>
                  <a:pt x="2730" y="142392"/>
                </a:lnTo>
                <a:lnTo>
                  <a:pt x="3167" y="142994"/>
                </a:lnTo>
                <a:lnTo>
                  <a:pt x="3610" y="143521"/>
                </a:lnTo>
                <a:lnTo>
                  <a:pt x="4483" y="144499"/>
                </a:lnTo>
                <a:lnTo>
                  <a:pt x="5363" y="145402"/>
                </a:lnTo>
                <a:lnTo>
                  <a:pt x="7122" y="146983"/>
                </a:lnTo>
                <a:lnTo>
                  <a:pt x="8002" y="147810"/>
                </a:lnTo>
                <a:lnTo>
                  <a:pt x="8881" y="148714"/>
                </a:lnTo>
                <a:lnTo>
                  <a:pt x="9615" y="149541"/>
                </a:lnTo>
                <a:lnTo>
                  <a:pt x="10349" y="150219"/>
                </a:lnTo>
                <a:lnTo>
                  <a:pt x="11083" y="150896"/>
                </a:lnTo>
                <a:lnTo>
                  <a:pt x="11817" y="151423"/>
                </a:lnTo>
                <a:lnTo>
                  <a:pt x="12551" y="151875"/>
                </a:lnTo>
                <a:lnTo>
                  <a:pt x="13285" y="152251"/>
                </a:lnTo>
                <a:lnTo>
                  <a:pt x="14019" y="152552"/>
                </a:lnTo>
                <a:lnTo>
                  <a:pt x="14747" y="152778"/>
                </a:lnTo>
                <a:lnTo>
                  <a:pt x="15481" y="152928"/>
                </a:lnTo>
                <a:lnTo>
                  <a:pt x="16209" y="152928"/>
                </a:lnTo>
                <a:lnTo>
                  <a:pt x="16937" y="152853"/>
                </a:lnTo>
                <a:lnTo>
                  <a:pt x="17671" y="152627"/>
                </a:lnTo>
                <a:lnTo>
                  <a:pt x="18399" y="152401"/>
                </a:lnTo>
                <a:lnTo>
                  <a:pt x="19127" y="152025"/>
                </a:lnTo>
                <a:lnTo>
                  <a:pt x="19855" y="151573"/>
                </a:lnTo>
                <a:lnTo>
                  <a:pt x="20577" y="150971"/>
                </a:lnTo>
                <a:lnTo>
                  <a:pt x="21305" y="150294"/>
                </a:lnTo>
                <a:lnTo>
                  <a:pt x="22033" y="149466"/>
                </a:lnTo>
                <a:lnTo>
                  <a:pt x="22755" y="148638"/>
                </a:lnTo>
                <a:lnTo>
                  <a:pt x="23477" y="147585"/>
                </a:lnTo>
                <a:lnTo>
                  <a:pt x="24204" y="146456"/>
                </a:lnTo>
                <a:lnTo>
                  <a:pt x="24926" y="145252"/>
                </a:lnTo>
                <a:lnTo>
                  <a:pt x="25648" y="143897"/>
                </a:lnTo>
                <a:lnTo>
                  <a:pt x="26370" y="142467"/>
                </a:lnTo>
                <a:lnTo>
                  <a:pt x="27086" y="140887"/>
                </a:lnTo>
                <a:lnTo>
                  <a:pt x="27808" y="139231"/>
                </a:lnTo>
                <a:lnTo>
                  <a:pt x="28524" y="137349"/>
                </a:lnTo>
                <a:lnTo>
                  <a:pt x="29245" y="135468"/>
                </a:lnTo>
                <a:lnTo>
                  <a:pt x="29961" y="133361"/>
                </a:lnTo>
                <a:lnTo>
                  <a:pt x="30677" y="131178"/>
                </a:lnTo>
                <a:lnTo>
                  <a:pt x="31393" y="128920"/>
                </a:lnTo>
                <a:lnTo>
                  <a:pt x="32103" y="126437"/>
                </a:lnTo>
                <a:lnTo>
                  <a:pt x="32388" y="125458"/>
                </a:lnTo>
                <a:lnTo>
                  <a:pt x="32667" y="124329"/>
                </a:lnTo>
                <a:lnTo>
                  <a:pt x="32940" y="123200"/>
                </a:lnTo>
                <a:lnTo>
                  <a:pt x="33219" y="121996"/>
                </a:lnTo>
                <a:lnTo>
                  <a:pt x="33771" y="119513"/>
                </a:lnTo>
                <a:lnTo>
                  <a:pt x="34317" y="116803"/>
                </a:lnTo>
                <a:lnTo>
                  <a:pt x="34857" y="114094"/>
                </a:lnTo>
                <a:lnTo>
                  <a:pt x="35403" y="111309"/>
                </a:lnTo>
                <a:lnTo>
                  <a:pt x="35942" y="108525"/>
                </a:lnTo>
                <a:lnTo>
                  <a:pt x="36488" y="105740"/>
                </a:lnTo>
                <a:lnTo>
                  <a:pt x="36604" y="105138"/>
                </a:lnTo>
                <a:lnTo>
                  <a:pt x="36707" y="104461"/>
                </a:lnTo>
                <a:lnTo>
                  <a:pt x="36804" y="103708"/>
                </a:lnTo>
                <a:lnTo>
                  <a:pt x="36889" y="102880"/>
                </a:lnTo>
                <a:lnTo>
                  <a:pt x="36968" y="101977"/>
                </a:lnTo>
                <a:lnTo>
                  <a:pt x="37034" y="101074"/>
                </a:lnTo>
                <a:lnTo>
                  <a:pt x="37095" y="100020"/>
                </a:lnTo>
                <a:lnTo>
                  <a:pt x="37144" y="98967"/>
                </a:lnTo>
                <a:lnTo>
                  <a:pt x="37186" y="97838"/>
                </a:lnTo>
                <a:lnTo>
                  <a:pt x="37216" y="96634"/>
                </a:lnTo>
                <a:lnTo>
                  <a:pt x="37241" y="95354"/>
                </a:lnTo>
                <a:lnTo>
                  <a:pt x="37253" y="94075"/>
                </a:lnTo>
                <a:lnTo>
                  <a:pt x="37253" y="92720"/>
                </a:lnTo>
                <a:lnTo>
                  <a:pt x="37247" y="91290"/>
                </a:lnTo>
                <a:lnTo>
                  <a:pt x="37229" y="89785"/>
                </a:lnTo>
                <a:lnTo>
                  <a:pt x="37204" y="88205"/>
                </a:lnTo>
                <a:lnTo>
                  <a:pt x="36410" y="48844"/>
                </a:lnTo>
                <a:lnTo>
                  <a:pt x="36009" y="29201"/>
                </a:lnTo>
                <a:lnTo>
                  <a:pt x="35621" y="9483"/>
                </a:lnTo>
                <a:lnTo>
                  <a:pt x="35585" y="7827"/>
                </a:lnTo>
                <a:lnTo>
                  <a:pt x="35542" y="6397"/>
                </a:lnTo>
                <a:lnTo>
                  <a:pt x="35494" y="5042"/>
                </a:lnTo>
                <a:lnTo>
                  <a:pt x="35439" y="3914"/>
                </a:lnTo>
                <a:lnTo>
                  <a:pt x="35378" y="2935"/>
                </a:lnTo>
                <a:lnTo>
                  <a:pt x="35312" y="2107"/>
                </a:lnTo>
                <a:lnTo>
                  <a:pt x="35245" y="1430"/>
                </a:lnTo>
                <a:lnTo>
                  <a:pt x="35166" y="903"/>
                </a:lnTo>
                <a:lnTo>
                  <a:pt x="35081" y="452"/>
                </a:lnTo>
                <a:lnTo>
                  <a:pt x="34990" y="151"/>
                </a:lnTo>
                <a:lnTo>
                  <a:pt x="34899" y="0"/>
                </a:lnTo>
                <a:close/>
              </a:path>
            </a:pathLst>
          </a:custGeom>
          <a:solidFill>
            <a:srgbClr val="F588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9" name="Google Shape;1674;p44">
            <a:extLst>
              <a:ext uri="{FF2B5EF4-FFF2-40B4-BE49-F238E27FC236}">
                <a16:creationId xmlns="" xmlns:a16="http://schemas.microsoft.com/office/drawing/2014/main" id="{EC215B3A-AE74-4BA4-8F40-E636F2D19345}"/>
              </a:ext>
            </a:extLst>
          </p:cNvPr>
          <p:cNvSpPr/>
          <p:nvPr/>
        </p:nvSpPr>
        <p:spPr>
          <a:xfrm>
            <a:off x="8917676" y="1637908"/>
            <a:ext cx="2392146" cy="824539"/>
          </a:xfrm>
          <a:custGeom>
            <a:avLst/>
            <a:gdLst/>
            <a:ahLst/>
            <a:cxnLst/>
            <a:rect l="l" t="t" r="r" b="b"/>
            <a:pathLst>
              <a:path w="37666" h="159928" extrusionOk="0">
                <a:moveTo>
                  <a:pt x="36197" y="1"/>
                </a:moveTo>
                <a:lnTo>
                  <a:pt x="35639" y="1807"/>
                </a:lnTo>
                <a:lnTo>
                  <a:pt x="35087" y="3538"/>
                </a:lnTo>
                <a:lnTo>
                  <a:pt x="34529" y="5269"/>
                </a:lnTo>
                <a:lnTo>
                  <a:pt x="33971" y="6849"/>
                </a:lnTo>
                <a:lnTo>
                  <a:pt x="33419" y="8430"/>
                </a:lnTo>
                <a:lnTo>
                  <a:pt x="32861" y="9860"/>
                </a:lnTo>
                <a:lnTo>
                  <a:pt x="32303" y="11290"/>
                </a:lnTo>
                <a:lnTo>
                  <a:pt x="31751" y="12644"/>
                </a:lnTo>
                <a:lnTo>
                  <a:pt x="31193" y="13999"/>
                </a:lnTo>
                <a:lnTo>
                  <a:pt x="30635" y="15203"/>
                </a:lnTo>
                <a:lnTo>
                  <a:pt x="30077" y="16407"/>
                </a:lnTo>
                <a:lnTo>
                  <a:pt x="29525" y="17461"/>
                </a:lnTo>
                <a:lnTo>
                  <a:pt x="28967" y="18515"/>
                </a:lnTo>
                <a:lnTo>
                  <a:pt x="28408" y="19568"/>
                </a:lnTo>
                <a:lnTo>
                  <a:pt x="27856" y="20471"/>
                </a:lnTo>
                <a:lnTo>
                  <a:pt x="27298" y="21374"/>
                </a:lnTo>
                <a:lnTo>
                  <a:pt x="26740" y="22202"/>
                </a:lnTo>
                <a:lnTo>
                  <a:pt x="26188" y="23030"/>
                </a:lnTo>
                <a:lnTo>
                  <a:pt x="25630" y="23708"/>
                </a:lnTo>
                <a:lnTo>
                  <a:pt x="25072" y="24385"/>
                </a:lnTo>
                <a:lnTo>
                  <a:pt x="24520" y="25062"/>
                </a:lnTo>
                <a:lnTo>
                  <a:pt x="23962" y="25664"/>
                </a:lnTo>
                <a:lnTo>
                  <a:pt x="23410" y="26191"/>
                </a:lnTo>
                <a:lnTo>
                  <a:pt x="22852" y="26643"/>
                </a:lnTo>
                <a:lnTo>
                  <a:pt x="21742" y="27546"/>
                </a:lnTo>
                <a:lnTo>
                  <a:pt x="20632" y="28223"/>
                </a:lnTo>
                <a:lnTo>
                  <a:pt x="19515" y="28750"/>
                </a:lnTo>
                <a:lnTo>
                  <a:pt x="18405" y="29126"/>
                </a:lnTo>
                <a:lnTo>
                  <a:pt x="17295" y="29352"/>
                </a:lnTo>
                <a:lnTo>
                  <a:pt x="16185" y="29427"/>
                </a:lnTo>
                <a:lnTo>
                  <a:pt x="15075" y="29427"/>
                </a:lnTo>
                <a:lnTo>
                  <a:pt x="13965" y="29352"/>
                </a:lnTo>
                <a:lnTo>
                  <a:pt x="12855" y="29051"/>
                </a:lnTo>
                <a:lnTo>
                  <a:pt x="11751" y="28750"/>
                </a:lnTo>
                <a:lnTo>
                  <a:pt x="10641" y="28374"/>
                </a:lnTo>
                <a:lnTo>
                  <a:pt x="9531" y="27847"/>
                </a:lnTo>
                <a:lnTo>
                  <a:pt x="8427" y="27320"/>
                </a:lnTo>
                <a:lnTo>
                  <a:pt x="7316" y="26643"/>
                </a:lnTo>
                <a:lnTo>
                  <a:pt x="5102" y="25288"/>
                </a:lnTo>
                <a:lnTo>
                  <a:pt x="2894" y="23783"/>
                </a:lnTo>
                <a:lnTo>
                  <a:pt x="686" y="22202"/>
                </a:lnTo>
                <a:lnTo>
                  <a:pt x="632" y="26266"/>
                </a:lnTo>
                <a:lnTo>
                  <a:pt x="577" y="30180"/>
                </a:lnTo>
                <a:lnTo>
                  <a:pt x="468" y="38082"/>
                </a:lnTo>
                <a:lnTo>
                  <a:pt x="419" y="41920"/>
                </a:lnTo>
                <a:lnTo>
                  <a:pt x="377" y="45834"/>
                </a:lnTo>
                <a:lnTo>
                  <a:pt x="340" y="49672"/>
                </a:lnTo>
                <a:lnTo>
                  <a:pt x="310" y="53586"/>
                </a:lnTo>
                <a:lnTo>
                  <a:pt x="207" y="71121"/>
                </a:lnTo>
                <a:lnTo>
                  <a:pt x="164" y="79851"/>
                </a:lnTo>
                <a:lnTo>
                  <a:pt x="122" y="88657"/>
                </a:lnTo>
                <a:lnTo>
                  <a:pt x="80" y="97387"/>
                </a:lnTo>
                <a:lnTo>
                  <a:pt x="49" y="106192"/>
                </a:lnTo>
                <a:lnTo>
                  <a:pt x="19" y="114998"/>
                </a:lnTo>
                <a:lnTo>
                  <a:pt x="1" y="123728"/>
                </a:lnTo>
                <a:lnTo>
                  <a:pt x="1" y="124932"/>
                </a:lnTo>
                <a:lnTo>
                  <a:pt x="1" y="126061"/>
                </a:lnTo>
                <a:lnTo>
                  <a:pt x="7" y="127190"/>
                </a:lnTo>
                <a:lnTo>
                  <a:pt x="19" y="128319"/>
                </a:lnTo>
                <a:lnTo>
                  <a:pt x="31" y="129372"/>
                </a:lnTo>
                <a:lnTo>
                  <a:pt x="49" y="130351"/>
                </a:lnTo>
                <a:lnTo>
                  <a:pt x="67" y="131404"/>
                </a:lnTo>
                <a:lnTo>
                  <a:pt x="92" y="132307"/>
                </a:lnTo>
                <a:lnTo>
                  <a:pt x="122" y="133286"/>
                </a:lnTo>
                <a:lnTo>
                  <a:pt x="152" y="134189"/>
                </a:lnTo>
                <a:lnTo>
                  <a:pt x="183" y="135092"/>
                </a:lnTo>
                <a:lnTo>
                  <a:pt x="225" y="135920"/>
                </a:lnTo>
                <a:lnTo>
                  <a:pt x="261" y="136748"/>
                </a:lnTo>
                <a:lnTo>
                  <a:pt x="310" y="137500"/>
                </a:lnTo>
                <a:lnTo>
                  <a:pt x="352" y="138253"/>
                </a:lnTo>
                <a:lnTo>
                  <a:pt x="407" y="138930"/>
                </a:lnTo>
                <a:lnTo>
                  <a:pt x="456" y="139608"/>
                </a:lnTo>
                <a:lnTo>
                  <a:pt x="516" y="140285"/>
                </a:lnTo>
                <a:lnTo>
                  <a:pt x="571" y="140887"/>
                </a:lnTo>
                <a:lnTo>
                  <a:pt x="638" y="141489"/>
                </a:lnTo>
                <a:lnTo>
                  <a:pt x="698" y="142016"/>
                </a:lnTo>
                <a:lnTo>
                  <a:pt x="771" y="142543"/>
                </a:lnTo>
                <a:lnTo>
                  <a:pt x="838" y="143070"/>
                </a:lnTo>
                <a:lnTo>
                  <a:pt x="911" y="143446"/>
                </a:lnTo>
                <a:lnTo>
                  <a:pt x="989" y="143898"/>
                </a:lnTo>
                <a:lnTo>
                  <a:pt x="1068" y="144274"/>
                </a:lnTo>
                <a:lnTo>
                  <a:pt x="1232" y="144876"/>
                </a:lnTo>
                <a:lnTo>
                  <a:pt x="1414" y="145403"/>
                </a:lnTo>
                <a:lnTo>
                  <a:pt x="1596" y="145779"/>
                </a:lnTo>
                <a:lnTo>
                  <a:pt x="4053" y="149316"/>
                </a:lnTo>
                <a:lnTo>
                  <a:pt x="5278" y="151122"/>
                </a:lnTo>
                <a:lnTo>
                  <a:pt x="6504" y="152853"/>
                </a:lnTo>
                <a:lnTo>
                  <a:pt x="7735" y="154584"/>
                </a:lnTo>
                <a:lnTo>
                  <a:pt x="8960" y="156165"/>
                </a:lnTo>
                <a:lnTo>
                  <a:pt x="10192" y="157595"/>
                </a:lnTo>
                <a:lnTo>
                  <a:pt x="10804" y="158272"/>
                </a:lnTo>
                <a:lnTo>
                  <a:pt x="11417" y="158874"/>
                </a:lnTo>
                <a:lnTo>
                  <a:pt x="11805" y="159175"/>
                </a:lnTo>
                <a:lnTo>
                  <a:pt x="12188" y="159476"/>
                </a:lnTo>
                <a:lnTo>
                  <a:pt x="12576" y="159627"/>
                </a:lnTo>
                <a:lnTo>
                  <a:pt x="12958" y="159777"/>
                </a:lnTo>
                <a:lnTo>
                  <a:pt x="13346" y="159928"/>
                </a:lnTo>
                <a:lnTo>
                  <a:pt x="14505" y="159928"/>
                </a:lnTo>
                <a:lnTo>
                  <a:pt x="15275" y="159853"/>
                </a:lnTo>
                <a:lnTo>
                  <a:pt x="16052" y="159702"/>
                </a:lnTo>
                <a:lnTo>
                  <a:pt x="16822" y="159627"/>
                </a:lnTo>
                <a:lnTo>
                  <a:pt x="18490" y="159627"/>
                </a:lnTo>
                <a:lnTo>
                  <a:pt x="19388" y="159552"/>
                </a:lnTo>
                <a:lnTo>
                  <a:pt x="20280" y="159326"/>
                </a:lnTo>
                <a:lnTo>
                  <a:pt x="21178" y="159025"/>
                </a:lnTo>
                <a:lnTo>
                  <a:pt x="22069" y="158573"/>
                </a:lnTo>
                <a:lnTo>
                  <a:pt x="22961" y="157971"/>
                </a:lnTo>
                <a:lnTo>
                  <a:pt x="23404" y="157595"/>
                </a:lnTo>
                <a:lnTo>
                  <a:pt x="23847" y="157143"/>
                </a:lnTo>
                <a:lnTo>
                  <a:pt x="24290" y="156692"/>
                </a:lnTo>
                <a:lnTo>
                  <a:pt x="24732" y="156165"/>
                </a:lnTo>
                <a:lnTo>
                  <a:pt x="25175" y="155563"/>
                </a:lnTo>
                <a:lnTo>
                  <a:pt x="25618" y="154961"/>
                </a:lnTo>
                <a:lnTo>
                  <a:pt x="26061" y="154283"/>
                </a:lnTo>
                <a:lnTo>
                  <a:pt x="26504" y="153531"/>
                </a:lnTo>
                <a:lnTo>
                  <a:pt x="26947" y="152703"/>
                </a:lnTo>
                <a:lnTo>
                  <a:pt x="27383" y="151875"/>
                </a:lnTo>
                <a:lnTo>
                  <a:pt x="27820" y="150897"/>
                </a:lnTo>
                <a:lnTo>
                  <a:pt x="28263" y="149918"/>
                </a:lnTo>
                <a:lnTo>
                  <a:pt x="28700" y="148789"/>
                </a:lnTo>
                <a:lnTo>
                  <a:pt x="29136" y="147661"/>
                </a:lnTo>
                <a:lnTo>
                  <a:pt x="29573" y="146456"/>
                </a:lnTo>
                <a:lnTo>
                  <a:pt x="30010" y="145177"/>
                </a:lnTo>
                <a:lnTo>
                  <a:pt x="30441" y="143747"/>
                </a:lnTo>
                <a:lnTo>
                  <a:pt x="30877" y="142317"/>
                </a:lnTo>
                <a:lnTo>
                  <a:pt x="31308" y="140737"/>
                </a:lnTo>
                <a:lnTo>
                  <a:pt x="31745" y="139081"/>
                </a:lnTo>
                <a:lnTo>
                  <a:pt x="32339" y="136823"/>
                </a:lnTo>
                <a:lnTo>
                  <a:pt x="32928" y="134415"/>
                </a:lnTo>
                <a:lnTo>
                  <a:pt x="33522" y="132006"/>
                </a:lnTo>
                <a:lnTo>
                  <a:pt x="34111" y="129523"/>
                </a:lnTo>
                <a:lnTo>
                  <a:pt x="34699" y="126889"/>
                </a:lnTo>
                <a:lnTo>
                  <a:pt x="35281" y="124179"/>
                </a:lnTo>
                <a:lnTo>
                  <a:pt x="35858" y="121320"/>
                </a:lnTo>
                <a:lnTo>
                  <a:pt x="36434" y="118309"/>
                </a:lnTo>
                <a:lnTo>
                  <a:pt x="36634" y="117180"/>
                </a:lnTo>
                <a:lnTo>
                  <a:pt x="36816" y="115901"/>
                </a:lnTo>
                <a:lnTo>
                  <a:pt x="36901" y="115224"/>
                </a:lnTo>
                <a:lnTo>
                  <a:pt x="36986" y="114546"/>
                </a:lnTo>
                <a:lnTo>
                  <a:pt x="37059" y="113869"/>
                </a:lnTo>
                <a:lnTo>
                  <a:pt x="37126" y="113191"/>
                </a:lnTo>
                <a:lnTo>
                  <a:pt x="37192" y="112439"/>
                </a:lnTo>
                <a:lnTo>
                  <a:pt x="37253" y="111686"/>
                </a:lnTo>
                <a:lnTo>
                  <a:pt x="37314" y="110934"/>
                </a:lnTo>
                <a:lnTo>
                  <a:pt x="37362" y="110106"/>
                </a:lnTo>
                <a:lnTo>
                  <a:pt x="37411" y="109278"/>
                </a:lnTo>
                <a:lnTo>
                  <a:pt x="37453" y="108450"/>
                </a:lnTo>
                <a:lnTo>
                  <a:pt x="37496" y="107622"/>
                </a:lnTo>
                <a:lnTo>
                  <a:pt x="37526" y="106719"/>
                </a:lnTo>
                <a:lnTo>
                  <a:pt x="37556" y="105816"/>
                </a:lnTo>
                <a:lnTo>
                  <a:pt x="37587" y="104838"/>
                </a:lnTo>
                <a:lnTo>
                  <a:pt x="37605" y="103935"/>
                </a:lnTo>
                <a:lnTo>
                  <a:pt x="37629" y="102956"/>
                </a:lnTo>
                <a:lnTo>
                  <a:pt x="37641" y="101903"/>
                </a:lnTo>
                <a:lnTo>
                  <a:pt x="37653" y="100849"/>
                </a:lnTo>
                <a:lnTo>
                  <a:pt x="37659" y="99795"/>
                </a:lnTo>
                <a:lnTo>
                  <a:pt x="37665" y="98666"/>
                </a:lnTo>
                <a:lnTo>
                  <a:pt x="37659" y="96409"/>
                </a:lnTo>
                <a:lnTo>
                  <a:pt x="37647" y="94000"/>
                </a:lnTo>
                <a:lnTo>
                  <a:pt x="37617" y="91441"/>
                </a:lnTo>
                <a:lnTo>
                  <a:pt x="37574" y="88732"/>
                </a:lnTo>
                <a:lnTo>
                  <a:pt x="37459" y="82410"/>
                </a:lnTo>
                <a:lnTo>
                  <a:pt x="37338" y="76013"/>
                </a:lnTo>
                <a:lnTo>
                  <a:pt x="37095" y="63294"/>
                </a:lnTo>
                <a:lnTo>
                  <a:pt x="36968" y="56972"/>
                </a:lnTo>
                <a:lnTo>
                  <a:pt x="36847" y="50651"/>
                </a:lnTo>
                <a:lnTo>
                  <a:pt x="36737" y="44253"/>
                </a:lnTo>
                <a:lnTo>
                  <a:pt x="36628" y="37856"/>
                </a:lnTo>
                <a:lnTo>
                  <a:pt x="36555" y="33115"/>
                </a:lnTo>
                <a:lnTo>
                  <a:pt x="36495" y="28374"/>
                </a:lnTo>
                <a:lnTo>
                  <a:pt x="36440" y="23632"/>
                </a:lnTo>
                <a:lnTo>
                  <a:pt x="36385" y="18891"/>
                </a:lnTo>
                <a:lnTo>
                  <a:pt x="36294" y="9408"/>
                </a:lnTo>
                <a:lnTo>
                  <a:pt x="36197" y="1"/>
                </a:lnTo>
                <a:close/>
              </a:path>
            </a:pathLst>
          </a:custGeom>
          <a:solidFill>
            <a:srgbClr val="B4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9" name="Google Shape;1678;p44">
            <a:extLst>
              <a:ext uri="{FF2B5EF4-FFF2-40B4-BE49-F238E27FC236}">
                <a16:creationId xmlns="" xmlns:a16="http://schemas.microsoft.com/office/drawing/2014/main" id="{4D374009-3BA7-4A3E-9FF8-997636D0C2B6}"/>
              </a:ext>
            </a:extLst>
          </p:cNvPr>
          <p:cNvSpPr/>
          <p:nvPr/>
        </p:nvSpPr>
        <p:spPr>
          <a:xfrm>
            <a:off x="5298764" y="3491017"/>
            <a:ext cx="3115645" cy="2223575"/>
          </a:xfrm>
          <a:custGeom>
            <a:avLst/>
            <a:gdLst/>
            <a:ahLst/>
            <a:cxnLst/>
            <a:rect l="l" t="t" r="r" b="b"/>
            <a:pathLst>
              <a:path w="70969" h="875423" extrusionOk="0">
                <a:moveTo>
                  <a:pt x="7007" y="557224"/>
                </a:moveTo>
                <a:lnTo>
                  <a:pt x="7820" y="561213"/>
                </a:lnTo>
                <a:lnTo>
                  <a:pt x="8633" y="565127"/>
                </a:lnTo>
                <a:lnTo>
                  <a:pt x="9439" y="568890"/>
                </a:lnTo>
                <a:lnTo>
                  <a:pt x="9846" y="570696"/>
                </a:lnTo>
                <a:lnTo>
                  <a:pt x="10246" y="572502"/>
                </a:lnTo>
                <a:lnTo>
                  <a:pt x="10653" y="574158"/>
                </a:lnTo>
                <a:lnTo>
                  <a:pt x="11053" y="575813"/>
                </a:lnTo>
                <a:lnTo>
                  <a:pt x="11459" y="577319"/>
                </a:lnTo>
                <a:lnTo>
                  <a:pt x="11860" y="578824"/>
                </a:lnTo>
                <a:lnTo>
                  <a:pt x="12266" y="580179"/>
                </a:lnTo>
                <a:lnTo>
                  <a:pt x="12673" y="581458"/>
                </a:lnTo>
                <a:lnTo>
                  <a:pt x="13073" y="582662"/>
                </a:lnTo>
                <a:lnTo>
                  <a:pt x="13479" y="583716"/>
                </a:lnTo>
                <a:lnTo>
                  <a:pt x="13886" y="584694"/>
                </a:lnTo>
                <a:lnTo>
                  <a:pt x="14298" y="585522"/>
                </a:lnTo>
                <a:lnTo>
                  <a:pt x="14705" y="586199"/>
                </a:lnTo>
                <a:lnTo>
                  <a:pt x="15117" y="586801"/>
                </a:lnTo>
                <a:lnTo>
                  <a:pt x="15524" y="587253"/>
                </a:lnTo>
                <a:lnTo>
                  <a:pt x="15942" y="587554"/>
                </a:lnTo>
                <a:lnTo>
                  <a:pt x="16355" y="587705"/>
                </a:lnTo>
                <a:lnTo>
                  <a:pt x="16773" y="587705"/>
                </a:lnTo>
                <a:lnTo>
                  <a:pt x="17192" y="587554"/>
                </a:lnTo>
                <a:lnTo>
                  <a:pt x="17610" y="587178"/>
                </a:lnTo>
                <a:lnTo>
                  <a:pt x="18035" y="586651"/>
                </a:lnTo>
                <a:lnTo>
                  <a:pt x="18247" y="586350"/>
                </a:lnTo>
                <a:lnTo>
                  <a:pt x="18460" y="585974"/>
                </a:lnTo>
                <a:lnTo>
                  <a:pt x="18672" y="585522"/>
                </a:lnTo>
                <a:lnTo>
                  <a:pt x="18884" y="585070"/>
                </a:lnTo>
                <a:lnTo>
                  <a:pt x="19097" y="584544"/>
                </a:lnTo>
                <a:lnTo>
                  <a:pt x="19315" y="584017"/>
                </a:lnTo>
                <a:lnTo>
                  <a:pt x="19527" y="583415"/>
                </a:lnTo>
                <a:lnTo>
                  <a:pt x="19746" y="582737"/>
                </a:lnTo>
                <a:lnTo>
                  <a:pt x="19964" y="581985"/>
                </a:lnTo>
                <a:lnTo>
                  <a:pt x="20182" y="581232"/>
                </a:lnTo>
                <a:lnTo>
                  <a:pt x="19964" y="600800"/>
                </a:lnTo>
                <a:lnTo>
                  <a:pt x="19867" y="610508"/>
                </a:lnTo>
                <a:lnTo>
                  <a:pt x="19776" y="620217"/>
                </a:lnTo>
                <a:lnTo>
                  <a:pt x="19734" y="625033"/>
                </a:lnTo>
                <a:lnTo>
                  <a:pt x="19697" y="629850"/>
                </a:lnTo>
                <a:lnTo>
                  <a:pt x="19661" y="634591"/>
                </a:lnTo>
                <a:lnTo>
                  <a:pt x="19637" y="639408"/>
                </a:lnTo>
                <a:lnTo>
                  <a:pt x="19612" y="644149"/>
                </a:lnTo>
                <a:lnTo>
                  <a:pt x="19594" y="648966"/>
                </a:lnTo>
                <a:lnTo>
                  <a:pt x="19582" y="653707"/>
                </a:lnTo>
                <a:lnTo>
                  <a:pt x="19582" y="658524"/>
                </a:lnTo>
                <a:lnTo>
                  <a:pt x="19582" y="663265"/>
                </a:lnTo>
                <a:lnTo>
                  <a:pt x="19594" y="668007"/>
                </a:lnTo>
                <a:lnTo>
                  <a:pt x="19612" y="672748"/>
                </a:lnTo>
                <a:lnTo>
                  <a:pt x="19643" y="677490"/>
                </a:lnTo>
                <a:lnTo>
                  <a:pt x="19679" y="682306"/>
                </a:lnTo>
                <a:lnTo>
                  <a:pt x="19728" y="687048"/>
                </a:lnTo>
                <a:lnTo>
                  <a:pt x="19788" y="691789"/>
                </a:lnTo>
                <a:lnTo>
                  <a:pt x="19855" y="696530"/>
                </a:lnTo>
                <a:lnTo>
                  <a:pt x="19934" y="701272"/>
                </a:lnTo>
                <a:lnTo>
                  <a:pt x="20025" y="706088"/>
                </a:lnTo>
                <a:lnTo>
                  <a:pt x="20134" y="710830"/>
                </a:lnTo>
                <a:lnTo>
                  <a:pt x="20249" y="715571"/>
                </a:lnTo>
                <a:lnTo>
                  <a:pt x="20377" y="720388"/>
                </a:lnTo>
                <a:lnTo>
                  <a:pt x="20522" y="725129"/>
                </a:lnTo>
                <a:lnTo>
                  <a:pt x="20680" y="729946"/>
                </a:lnTo>
                <a:lnTo>
                  <a:pt x="20856" y="734762"/>
                </a:lnTo>
                <a:lnTo>
                  <a:pt x="20340" y="730021"/>
                </a:lnTo>
                <a:lnTo>
                  <a:pt x="19831" y="725280"/>
                </a:lnTo>
                <a:lnTo>
                  <a:pt x="19327" y="720538"/>
                </a:lnTo>
                <a:lnTo>
                  <a:pt x="18830" y="715722"/>
                </a:lnTo>
                <a:lnTo>
                  <a:pt x="18338" y="710830"/>
                </a:lnTo>
                <a:lnTo>
                  <a:pt x="17847" y="705938"/>
                </a:lnTo>
                <a:lnTo>
                  <a:pt x="17362" y="700971"/>
                </a:lnTo>
                <a:lnTo>
                  <a:pt x="16889" y="696003"/>
                </a:lnTo>
                <a:lnTo>
                  <a:pt x="16415" y="690961"/>
                </a:lnTo>
                <a:lnTo>
                  <a:pt x="15948" y="685843"/>
                </a:lnTo>
                <a:lnTo>
                  <a:pt x="15481" y="680726"/>
                </a:lnTo>
                <a:lnTo>
                  <a:pt x="15026" y="675533"/>
                </a:lnTo>
                <a:lnTo>
                  <a:pt x="14571" y="670265"/>
                </a:lnTo>
                <a:lnTo>
                  <a:pt x="14128" y="664996"/>
                </a:lnTo>
                <a:lnTo>
                  <a:pt x="13686" y="659653"/>
                </a:lnTo>
                <a:lnTo>
                  <a:pt x="13249" y="654234"/>
                </a:lnTo>
                <a:lnTo>
                  <a:pt x="12818" y="648740"/>
                </a:lnTo>
                <a:lnTo>
                  <a:pt x="12394" y="643171"/>
                </a:lnTo>
                <a:lnTo>
                  <a:pt x="11969" y="637527"/>
                </a:lnTo>
                <a:lnTo>
                  <a:pt x="11556" y="631807"/>
                </a:lnTo>
                <a:lnTo>
                  <a:pt x="11144" y="626087"/>
                </a:lnTo>
                <a:lnTo>
                  <a:pt x="10744" y="620217"/>
                </a:lnTo>
                <a:lnTo>
                  <a:pt x="10343" y="614271"/>
                </a:lnTo>
                <a:lnTo>
                  <a:pt x="9949" y="608326"/>
                </a:lnTo>
                <a:lnTo>
                  <a:pt x="9561" y="602230"/>
                </a:lnTo>
                <a:lnTo>
                  <a:pt x="9178" y="596058"/>
                </a:lnTo>
                <a:lnTo>
                  <a:pt x="8802" y="589812"/>
                </a:lnTo>
                <a:lnTo>
                  <a:pt x="8432" y="583490"/>
                </a:lnTo>
                <a:lnTo>
                  <a:pt x="8068" y="577018"/>
                </a:lnTo>
                <a:lnTo>
                  <a:pt x="7704" y="570545"/>
                </a:lnTo>
                <a:lnTo>
                  <a:pt x="7353" y="563922"/>
                </a:lnTo>
                <a:lnTo>
                  <a:pt x="7007" y="557224"/>
                </a:lnTo>
                <a:close/>
                <a:moveTo>
                  <a:pt x="7638" y="26793"/>
                </a:moveTo>
                <a:lnTo>
                  <a:pt x="7789" y="26943"/>
                </a:lnTo>
                <a:lnTo>
                  <a:pt x="7959" y="27244"/>
                </a:lnTo>
                <a:lnTo>
                  <a:pt x="8135" y="27696"/>
                </a:lnTo>
                <a:lnTo>
                  <a:pt x="8432" y="28448"/>
                </a:lnTo>
                <a:lnTo>
                  <a:pt x="8736" y="29126"/>
                </a:lnTo>
                <a:lnTo>
                  <a:pt x="9033" y="29728"/>
                </a:lnTo>
                <a:lnTo>
                  <a:pt x="9330" y="30255"/>
                </a:lnTo>
                <a:lnTo>
                  <a:pt x="9633" y="30706"/>
                </a:lnTo>
                <a:lnTo>
                  <a:pt x="9937" y="31158"/>
                </a:lnTo>
                <a:lnTo>
                  <a:pt x="10543" y="31910"/>
                </a:lnTo>
                <a:lnTo>
                  <a:pt x="11156" y="32512"/>
                </a:lnTo>
                <a:lnTo>
                  <a:pt x="11763" y="33115"/>
                </a:lnTo>
                <a:lnTo>
                  <a:pt x="12375" y="33717"/>
                </a:lnTo>
                <a:lnTo>
                  <a:pt x="12982" y="34394"/>
                </a:lnTo>
                <a:lnTo>
                  <a:pt x="18915" y="41920"/>
                </a:lnTo>
                <a:lnTo>
                  <a:pt x="19388" y="42447"/>
                </a:lnTo>
                <a:lnTo>
                  <a:pt x="19855" y="42974"/>
                </a:lnTo>
                <a:lnTo>
                  <a:pt x="20795" y="43952"/>
                </a:lnTo>
                <a:lnTo>
                  <a:pt x="21735" y="44855"/>
                </a:lnTo>
                <a:lnTo>
                  <a:pt x="22676" y="45833"/>
                </a:lnTo>
                <a:lnTo>
                  <a:pt x="23616" y="46962"/>
                </a:lnTo>
                <a:lnTo>
                  <a:pt x="24083" y="47564"/>
                </a:lnTo>
                <a:lnTo>
                  <a:pt x="24550" y="48242"/>
                </a:lnTo>
                <a:lnTo>
                  <a:pt x="25017" y="48994"/>
                </a:lnTo>
                <a:lnTo>
                  <a:pt x="25478" y="49822"/>
                </a:lnTo>
                <a:lnTo>
                  <a:pt x="25945" y="50725"/>
                </a:lnTo>
                <a:lnTo>
                  <a:pt x="26406" y="51779"/>
                </a:lnTo>
                <a:lnTo>
                  <a:pt x="27486" y="54187"/>
                </a:lnTo>
                <a:lnTo>
                  <a:pt x="28566" y="56520"/>
                </a:lnTo>
                <a:lnTo>
                  <a:pt x="29646" y="58778"/>
                </a:lnTo>
                <a:lnTo>
                  <a:pt x="30725" y="60810"/>
                </a:lnTo>
                <a:lnTo>
                  <a:pt x="31811" y="62767"/>
                </a:lnTo>
                <a:lnTo>
                  <a:pt x="32891" y="64648"/>
                </a:lnTo>
                <a:lnTo>
                  <a:pt x="33977" y="66379"/>
                </a:lnTo>
                <a:lnTo>
                  <a:pt x="35063" y="68035"/>
                </a:lnTo>
                <a:lnTo>
                  <a:pt x="36149" y="69616"/>
                </a:lnTo>
                <a:lnTo>
                  <a:pt x="37241" y="71121"/>
                </a:lnTo>
                <a:lnTo>
                  <a:pt x="38326" y="72475"/>
                </a:lnTo>
                <a:lnTo>
                  <a:pt x="39412" y="73830"/>
                </a:lnTo>
                <a:lnTo>
                  <a:pt x="40504" y="75110"/>
                </a:lnTo>
                <a:lnTo>
                  <a:pt x="41596" y="76314"/>
                </a:lnTo>
                <a:lnTo>
                  <a:pt x="42688" y="77443"/>
                </a:lnTo>
                <a:lnTo>
                  <a:pt x="43780" y="78571"/>
                </a:lnTo>
                <a:lnTo>
                  <a:pt x="44490" y="79324"/>
                </a:lnTo>
                <a:lnTo>
                  <a:pt x="45193" y="80227"/>
                </a:lnTo>
                <a:lnTo>
                  <a:pt x="45903" y="81130"/>
                </a:lnTo>
                <a:lnTo>
                  <a:pt x="46607" y="82109"/>
                </a:lnTo>
                <a:lnTo>
                  <a:pt x="47310" y="83238"/>
                </a:lnTo>
                <a:lnTo>
                  <a:pt x="48014" y="84366"/>
                </a:lnTo>
                <a:lnTo>
                  <a:pt x="49427" y="86700"/>
                </a:lnTo>
                <a:lnTo>
                  <a:pt x="50835" y="89108"/>
                </a:lnTo>
                <a:lnTo>
                  <a:pt x="52242" y="91441"/>
                </a:lnTo>
                <a:lnTo>
                  <a:pt x="53656" y="93774"/>
                </a:lnTo>
                <a:lnTo>
                  <a:pt x="54359" y="94828"/>
                </a:lnTo>
                <a:lnTo>
                  <a:pt x="55069" y="95806"/>
                </a:lnTo>
                <a:lnTo>
                  <a:pt x="56701" y="97989"/>
                </a:lnTo>
                <a:lnTo>
                  <a:pt x="58333" y="100096"/>
                </a:lnTo>
                <a:lnTo>
                  <a:pt x="59970" y="102128"/>
                </a:lnTo>
                <a:lnTo>
                  <a:pt x="61602" y="104085"/>
                </a:lnTo>
                <a:lnTo>
                  <a:pt x="64872" y="107998"/>
                </a:lnTo>
                <a:lnTo>
                  <a:pt x="68142" y="111912"/>
                </a:lnTo>
                <a:lnTo>
                  <a:pt x="68487" y="112438"/>
                </a:lnTo>
                <a:lnTo>
                  <a:pt x="68906" y="113041"/>
                </a:lnTo>
                <a:lnTo>
                  <a:pt x="68657" y="143069"/>
                </a:lnTo>
                <a:lnTo>
                  <a:pt x="68536" y="157895"/>
                </a:lnTo>
                <a:lnTo>
                  <a:pt x="68427" y="172646"/>
                </a:lnTo>
                <a:lnTo>
                  <a:pt x="68281" y="193117"/>
                </a:lnTo>
                <a:lnTo>
                  <a:pt x="68142" y="213512"/>
                </a:lnTo>
                <a:lnTo>
                  <a:pt x="67869" y="254454"/>
                </a:lnTo>
                <a:lnTo>
                  <a:pt x="67729" y="274924"/>
                </a:lnTo>
                <a:lnTo>
                  <a:pt x="67583" y="295320"/>
                </a:lnTo>
                <a:lnTo>
                  <a:pt x="67432" y="315791"/>
                </a:lnTo>
                <a:lnTo>
                  <a:pt x="67262" y="336186"/>
                </a:lnTo>
                <a:lnTo>
                  <a:pt x="67074" y="358237"/>
                </a:lnTo>
                <a:lnTo>
                  <a:pt x="66874" y="380288"/>
                </a:lnTo>
                <a:lnTo>
                  <a:pt x="66661" y="402339"/>
                </a:lnTo>
                <a:lnTo>
                  <a:pt x="66449" y="424391"/>
                </a:lnTo>
                <a:lnTo>
                  <a:pt x="66024" y="468418"/>
                </a:lnTo>
                <a:lnTo>
                  <a:pt x="65812" y="490469"/>
                </a:lnTo>
                <a:lnTo>
                  <a:pt x="65606" y="512520"/>
                </a:lnTo>
                <a:lnTo>
                  <a:pt x="65551" y="519444"/>
                </a:lnTo>
                <a:lnTo>
                  <a:pt x="65509" y="526443"/>
                </a:lnTo>
                <a:lnTo>
                  <a:pt x="65472" y="533367"/>
                </a:lnTo>
                <a:lnTo>
                  <a:pt x="65442" y="540366"/>
                </a:lnTo>
                <a:lnTo>
                  <a:pt x="65381" y="554364"/>
                </a:lnTo>
                <a:lnTo>
                  <a:pt x="65351" y="561364"/>
                </a:lnTo>
                <a:lnTo>
                  <a:pt x="65315" y="568287"/>
                </a:lnTo>
                <a:lnTo>
                  <a:pt x="65096" y="605315"/>
                </a:lnTo>
                <a:lnTo>
                  <a:pt x="64878" y="642268"/>
                </a:lnTo>
                <a:lnTo>
                  <a:pt x="64769" y="660707"/>
                </a:lnTo>
                <a:lnTo>
                  <a:pt x="64654" y="679145"/>
                </a:lnTo>
                <a:lnTo>
                  <a:pt x="64526" y="697659"/>
                </a:lnTo>
                <a:lnTo>
                  <a:pt x="64399" y="716098"/>
                </a:lnTo>
                <a:lnTo>
                  <a:pt x="64283" y="731677"/>
                </a:lnTo>
                <a:lnTo>
                  <a:pt x="64156" y="747255"/>
                </a:lnTo>
                <a:lnTo>
                  <a:pt x="64023" y="762759"/>
                </a:lnTo>
                <a:lnTo>
                  <a:pt x="63883" y="778338"/>
                </a:lnTo>
                <a:lnTo>
                  <a:pt x="63598" y="809420"/>
                </a:lnTo>
                <a:lnTo>
                  <a:pt x="63313" y="840502"/>
                </a:lnTo>
                <a:lnTo>
                  <a:pt x="63301" y="841782"/>
                </a:lnTo>
                <a:lnTo>
                  <a:pt x="63283" y="843137"/>
                </a:lnTo>
                <a:lnTo>
                  <a:pt x="63234" y="845846"/>
                </a:lnTo>
                <a:lnTo>
                  <a:pt x="63179" y="848781"/>
                </a:lnTo>
                <a:lnTo>
                  <a:pt x="63125" y="851942"/>
                </a:lnTo>
                <a:lnTo>
                  <a:pt x="59218" y="849534"/>
                </a:lnTo>
                <a:lnTo>
                  <a:pt x="57283" y="848329"/>
                </a:lnTo>
                <a:lnTo>
                  <a:pt x="55348" y="846975"/>
                </a:lnTo>
                <a:lnTo>
                  <a:pt x="54202" y="846072"/>
                </a:lnTo>
                <a:lnTo>
                  <a:pt x="53049" y="845093"/>
                </a:lnTo>
                <a:lnTo>
                  <a:pt x="51902" y="843964"/>
                </a:lnTo>
                <a:lnTo>
                  <a:pt x="50756" y="842685"/>
                </a:lnTo>
                <a:lnTo>
                  <a:pt x="49609" y="841330"/>
                </a:lnTo>
                <a:lnTo>
                  <a:pt x="48463" y="839900"/>
                </a:lnTo>
                <a:lnTo>
                  <a:pt x="47323" y="838320"/>
                </a:lnTo>
                <a:lnTo>
                  <a:pt x="46176" y="836589"/>
                </a:lnTo>
                <a:lnTo>
                  <a:pt x="45036" y="834783"/>
                </a:lnTo>
                <a:lnTo>
                  <a:pt x="43895" y="832751"/>
                </a:lnTo>
                <a:lnTo>
                  <a:pt x="42755" y="830719"/>
                </a:lnTo>
                <a:lnTo>
                  <a:pt x="41620" y="828461"/>
                </a:lnTo>
                <a:lnTo>
                  <a:pt x="40486" y="826053"/>
                </a:lnTo>
                <a:lnTo>
                  <a:pt x="39352" y="823569"/>
                </a:lnTo>
                <a:lnTo>
                  <a:pt x="38217" y="820935"/>
                </a:lnTo>
                <a:lnTo>
                  <a:pt x="37089" y="818075"/>
                </a:lnTo>
                <a:lnTo>
                  <a:pt x="36252" y="815892"/>
                </a:lnTo>
                <a:lnTo>
                  <a:pt x="35421" y="813484"/>
                </a:lnTo>
                <a:lnTo>
                  <a:pt x="34596" y="811001"/>
                </a:lnTo>
                <a:lnTo>
                  <a:pt x="33771" y="808291"/>
                </a:lnTo>
                <a:lnTo>
                  <a:pt x="32952" y="805431"/>
                </a:lnTo>
                <a:lnTo>
                  <a:pt x="32545" y="803926"/>
                </a:lnTo>
                <a:lnTo>
                  <a:pt x="32139" y="802421"/>
                </a:lnTo>
                <a:lnTo>
                  <a:pt x="31732" y="800840"/>
                </a:lnTo>
                <a:lnTo>
                  <a:pt x="31332" y="799260"/>
                </a:lnTo>
                <a:lnTo>
                  <a:pt x="30932" y="797529"/>
                </a:lnTo>
                <a:lnTo>
                  <a:pt x="30531" y="795873"/>
                </a:lnTo>
                <a:lnTo>
                  <a:pt x="30131" y="794067"/>
                </a:lnTo>
                <a:lnTo>
                  <a:pt x="29731" y="792261"/>
                </a:lnTo>
                <a:lnTo>
                  <a:pt x="29330" y="790455"/>
                </a:lnTo>
                <a:lnTo>
                  <a:pt x="28936" y="788573"/>
                </a:lnTo>
                <a:lnTo>
                  <a:pt x="28542" y="786616"/>
                </a:lnTo>
                <a:lnTo>
                  <a:pt x="28147" y="784660"/>
                </a:lnTo>
                <a:lnTo>
                  <a:pt x="27759" y="782628"/>
                </a:lnTo>
                <a:lnTo>
                  <a:pt x="27371" y="780520"/>
                </a:lnTo>
                <a:lnTo>
                  <a:pt x="26977" y="778413"/>
                </a:lnTo>
                <a:lnTo>
                  <a:pt x="26594" y="776231"/>
                </a:lnTo>
                <a:lnTo>
                  <a:pt x="26206" y="773973"/>
                </a:lnTo>
                <a:lnTo>
                  <a:pt x="25824" y="771715"/>
                </a:lnTo>
                <a:lnTo>
                  <a:pt x="25436" y="769382"/>
                </a:lnTo>
                <a:lnTo>
                  <a:pt x="25060" y="766974"/>
                </a:lnTo>
                <a:lnTo>
                  <a:pt x="24678" y="764565"/>
                </a:lnTo>
                <a:lnTo>
                  <a:pt x="24301" y="762082"/>
                </a:lnTo>
                <a:lnTo>
                  <a:pt x="24216" y="761480"/>
                </a:lnTo>
                <a:lnTo>
                  <a:pt x="24132" y="760802"/>
                </a:lnTo>
                <a:lnTo>
                  <a:pt x="24047" y="760050"/>
                </a:lnTo>
                <a:lnTo>
                  <a:pt x="23962" y="759222"/>
                </a:lnTo>
                <a:lnTo>
                  <a:pt x="23883" y="758319"/>
                </a:lnTo>
                <a:lnTo>
                  <a:pt x="23804" y="757416"/>
                </a:lnTo>
                <a:lnTo>
                  <a:pt x="23731" y="756362"/>
                </a:lnTo>
                <a:lnTo>
                  <a:pt x="23658" y="755384"/>
                </a:lnTo>
                <a:lnTo>
                  <a:pt x="23592" y="754330"/>
                </a:lnTo>
                <a:lnTo>
                  <a:pt x="23525" y="753201"/>
                </a:lnTo>
                <a:lnTo>
                  <a:pt x="23470" y="752072"/>
                </a:lnTo>
                <a:lnTo>
                  <a:pt x="23416" y="750943"/>
                </a:lnTo>
                <a:lnTo>
                  <a:pt x="23367" y="749814"/>
                </a:lnTo>
                <a:lnTo>
                  <a:pt x="23325" y="748685"/>
                </a:lnTo>
                <a:lnTo>
                  <a:pt x="23294" y="747481"/>
                </a:lnTo>
                <a:lnTo>
                  <a:pt x="23264" y="746352"/>
                </a:lnTo>
                <a:lnTo>
                  <a:pt x="22809" y="724075"/>
                </a:lnTo>
                <a:lnTo>
                  <a:pt x="22591" y="712862"/>
                </a:lnTo>
                <a:lnTo>
                  <a:pt x="22378" y="701648"/>
                </a:lnTo>
                <a:lnTo>
                  <a:pt x="22275" y="696079"/>
                </a:lnTo>
                <a:lnTo>
                  <a:pt x="22172" y="690434"/>
                </a:lnTo>
                <a:lnTo>
                  <a:pt x="22081" y="684790"/>
                </a:lnTo>
                <a:lnTo>
                  <a:pt x="21990" y="679145"/>
                </a:lnTo>
                <a:lnTo>
                  <a:pt x="21905" y="673501"/>
                </a:lnTo>
                <a:lnTo>
                  <a:pt x="21826" y="667856"/>
                </a:lnTo>
                <a:lnTo>
                  <a:pt x="21754" y="662212"/>
                </a:lnTo>
                <a:lnTo>
                  <a:pt x="21693" y="656492"/>
                </a:lnTo>
                <a:lnTo>
                  <a:pt x="21651" y="652202"/>
                </a:lnTo>
                <a:lnTo>
                  <a:pt x="21614" y="647837"/>
                </a:lnTo>
                <a:lnTo>
                  <a:pt x="21590" y="643472"/>
                </a:lnTo>
                <a:lnTo>
                  <a:pt x="21578" y="639107"/>
                </a:lnTo>
                <a:lnTo>
                  <a:pt x="21578" y="634817"/>
                </a:lnTo>
                <a:lnTo>
                  <a:pt x="21590" y="630452"/>
                </a:lnTo>
                <a:lnTo>
                  <a:pt x="21608" y="626087"/>
                </a:lnTo>
                <a:lnTo>
                  <a:pt x="21644" y="621722"/>
                </a:lnTo>
                <a:lnTo>
                  <a:pt x="21693" y="617432"/>
                </a:lnTo>
                <a:lnTo>
                  <a:pt x="21723" y="615250"/>
                </a:lnTo>
                <a:lnTo>
                  <a:pt x="21754" y="613067"/>
                </a:lnTo>
                <a:lnTo>
                  <a:pt x="21790" y="610960"/>
                </a:lnTo>
                <a:lnTo>
                  <a:pt x="21832" y="608777"/>
                </a:lnTo>
                <a:lnTo>
                  <a:pt x="21875" y="606670"/>
                </a:lnTo>
                <a:lnTo>
                  <a:pt x="21923" y="604563"/>
                </a:lnTo>
                <a:lnTo>
                  <a:pt x="21978" y="602380"/>
                </a:lnTo>
                <a:lnTo>
                  <a:pt x="22033" y="600273"/>
                </a:lnTo>
                <a:lnTo>
                  <a:pt x="22093" y="598166"/>
                </a:lnTo>
                <a:lnTo>
                  <a:pt x="22160" y="596058"/>
                </a:lnTo>
                <a:lnTo>
                  <a:pt x="22233" y="594026"/>
                </a:lnTo>
                <a:lnTo>
                  <a:pt x="22306" y="591919"/>
                </a:lnTo>
                <a:lnTo>
                  <a:pt x="22385" y="589812"/>
                </a:lnTo>
                <a:lnTo>
                  <a:pt x="22463" y="587780"/>
                </a:lnTo>
                <a:lnTo>
                  <a:pt x="22573" y="584995"/>
                </a:lnTo>
                <a:lnTo>
                  <a:pt x="22615" y="583716"/>
                </a:lnTo>
                <a:lnTo>
                  <a:pt x="22657" y="582436"/>
                </a:lnTo>
                <a:lnTo>
                  <a:pt x="22688" y="581232"/>
                </a:lnTo>
                <a:lnTo>
                  <a:pt x="22718" y="580028"/>
                </a:lnTo>
                <a:lnTo>
                  <a:pt x="22736" y="578899"/>
                </a:lnTo>
                <a:lnTo>
                  <a:pt x="22755" y="577845"/>
                </a:lnTo>
                <a:lnTo>
                  <a:pt x="22767" y="576792"/>
                </a:lnTo>
                <a:lnTo>
                  <a:pt x="22773" y="575738"/>
                </a:lnTo>
                <a:lnTo>
                  <a:pt x="22773" y="574835"/>
                </a:lnTo>
                <a:lnTo>
                  <a:pt x="22767" y="573857"/>
                </a:lnTo>
                <a:lnTo>
                  <a:pt x="22755" y="573029"/>
                </a:lnTo>
                <a:lnTo>
                  <a:pt x="22736" y="572126"/>
                </a:lnTo>
                <a:lnTo>
                  <a:pt x="22712" y="571373"/>
                </a:lnTo>
                <a:lnTo>
                  <a:pt x="22682" y="570621"/>
                </a:lnTo>
                <a:lnTo>
                  <a:pt x="22645" y="569868"/>
                </a:lnTo>
                <a:lnTo>
                  <a:pt x="22603" y="569191"/>
                </a:lnTo>
                <a:lnTo>
                  <a:pt x="22560" y="568513"/>
                </a:lnTo>
                <a:lnTo>
                  <a:pt x="22506" y="567911"/>
                </a:lnTo>
                <a:lnTo>
                  <a:pt x="22445" y="567384"/>
                </a:lnTo>
                <a:lnTo>
                  <a:pt x="22385" y="566858"/>
                </a:lnTo>
                <a:lnTo>
                  <a:pt x="22312" y="566331"/>
                </a:lnTo>
                <a:lnTo>
                  <a:pt x="22233" y="565879"/>
                </a:lnTo>
                <a:lnTo>
                  <a:pt x="22148" y="565503"/>
                </a:lnTo>
                <a:lnTo>
                  <a:pt x="22063" y="565051"/>
                </a:lnTo>
                <a:lnTo>
                  <a:pt x="21966" y="564750"/>
                </a:lnTo>
                <a:lnTo>
                  <a:pt x="21863" y="564449"/>
                </a:lnTo>
                <a:lnTo>
                  <a:pt x="21760" y="564148"/>
                </a:lnTo>
                <a:lnTo>
                  <a:pt x="21644" y="563922"/>
                </a:lnTo>
                <a:lnTo>
                  <a:pt x="21402" y="563546"/>
                </a:lnTo>
                <a:lnTo>
                  <a:pt x="21074" y="563245"/>
                </a:lnTo>
                <a:lnTo>
                  <a:pt x="20753" y="562944"/>
                </a:lnTo>
                <a:lnTo>
                  <a:pt x="20104" y="562492"/>
                </a:lnTo>
                <a:lnTo>
                  <a:pt x="19455" y="562191"/>
                </a:lnTo>
                <a:lnTo>
                  <a:pt x="18805" y="561890"/>
                </a:lnTo>
                <a:lnTo>
                  <a:pt x="18156" y="561589"/>
                </a:lnTo>
                <a:lnTo>
                  <a:pt x="17513" y="561288"/>
                </a:lnTo>
                <a:lnTo>
                  <a:pt x="17186" y="560987"/>
                </a:lnTo>
                <a:lnTo>
                  <a:pt x="16864" y="560761"/>
                </a:lnTo>
                <a:lnTo>
                  <a:pt x="16543" y="560385"/>
                </a:lnTo>
                <a:lnTo>
                  <a:pt x="16221" y="560009"/>
                </a:lnTo>
                <a:lnTo>
                  <a:pt x="15894" y="559557"/>
                </a:lnTo>
                <a:lnTo>
                  <a:pt x="15566" y="559031"/>
                </a:lnTo>
                <a:lnTo>
                  <a:pt x="15239" y="558428"/>
                </a:lnTo>
                <a:lnTo>
                  <a:pt x="14917" y="557826"/>
                </a:lnTo>
                <a:lnTo>
                  <a:pt x="14596" y="557224"/>
                </a:lnTo>
                <a:lnTo>
                  <a:pt x="14274" y="556472"/>
                </a:lnTo>
                <a:lnTo>
                  <a:pt x="13959" y="555719"/>
                </a:lnTo>
                <a:lnTo>
                  <a:pt x="13643" y="554891"/>
                </a:lnTo>
                <a:lnTo>
                  <a:pt x="13322" y="554063"/>
                </a:lnTo>
                <a:lnTo>
                  <a:pt x="13012" y="553160"/>
                </a:lnTo>
                <a:lnTo>
                  <a:pt x="12697" y="552182"/>
                </a:lnTo>
                <a:lnTo>
                  <a:pt x="12387" y="551128"/>
                </a:lnTo>
                <a:lnTo>
                  <a:pt x="12072" y="550075"/>
                </a:lnTo>
                <a:lnTo>
                  <a:pt x="11763" y="548946"/>
                </a:lnTo>
                <a:lnTo>
                  <a:pt x="11459" y="547817"/>
                </a:lnTo>
                <a:lnTo>
                  <a:pt x="11150" y="546537"/>
                </a:lnTo>
                <a:lnTo>
                  <a:pt x="10847" y="545333"/>
                </a:lnTo>
                <a:lnTo>
                  <a:pt x="10537" y="543979"/>
                </a:lnTo>
                <a:lnTo>
                  <a:pt x="10234" y="542624"/>
                </a:lnTo>
                <a:lnTo>
                  <a:pt x="9931" y="541194"/>
                </a:lnTo>
                <a:lnTo>
                  <a:pt x="9633" y="539689"/>
                </a:lnTo>
                <a:lnTo>
                  <a:pt x="9330" y="538108"/>
                </a:lnTo>
                <a:lnTo>
                  <a:pt x="9033" y="536528"/>
                </a:lnTo>
                <a:lnTo>
                  <a:pt x="8730" y="534872"/>
                </a:lnTo>
                <a:lnTo>
                  <a:pt x="8432" y="533216"/>
                </a:lnTo>
                <a:lnTo>
                  <a:pt x="8135" y="531485"/>
                </a:lnTo>
                <a:lnTo>
                  <a:pt x="7838" y="529679"/>
                </a:lnTo>
                <a:lnTo>
                  <a:pt x="7547" y="527798"/>
                </a:lnTo>
                <a:lnTo>
                  <a:pt x="7249" y="525841"/>
                </a:lnTo>
                <a:lnTo>
                  <a:pt x="6958" y="523884"/>
                </a:lnTo>
                <a:lnTo>
                  <a:pt x="6661" y="521852"/>
                </a:lnTo>
                <a:lnTo>
                  <a:pt x="6370" y="519820"/>
                </a:lnTo>
                <a:lnTo>
                  <a:pt x="6109" y="517863"/>
                </a:lnTo>
                <a:lnTo>
                  <a:pt x="5866" y="515907"/>
                </a:lnTo>
                <a:lnTo>
                  <a:pt x="5630" y="513799"/>
                </a:lnTo>
                <a:lnTo>
                  <a:pt x="5411" y="511692"/>
                </a:lnTo>
                <a:lnTo>
                  <a:pt x="5199" y="509585"/>
                </a:lnTo>
                <a:lnTo>
                  <a:pt x="5005" y="507327"/>
                </a:lnTo>
                <a:lnTo>
                  <a:pt x="4811" y="505069"/>
                </a:lnTo>
                <a:lnTo>
                  <a:pt x="4635" y="502736"/>
                </a:lnTo>
                <a:lnTo>
                  <a:pt x="4465" y="500328"/>
                </a:lnTo>
                <a:lnTo>
                  <a:pt x="4307" y="497919"/>
                </a:lnTo>
                <a:lnTo>
                  <a:pt x="4156" y="495436"/>
                </a:lnTo>
                <a:lnTo>
                  <a:pt x="4016" y="492952"/>
                </a:lnTo>
                <a:lnTo>
                  <a:pt x="3877" y="490394"/>
                </a:lnTo>
                <a:lnTo>
                  <a:pt x="3755" y="487759"/>
                </a:lnTo>
                <a:lnTo>
                  <a:pt x="3634" y="485125"/>
                </a:lnTo>
                <a:lnTo>
                  <a:pt x="3519" y="482491"/>
                </a:lnTo>
                <a:lnTo>
                  <a:pt x="3416" y="479707"/>
                </a:lnTo>
                <a:lnTo>
                  <a:pt x="3312" y="476997"/>
                </a:lnTo>
                <a:lnTo>
                  <a:pt x="3221" y="474137"/>
                </a:lnTo>
                <a:lnTo>
                  <a:pt x="3131" y="471353"/>
                </a:lnTo>
                <a:lnTo>
                  <a:pt x="3046" y="468493"/>
                </a:lnTo>
                <a:lnTo>
                  <a:pt x="2967" y="465558"/>
                </a:lnTo>
                <a:lnTo>
                  <a:pt x="2888" y="462623"/>
                </a:lnTo>
                <a:lnTo>
                  <a:pt x="2815" y="459687"/>
                </a:lnTo>
                <a:lnTo>
                  <a:pt x="2682" y="453667"/>
                </a:lnTo>
                <a:lnTo>
                  <a:pt x="2554" y="447571"/>
                </a:lnTo>
                <a:lnTo>
                  <a:pt x="2433" y="441399"/>
                </a:lnTo>
                <a:lnTo>
                  <a:pt x="2312" y="435153"/>
                </a:lnTo>
                <a:lnTo>
                  <a:pt x="2251" y="431691"/>
                </a:lnTo>
                <a:lnTo>
                  <a:pt x="2196" y="428229"/>
                </a:lnTo>
                <a:lnTo>
                  <a:pt x="2148" y="424767"/>
                </a:lnTo>
                <a:lnTo>
                  <a:pt x="2105" y="421305"/>
                </a:lnTo>
                <a:lnTo>
                  <a:pt x="2069" y="417843"/>
                </a:lnTo>
                <a:lnTo>
                  <a:pt x="2039" y="414456"/>
                </a:lnTo>
                <a:lnTo>
                  <a:pt x="2014" y="410994"/>
                </a:lnTo>
                <a:lnTo>
                  <a:pt x="1990" y="407532"/>
                </a:lnTo>
                <a:lnTo>
                  <a:pt x="1978" y="404070"/>
                </a:lnTo>
                <a:lnTo>
                  <a:pt x="1966" y="400684"/>
                </a:lnTo>
                <a:lnTo>
                  <a:pt x="1960" y="397222"/>
                </a:lnTo>
                <a:lnTo>
                  <a:pt x="1954" y="393760"/>
                </a:lnTo>
                <a:lnTo>
                  <a:pt x="1960" y="390373"/>
                </a:lnTo>
                <a:lnTo>
                  <a:pt x="1966" y="386911"/>
                </a:lnTo>
                <a:lnTo>
                  <a:pt x="1990" y="380063"/>
                </a:lnTo>
                <a:lnTo>
                  <a:pt x="2026" y="373214"/>
                </a:lnTo>
                <a:lnTo>
                  <a:pt x="2069" y="366365"/>
                </a:lnTo>
                <a:lnTo>
                  <a:pt x="2130" y="359517"/>
                </a:lnTo>
                <a:lnTo>
                  <a:pt x="2196" y="352668"/>
                </a:lnTo>
                <a:lnTo>
                  <a:pt x="2263" y="345819"/>
                </a:lnTo>
                <a:lnTo>
                  <a:pt x="2342" y="339046"/>
                </a:lnTo>
                <a:lnTo>
                  <a:pt x="2500" y="325349"/>
                </a:lnTo>
                <a:lnTo>
                  <a:pt x="2700" y="307964"/>
                </a:lnTo>
                <a:lnTo>
                  <a:pt x="2894" y="290503"/>
                </a:lnTo>
                <a:lnTo>
                  <a:pt x="3094" y="273118"/>
                </a:lnTo>
                <a:lnTo>
                  <a:pt x="3288" y="255658"/>
                </a:lnTo>
                <a:lnTo>
                  <a:pt x="3494" y="238273"/>
                </a:lnTo>
                <a:lnTo>
                  <a:pt x="3707" y="220888"/>
                </a:lnTo>
                <a:lnTo>
                  <a:pt x="3822" y="212233"/>
                </a:lnTo>
                <a:lnTo>
                  <a:pt x="3937" y="203578"/>
                </a:lnTo>
                <a:lnTo>
                  <a:pt x="4053" y="194923"/>
                </a:lnTo>
                <a:lnTo>
                  <a:pt x="4174" y="186268"/>
                </a:lnTo>
                <a:lnTo>
                  <a:pt x="4313" y="177011"/>
                </a:lnTo>
                <a:lnTo>
                  <a:pt x="4453" y="167754"/>
                </a:lnTo>
                <a:lnTo>
                  <a:pt x="4744" y="149391"/>
                </a:lnTo>
                <a:lnTo>
                  <a:pt x="5047" y="130952"/>
                </a:lnTo>
                <a:lnTo>
                  <a:pt x="5357" y="112589"/>
                </a:lnTo>
                <a:lnTo>
                  <a:pt x="5994" y="75862"/>
                </a:lnTo>
                <a:lnTo>
                  <a:pt x="6309" y="57499"/>
                </a:lnTo>
                <a:lnTo>
                  <a:pt x="6625" y="39060"/>
                </a:lnTo>
                <a:lnTo>
                  <a:pt x="6655" y="37254"/>
                </a:lnTo>
                <a:lnTo>
                  <a:pt x="6697" y="35523"/>
                </a:lnTo>
                <a:lnTo>
                  <a:pt x="6740" y="34018"/>
                </a:lnTo>
                <a:lnTo>
                  <a:pt x="6788" y="32588"/>
                </a:lnTo>
                <a:lnTo>
                  <a:pt x="6849" y="31384"/>
                </a:lnTo>
                <a:lnTo>
                  <a:pt x="6916" y="30255"/>
                </a:lnTo>
                <a:lnTo>
                  <a:pt x="6946" y="29728"/>
                </a:lnTo>
                <a:lnTo>
                  <a:pt x="6989" y="29276"/>
                </a:lnTo>
                <a:lnTo>
                  <a:pt x="7025" y="28900"/>
                </a:lnTo>
                <a:lnTo>
                  <a:pt x="7067" y="28524"/>
                </a:lnTo>
                <a:lnTo>
                  <a:pt x="7116" y="28147"/>
                </a:lnTo>
                <a:lnTo>
                  <a:pt x="7158" y="27846"/>
                </a:lnTo>
                <a:lnTo>
                  <a:pt x="7207" y="27621"/>
                </a:lnTo>
                <a:lnTo>
                  <a:pt x="7262" y="27395"/>
                </a:lnTo>
                <a:lnTo>
                  <a:pt x="7316" y="27169"/>
                </a:lnTo>
                <a:lnTo>
                  <a:pt x="7377" y="27018"/>
                </a:lnTo>
                <a:lnTo>
                  <a:pt x="7504" y="26868"/>
                </a:lnTo>
                <a:lnTo>
                  <a:pt x="7638" y="26793"/>
                </a:lnTo>
                <a:close/>
                <a:moveTo>
                  <a:pt x="6861" y="0"/>
                </a:moveTo>
                <a:lnTo>
                  <a:pt x="6728" y="75"/>
                </a:lnTo>
                <a:lnTo>
                  <a:pt x="6600" y="151"/>
                </a:lnTo>
                <a:lnTo>
                  <a:pt x="6473" y="301"/>
                </a:lnTo>
                <a:lnTo>
                  <a:pt x="6358" y="527"/>
                </a:lnTo>
                <a:lnTo>
                  <a:pt x="6242" y="828"/>
                </a:lnTo>
                <a:lnTo>
                  <a:pt x="6133" y="1129"/>
                </a:lnTo>
                <a:lnTo>
                  <a:pt x="6030" y="1505"/>
                </a:lnTo>
                <a:lnTo>
                  <a:pt x="5933" y="1957"/>
                </a:lnTo>
                <a:lnTo>
                  <a:pt x="5836" y="2484"/>
                </a:lnTo>
                <a:lnTo>
                  <a:pt x="5745" y="3086"/>
                </a:lnTo>
                <a:lnTo>
                  <a:pt x="5660" y="3688"/>
                </a:lnTo>
                <a:lnTo>
                  <a:pt x="5575" y="4365"/>
                </a:lnTo>
                <a:lnTo>
                  <a:pt x="5496" y="5118"/>
                </a:lnTo>
                <a:lnTo>
                  <a:pt x="5424" y="5946"/>
                </a:lnTo>
                <a:lnTo>
                  <a:pt x="5351" y="6849"/>
                </a:lnTo>
                <a:lnTo>
                  <a:pt x="5278" y="7827"/>
                </a:lnTo>
                <a:lnTo>
                  <a:pt x="5217" y="8881"/>
                </a:lnTo>
                <a:lnTo>
                  <a:pt x="5151" y="9934"/>
                </a:lnTo>
                <a:lnTo>
                  <a:pt x="5096" y="11139"/>
                </a:lnTo>
                <a:lnTo>
                  <a:pt x="5035" y="12343"/>
                </a:lnTo>
                <a:lnTo>
                  <a:pt x="4981" y="13622"/>
                </a:lnTo>
                <a:lnTo>
                  <a:pt x="4932" y="15052"/>
                </a:lnTo>
                <a:lnTo>
                  <a:pt x="4884" y="16482"/>
                </a:lnTo>
                <a:lnTo>
                  <a:pt x="4835" y="17987"/>
                </a:lnTo>
                <a:lnTo>
                  <a:pt x="4793" y="19568"/>
                </a:lnTo>
                <a:lnTo>
                  <a:pt x="4750" y="21299"/>
                </a:lnTo>
                <a:lnTo>
                  <a:pt x="4677" y="24836"/>
                </a:lnTo>
                <a:lnTo>
                  <a:pt x="4198" y="49371"/>
                </a:lnTo>
                <a:lnTo>
                  <a:pt x="3956" y="61638"/>
                </a:lnTo>
                <a:lnTo>
                  <a:pt x="3725" y="73905"/>
                </a:lnTo>
                <a:lnTo>
                  <a:pt x="3501" y="86173"/>
                </a:lnTo>
                <a:lnTo>
                  <a:pt x="3282" y="98440"/>
                </a:lnTo>
                <a:lnTo>
                  <a:pt x="3076" y="110783"/>
                </a:lnTo>
                <a:lnTo>
                  <a:pt x="2882" y="123125"/>
                </a:lnTo>
                <a:lnTo>
                  <a:pt x="2566" y="143747"/>
                </a:lnTo>
                <a:lnTo>
                  <a:pt x="2263" y="164368"/>
                </a:lnTo>
                <a:lnTo>
                  <a:pt x="1960" y="184989"/>
                </a:lnTo>
                <a:lnTo>
                  <a:pt x="1662" y="205610"/>
                </a:lnTo>
                <a:lnTo>
                  <a:pt x="1377" y="226231"/>
                </a:lnTo>
                <a:lnTo>
                  <a:pt x="1098" y="246928"/>
                </a:lnTo>
                <a:lnTo>
                  <a:pt x="837" y="267624"/>
                </a:lnTo>
                <a:lnTo>
                  <a:pt x="583" y="288321"/>
                </a:lnTo>
                <a:lnTo>
                  <a:pt x="492" y="296524"/>
                </a:lnTo>
                <a:lnTo>
                  <a:pt x="401" y="304727"/>
                </a:lnTo>
                <a:lnTo>
                  <a:pt x="316" y="312931"/>
                </a:lnTo>
                <a:lnTo>
                  <a:pt x="243" y="321134"/>
                </a:lnTo>
                <a:lnTo>
                  <a:pt x="176" y="329337"/>
                </a:lnTo>
                <a:lnTo>
                  <a:pt x="116" y="337541"/>
                </a:lnTo>
                <a:lnTo>
                  <a:pt x="67" y="345744"/>
                </a:lnTo>
                <a:lnTo>
                  <a:pt x="31" y="353947"/>
                </a:lnTo>
                <a:lnTo>
                  <a:pt x="6" y="362226"/>
                </a:lnTo>
                <a:lnTo>
                  <a:pt x="0" y="366365"/>
                </a:lnTo>
                <a:lnTo>
                  <a:pt x="0" y="370505"/>
                </a:lnTo>
                <a:lnTo>
                  <a:pt x="0" y="374569"/>
                </a:lnTo>
                <a:lnTo>
                  <a:pt x="6" y="378708"/>
                </a:lnTo>
                <a:lnTo>
                  <a:pt x="12" y="382847"/>
                </a:lnTo>
                <a:lnTo>
                  <a:pt x="25" y="386986"/>
                </a:lnTo>
                <a:lnTo>
                  <a:pt x="43" y="391126"/>
                </a:lnTo>
                <a:lnTo>
                  <a:pt x="67" y="395340"/>
                </a:lnTo>
                <a:lnTo>
                  <a:pt x="91" y="399480"/>
                </a:lnTo>
                <a:lnTo>
                  <a:pt x="122" y="403619"/>
                </a:lnTo>
                <a:lnTo>
                  <a:pt x="158" y="407758"/>
                </a:lnTo>
                <a:lnTo>
                  <a:pt x="201" y="411973"/>
                </a:lnTo>
                <a:lnTo>
                  <a:pt x="249" y="416112"/>
                </a:lnTo>
                <a:lnTo>
                  <a:pt x="298" y="420251"/>
                </a:lnTo>
                <a:lnTo>
                  <a:pt x="395" y="427401"/>
                </a:lnTo>
                <a:lnTo>
                  <a:pt x="504" y="434400"/>
                </a:lnTo>
                <a:lnTo>
                  <a:pt x="619" y="441475"/>
                </a:lnTo>
                <a:lnTo>
                  <a:pt x="747" y="448399"/>
                </a:lnTo>
                <a:lnTo>
                  <a:pt x="880" y="455322"/>
                </a:lnTo>
                <a:lnTo>
                  <a:pt x="1026" y="462171"/>
                </a:lnTo>
                <a:lnTo>
                  <a:pt x="1183" y="469020"/>
                </a:lnTo>
                <a:lnTo>
                  <a:pt x="1341" y="475868"/>
                </a:lnTo>
                <a:lnTo>
                  <a:pt x="1517" y="482642"/>
                </a:lnTo>
                <a:lnTo>
                  <a:pt x="1693" y="489340"/>
                </a:lnTo>
                <a:lnTo>
                  <a:pt x="1881" y="496038"/>
                </a:lnTo>
                <a:lnTo>
                  <a:pt x="2081" y="502661"/>
                </a:lnTo>
                <a:lnTo>
                  <a:pt x="2281" y="509359"/>
                </a:lnTo>
                <a:lnTo>
                  <a:pt x="2494" y="515907"/>
                </a:lnTo>
                <a:lnTo>
                  <a:pt x="2718" y="522529"/>
                </a:lnTo>
                <a:lnTo>
                  <a:pt x="2942" y="529077"/>
                </a:lnTo>
                <a:lnTo>
                  <a:pt x="3161" y="535023"/>
                </a:lnTo>
                <a:lnTo>
                  <a:pt x="3391" y="540968"/>
                </a:lnTo>
                <a:lnTo>
                  <a:pt x="3622" y="546838"/>
                </a:lnTo>
                <a:lnTo>
                  <a:pt x="3865" y="552633"/>
                </a:lnTo>
                <a:lnTo>
                  <a:pt x="4113" y="558278"/>
                </a:lnTo>
                <a:lnTo>
                  <a:pt x="4374" y="563922"/>
                </a:lnTo>
                <a:lnTo>
                  <a:pt x="4641" y="569567"/>
                </a:lnTo>
                <a:lnTo>
                  <a:pt x="4908" y="575061"/>
                </a:lnTo>
                <a:lnTo>
                  <a:pt x="5187" y="580480"/>
                </a:lnTo>
                <a:lnTo>
                  <a:pt x="5472" y="585898"/>
                </a:lnTo>
                <a:lnTo>
                  <a:pt x="5763" y="591242"/>
                </a:lnTo>
                <a:lnTo>
                  <a:pt x="6060" y="596510"/>
                </a:lnTo>
                <a:lnTo>
                  <a:pt x="6364" y="601778"/>
                </a:lnTo>
                <a:lnTo>
                  <a:pt x="6673" y="606896"/>
                </a:lnTo>
                <a:lnTo>
                  <a:pt x="6989" y="612013"/>
                </a:lnTo>
                <a:lnTo>
                  <a:pt x="7310" y="617131"/>
                </a:lnTo>
                <a:lnTo>
                  <a:pt x="7632" y="622174"/>
                </a:lnTo>
                <a:lnTo>
                  <a:pt x="7959" y="627141"/>
                </a:lnTo>
                <a:lnTo>
                  <a:pt x="8293" y="632033"/>
                </a:lnTo>
                <a:lnTo>
                  <a:pt x="8633" y="637000"/>
                </a:lnTo>
                <a:lnTo>
                  <a:pt x="8972" y="641816"/>
                </a:lnTo>
                <a:lnTo>
                  <a:pt x="9318" y="646633"/>
                </a:lnTo>
                <a:lnTo>
                  <a:pt x="9664" y="651450"/>
                </a:lnTo>
                <a:lnTo>
                  <a:pt x="10016" y="656191"/>
                </a:lnTo>
                <a:lnTo>
                  <a:pt x="10374" y="660857"/>
                </a:lnTo>
                <a:lnTo>
                  <a:pt x="10731" y="665598"/>
                </a:lnTo>
                <a:lnTo>
                  <a:pt x="11453" y="674855"/>
                </a:lnTo>
                <a:lnTo>
                  <a:pt x="12181" y="684037"/>
                </a:lnTo>
                <a:lnTo>
                  <a:pt x="12921" y="693144"/>
                </a:lnTo>
                <a:lnTo>
                  <a:pt x="13225" y="696756"/>
                </a:lnTo>
                <a:lnTo>
                  <a:pt x="13528" y="700369"/>
                </a:lnTo>
                <a:lnTo>
                  <a:pt x="13831" y="703906"/>
                </a:lnTo>
                <a:lnTo>
                  <a:pt x="14141" y="707443"/>
                </a:lnTo>
                <a:lnTo>
                  <a:pt x="14456" y="710905"/>
                </a:lnTo>
                <a:lnTo>
                  <a:pt x="14765" y="714367"/>
                </a:lnTo>
                <a:lnTo>
                  <a:pt x="15081" y="717678"/>
                </a:lnTo>
                <a:lnTo>
                  <a:pt x="15396" y="721065"/>
                </a:lnTo>
                <a:lnTo>
                  <a:pt x="15718" y="724301"/>
                </a:lnTo>
                <a:lnTo>
                  <a:pt x="16039" y="727537"/>
                </a:lnTo>
                <a:lnTo>
                  <a:pt x="16361" y="730774"/>
                </a:lnTo>
                <a:lnTo>
                  <a:pt x="16688" y="733859"/>
                </a:lnTo>
                <a:lnTo>
                  <a:pt x="17016" y="736945"/>
                </a:lnTo>
                <a:lnTo>
                  <a:pt x="17344" y="740031"/>
                </a:lnTo>
                <a:lnTo>
                  <a:pt x="17677" y="743041"/>
                </a:lnTo>
                <a:lnTo>
                  <a:pt x="18011" y="745976"/>
                </a:lnTo>
                <a:lnTo>
                  <a:pt x="18344" y="748911"/>
                </a:lnTo>
                <a:lnTo>
                  <a:pt x="18684" y="751771"/>
                </a:lnTo>
                <a:lnTo>
                  <a:pt x="19018" y="754631"/>
                </a:lnTo>
                <a:lnTo>
                  <a:pt x="19364" y="757416"/>
                </a:lnTo>
                <a:lnTo>
                  <a:pt x="19703" y="760125"/>
                </a:lnTo>
                <a:lnTo>
                  <a:pt x="20049" y="762834"/>
                </a:lnTo>
                <a:lnTo>
                  <a:pt x="20395" y="765468"/>
                </a:lnTo>
                <a:lnTo>
                  <a:pt x="20747" y="768102"/>
                </a:lnTo>
                <a:lnTo>
                  <a:pt x="21092" y="770661"/>
                </a:lnTo>
                <a:lnTo>
                  <a:pt x="21444" y="773220"/>
                </a:lnTo>
                <a:lnTo>
                  <a:pt x="21802" y="775704"/>
                </a:lnTo>
                <a:lnTo>
                  <a:pt x="22154" y="778112"/>
                </a:lnTo>
                <a:lnTo>
                  <a:pt x="22512" y="780520"/>
                </a:lnTo>
                <a:lnTo>
                  <a:pt x="22876" y="782929"/>
                </a:lnTo>
                <a:lnTo>
                  <a:pt x="23234" y="785186"/>
                </a:lnTo>
                <a:lnTo>
                  <a:pt x="23598" y="787519"/>
                </a:lnTo>
                <a:lnTo>
                  <a:pt x="23962" y="789702"/>
                </a:lnTo>
                <a:lnTo>
                  <a:pt x="24326" y="791960"/>
                </a:lnTo>
                <a:lnTo>
                  <a:pt x="24696" y="794067"/>
                </a:lnTo>
                <a:lnTo>
                  <a:pt x="25066" y="796174"/>
                </a:lnTo>
                <a:lnTo>
                  <a:pt x="25812" y="800314"/>
                </a:lnTo>
                <a:lnTo>
                  <a:pt x="26558" y="804302"/>
                </a:lnTo>
                <a:lnTo>
                  <a:pt x="27316" y="808065"/>
                </a:lnTo>
                <a:lnTo>
                  <a:pt x="28081" y="811678"/>
                </a:lnTo>
                <a:lnTo>
                  <a:pt x="28851" y="815215"/>
                </a:lnTo>
                <a:lnTo>
                  <a:pt x="29628" y="818527"/>
                </a:lnTo>
                <a:lnTo>
                  <a:pt x="30404" y="821687"/>
                </a:lnTo>
                <a:lnTo>
                  <a:pt x="31193" y="824773"/>
                </a:lnTo>
                <a:lnTo>
                  <a:pt x="31987" y="827633"/>
                </a:lnTo>
                <a:lnTo>
                  <a:pt x="32782" y="830418"/>
                </a:lnTo>
                <a:lnTo>
                  <a:pt x="33589" y="833052"/>
                </a:lnTo>
                <a:lnTo>
                  <a:pt x="34396" y="835535"/>
                </a:lnTo>
                <a:lnTo>
                  <a:pt x="35214" y="837868"/>
                </a:lnTo>
                <a:lnTo>
                  <a:pt x="36033" y="840051"/>
                </a:lnTo>
                <a:lnTo>
                  <a:pt x="36640" y="841556"/>
                </a:lnTo>
                <a:lnTo>
                  <a:pt x="37253" y="842986"/>
                </a:lnTo>
                <a:lnTo>
                  <a:pt x="37865" y="844341"/>
                </a:lnTo>
                <a:lnTo>
                  <a:pt x="38478" y="845545"/>
                </a:lnTo>
                <a:lnTo>
                  <a:pt x="39097" y="846749"/>
                </a:lnTo>
                <a:lnTo>
                  <a:pt x="39709" y="847878"/>
                </a:lnTo>
                <a:lnTo>
                  <a:pt x="40947" y="850060"/>
                </a:lnTo>
                <a:lnTo>
                  <a:pt x="43416" y="854200"/>
                </a:lnTo>
                <a:lnTo>
                  <a:pt x="44647" y="856382"/>
                </a:lnTo>
                <a:lnTo>
                  <a:pt x="45266" y="857511"/>
                </a:lnTo>
                <a:lnTo>
                  <a:pt x="45879" y="858715"/>
                </a:lnTo>
                <a:lnTo>
                  <a:pt x="46813" y="860522"/>
                </a:lnTo>
                <a:lnTo>
                  <a:pt x="47747" y="862328"/>
                </a:lnTo>
                <a:lnTo>
                  <a:pt x="48675" y="864059"/>
                </a:lnTo>
                <a:lnTo>
                  <a:pt x="49609" y="865715"/>
                </a:lnTo>
                <a:lnTo>
                  <a:pt x="50544" y="867220"/>
                </a:lnTo>
                <a:lnTo>
                  <a:pt x="51478" y="868650"/>
                </a:lnTo>
                <a:lnTo>
                  <a:pt x="52412" y="870004"/>
                </a:lnTo>
                <a:lnTo>
                  <a:pt x="53352" y="871284"/>
                </a:lnTo>
                <a:lnTo>
                  <a:pt x="54286" y="872337"/>
                </a:lnTo>
                <a:lnTo>
                  <a:pt x="55227" y="873316"/>
                </a:lnTo>
                <a:lnTo>
                  <a:pt x="56161" y="874068"/>
                </a:lnTo>
                <a:lnTo>
                  <a:pt x="57101" y="874670"/>
                </a:lnTo>
                <a:lnTo>
                  <a:pt x="57574" y="874971"/>
                </a:lnTo>
                <a:lnTo>
                  <a:pt x="58041" y="875122"/>
                </a:lnTo>
                <a:lnTo>
                  <a:pt x="58515" y="875273"/>
                </a:lnTo>
                <a:lnTo>
                  <a:pt x="58988" y="875423"/>
                </a:lnTo>
                <a:lnTo>
                  <a:pt x="60401" y="875423"/>
                </a:lnTo>
                <a:lnTo>
                  <a:pt x="60874" y="875273"/>
                </a:lnTo>
                <a:lnTo>
                  <a:pt x="63738" y="875273"/>
                </a:lnTo>
                <a:lnTo>
                  <a:pt x="64696" y="875348"/>
                </a:lnTo>
                <a:lnTo>
                  <a:pt x="64860" y="875273"/>
                </a:lnTo>
                <a:lnTo>
                  <a:pt x="64933" y="875197"/>
                </a:lnTo>
                <a:lnTo>
                  <a:pt x="65005" y="875047"/>
                </a:lnTo>
                <a:lnTo>
                  <a:pt x="65078" y="874821"/>
                </a:lnTo>
                <a:lnTo>
                  <a:pt x="65145" y="874670"/>
                </a:lnTo>
                <a:lnTo>
                  <a:pt x="65206" y="874369"/>
                </a:lnTo>
                <a:lnTo>
                  <a:pt x="65260" y="874144"/>
                </a:lnTo>
                <a:lnTo>
                  <a:pt x="65315" y="873767"/>
                </a:lnTo>
                <a:lnTo>
                  <a:pt x="65369" y="873466"/>
                </a:lnTo>
                <a:lnTo>
                  <a:pt x="65418" y="873015"/>
                </a:lnTo>
                <a:lnTo>
                  <a:pt x="65460" y="872638"/>
                </a:lnTo>
                <a:lnTo>
                  <a:pt x="65503" y="872187"/>
                </a:lnTo>
                <a:lnTo>
                  <a:pt x="65545" y="871660"/>
                </a:lnTo>
                <a:lnTo>
                  <a:pt x="65612" y="870606"/>
                </a:lnTo>
                <a:lnTo>
                  <a:pt x="65673" y="869477"/>
                </a:lnTo>
                <a:lnTo>
                  <a:pt x="65721" y="868198"/>
                </a:lnTo>
                <a:lnTo>
                  <a:pt x="65764" y="866843"/>
                </a:lnTo>
                <a:lnTo>
                  <a:pt x="65794" y="865338"/>
                </a:lnTo>
                <a:lnTo>
                  <a:pt x="65818" y="863833"/>
                </a:lnTo>
                <a:lnTo>
                  <a:pt x="65836" y="862177"/>
                </a:lnTo>
                <a:lnTo>
                  <a:pt x="65849" y="860522"/>
                </a:lnTo>
                <a:lnTo>
                  <a:pt x="65861" y="858715"/>
                </a:lnTo>
                <a:lnTo>
                  <a:pt x="65958" y="819881"/>
                </a:lnTo>
                <a:lnTo>
                  <a:pt x="66018" y="800464"/>
                </a:lnTo>
                <a:lnTo>
                  <a:pt x="66049" y="790756"/>
                </a:lnTo>
                <a:lnTo>
                  <a:pt x="66091" y="781122"/>
                </a:lnTo>
                <a:lnTo>
                  <a:pt x="66219" y="748685"/>
                </a:lnTo>
                <a:lnTo>
                  <a:pt x="66279" y="732429"/>
                </a:lnTo>
                <a:lnTo>
                  <a:pt x="66352" y="716248"/>
                </a:lnTo>
                <a:lnTo>
                  <a:pt x="66425" y="699992"/>
                </a:lnTo>
                <a:lnTo>
                  <a:pt x="66504" y="683811"/>
                </a:lnTo>
                <a:lnTo>
                  <a:pt x="66595" y="667631"/>
                </a:lnTo>
                <a:lnTo>
                  <a:pt x="66643" y="659578"/>
                </a:lnTo>
                <a:lnTo>
                  <a:pt x="66698" y="651450"/>
                </a:lnTo>
                <a:lnTo>
                  <a:pt x="66856" y="629248"/>
                </a:lnTo>
                <a:lnTo>
                  <a:pt x="67025" y="607046"/>
                </a:lnTo>
                <a:lnTo>
                  <a:pt x="67201" y="584845"/>
                </a:lnTo>
                <a:lnTo>
                  <a:pt x="67383" y="562718"/>
                </a:lnTo>
                <a:lnTo>
                  <a:pt x="67571" y="540517"/>
                </a:lnTo>
                <a:lnTo>
                  <a:pt x="67759" y="518390"/>
                </a:lnTo>
                <a:lnTo>
                  <a:pt x="68148" y="474062"/>
                </a:lnTo>
                <a:lnTo>
                  <a:pt x="68269" y="460591"/>
                </a:lnTo>
                <a:lnTo>
                  <a:pt x="68402" y="447194"/>
                </a:lnTo>
                <a:lnTo>
                  <a:pt x="68536" y="433798"/>
                </a:lnTo>
                <a:lnTo>
                  <a:pt x="68675" y="420402"/>
                </a:lnTo>
                <a:lnTo>
                  <a:pt x="68948" y="393609"/>
                </a:lnTo>
                <a:lnTo>
                  <a:pt x="69082" y="380213"/>
                </a:lnTo>
                <a:lnTo>
                  <a:pt x="69203" y="366817"/>
                </a:lnTo>
                <a:lnTo>
                  <a:pt x="69506" y="332649"/>
                </a:lnTo>
                <a:lnTo>
                  <a:pt x="69792" y="298556"/>
                </a:lnTo>
                <a:lnTo>
                  <a:pt x="70065" y="264388"/>
                </a:lnTo>
                <a:lnTo>
                  <a:pt x="70331" y="230220"/>
                </a:lnTo>
                <a:lnTo>
                  <a:pt x="70422" y="217652"/>
                </a:lnTo>
                <a:lnTo>
                  <a:pt x="70507" y="205083"/>
                </a:lnTo>
                <a:lnTo>
                  <a:pt x="70592" y="192515"/>
                </a:lnTo>
                <a:lnTo>
                  <a:pt x="70671" y="179947"/>
                </a:lnTo>
                <a:lnTo>
                  <a:pt x="70817" y="154734"/>
                </a:lnTo>
                <a:lnTo>
                  <a:pt x="70956" y="129598"/>
                </a:lnTo>
                <a:lnTo>
                  <a:pt x="70968" y="126136"/>
                </a:lnTo>
                <a:lnTo>
                  <a:pt x="70968" y="124480"/>
                </a:lnTo>
                <a:lnTo>
                  <a:pt x="70968" y="122749"/>
                </a:lnTo>
                <a:lnTo>
                  <a:pt x="70962" y="121169"/>
                </a:lnTo>
                <a:lnTo>
                  <a:pt x="70950" y="119513"/>
                </a:lnTo>
                <a:lnTo>
                  <a:pt x="70938" y="117932"/>
                </a:lnTo>
                <a:lnTo>
                  <a:pt x="70914" y="116352"/>
                </a:lnTo>
                <a:lnTo>
                  <a:pt x="70896" y="114847"/>
                </a:lnTo>
                <a:lnTo>
                  <a:pt x="70865" y="113266"/>
                </a:lnTo>
                <a:lnTo>
                  <a:pt x="70835" y="111836"/>
                </a:lnTo>
                <a:lnTo>
                  <a:pt x="70799" y="110331"/>
                </a:lnTo>
                <a:lnTo>
                  <a:pt x="70762" y="108976"/>
                </a:lnTo>
                <a:lnTo>
                  <a:pt x="70714" y="107547"/>
                </a:lnTo>
                <a:lnTo>
                  <a:pt x="70665" y="106192"/>
                </a:lnTo>
                <a:lnTo>
                  <a:pt x="70610" y="104912"/>
                </a:lnTo>
                <a:lnTo>
                  <a:pt x="70550" y="103633"/>
                </a:lnTo>
                <a:lnTo>
                  <a:pt x="70489" y="102354"/>
                </a:lnTo>
                <a:lnTo>
                  <a:pt x="70416" y="101149"/>
                </a:lnTo>
                <a:lnTo>
                  <a:pt x="70344" y="100021"/>
                </a:lnTo>
                <a:lnTo>
                  <a:pt x="70265" y="98892"/>
                </a:lnTo>
                <a:lnTo>
                  <a:pt x="70180" y="97763"/>
                </a:lnTo>
                <a:lnTo>
                  <a:pt x="70089" y="96784"/>
                </a:lnTo>
                <a:lnTo>
                  <a:pt x="69998" y="95731"/>
                </a:lnTo>
                <a:lnTo>
                  <a:pt x="69895" y="94828"/>
                </a:lnTo>
                <a:lnTo>
                  <a:pt x="69792" y="93924"/>
                </a:lnTo>
                <a:lnTo>
                  <a:pt x="69676" y="93021"/>
                </a:lnTo>
                <a:lnTo>
                  <a:pt x="69561" y="92269"/>
                </a:lnTo>
                <a:lnTo>
                  <a:pt x="69440" y="91516"/>
                </a:lnTo>
                <a:lnTo>
                  <a:pt x="69306" y="90764"/>
                </a:lnTo>
                <a:lnTo>
                  <a:pt x="69173" y="90162"/>
                </a:lnTo>
                <a:lnTo>
                  <a:pt x="69033" y="89559"/>
                </a:lnTo>
                <a:lnTo>
                  <a:pt x="68851" y="88882"/>
                </a:lnTo>
                <a:lnTo>
                  <a:pt x="68675" y="88205"/>
                </a:lnTo>
                <a:lnTo>
                  <a:pt x="68311" y="87076"/>
                </a:lnTo>
                <a:lnTo>
                  <a:pt x="67947" y="86097"/>
                </a:lnTo>
                <a:lnTo>
                  <a:pt x="67583" y="85194"/>
                </a:lnTo>
                <a:lnTo>
                  <a:pt x="67213" y="84366"/>
                </a:lnTo>
                <a:lnTo>
                  <a:pt x="66843" y="83614"/>
                </a:lnTo>
                <a:lnTo>
                  <a:pt x="66103" y="82184"/>
                </a:lnTo>
                <a:lnTo>
                  <a:pt x="64945" y="79776"/>
                </a:lnTo>
                <a:lnTo>
                  <a:pt x="64368" y="78496"/>
                </a:lnTo>
                <a:lnTo>
                  <a:pt x="63786" y="77367"/>
                </a:lnTo>
                <a:lnTo>
                  <a:pt x="63210" y="76238"/>
                </a:lnTo>
                <a:lnTo>
                  <a:pt x="62627" y="75260"/>
                </a:lnTo>
                <a:lnTo>
                  <a:pt x="62045" y="74357"/>
                </a:lnTo>
                <a:lnTo>
                  <a:pt x="61463" y="73604"/>
                </a:lnTo>
                <a:lnTo>
                  <a:pt x="59843" y="71949"/>
                </a:lnTo>
                <a:lnTo>
                  <a:pt x="58217" y="70368"/>
                </a:lnTo>
                <a:lnTo>
                  <a:pt x="54972" y="67358"/>
                </a:lnTo>
                <a:lnTo>
                  <a:pt x="53346" y="65853"/>
                </a:lnTo>
                <a:lnTo>
                  <a:pt x="51727" y="64197"/>
                </a:lnTo>
                <a:lnTo>
                  <a:pt x="50914" y="63294"/>
                </a:lnTo>
                <a:lnTo>
                  <a:pt x="50107" y="62391"/>
                </a:lnTo>
                <a:lnTo>
                  <a:pt x="49294" y="61412"/>
                </a:lnTo>
                <a:lnTo>
                  <a:pt x="48487" y="60359"/>
                </a:lnTo>
                <a:lnTo>
                  <a:pt x="47686" y="59305"/>
                </a:lnTo>
                <a:lnTo>
                  <a:pt x="46892" y="58176"/>
                </a:lnTo>
                <a:lnTo>
                  <a:pt x="46097" y="56972"/>
                </a:lnTo>
                <a:lnTo>
                  <a:pt x="45302" y="55692"/>
                </a:lnTo>
                <a:lnTo>
                  <a:pt x="43713" y="53058"/>
                </a:lnTo>
                <a:lnTo>
                  <a:pt x="42130" y="50349"/>
                </a:lnTo>
                <a:lnTo>
                  <a:pt x="38951" y="44705"/>
                </a:lnTo>
                <a:lnTo>
                  <a:pt x="37368" y="41995"/>
                </a:lnTo>
                <a:lnTo>
                  <a:pt x="35779" y="39361"/>
                </a:lnTo>
                <a:lnTo>
                  <a:pt x="32187" y="33641"/>
                </a:lnTo>
                <a:lnTo>
                  <a:pt x="28590" y="27997"/>
                </a:lnTo>
                <a:lnTo>
                  <a:pt x="26795" y="25212"/>
                </a:lnTo>
                <a:lnTo>
                  <a:pt x="24993" y="22503"/>
                </a:lnTo>
                <a:lnTo>
                  <a:pt x="23197" y="19869"/>
                </a:lnTo>
                <a:lnTo>
                  <a:pt x="21396" y="17385"/>
                </a:lnTo>
                <a:lnTo>
                  <a:pt x="19655" y="14977"/>
                </a:lnTo>
                <a:lnTo>
                  <a:pt x="17914" y="12719"/>
                </a:lnTo>
                <a:lnTo>
                  <a:pt x="16167" y="10461"/>
                </a:lnTo>
                <a:lnTo>
                  <a:pt x="14426" y="8354"/>
                </a:lnTo>
                <a:lnTo>
                  <a:pt x="12679" y="6247"/>
                </a:lnTo>
                <a:lnTo>
                  <a:pt x="10938" y="4215"/>
                </a:lnTo>
                <a:lnTo>
                  <a:pt x="7444" y="301"/>
                </a:lnTo>
                <a:lnTo>
                  <a:pt x="7292" y="151"/>
                </a:lnTo>
                <a:lnTo>
                  <a:pt x="7140" y="75"/>
                </a:lnTo>
                <a:lnTo>
                  <a:pt x="700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0" name="Google Shape;1679;p44">
            <a:extLst>
              <a:ext uri="{FF2B5EF4-FFF2-40B4-BE49-F238E27FC236}">
                <a16:creationId xmlns="" xmlns:a16="http://schemas.microsoft.com/office/drawing/2014/main" id="{D53FFA62-7E4E-473A-A5CD-6CB3746F3792}"/>
              </a:ext>
            </a:extLst>
          </p:cNvPr>
          <p:cNvSpPr/>
          <p:nvPr/>
        </p:nvSpPr>
        <p:spPr>
          <a:xfrm>
            <a:off x="2952092" y="2685569"/>
            <a:ext cx="2165237" cy="2227016"/>
          </a:xfrm>
          <a:custGeom>
            <a:avLst/>
            <a:gdLst/>
            <a:ahLst/>
            <a:cxnLst/>
            <a:rect l="l" t="t" r="r" b="b"/>
            <a:pathLst>
              <a:path w="68840" h="876778" extrusionOk="0">
                <a:moveTo>
                  <a:pt x="2955" y="22503"/>
                </a:moveTo>
                <a:lnTo>
                  <a:pt x="5230" y="23632"/>
                </a:lnTo>
                <a:lnTo>
                  <a:pt x="7480" y="24685"/>
                </a:lnTo>
                <a:lnTo>
                  <a:pt x="8590" y="25287"/>
                </a:lnTo>
                <a:lnTo>
                  <a:pt x="9706" y="25890"/>
                </a:lnTo>
                <a:lnTo>
                  <a:pt x="10810" y="26567"/>
                </a:lnTo>
                <a:lnTo>
                  <a:pt x="11921" y="27395"/>
                </a:lnTo>
                <a:lnTo>
                  <a:pt x="12321" y="27771"/>
                </a:lnTo>
                <a:lnTo>
                  <a:pt x="12721" y="28223"/>
                </a:lnTo>
                <a:lnTo>
                  <a:pt x="13122" y="28674"/>
                </a:lnTo>
                <a:lnTo>
                  <a:pt x="13516" y="29201"/>
                </a:lnTo>
                <a:lnTo>
                  <a:pt x="14317" y="30330"/>
                </a:lnTo>
                <a:lnTo>
                  <a:pt x="15117" y="31534"/>
                </a:lnTo>
                <a:lnTo>
                  <a:pt x="15918" y="32738"/>
                </a:lnTo>
                <a:lnTo>
                  <a:pt x="16319" y="33265"/>
                </a:lnTo>
                <a:lnTo>
                  <a:pt x="16719" y="33717"/>
                </a:lnTo>
                <a:lnTo>
                  <a:pt x="17113" y="34168"/>
                </a:lnTo>
                <a:lnTo>
                  <a:pt x="17514" y="34544"/>
                </a:lnTo>
                <a:lnTo>
                  <a:pt x="17914" y="34845"/>
                </a:lnTo>
                <a:lnTo>
                  <a:pt x="18314" y="34996"/>
                </a:lnTo>
                <a:lnTo>
                  <a:pt x="18945" y="35222"/>
                </a:lnTo>
                <a:lnTo>
                  <a:pt x="19576" y="35448"/>
                </a:lnTo>
                <a:lnTo>
                  <a:pt x="20832" y="35598"/>
                </a:lnTo>
                <a:lnTo>
                  <a:pt x="22094" y="35673"/>
                </a:lnTo>
                <a:lnTo>
                  <a:pt x="23355" y="35598"/>
                </a:lnTo>
                <a:lnTo>
                  <a:pt x="25873" y="35372"/>
                </a:lnTo>
                <a:lnTo>
                  <a:pt x="28663" y="35372"/>
                </a:lnTo>
                <a:lnTo>
                  <a:pt x="28930" y="35523"/>
                </a:lnTo>
                <a:lnTo>
                  <a:pt x="29464" y="35749"/>
                </a:lnTo>
                <a:lnTo>
                  <a:pt x="30544" y="36501"/>
                </a:lnTo>
                <a:lnTo>
                  <a:pt x="31078" y="36802"/>
                </a:lnTo>
                <a:lnTo>
                  <a:pt x="31617" y="37028"/>
                </a:lnTo>
                <a:lnTo>
                  <a:pt x="31884" y="37103"/>
                </a:lnTo>
                <a:lnTo>
                  <a:pt x="32151" y="37103"/>
                </a:lnTo>
                <a:lnTo>
                  <a:pt x="32418" y="37028"/>
                </a:lnTo>
                <a:lnTo>
                  <a:pt x="32691" y="36953"/>
                </a:lnTo>
                <a:lnTo>
                  <a:pt x="33134" y="36727"/>
                </a:lnTo>
                <a:lnTo>
                  <a:pt x="33583" y="36501"/>
                </a:lnTo>
                <a:lnTo>
                  <a:pt x="34475" y="36275"/>
                </a:lnTo>
                <a:lnTo>
                  <a:pt x="35372" y="36275"/>
                </a:lnTo>
                <a:lnTo>
                  <a:pt x="36264" y="36351"/>
                </a:lnTo>
                <a:lnTo>
                  <a:pt x="37156" y="36576"/>
                </a:lnTo>
                <a:lnTo>
                  <a:pt x="38048" y="36953"/>
                </a:lnTo>
                <a:lnTo>
                  <a:pt x="38939" y="37404"/>
                </a:lnTo>
                <a:lnTo>
                  <a:pt x="39831" y="37931"/>
                </a:lnTo>
                <a:lnTo>
                  <a:pt x="40723" y="38533"/>
                </a:lnTo>
                <a:lnTo>
                  <a:pt x="41614" y="39135"/>
                </a:lnTo>
                <a:lnTo>
                  <a:pt x="43398" y="40565"/>
                </a:lnTo>
                <a:lnTo>
                  <a:pt x="45175" y="41995"/>
                </a:lnTo>
                <a:lnTo>
                  <a:pt x="46067" y="42673"/>
                </a:lnTo>
                <a:lnTo>
                  <a:pt x="46959" y="43350"/>
                </a:lnTo>
                <a:lnTo>
                  <a:pt x="47153" y="43350"/>
                </a:lnTo>
                <a:lnTo>
                  <a:pt x="47347" y="43275"/>
                </a:lnTo>
                <a:lnTo>
                  <a:pt x="47541" y="43124"/>
                </a:lnTo>
                <a:lnTo>
                  <a:pt x="47735" y="42898"/>
                </a:lnTo>
                <a:lnTo>
                  <a:pt x="48123" y="42371"/>
                </a:lnTo>
                <a:lnTo>
                  <a:pt x="48324" y="42221"/>
                </a:lnTo>
                <a:lnTo>
                  <a:pt x="48518" y="42070"/>
                </a:lnTo>
                <a:lnTo>
                  <a:pt x="50386" y="41318"/>
                </a:lnTo>
                <a:lnTo>
                  <a:pt x="52261" y="40565"/>
                </a:lnTo>
                <a:lnTo>
                  <a:pt x="54129" y="39737"/>
                </a:lnTo>
                <a:lnTo>
                  <a:pt x="55063" y="39286"/>
                </a:lnTo>
                <a:lnTo>
                  <a:pt x="55997" y="38834"/>
                </a:lnTo>
                <a:lnTo>
                  <a:pt x="56859" y="38307"/>
                </a:lnTo>
                <a:lnTo>
                  <a:pt x="57714" y="37705"/>
                </a:lnTo>
                <a:lnTo>
                  <a:pt x="59425" y="36351"/>
                </a:lnTo>
                <a:lnTo>
                  <a:pt x="61135" y="35071"/>
                </a:lnTo>
                <a:lnTo>
                  <a:pt x="61997" y="34469"/>
                </a:lnTo>
                <a:lnTo>
                  <a:pt x="62852" y="33867"/>
                </a:lnTo>
                <a:lnTo>
                  <a:pt x="63265" y="33717"/>
                </a:lnTo>
                <a:lnTo>
                  <a:pt x="63677" y="33641"/>
                </a:lnTo>
                <a:lnTo>
                  <a:pt x="64096" y="33566"/>
                </a:lnTo>
                <a:lnTo>
                  <a:pt x="64514" y="33641"/>
                </a:lnTo>
                <a:lnTo>
                  <a:pt x="65363" y="33717"/>
                </a:lnTo>
                <a:lnTo>
                  <a:pt x="66231" y="33792"/>
                </a:lnTo>
                <a:lnTo>
                  <a:pt x="66437" y="72174"/>
                </a:lnTo>
                <a:lnTo>
                  <a:pt x="66540" y="91742"/>
                </a:lnTo>
                <a:lnTo>
                  <a:pt x="66643" y="111385"/>
                </a:lnTo>
                <a:lnTo>
                  <a:pt x="66692" y="121470"/>
                </a:lnTo>
                <a:lnTo>
                  <a:pt x="66734" y="131554"/>
                </a:lnTo>
                <a:lnTo>
                  <a:pt x="66771" y="141564"/>
                </a:lnTo>
                <a:lnTo>
                  <a:pt x="66807" y="151649"/>
                </a:lnTo>
                <a:lnTo>
                  <a:pt x="66831" y="161734"/>
                </a:lnTo>
                <a:lnTo>
                  <a:pt x="66862" y="171818"/>
                </a:lnTo>
                <a:lnTo>
                  <a:pt x="66880" y="181903"/>
                </a:lnTo>
                <a:lnTo>
                  <a:pt x="66898" y="191988"/>
                </a:lnTo>
                <a:lnTo>
                  <a:pt x="66910" y="201998"/>
                </a:lnTo>
                <a:lnTo>
                  <a:pt x="66916" y="212082"/>
                </a:lnTo>
                <a:lnTo>
                  <a:pt x="66922" y="222167"/>
                </a:lnTo>
                <a:lnTo>
                  <a:pt x="66922" y="232252"/>
                </a:lnTo>
                <a:lnTo>
                  <a:pt x="66916" y="242262"/>
                </a:lnTo>
                <a:lnTo>
                  <a:pt x="66910" y="252347"/>
                </a:lnTo>
                <a:lnTo>
                  <a:pt x="66898" y="262431"/>
                </a:lnTo>
                <a:lnTo>
                  <a:pt x="66886" y="272516"/>
                </a:lnTo>
                <a:lnTo>
                  <a:pt x="66868" y="282526"/>
                </a:lnTo>
                <a:lnTo>
                  <a:pt x="66844" y="292611"/>
                </a:lnTo>
                <a:lnTo>
                  <a:pt x="66789" y="312705"/>
                </a:lnTo>
                <a:lnTo>
                  <a:pt x="66716" y="332875"/>
                </a:lnTo>
                <a:lnTo>
                  <a:pt x="66631" y="352969"/>
                </a:lnTo>
                <a:lnTo>
                  <a:pt x="66534" y="373063"/>
                </a:lnTo>
                <a:lnTo>
                  <a:pt x="66425" y="393158"/>
                </a:lnTo>
                <a:lnTo>
                  <a:pt x="66304" y="413327"/>
                </a:lnTo>
                <a:lnTo>
                  <a:pt x="66176" y="433422"/>
                </a:lnTo>
                <a:lnTo>
                  <a:pt x="66122" y="440948"/>
                </a:lnTo>
                <a:lnTo>
                  <a:pt x="66079" y="448549"/>
                </a:lnTo>
                <a:lnTo>
                  <a:pt x="66043" y="456150"/>
                </a:lnTo>
                <a:lnTo>
                  <a:pt x="66013" y="463752"/>
                </a:lnTo>
                <a:lnTo>
                  <a:pt x="65982" y="471353"/>
                </a:lnTo>
                <a:lnTo>
                  <a:pt x="65958" y="478954"/>
                </a:lnTo>
                <a:lnTo>
                  <a:pt x="65940" y="486555"/>
                </a:lnTo>
                <a:lnTo>
                  <a:pt x="65928" y="494156"/>
                </a:lnTo>
                <a:lnTo>
                  <a:pt x="65806" y="562568"/>
                </a:lnTo>
                <a:lnTo>
                  <a:pt x="65691" y="630904"/>
                </a:lnTo>
                <a:lnTo>
                  <a:pt x="65582" y="699315"/>
                </a:lnTo>
                <a:lnTo>
                  <a:pt x="65479" y="767726"/>
                </a:lnTo>
                <a:lnTo>
                  <a:pt x="65473" y="772919"/>
                </a:lnTo>
                <a:lnTo>
                  <a:pt x="65479" y="778037"/>
                </a:lnTo>
                <a:lnTo>
                  <a:pt x="65497" y="788423"/>
                </a:lnTo>
                <a:lnTo>
                  <a:pt x="65521" y="798733"/>
                </a:lnTo>
                <a:lnTo>
                  <a:pt x="65527" y="803926"/>
                </a:lnTo>
                <a:lnTo>
                  <a:pt x="65527" y="809044"/>
                </a:lnTo>
                <a:lnTo>
                  <a:pt x="65521" y="813409"/>
                </a:lnTo>
                <a:lnTo>
                  <a:pt x="65509" y="817774"/>
                </a:lnTo>
                <a:lnTo>
                  <a:pt x="65473" y="826880"/>
                </a:lnTo>
                <a:lnTo>
                  <a:pt x="65424" y="836514"/>
                </a:lnTo>
                <a:lnTo>
                  <a:pt x="65382" y="847201"/>
                </a:lnTo>
                <a:lnTo>
                  <a:pt x="62264" y="847125"/>
                </a:lnTo>
                <a:lnTo>
                  <a:pt x="60753" y="847125"/>
                </a:lnTo>
                <a:lnTo>
                  <a:pt x="59261" y="847276"/>
                </a:lnTo>
                <a:lnTo>
                  <a:pt x="56519" y="847502"/>
                </a:lnTo>
                <a:lnTo>
                  <a:pt x="53771" y="847727"/>
                </a:lnTo>
                <a:lnTo>
                  <a:pt x="51023" y="847878"/>
                </a:lnTo>
                <a:lnTo>
                  <a:pt x="48275" y="848104"/>
                </a:lnTo>
                <a:lnTo>
                  <a:pt x="45527" y="848480"/>
                </a:lnTo>
                <a:lnTo>
                  <a:pt x="42779" y="848856"/>
                </a:lnTo>
                <a:lnTo>
                  <a:pt x="41408" y="849157"/>
                </a:lnTo>
                <a:lnTo>
                  <a:pt x="40037" y="849458"/>
                </a:lnTo>
                <a:lnTo>
                  <a:pt x="38660" y="849835"/>
                </a:lnTo>
                <a:lnTo>
                  <a:pt x="37289" y="850286"/>
                </a:lnTo>
                <a:lnTo>
                  <a:pt x="36452" y="850512"/>
                </a:lnTo>
                <a:lnTo>
                  <a:pt x="35621" y="850738"/>
                </a:lnTo>
                <a:lnTo>
                  <a:pt x="34784" y="850813"/>
                </a:lnTo>
                <a:lnTo>
                  <a:pt x="33953" y="850888"/>
                </a:lnTo>
                <a:lnTo>
                  <a:pt x="33116" y="850888"/>
                </a:lnTo>
                <a:lnTo>
                  <a:pt x="32285" y="850813"/>
                </a:lnTo>
                <a:lnTo>
                  <a:pt x="31454" y="850663"/>
                </a:lnTo>
                <a:lnTo>
                  <a:pt x="30617" y="850437"/>
                </a:lnTo>
                <a:lnTo>
                  <a:pt x="29785" y="850211"/>
                </a:lnTo>
                <a:lnTo>
                  <a:pt x="28954" y="849910"/>
                </a:lnTo>
                <a:lnTo>
                  <a:pt x="27286" y="849233"/>
                </a:lnTo>
                <a:lnTo>
                  <a:pt x="25624" y="848329"/>
                </a:lnTo>
                <a:lnTo>
                  <a:pt x="23962" y="847351"/>
                </a:lnTo>
                <a:lnTo>
                  <a:pt x="22294" y="846222"/>
                </a:lnTo>
                <a:lnTo>
                  <a:pt x="20632" y="845018"/>
                </a:lnTo>
                <a:lnTo>
                  <a:pt x="17307" y="842534"/>
                </a:lnTo>
                <a:lnTo>
                  <a:pt x="13983" y="839900"/>
                </a:lnTo>
                <a:lnTo>
                  <a:pt x="12321" y="838621"/>
                </a:lnTo>
                <a:lnTo>
                  <a:pt x="10659" y="837492"/>
                </a:lnTo>
                <a:lnTo>
                  <a:pt x="10143" y="837040"/>
                </a:lnTo>
                <a:lnTo>
                  <a:pt x="9634" y="836589"/>
                </a:lnTo>
                <a:lnTo>
                  <a:pt x="9124" y="835987"/>
                </a:lnTo>
                <a:lnTo>
                  <a:pt x="8608" y="835385"/>
                </a:lnTo>
                <a:lnTo>
                  <a:pt x="8099" y="834707"/>
                </a:lnTo>
                <a:lnTo>
                  <a:pt x="7583" y="833955"/>
                </a:lnTo>
                <a:lnTo>
                  <a:pt x="6558" y="832299"/>
                </a:lnTo>
                <a:lnTo>
                  <a:pt x="5527" y="830568"/>
                </a:lnTo>
                <a:lnTo>
                  <a:pt x="4490" y="828837"/>
                </a:lnTo>
                <a:lnTo>
                  <a:pt x="3446" y="827106"/>
                </a:lnTo>
                <a:lnTo>
                  <a:pt x="2397" y="825450"/>
                </a:lnTo>
                <a:lnTo>
                  <a:pt x="2360" y="816495"/>
                </a:lnTo>
                <a:lnTo>
                  <a:pt x="2318" y="807539"/>
                </a:lnTo>
                <a:lnTo>
                  <a:pt x="2233" y="789552"/>
                </a:lnTo>
                <a:lnTo>
                  <a:pt x="2197" y="780520"/>
                </a:lnTo>
                <a:lnTo>
                  <a:pt x="2166" y="771489"/>
                </a:lnTo>
                <a:lnTo>
                  <a:pt x="2160" y="766974"/>
                </a:lnTo>
                <a:lnTo>
                  <a:pt x="2154" y="762383"/>
                </a:lnTo>
                <a:lnTo>
                  <a:pt x="2154" y="757867"/>
                </a:lnTo>
                <a:lnTo>
                  <a:pt x="2154" y="753352"/>
                </a:lnTo>
                <a:lnTo>
                  <a:pt x="2203" y="721291"/>
                </a:lnTo>
                <a:lnTo>
                  <a:pt x="2257" y="689230"/>
                </a:lnTo>
                <a:lnTo>
                  <a:pt x="2379" y="625109"/>
                </a:lnTo>
                <a:lnTo>
                  <a:pt x="2445" y="593048"/>
                </a:lnTo>
                <a:lnTo>
                  <a:pt x="2506" y="560912"/>
                </a:lnTo>
                <a:lnTo>
                  <a:pt x="2561" y="528851"/>
                </a:lnTo>
                <a:lnTo>
                  <a:pt x="2603" y="496791"/>
                </a:lnTo>
                <a:lnTo>
                  <a:pt x="2615" y="487985"/>
                </a:lnTo>
                <a:lnTo>
                  <a:pt x="2621" y="479180"/>
                </a:lnTo>
                <a:lnTo>
                  <a:pt x="2621" y="461494"/>
                </a:lnTo>
                <a:lnTo>
                  <a:pt x="2609" y="443883"/>
                </a:lnTo>
                <a:lnTo>
                  <a:pt x="2597" y="426272"/>
                </a:lnTo>
                <a:lnTo>
                  <a:pt x="2579" y="408586"/>
                </a:lnTo>
                <a:lnTo>
                  <a:pt x="2567" y="390975"/>
                </a:lnTo>
                <a:lnTo>
                  <a:pt x="2567" y="373289"/>
                </a:lnTo>
                <a:lnTo>
                  <a:pt x="2567" y="364484"/>
                </a:lnTo>
                <a:lnTo>
                  <a:pt x="2573" y="355678"/>
                </a:lnTo>
                <a:lnTo>
                  <a:pt x="2597" y="332574"/>
                </a:lnTo>
                <a:lnTo>
                  <a:pt x="2627" y="309469"/>
                </a:lnTo>
                <a:lnTo>
                  <a:pt x="2670" y="286364"/>
                </a:lnTo>
                <a:lnTo>
                  <a:pt x="2712" y="263259"/>
                </a:lnTo>
                <a:lnTo>
                  <a:pt x="2797" y="217050"/>
                </a:lnTo>
                <a:lnTo>
                  <a:pt x="2827" y="193945"/>
                </a:lnTo>
                <a:lnTo>
                  <a:pt x="2858" y="170840"/>
                </a:lnTo>
                <a:lnTo>
                  <a:pt x="2876" y="153380"/>
                </a:lnTo>
                <a:lnTo>
                  <a:pt x="2882" y="135919"/>
                </a:lnTo>
                <a:lnTo>
                  <a:pt x="2888" y="118459"/>
                </a:lnTo>
                <a:lnTo>
                  <a:pt x="2888" y="100924"/>
                </a:lnTo>
                <a:lnTo>
                  <a:pt x="2882" y="66003"/>
                </a:lnTo>
                <a:lnTo>
                  <a:pt x="2882" y="31082"/>
                </a:lnTo>
                <a:lnTo>
                  <a:pt x="2888" y="29577"/>
                </a:lnTo>
                <a:lnTo>
                  <a:pt x="2900" y="27846"/>
                </a:lnTo>
                <a:lnTo>
                  <a:pt x="2955" y="22503"/>
                </a:lnTo>
                <a:close/>
                <a:moveTo>
                  <a:pt x="5005" y="0"/>
                </a:moveTo>
                <a:lnTo>
                  <a:pt x="3998" y="151"/>
                </a:lnTo>
                <a:lnTo>
                  <a:pt x="2997" y="301"/>
                </a:lnTo>
                <a:lnTo>
                  <a:pt x="1990" y="527"/>
                </a:lnTo>
                <a:lnTo>
                  <a:pt x="1790" y="527"/>
                </a:lnTo>
                <a:lnTo>
                  <a:pt x="1608" y="678"/>
                </a:lnTo>
                <a:lnTo>
                  <a:pt x="1438" y="903"/>
                </a:lnTo>
                <a:lnTo>
                  <a:pt x="1287" y="1204"/>
                </a:lnTo>
                <a:lnTo>
                  <a:pt x="1153" y="1656"/>
                </a:lnTo>
                <a:lnTo>
                  <a:pt x="1092" y="1957"/>
                </a:lnTo>
                <a:lnTo>
                  <a:pt x="1038" y="2258"/>
                </a:lnTo>
                <a:lnTo>
                  <a:pt x="983" y="2559"/>
                </a:lnTo>
                <a:lnTo>
                  <a:pt x="929" y="2935"/>
                </a:lnTo>
                <a:lnTo>
                  <a:pt x="880" y="3387"/>
                </a:lnTo>
                <a:lnTo>
                  <a:pt x="838" y="3838"/>
                </a:lnTo>
                <a:lnTo>
                  <a:pt x="795" y="4290"/>
                </a:lnTo>
                <a:lnTo>
                  <a:pt x="753" y="4817"/>
                </a:lnTo>
                <a:lnTo>
                  <a:pt x="716" y="5419"/>
                </a:lnTo>
                <a:lnTo>
                  <a:pt x="686" y="6021"/>
                </a:lnTo>
                <a:lnTo>
                  <a:pt x="650" y="6698"/>
                </a:lnTo>
                <a:lnTo>
                  <a:pt x="619" y="7451"/>
                </a:lnTo>
                <a:lnTo>
                  <a:pt x="571" y="9031"/>
                </a:lnTo>
                <a:lnTo>
                  <a:pt x="522" y="10838"/>
                </a:lnTo>
                <a:lnTo>
                  <a:pt x="480" y="12870"/>
                </a:lnTo>
                <a:lnTo>
                  <a:pt x="443" y="15127"/>
                </a:lnTo>
                <a:lnTo>
                  <a:pt x="413" y="17611"/>
                </a:lnTo>
                <a:lnTo>
                  <a:pt x="401" y="19417"/>
                </a:lnTo>
                <a:lnTo>
                  <a:pt x="389" y="21223"/>
                </a:lnTo>
                <a:lnTo>
                  <a:pt x="383" y="23030"/>
                </a:lnTo>
                <a:lnTo>
                  <a:pt x="383" y="24911"/>
                </a:lnTo>
                <a:lnTo>
                  <a:pt x="383" y="28524"/>
                </a:lnTo>
                <a:lnTo>
                  <a:pt x="395" y="32211"/>
                </a:lnTo>
                <a:lnTo>
                  <a:pt x="437" y="48091"/>
                </a:lnTo>
                <a:lnTo>
                  <a:pt x="480" y="64046"/>
                </a:lnTo>
                <a:lnTo>
                  <a:pt x="577" y="95881"/>
                </a:lnTo>
                <a:lnTo>
                  <a:pt x="619" y="111836"/>
                </a:lnTo>
                <a:lnTo>
                  <a:pt x="650" y="127791"/>
                </a:lnTo>
                <a:lnTo>
                  <a:pt x="662" y="135694"/>
                </a:lnTo>
                <a:lnTo>
                  <a:pt x="674" y="143671"/>
                </a:lnTo>
                <a:lnTo>
                  <a:pt x="674" y="151649"/>
                </a:lnTo>
                <a:lnTo>
                  <a:pt x="674" y="159626"/>
                </a:lnTo>
                <a:lnTo>
                  <a:pt x="668" y="166626"/>
                </a:lnTo>
                <a:lnTo>
                  <a:pt x="656" y="173549"/>
                </a:lnTo>
                <a:lnTo>
                  <a:pt x="638" y="180549"/>
                </a:lnTo>
                <a:lnTo>
                  <a:pt x="613" y="187548"/>
                </a:lnTo>
                <a:lnTo>
                  <a:pt x="553" y="201471"/>
                </a:lnTo>
                <a:lnTo>
                  <a:pt x="486" y="215469"/>
                </a:lnTo>
                <a:lnTo>
                  <a:pt x="419" y="229392"/>
                </a:lnTo>
                <a:lnTo>
                  <a:pt x="352" y="243391"/>
                </a:lnTo>
                <a:lnTo>
                  <a:pt x="328" y="250315"/>
                </a:lnTo>
                <a:lnTo>
                  <a:pt x="304" y="257314"/>
                </a:lnTo>
                <a:lnTo>
                  <a:pt x="286" y="264313"/>
                </a:lnTo>
                <a:lnTo>
                  <a:pt x="274" y="271312"/>
                </a:lnTo>
                <a:lnTo>
                  <a:pt x="255" y="294567"/>
                </a:lnTo>
                <a:lnTo>
                  <a:pt x="243" y="317823"/>
                </a:lnTo>
                <a:lnTo>
                  <a:pt x="237" y="341078"/>
                </a:lnTo>
                <a:lnTo>
                  <a:pt x="237" y="364333"/>
                </a:lnTo>
                <a:lnTo>
                  <a:pt x="249" y="410919"/>
                </a:lnTo>
                <a:lnTo>
                  <a:pt x="255" y="457430"/>
                </a:lnTo>
                <a:lnTo>
                  <a:pt x="176" y="457430"/>
                </a:lnTo>
                <a:lnTo>
                  <a:pt x="183" y="467289"/>
                </a:lnTo>
                <a:lnTo>
                  <a:pt x="189" y="477223"/>
                </a:lnTo>
                <a:lnTo>
                  <a:pt x="207" y="496941"/>
                </a:lnTo>
                <a:lnTo>
                  <a:pt x="213" y="506875"/>
                </a:lnTo>
                <a:lnTo>
                  <a:pt x="207" y="516734"/>
                </a:lnTo>
                <a:lnTo>
                  <a:pt x="195" y="526594"/>
                </a:lnTo>
                <a:lnTo>
                  <a:pt x="183" y="531561"/>
                </a:lnTo>
                <a:lnTo>
                  <a:pt x="164" y="536528"/>
                </a:lnTo>
                <a:lnTo>
                  <a:pt x="104" y="553687"/>
                </a:lnTo>
                <a:lnTo>
                  <a:pt x="61" y="570846"/>
                </a:lnTo>
                <a:lnTo>
                  <a:pt x="31" y="588081"/>
                </a:lnTo>
                <a:lnTo>
                  <a:pt x="7" y="605240"/>
                </a:lnTo>
                <a:lnTo>
                  <a:pt x="1" y="622399"/>
                </a:lnTo>
                <a:lnTo>
                  <a:pt x="1" y="639559"/>
                </a:lnTo>
                <a:lnTo>
                  <a:pt x="13" y="656793"/>
                </a:lnTo>
                <a:lnTo>
                  <a:pt x="37" y="673952"/>
                </a:lnTo>
                <a:lnTo>
                  <a:pt x="73" y="691112"/>
                </a:lnTo>
                <a:lnTo>
                  <a:pt x="116" y="708271"/>
                </a:lnTo>
                <a:lnTo>
                  <a:pt x="176" y="725430"/>
                </a:lnTo>
                <a:lnTo>
                  <a:pt x="237" y="742589"/>
                </a:lnTo>
                <a:lnTo>
                  <a:pt x="310" y="759749"/>
                </a:lnTo>
                <a:lnTo>
                  <a:pt x="395" y="776908"/>
                </a:lnTo>
                <a:lnTo>
                  <a:pt x="486" y="793992"/>
                </a:lnTo>
                <a:lnTo>
                  <a:pt x="583" y="811151"/>
                </a:lnTo>
                <a:lnTo>
                  <a:pt x="619" y="817924"/>
                </a:lnTo>
                <a:lnTo>
                  <a:pt x="644" y="823870"/>
                </a:lnTo>
                <a:lnTo>
                  <a:pt x="656" y="829063"/>
                </a:lnTo>
                <a:lnTo>
                  <a:pt x="674" y="833579"/>
                </a:lnTo>
                <a:lnTo>
                  <a:pt x="686" y="835611"/>
                </a:lnTo>
                <a:lnTo>
                  <a:pt x="698" y="837417"/>
                </a:lnTo>
                <a:lnTo>
                  <a:pt x="722" y="839148"/>
                </a:lnTo>
                <a:lnTo>
                  <a:pt x="741" y="840728"/>
                </a:lnTo>
                <a:lnTo>
                  <a:pt x="771" y="842158"/>
                </a:lnTo>
                <a:lnTo>
                  <a:pt x="807" y="843513"/>
                </a:lnTo>
                <a:lnTo>
                  <a:pt x="856" y="844717"/>
                </a:lnTo>
                <a:lnTo>
                  <a:pt x="904" y="845846"/>
                </a:lnTo>
                <a:lnTo>
                  <a:pt x="971" y="846900"/>
                </a:lnTo>
                <a:lnTo>
                  <a:pt x="1044" y="847878"/>
                </a:lnTo>
                <a:lnTo>
                  <a:pt x="1129" y="848706"/>
                </a:lnTo>
                <a:lnTo>
                  <a:pt x="1226" y="849534"/>
                </a:lnTo>
                <a:lnTo>
                  <a:pt x="1335" y="850286"/>
                </a:lnTo>
                <a:lnTo>
                  <a:pt x="1463" y="850964"/>
                </a:lnTo>
                <a:lnTo>
                  <a:pt x="1602" y="851566"/>
                </a:lnTo>
                <a:lnTo>
                  <a:pt x="1754" y="852168"/>
                </a:lnTo>
                <a:lnTo>
                  <a:pt x="1930" y="852770"/>
                </a:lnTo>
                <a:lnTo>
                  <a:pt x="2118" y="853297"/>
                </a:lnTo>
                <a:lnTo>
                  <a:pt x="2330" y="853823"/>
                </a:lnTo>
                <a:lnTo>
                  <a:pt x="2561" y="854350"/>
                </a:lnTo>
                <a:lnTo>
                  <a:pt x="3082" y="855404"/>
                </a:lnTo>
                <a:lnTo>
                  <a:pt x="3695" y="856608"/>
                </a:lnTo>
                <a:lnTo>
                  <a:pt x="5685" y="860296"/>
                </a:lnTo>
                <a:lnTo>
                  <a:pt x="7668" y="863908"/>
                </a:lnTo>
                <a:lnTo>
                  <a:pt x="8663" y="865714"/>
                </a:lnTo>
                <a:lnTo>
                  <a:pt x="9658" y="867445"/>
                </a:lnTo>
                <a:lnTo>
                  <a:pt x="10659" y="869026"/>
                </a:lnTo>
                <a:lnTo>
                  <a:pt x="11654" y="870531"/>
                </a:lnTo>
                <a:lnTo>
                  <a:pt x="12649" y="871961"/>
                </a:lnTo>
                <a:lnTo>
                  <a:pt x="13649" y="873240"/>
                </a:lnTo>
                <a:lnTo>
                  <a:pt x="14650" y="874294"/>
                </a:lnTo>
                <a:lnTo>
                  <a:pt x="15148" y="874821"/>
                </a:lnTo>
                <a:lnTo>
                  <a:pt x="15651" y="875272"/>
                </a:lnTo>
                <a:lnTo>
                  <a:pt x="16155" y="875649"/>
                </a:lnTo>
                <a:lnTo>
                  <a:pt x="16652" y="875950"/>
                </a:lnTo>
                <a:lnTo>
                  <a:pt x="17156" y="876251"/>
                </a:lnTo>
                <a:lnTo>
                  <a:pt x="17659" y="876477"/>
                </a:lnTo>
                <a:lnTo>
                  <a:pt x="18163" y="876627"/>
                </a:lnTo>
                <a:lnTo>
                  <a:pt x="18666" y="876702"/>
                </a:lnTo>
                <a:lnTo>
                  <a:pt x="19170" y="876778"/>
                </a:lnTo>
                <a:lnTo>
                  <a:pt x="19673" y="876778"/>
                </a:lnTo>
                <a:lnTo>
                  <a:pt x="21111" y="876552"/>
                </a:lnTo>
                <a:lnTo>
                  <a:pt x="22542" y="876251"/>
                </a:lnTo>
                <a:lnTo>
                  <a:pt x="25412" y="875574"/>
                </a:lnTo>
                <a:lnTo>
                  <a:pt x="28281" y="874971"/>
                </a:lnTo>
                <a:lnTo>
                  <a:pt x="29713" y="874746"/>
                </a:lnTo>
                <a:lnTo>
                  <a:pt x="31150" y="874595"/>
                </a:lnTo>
                <a:lnTo>
                  <a:pt x="31593" y="874595"/>
                </a:lnTo>
                <a:lnTo>
                  <a:pt x="32042" y="874670"/>
                </a:lnTo>
                <a:lnTo>
                  <a:pt x="32940" y="874896"/>
                </a:lnTo>
                <a:lnTo>
                  <a:pt x="33832" y="875197"/>
                </a:lnTo>
                <a:lnTo>
                  <a:pt x="34729" y="875574"/>
                </a:lnTo>
                <a:lnTo>
                  <a:pt x="35621" y="875950"/>
                </a:lnTo>
                <a:lnTo>
                  <a:pt x="36519" y="876176"/>
                </a:lnTo>
                <a:lnTo>
                  <a:pt x="36962" y="876251"/>
                </a:lnTo>
                <a:lnTo>
                  <a:pt x="37411" y="876326"/>
                </a:lnTo>
                <a:lnTo>
                  <a:pt x="37860" y="876251"/>
                </a:lnTo>
                <a:lnTo>
                  <a:pt x="38302" y="876176"/>
                </a:lnTo>
                <a:lnTo>
                  <a:pt x="40668" y="875498"/>
                </a:lnTo>
                <a:lnTo>
                  <a:pt x="43034" y="874821"/>
                </a:lnTo>
                <a:lnTo>
                  <a:pt x="45400" y="874068"/>
                </a:lnTo>
                <a:lnTo>
                  <a:pt x="47766" y="873165"/>
                </a:lnTo>
                <a:lnTo>
                  <a:pt x="50131" y="872337"/>
                </a:lnTo>
                <a:lnTo>
                  <a:pt x="52497" y="871359"/>
                </a:lnTo>
                <a:lnTo>
                  <a:pt x="54863" y="870305"/>
                </a:lnTo>
                <a:lnTo>
                  <a:pt x="57229" y="869176"/>
                </a:lnTo>
                <a:lnTo>
                  <a:pt x="57787" y="868875"/>
                </a:lnTo>
                <a:lnTo>
                  <a:pt x="58351" y="868499"/>
                </a:lnTo>
                <a:lnTo>
                  <a:pt x="58909" y="868048"/>
                </a:lnTo>
                <a:lnTo>
                  <a:pt x="59473" y="867596"/>
                </a:lnTo>
                <a:lnTo>
                  <a:pt x="60595" y="866542"/>
                </a:lnTo>
                <a:lnTo>
                  <a:pt x="61718" y="865338"/>
                </a:lnTo>
                <a:lnTo>
                  <a:pt x="63962" y="862930"/>
                </a:lnTo>
                <a:lnTo>
                  <a:pt x="65084" y="861801"/>
                </a:lnTo>
                <a:lnTo>
                  <a:pt x="66207" y="860823"/>
                </a:lnTo>
                <a:lnTo>
                  <a:pt x="66358" y="860597"/>
                </a:lnTo>
                <a:lnTo>
                  <a:pt x="66498" y="860296"/>
                </a:lnTo>
                <a:lnTo>
                  <a:pt x="66625" y="859919"/>
                </a:lnTo>
                <a:lnTo>
                  <a:pt x="66747" y="859393"/>
                </a:lnTo>
                <a:lnTo>
                  <a:pt x="66856" y="858791"/>
                </a:lnTo>
                <a:lnTo>
                  <a:pt x="66953" y="858113"/>
                </a:lnTo>
                <a:lnTo>
                  <a:pt x="67044" y="857285"/>
                </a:lnTo>
                <a:lnTo>
                  <a:pt x="67129" y="856382"/>
                </a:lnTo>
                <a:lnTo>
                  <a:pt x="67195" y="855329"/>
                </a:lnTo>
                <a:lnTo>
                  <a:pt x="67262" y="854200"/>
                </a:lnTo>
                <a:lnTo>
                  <a:pt x="67311" y="852996"/>
                </a:lnTo>
                <a:lnTo>
                  <a:pt x="67353" y="851716"/>
                </a:lnTo>
                <a:lnTo>
                  <a:pt x="67390" y="850286"/>
                </a:lnTo>
                <a:lnTo>
                  <a:pt x="67414" y="848781"/>
                </a:lnTo>
                <a:lnTo>
                  <a:pt x="67432" y="847201"/>
                </a:lnTo>
                <a:lnTo>
                  <a:pt x="67438" y="845545"/>
                </a:lnTo>
                <a:lnTo>
                  <a:pt x="67444" y="836438"/>
                </a:lnTo>
                <a:lnTo>
                  <a:pt x="67444" y="827332"/>
                </a:lnTo>
                <a:lnTo>
                  <a:pt x="67444" y="809044"/>
                </a:lnTo>
                <a:lnTo>
                  <a:pt x="67432" y="790831"/>
                </a:lnTo>
                <a:lnTo>
                  <a:pt x="67432" y="781724"/>
                </a:lnTo>
                <a:lnTo>
                  <a:pt x="67438" y="772618"/>
                </a:lnTo>
                <a:lnTo>
                  <a:pt x="67456" y="741385"/>
                </a:lnTo>
                <a:lnTo>
                  <a:pt x="67487" y="710152"/>
                </a:lnTo>
                <a:lnTo>
                  <a:pt x="67517" y="678919"/>
                </a:lnTo>
                <a:lnTo>
                  <a:pt x="67541" y="663265"/>
                </a:lnTo>
                <a:lnTo>
                  <a:pt x="67565" y="647687"/>
                </a:lnTo>
                <a:lnTo>
                  <a:pt x="67602" y="632409"/>
                </a:lnTo>
                <a:lnTo>
                  <a:pt x="67638" y="617131"/>
                </a:lnTo>
                <a:lnTo>
                  <a:pt x="67723" y="586576"/>
                </a:lnTo>
                <a:lnTo>
                  <a:pt x="67808" y="556020"/>
                </a:lnTo>
                <a:lnTo>
                  <a:pt x="67845" y="540742"/>
                </a:lnTo>
                <a:lnTo>
                  <a:pt x="67875" y="525465"/>
                </a:lnTo>
                <a:lnTo>
                  <a:pt x="67875" y="522981"/>
                </a:lnTo>
                <a:lnTo>
                  <a:pt x="67875" y="520497"/>
                </a:lnTo>
                <a:lnTo>
                  <a:pt x="67863" y="517939"/>
                </a:lnTo>
                <a:lnTo>
                  <a:pt x="67851" y="515455"/>
                </a:lnTo>
                <a:lnTo>
                  <a:pt x="67820" y="510488"/>
                </a:lnTo>
                <a:lnTo>
                  <a:pt x="67778" y="505445"/>
                </a:lnTo>
                <a:lnTo>
                  <a:pt x="67741" y="500478"/>
                </a:lnTo>
                <a:lnTo>
                  <a:pt x="67717" y="495436"/>
                </a:lnTo>
                <a:lnTo>
                  <a:pt x="67711" y="492952"/>
                </a:lnTo>
                <a:lnTo>
                  <a:pt x="67711" y="490469"/>
                </a:lnTo>
                <a:lnTo>
                  <a:pt x="67711" y="487985"/>
                </a:lnTo>
                <a:lnTo>
                  <a:pt x="67723" y="485502"/>
                </a:lnTo>
                <a:lnTo>
                  <a:pt x="67820" y="470149"/>
                </a:lnTo>
                <a:lnTo>
                  <a:pt x="67929" y="454720"/>
                </a:lnTo>
                <a:lnTo>
                  <a:pt x="68045" y="439292"/>
                </a:lnTo>
                <a:lnTo>
                  <a:pt x="68160" y="423939"/>
                </a:lnTo>
                <a:lnTo>
                  <a:pt x="68281" y="408511"/>
                </a:lnTo>
                <a:lnTo>
                  <a:pt x="68390" y="393158"/>
                </a:lnTo>
                <a:lnTo>
                  <a:pt x="68500" y="377729"/>
                </a:lnTo>
                <a:lnTo>
                  <a:pt x="68591" y="362301"/>
                </a:lnTo>
                <a:lnTo>
                  <a:pt x="68645" y="351614"/>
                </a:lnTo>
                <a:lnTo>
                  <a:pt x="68688" y="340927"/>
                </a:lnTo>
                <a:lnTo>
                  <a:pt x="68724" y="330165"/>
                </a:lnTo>
                <a:lnTo>
                  <a:pt x="68748" y="319403"/>
                </a:lnTo>
                <a:lnTo>
                  <a:pt x="68767" y="308716"/>
                </a:lnTo>
                <a:lnTo>
                  <a:pt x="68785" y="297954"/>
                </a:lnTo>
                <a:lnTo>
                  <a:pt x="68815" y="276505"/>
                </a:lnTo>
                <a:lnTo>
                  <a:pt x="68821" y="267700"/>
                </a:lnTo>
                <a:lnTo>
                  <a:pt x="68827" y="258969"/>
                </a:lnTo>
                <a:lnTo>
                  <a:pt x="68827" y="241434"/>
                </a:lnTo>
                <a:lnTo>
                  <a:pt x="68821" y="223898"/>
                </a:lnTo>
                <a:lnTo>
                  <a:pt x="68821" y="206363"/>
                </a:lnTo>
                <a:lnTo>
                  <a:pt x="68827" y="192741"/>
                </a:lnTo>
                <a:lnTo>
                  <a:pt x="68833" y="179119"/>
                </a:lnTo>
                <a:lnTo>
                  <a:pt x="68839" y="165497"/>
                </a:lnTo>
                <a:lnTo>
                  <a:pt x="68839" y="158723"/>
                </a:lnTo>
                <a:lnTo>
                  <a:pt x="68833" y="151875"/>
                </a:lnTo>
                <a:lnTo>
                  <a:pt x="68815" y="136145"/>
                </a:lnTo>
                <a:lnTo>
                  <a:pt x="68791" y="120416"/>
                </a:lnTo>
                <a:lnTo>
                  <a:pt x="68754" y="104687"/>
                </a:lnTo>
                <a:lnTo>
                  <a:pt x="68718" y="88957"/>
                </a:lnTo>
                <a:lnTo>
                  <a:pt x="68688" y="75260"/>
                </a:lnTo>
                <a:lnTo>
                  <a:pt x="68651" y="61563"/>
                </a:lnTo>
                <a:lnTo>
                  <a:pt x="68627" y="54789"/>
                </a:lnTo>
                <a:lnTo>
                  <a:pt x="68597" y="47941"/>
                </a:lnTo>
                <a:lnTo>
                  <a:pt x="68560" y="41167"/>
                </a:lnTo>
                <a:lnTo>
                  <a:pt x="68518" y="34319"/>
                </a:lnTo>
                <a:lnTo>
                  <a:pt x="68481" y="30556"/>
                </a:lnTo>
                <a:lnTo>
                  <a:pt x="68445" y="27244"/>
                </a:lnTo>
                <a:lnTo>
                  <a:pt x="68403" y="24309"/>
                </a:lnTo>
                <a:lnTo>
                  <a:pt x="68378" y="22954"/>
                </a:lnTo>
                <a:lnTo>
                  <a:pt x="68348" y="21675"/>
                </a:lnTo>
                <a:lnTo>
                  <a:pt x="68318" y="20546"/>
                </a:lnTo>
                <a:lnTo>
                  <a:pt x="68287" y="19417"/>
                </a:lnTo>
                <a:lnTo>
                  <a:pt x="68251" y="18439"/>
                </a:lnTo>
                <a:lnTo>
                  <a:pt x="68209" y="17536"/>
                </a:lnTo>
                <a:lnTo>
                  <a:pt x="68166" y="16633"/>
                </a:lnTo>
                <a:lnTo>
                  <a:pt x="68118" y="15880"/>
                </a:lnTo>
                <a:lnTo>
                  <a:pt x="68069" y="15127"/>
                </a:lnTo>
                <a:lnTo>
                  <a:pt x="68014" y="14525"/>
                </a:lnTo>
                <a:lnTo>
                  <a:pt x="67954" y="13923"/>
                </a:lnTo>
                <a:lnTo>
                  <a:pt x="67887" y="13396"/>
                </a:lnTo>
                <a:lnTo>
                  <a:pt x="67814" y="12870"/>
                </a:lnTo>
                <a:lnTo>
                  <a:pt x="67741" y="12493"/>
                </a:lnTo>
                <a:lnTo>
                  <a:pt x="67663" y="12117"/>
                </a:lnTo>
                <a:lnTo>
                  <a:pt x="67578" y="11816"/>
                </a:lnTo>
                <a:lnTo>
                  <a:pt x="67481" y="11515"/>
                </a:lnTo>
                <a:lnTo>
                  <a:pt x="67384" y="11289"/>
                </a:lnTo>
                <a:lnTo>
                  <a:pt x="67280" y="11063"/>
                </a:lnTo>
                <a:lnTo>
                  <a:pt x="67165" y="10913"/>
                </a:lnTo>
                <a:lnTo>
                  <a:pt x="66922" y="10687"/>
                </a:lnTo>
                <a:lnTo>
                  <a:pt x="66650" y="10537"/>
                </a:lnTo>
                <a:lnTo>
                  <a:pt x="64065" y="10537"/>
                </a:lnTo>
                <a:lnTo>
                  <a:pt x="61791" y="10612"/>
                </a:lnTo>
                <a:lnTo>
                  <a:pt x="59516" y="10687"/>
                </a:lnTo>
                <a:lnTo>
                  <a:pt x="57241" y="10913"/>
                </a:lnTo>
                <a:lnTo>
                  <a:pt x="56185" y="11139"/>
                </a:lnTo>
                <a:lnTo>
                  <a:pt x="55136" y="11364"/>
                </a:lnTo>
                <a:lnTo>
                  <a:pt x="53031" y="11891"/>
                </a:lnTo>
                <a:lnTo>
                  <a:pt x="50926" y="12418"/>
                </a:lnTo>
                <a:lnTo>
                  <a:pt x="49871" y="12644"/>
                </a:lnTo>
                <a:lnTo>
                  <a:pt x="48821" y="12794"/>
                </a:lnTo>
                <a:lnTo>
                  <a:pt x="46194" y="12945"/>
                </a:lnTo>
                <a:lnTo>
                  <a:pt x="43574" y="12945"/>
                </a:lnTo>
                <a:lnTo>
                  <a:pt x="38333" y="12870"/>
                </a:lnTo>
                <a:lnTo>
                  <a:pt x="32752" y="12870"/>
                </a:lnTo>
                <a:lnTo>
                  <a:pt x="31357" y="12794"/>
                </a:lnTo>
                <a:lnTo>
                  <a:pt x="29961" y="12644"/>
                </a:lnTo>
                <a:lnTo>
                  <a:pt x="28566" y="12493"/>
                </a:lnTo>
                <a:lnTo>
                  <a:pt x="27171" y="12268"/>
                </a:lnTo>
                <a:lnTo>
                  <a:pt x="26698" y="12117"/>
                </a:lnTo>
                <a:lnTo>
                  <a:pt x="26231" y="11966"/>
                </a:lnTo>
                <a:lnTo>
                  <a:pt x="25284" y="11515"/>
                </a:lnTo>
                <a:lnTo>
                  <a:pt x="24344" y="10913"/>
                </a:lnTo>
                <a:lnTo>
                  <a:pt x="23404" y="10311"/>
                </a:lnTo>
                <a:lnTo>
                  <a:pt x="21517" y="9031"/>
                </a:lnTo>
                <a:lnTo>
                  <a:pt x="20577" y="8505"/>
                </a:lnTo>
                <a:lnTo>
                  <a:pt x="19637" y="8128"/>
                </a:lnTo>
                <a:lnTo>
                  <a:pt x="18496" y="7752"/>
                </a:lnTo>
                <a:lnTo>
                  <a:pt x="17362" y="7451"/>
                </a:lnTo>
                <a:lnTo>
                  <a:pt x="15087" y="6999"/>
                </a:lnTo>
                <a:lnTo>
                  <a:pt x="12812" y="6623"/>
                </a:lnTo>
                <a:lnTo>
                  <a:pt x="11678" y="6322"/>
                </a:lnTo>
                <a:lnTo>
                  <a:pt x="10544" y="6021"/>
                </a:lnTo>
                <a:lnTo>
                  <a:pt x="10180" y="5870"/>
                </a:lnTo>
                <a:lnTo>
                  <a:pt x="9816" y="5569"/>
                </a:lnTo>
                <a:lnTo>
                  <a:pt x="9452" y="5268"/>
                </a:lnTo>
                <a:lnTo>
                  <a:pt x="9088" y="4817"/>
                </a:lnTo>
                <a:lnTo>
                  <a:pt x="8366" y="3838"/>
                </a:lnTo>
                <a:lnTo>
                  <a:pt x="7644" y="2860"/>
                </a:lnTo>
                <a:lnTo>
                  <a:pt x="7438" y="2559"/>
                </a:lnTo>
                <a:lnTo>
                  <a:pt x="7231" y="2107"/>
                </a:lnTo>
                <a:lnTo>
                  <a:pt x="6825" y="1204"/>
                </a:lnTo>
                <a:lnTo>
                  <a:pt x="6619" y="753"/>
                </a:lnTo>
                <a:lnTo>
                  <a:pt x="6413" y="452"/>
                </a:lnTo>
                <a:lnTo>
                  <a:pt x="6212" y="151"/>
                </a:lnTo>
                <a:lnTo>
                  <a:pt x="6006" y="75"/>
                </a:lnTo>
                <a:lnTo>
                  <a:pt x="550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1" name="Google Shape;1680;p44">
            <a:extLst>
              <a:ext uri="{FF2B5EF4-FFF2-40B4-BE49-F238E27FC236}">
                <a16:creationId xmlns="" xmlns:a16="http://schemas.microsoft.com/office/drawing/2014/main" id="{D7EEF4E0-8974-4C67-B06A-554257B2A4A9}"/>
              </a:ext>
            </a:extLst>
          </p:cNvPr>
          <p:cNvSpPr/>
          <p:nvPr/>
        </p:nvSpPr>
        <p:spPr>
          <a:xfrm>
            <a:off x="8584576" y="2518321"/>
            <a:ext cx="3412025" cy="2174639"/>
          </a:xfrm>
          <a:custGeom>
            <a:avLst/>
            <a:gdLst/>
            <a:ahLst/>
            <a:cxnLst/>
            <a:rect l="l" t="t" r="r" b="b"/>
            <a:pathLst>
              <a:path w="77720" h="856157" extrusionOk="0">
                <a:moveTo>
                  <a:pt x="23228" y="798809"/>
                </a:moveTo>
                <a:lnTo>
                  <a:pt x="24222" y="798884"/>
                </a:lnTo>
                <a:lnTo>
                  <a:pt x="25217" y="799035"/>
                </a:lnTo>
                <a:lnTo>
                  <a:pt x="26212" y="799260"/>
                </a:lnTo>
                <a:lnTo>
                  <a:pt x="27207" y="799562"/>
                </a:lnTo>
                <a:lnTo>
                  <a:pt x="28202" y="799938"/>
                </a:lnTo>
                <a:lnTo>
                  <a:pt x="29197" y="800389"/>
                </a:lnTo>
                <a:lnTo>
                  <a:pt x="30191" y="800841"/>
                </a:lnTo>
                <a:lnTo>
                  <a:pt x="31180" y="801368"/>
                </a:lnTo>
                <a:lnTo>
                  <a:pt x="32175" y="801970"/>
                </a:lnTo>
                <a:lnTo>
                  <a:pt x="34165" y="803174"/>
                </a:lnTo>
                <a:lnTo>
                  <a:pt x="36148" y="804604"/>
                </a:lnTo>
                <a:lnTo>
                  <a:pt x="38138" y="806034"/>
                </a:lnTo>
                <a:lnTo>
                  <a:pt x="40122" y="807539"/>
                </a:lnTo>
                <a:lnTo>
                  <a:pt x="44101" y="810625"/>
                </a:lnTo>
                <a:lnTo>
                  <a:pt x="46091" y="812055"/>
                </a:lnTo>
                <a:lnTo>
                  <a:pt x="48081" y="813409"/>
                </a:lnTo>
                <a:lnTo>
                  <a:pt x="16257" y="827107"/>
                </a:lnTo>
                <a:lnTo>
                  <a:pt x="16257" y="800766"/>
                </a:lnTo>
                <a:lnTo>
                  <a:pt x="17252" y="800164"/>
                </a:lnTo>
                <a:lnTo>
                  <a:pt x="18253" y="799712"/>
                </a:lnTo>
                <a:lnTo>
                  <a:pt x="19248" y="799336"/>
                </a:lnTo>
                <a:lnTo>
                  <a:pt x="20243" y="799035"/>
                </a:lnTo>
                <a:lnTo>
                  <a:pt x="21238" y="798884"/>
                </a:lnTo>
                <a:lnTo>
                  <a:pt x="22233" y="798809"/>
                </a:lnTo>
                <a:close/>
                <a:moveTo>
                  <a:pt x="66309" y="24084"/>
                </a:moveTo>
                <a:lnTo>
                  <a:pt x="66874" y="64724"/>
                </a:lnTo>
                <a:lnTo>
                  <a:pt x="67450" y="105364"/>
                </a:lnTo>
                <a:lnTo>
                  <a:pt x="68026" y="145854"/>
                </a:lnTo>
                <a:lnTo>
                  <a:pt x="68602" y="186344"/>
                </a:lnTo>
                <a:lnTo>
                  <a:pt x="69160" y="226759"/>
                </a:lnTo>
                <a:lnTo>
                  <a:pt x="69440" y="247004"/>
                </a:lnTo>
                <a:lnTo>
                  <a:pt x="69713" y="267173"/>
                </a:lnTo>
                <a:lnTo>
                  <a:pt x="69979" y="287418"/>
                </a:lnTo>
                <a:lnTo>
                  <a:pt x="70240" y="307663"/>
                </a:lnTo>
                <a:lnTo>
                  <a:pt x="70495" y="327833"/>
                </a:lnTo>
                <a:lnTo>
                  <a:pt x="70744" y="348078"/>
                </a:lnTo>
                <a:lnTo>
                  <a:pt x="70944" y="364785"/>
                </a:lnTo>
                <a:lnTo>
                  <a:pt x="71132" y="381493"/>
                </a:lnTo>
                <a:lnTo>
                  <a:pt x="71314" y="398201"/>
                </a:lnTo>
                <a:lnTo>
                  <a:pt x="71484" y="414908"/>
                </a:lnTo>
                <a:lnTo>
                  <a:pt x="71654" y="431616"/>
                </a:lnTo>
                <a:lnTo>
                  <a:pt x="71817" y="448399"/>
                </a:lnTo>
                <a:lnTo>
                  <a:pt x="72133" y="481890"/>
                </a:lnTo>
                <a:lnTo>
                  <a:pt x="72436" y="515380"/>
                </a:lnTo>
                <a:lnTo>
                  <a:pt x="72746" y="548871"/>
                </a:lnTo>
                <a:lnTo>
                  <a:pt x="72903" y="565654"/>
                </a:lnTo>
                <a:lnTo>
                  <a:pt x="73067" y="582362"/>
                </a:lnTo>
                <a:lnTo>
                  <a:pt x="73231" y="599144"/>
                </a:lnTo>
                <a:lnTo>
                  <a:pt x="73401" y="615852"/>
                </a:lnTo>
                <a:lnTo>
                  <a:pt x="73486" y="623754"/>
                </a:lnTo>
                <a:lnTo>
                  <a:pt x="73577" y="631657"/>
                </a:lnTo>
                <a:lnTo>
                  <a:pt x="73668" y="639559"/>
                </a:lnTo>
                <a:lnTo>
                  <a:pt x="73765" y="647386"/>
                </a:lnTo>
                <a:lnTo>
                  <a:pt x="73971" y="663191"/>
                </a:lnTo>
                <a:lnTo>
                  <a:pt x="74177" y="678920"/>
                </a:lnTo>
                <a:lnTo>
                  <a:pt x="74608" y="710379"/>
                </a:lnTo>
                <a:lnTo>
                  <a:pt x="74820" y="726108"/>
                </a:lnTo>
                <a:lnTo>
                  <a:pt x="75026" y="741837"/>
                </a:lnTo>
                <a:lnTo>
                  <a:pt x="75081" y="746804"/>
                </a:lnTo>
                <a:lnTo>
                  <a:pt x="75130" y="751771"/>
                </a:lnTo>
                <a:lnTo>
                  <a:pt x="75178" y="756739"/>
                </a:lnTo>
                <a:lnTo>
                  <a:pt x="75215" y="761856"/>
                </a:lnTo>
                <a:lnTo>
                  <a:pt x="75293" y="772242"/>
                </a:lnTo>
                <a:lnTo>
                  <a:pt x="75372" y="783080"/>
                </a:lnTo>
                <a:lnTo>
                  <a:pt x="73474" y="785714"/>
                </a:lnTo>
                <a:lnTo>
                  <a:pt x="72551" y="786918"/>
                </a:lnTo>
                <a:lnTo>
                  <a:pt x="71629" y="788122"/>
                </a:lnTo>
                <a:lnTo>
                  <a:pt x="70349" y="789702"/>
                </a:lnTo>
                <a:lnTo>
                  <a:pt x="69076" y="791433"/>
                </a:lnTo>
                <a:lnTo>
                  <a:pt x="67796" y="793164"/>
                </a:lnTo>
                <a:lnTo>
                  <a:pt x="66516" y="794820"/>
                </a:lnTo>
                <a:lnTo>
                  <a:pt x="65236" y="796401"/>
                </a:lnTo>
                <a:lnTo>
                  <a:pt x="64599" y="797078"/>
                </a:lnTo>
                <a:lnTo>
                  <a:pt x="63956" y="797755"/>
                </a:lnTo>
                <a:lnTo>
                  <a:pt x="63313" y="798357"/>
                </a:lnTo>
                <a:lnTo>
                  <a:pt x="62676" y="798884"/>
                </a:lnTo>
                <a:lnTo>
                  <a:pt x="62033" y="799336"/>
                </a:lnTo>
                <a:lnTo>
                  <a:pt x="61396" y="799712"/>
                </a:lnTo>
                <a:lnTo>
                  <a:pt x="60771" y="799938"/>
                </a:lnTo>
                <a:lnTo>
                  <a:pt x="60146" y="800164"/>
                </a:lnTo>
                <a:lnTo>
                  <a:pt x="59521" y="800239"/>
                </a:lnTo>
                <a:lnTo>
                  <a:pt x="58272" y="800239"/>
                </a:lnTo>
                <a:lnTo>
                  <a:pt x="57647" y="800164"/>
                </a:lnTo>
                <a:lnTo>
                  <a:pt x="56397" y="799787"/>
                </a:lnTo>
                <a:lnTo>
                  <a:pt x="55148" y="799336"/>
                </a:lnTo>
                <a:lnTo>
                  <a:pt x="53898" y="798809"/>
                </a:lnTo>
                <a:lnTo>
                  <a:pt x="51399" y="797680"/>
                </a:lnTo>
                <a:lnTo>
                  <a:pt x="49882" y="796927"/>
                </a:lnTo>
                <a:lnTo>
                  <a:pt x="48360" y="796250"/>
                </a:lnTo>
                <a:lnTo>
                  <a:pt x="45327" y="794594"/>
                </a:lnTo>
                <a:lnTo>
                  <a:pt x="42287" y="792788"/>
                </a:lnTo>
                <a:lnTo>
                  <a:pt x="39254" y="791057"/>
                </a:lnTo>
                <a:lnTo>
                  <a:pt x="34310" y="788122"/>
                </a:lnTo>
                <a:lnTo>
                  <a:pt x="29366" y="785187"/>
                </a:lnTo>
                <a:lnTo>
                  <a:pt x="24423" y="782252"/>
                </a:lnTo>
                <a:lnTo>
                  <a:pt x="21948" y="780822"/>
                </a:lnTo>
                <a:lnTo>
                  <a:pt x="19479" y="779467"/>
                </a:lnTo>
                <a:lnTo>
                  <a:pt x="19072" y="779317"/>
                </a:lnTo>
                <a:lnTo>
                  <a:pt x="18666" y="779166"/>
                </a:lnTo>
                <a:lnTo>
                  <a:pt x="18259" y="779166"/>
                </a:lnTo>
                <a:lnTo>
                  <a:pt x="17853" y="779317"/>
                </a:lnTo>
                <a:lnTo>
                  <a:pt x="17653" y="779467"/>
                </a:lnTo>
                <a:lnTo>
                  <a:pt x="17446" y="779618"/>
                </a:lnTo>
                <a:lnTo>
                  <a:pt x="17246" y="779843"/>
                </a:lnTo>
                <a:lnTo>
                  <a:pt x="17046" y="780144"/>
                </a:lnTo>
                <a:lnTo>
                  <a:pt x="16852" y="780521"/>
                </a:lnTo>
                <a:lnTo>
                  <a:pt x="16652" y="780897"/>
                </a:lnTo>
                <a:lnTo>
                  <a:pt x="16458" y="781424"/>
                </a:lnTo>
                <a:lnTo>
                  <a:pt x="16264" y="781951"/>
                </a:lnTo>
                <a:lnTo>
                  <a:pt x="16166" y="782327"/>
                </a:lnTo>
                <a:lnTo>
                  <a:pt x="16069" y="782854"/>
                </a:lnTo>
                <a:lnTo>
                  <a:pt x="15972" y="783456"/>
                </a:lnTo>
                <a:lnTo>
                  <a:pt x="15875" y="784284"/>
                </a:lnTo>
                <a:lnTo>
                  <a:pt x="15784" y="785112"/>
                </a:lnTo>
                <a:lnTo>
                  <a:pt x="15693" y="786090"/>
                </a:lnTo>
                <a:lnTo>
                  <a:pt x="15602" y="787219"/>
                </a:lnTo>
                <a:lnTo>
                  <a:pt x="15517" y="788348"/>
                </a:lnTo>
                <a:lnTo>
                  <a:pt x="15432" y="789552"/>
                </a:lnTo>
                <a:lnTo>
                  <a:pt x="15354" y="790756"/>
                </a:lnTo>
                <a:lnTo>
                  <a:pt x="15275" y="792036"/>
                </a:lnTo>
                <a:lnTo>
                  <a:pt x="15196" y="793390"/>
                </a:lnTo>
                <a:lnTo>
                  <a:pt x="15056" y="795949"/>
                </a:lnTo>
                <a:lnTo>
                  <a:pt x="14935" y="798583"/>
                </a:lnTo>
                <a:lnTo>
                  <a:pt x="14887" y="799712"/>
                </a:lnTo>
                <a:lnTo>
                  <a:pt x="14844" y="800916"/>
                </a:lnTo>
                <a:lnTo>
                  <a:pt x="14814" y="802120"/>
                </a:lnTo>
                <a:lnTo>
                  <a:pt x="14783" y="803400"/>
                </a:lnTo>
                <a:lnTo>
                  <a:pt x="14759" y="804754"/>
                </a:lnTo>
                <a:lnTo>
                  <a:pt x="14735" y="806109"/>
                </a:lnTo>
                <a:lnTo>
                  <a:pt x="14705" y="808818"/>
                </a:lnTo>
                <a:lnTo>
                  <a:pt x="14668" y="811528"/>
                </a:lnTo>
                <a:lnTo>
                  <a:pt x="14632" y="814312"/>
                </a:lnTo>
                <a:lnTo>
                  <a:pt x="14614" y="815667"/>
                </a:lnTo>
                <a:lnTo>
                  <a:pt x="14583" y="817022"/>
                </a:lnTo>
                <a:lnTo>
                  <a:pt x="14553" y="818301"/>
                </a:lnTo>
                <a:lnTo>
                  <a:pt x="14523" y="819581"/>
                </a:lnTo>
                <a:lnTo>
                  <a:pt x="14486" y="820710"/>
                </a:lnTo>
                <a:lnTo>
                  <a:pt x="14444" y="821763"/>
                </a:lnTo>
                <a:lnTo>
                  <a:pt x="14401" y="822742"/>
                </a:lnTo>
                <a:lnTo>
                  <a:pt x="14359" y="823645"/>
                </a:lnTo>
                <a:lnTo>
                  <a:pt x="14316" y="824473"/>
                </a:lnTo>
                <a:lnTo>
                  <a:pt x="14268" y="825300"/>
                </a:lnTo>
                <a:lnTo>
                  <a:pt x="14219" y="826053"/>
                </a:lnTo>
                <a:lnTo>
                  <a:pt x="14171" y="826730"/>
                </a:lnTo>
                <a:lnTo>
                  <a:pt x="14116" y="827332"/>
                </a:lnTo>
                <a:lnTo>
                  <a:pt x="14062" y="827859"/>
                </a:lnTo>
                <a:lnTo>
                  <a:pt x="14007" y="828311"/>
                </a:lnTo>
                <a:lnTo>
                  <a:pt x="13952" y="828762"/>
                </a:lnTo>
                <a:lnTo>
                  <a:pt x="13892" y="829063"/>
                </a:lnTo>
                <a:lnTo>
                  <a:pt x="13837" y="829364"/>
                </a:lnTo>
                <a:lnTo>
                  <a:pt x="13776" y="829590"/>
                </a:lnTo>
                <a:lnTo>
                  <a:pt x="13716" y="829741"/>
                </a:lnTo>
                <a:lnTo>
                  <a:pt x="13655" y="829816"/>
                </a:lnTo>
                <a:lnTo>
                  <a:pt x="13534" y="829816"/>
                </a:lnTo>
                <a:lnTo>
                  <a:pt x="13473" y="829665"/>
                </a:lnTo>
                <a:lnTo>
                  <a:pt x="13412" y="829440"/>
                </a:lnTo>
                <a:lnTo>
                  <a:pt x="13352" y="829214"/>
                </a:lnTo>
                <a:lnTo>
                  <a:pt x="13285" y="828913"/>
                </a:lnTo>
                <a:lnTo>
                  <a:pt x="13224" y="828461"/>
                </a:lnTo>
                <a:lnTo>
                  <a:pt x="13164" y="828010"/>
                </a:lnTo>
                <a:lnTo>
                  <a:pt x="13103" y="827483"/>
                </a:lnTo>
                <a:lnTo>
                  <a:pt x="13042" y="826881"/>
                </a:lnTo>
                <a:lnTo>
                  <a:pt x="12988" y="826204"/>
                </a:lnTo>
                <a:lnTo>
                  <a:pt x="12927" y="825451"/>
                </a:lnTo>
                <a:lnTo>
                  <a:pt x="12873" y="824623"/>
                </a:lnTo>
                <a:lnTo>
                  <a:pt x="12812" y="823720"/>
                </a:lnTo>
                <a:lnTo>
                  <a:pt x="12757" y="822742"/>
                </a:lnTo>
                <a:lnTo>
                  <a:pt x="12503" y="818000"/>
                </a:lnTo>
                <a:lnTo>
                  <a:pt x="12248" y="813108"/>
                </a:lnTo>
                <a:lnTo>
                  <a:pt x="11993" y="808216"/>
                </a:lnTo>
                <a:lnTo>
                  <a:pt x="11872" y="805733"/>
                </a:lnTo>
                <a:lnTo>
                  <a:pt x="11756" y="803249"/>
                </a:lnTo>
                <a:lnTo>
                  <a:pt x="11641" y="800690"/>
                </a:lnTo>
                <a:lnTo>
                  <a:pt x="11538" y="798132"/>
                </a:lnTo>
                <a:lnTo>
                  <a:pt x="11435" y="795573"/>
                </a:lnTo>
                <a:lnTo>
                  <a:pt x="11338" y="793014"/>
                </a:lnTo>
                <a:lnTo>
                  <a:pt x="11247" y="790380"/>
                </a:lnTo>
                <a:lnTo>
                  <a:pt x="11168" y="787746"/>
                </a:lnTo>
                <a:lnTo>
                  <a:pt x="11095" y="785112"/>
                </a:lnTo>
                <a:lnTo>
                  <a:pt x="11028" y="782402"/>
                </a:lnTo>
                <a:lnTo>
                  <a:pt x="10555" y="760577"/>
                </a:lnTo>
                <a:lnTo>
                  <a:pt x="10088" y="738676"/>
                </a:lnTo>
                <a:lnTo>
                  <a:pt x="9633" y="716776"/>
                </a:lnTo>
                <a:lnTo>
                  <a:pt x="9184" y="694875"/>
                </a:lnTo>
                <a:lnTo>
                  <a:pt x="8742" y="672899"/>
                </a:lnTo>
                <a:lnTo>
                  <a:pt x="8311" y="650923"/>
                </a:lnTo>
                <a:lnTo>
                  <a:pt x="7892" y="628947"/>
                </a:lnTo>
                <a:lnTo>
                  <a:pt x="7480" y="606896"/>
                </a:lnTo>
                <a:lnTo>
                  <a:pt x="7183" y="590339"/>
                </a:lnTo>
                <a:lnTo>
                  <a:pt x="6897" y="573782"/>
                </a:lnTo>
                <a:lnTo>
                  <a:pt x="6624" y="557225"/>
                </a:lnTo>
                <a:lnTo>
                  <a:pt x="6370" y="540592"/>
                </a:lnTo>
                <a:lnTo>
                  <a:pt x="6121" y="523960"/>
                </a:lnTo>
                <a:lnTo>
                  <a:pt x="5884" y="507327"/>
                </a:lnTo>
                <a:lnTo>
                  <a:pt x="5660" y="490620"/>
                </a:lnTo>
                <a:lnTo>
                  <a:pt x="5448" y="473912"/>
                </a:lnTo>
                <a:lnTo>
                  <a:pt x="5241" y="457204"/>
                </a:lnTo>
                <a:lnTo>
                  <a:pt x="5053" y="440421"/>
                </a:lnTo>
                <a:lnTo>
                  <a:pt x="4865" y="423638"/>
                </a:lnTo>
                <a:lnTo>
                  <a:pt x="4695" y="406855"/>
                </a:lnTo>
                <a:lnTo>
                  <a:pt x="4532" y="390073"/>
                </a:lnTo>
                <a:lnTo>
                  <a:pt x="4374" y="373214"/>
                </a:lnTo>
                <a:lnTo>
                  <a:pt x="4228" y="356431"/>
                </a:lnTo>
                <a:lnTo>
                  <a:pt x="4089" y="339573"/>
                </a:lnTo>
                <a:lnTo>
                  <a:pt x="4028" y="332423"/>
                </a:lnTo>
                <a:lnTo>
                  <a:pt x="3961" y="325424"/>
                </a:lnTo>
                <a:lnTo>
                  <a:pt x="3889" y="318350"/>
                </a:lnTo>
                <a:lnTo>
                  <a:pt x="3804" y="311275"/>
                </a:lnTo>
                <a:lnTo>
                  <a:pt x="3719" y="304201"/>
                </a:lnTo>
                <a:lnTo>
                  <a:pt x="3634" y="297202"/>
                </a:lnTo>
                <a:lnTo>
                  <a:pt x="3446" y="283128"/>
                </a:lnTo>
                <a:lnTo>
                  <a:pt x="3252" y="269055"/>
                </a:lnTo>
                <a:lnTo>
                  <a:pt x="3051" y="254981"/>
                </a:lnTo>
                <a:lnTo>
                  <a:pt x="2857" y="240907"/>
                </a:lnTo>
                <a:lnTo>
                  <a:pt x="2675" y="226834"/>
                </a:lnTo>
                <a:lnTo>
                  <a:pt x="2487" y="211255"/>
                </a:lnTo>
                <a:lnTo>
                  <a:pt x="2305" y="195676"/>
                </a:lnTo>
                <a:lnTo>
                  <a:pt x="1953" y="164744"/>
                </a:lnTo>
                <a:lnTo>
                  <a:pt x="5520" y="156014"/>
                </a:lnTo>
                <a:lnTo>
                  <a:pt x="9081" y="147209"/>
                </a:lnTo>
                <a:lnTo>
                  <a:pt x="12648" y="138404"/>
                </a:lnTo>
                <a:lnTo>
                  <a:pt x="16209" y="129673"/>
                </a:lnTo>
                <a:lnTo>
                  <a:pt x="19770" y="120943"/>
                </a:lnTo>
                <a:lnTo>
                  <a:pt x="21553" y="116653"/>
                </a:lnTo>
                <a:lnTo>
                  <a:pt x="23337" y="112439"/>
                </a:lnTo>
                <a:lnTo>
                  <a:pt x="25120" y="108224"/>
                </a:lnTo>
                <a:lnTo>
                  <a:pt x="26904" y="104160"/>
                </a:lnTo>
                <a:lnTo>
                  <a:pt x="28693" y="100096"/>
                </a:lnTo>
                <a:lnTo>
                  <a:pt x="30477" y="96107"/>
                </a:lnTo>
                <a:lnTo>
                  <a:pt x="31757" y="93323"/>
                </a:lnTo>
                <a:lnTo>
                  <a:pt x="33036" y="90689"/>
                </a:lnTo>
                <a:lnTo>
                  <a:pt x="34316" y="88205"/>
                </a:lnTo>
                <a:lnTo>
                  <a:pt x="35596" y="85722"/>
                </a:lnTo>
                <a:lnTo>
                  <a:pt x="36882" y="83389"/>
                </a:lnTo>
                <a:lnTo>
                  <a:pt x="38162" y="81055"/>
                </a:lnTo>
                <a:lnTo>
                  <a:pt x="40734" y="76615"/>
                </a:lnTo>
                <a:lnTo>
                  <a:pt x="43307" y="72175"/>
                </a:lnTo>
                <a:lnTo>
                  <a:pt x="45879" y="67734"/>
                </a:lnTo>
                <a:lnTo>
                  <a:pt x="47159" y="65401"/>
                </a:lnTo>
                <a:lnTo>
                  <a:pt x="48445" y="63068"/>
                </a:lnTo>
                <a:lnTo>
                  <a:pt x="49725" y="60660"/>
                </a:lnTo>
                <a:lnTo>
                  <a:pt x="51011" y="58252"/>
                </a:lnTo>
                <a:lnTo>
                  <a:pt x="51732" y="56747"/>
                </a:lnTo>
                <a:lnTo>
                  <a:pt x="52454" y="55241"/>
                </a:lnTo>
                <a:lnTo>
                  <a:pt x="53176" y="53661"/>
                </a:lnTo>
                <a:lnTo>
                  <a:pt x="53898" y="52005"/>
                </a:lnTo>
                <a:lnTo>
                  <a:pt x="55342" y="48543"/>
                </a:lnTo>
                <a:lnTo>
                  <a:pt x="56786" y="45006"/>
                </a:lnTo>
                <a:lnTo>
                  <a:pt x="59661" y="37781"/>
                </a:lnTo>
                <a:lnTo>
                  <a:pt x="61105" y="34169"/>
                </a:lnTo>
                <a:lnTo>
                  <a:pt x="62548" y="30707"/>
                </a:lnTo>
                <a:lnTo>
                  <a:pt x="63003" y="29728"/>
                </a:lnTo>
                <a:lnTo>
                  <a:pt x="63458" y="28825"/>
                </a:lnTo>
                <a:lnTo>
                  <a:pt x="63919" y="27997"/>
                </a:lnTo>
                <a:lnTo>
                  <a:pt x="64380" y="27169"/>
                </a:lnTo>
                <a:lnTo>
                  <a:pt x="65327" y="25664"/>
                </a:lnTo>
                <a:lnTo>
                  <a:pt x="66309" y="24084"/>
                </a:lnTo>
                <a:close/>
                <a:moveTo>
                  <a:pt x="66255" y="1"/>
                </a:moveTo>
                <a:lnTo>
                  <a:pt x="65594" y="1280"/>
                </a:lnTo>
                <a:lnTo>
                  <a:pt x="64866" y="2635"/>
                </a:lnTo>
                <a:lnTo>
                  <a:pt x="64095" y="4215"/>
                </a:lnTo>
                <a:lnTo>
                  <a:pt x="63701" y="5118"/>
                </a:lnTo>
                <a:lnTo>
                  <a:pt x="63301" y="6021"/>
                </a:lnTo>
                <a:lnTo>
                  <a:pt x="62427" y="8279"/>
                </a:lnTo>
                <a:lnTo>
                  <a:pt x="61554" y="10537"/>
                </a:lnTo>
                <a:lnTo>
                  <a:pt x="59806" y="15278"/>
                </a:lnTo>
                <a:lnTo>
                  <a:pt x="58933" y="17536"/>
                </a:lnTo>
                <a:lnTo>
                  <a:pt x="58053" y="19794"/>
                </a:lnTo>
                <a:lnTo>
                  <a:pt x="57180" y="21826"/>
                </a:lnTo>
                <a:lnTo>
                  <a:pt x="56737" y="22804"/>
                </a:lnTo>
                <a:lnTo>
                  <a:pt x="56300" y="23707"/>
                </a:lnTo>
                <a:lnTo>
                  <a:pt x="54353" y="27621"/>
                </a:lnTo>
                <a:lnTo>
                  <a:pt x="52412" y="31384"/>
                </a:lnTo>
                <a:lnTo>
                  <a:pt x="50465" y="35147"/>
                </a:lnTo>
                <a:lnTo>
                  <a:pt x="48517" y="38835"/>
                </a:lnTo>
                <a:lnTo>
                  <a:pt x="44617" y="46135"/>
                </a:lnTo>
                <a:lnTo>
                  <a:pt x="42670" y="49747"/>
                </a:lnTo>
                <a:lnTo>
                  <a:pt x="40728" y="53510"/>
                </a:lnTo>
                <a:lnTo>
                  <a:pt x="37532" y="59682"/>
                </a:lnTo>
                <a:lnTo>
                  <a:pt x="34341" y="65853"/>
                </a:lnTo>
                <a:lnTo>
                  <a:pt x="32745" y="69014"/>
                </a:lnTo>
                <a:lnTo>
                  <a:pt x="31150" y="72175"/>
                </a:lnTo>
                <a:lnTo>
                  <a:pt x="29555" y="75486"/>
                </a:lnTo>
                <a:lnTo>
                  <a:pt x="27965" y="78873"/>
                </a:lnTo>
                <a:lnTo>
                  <a:pt x="26255" y="82561"/>
                </a:lnTo>
                <a:lnTo>
                  <a:pt x="24544" y="86324"/>
                </a:lnTo>
                <a:lnTo>
                  <a:pt x="22833" y="90087"/>
                </a:lnTo>
                <a:lnTo>
                  <a:pt x="21123" y="94000"/>
                </a:lnTo>
                <a:lnTo>
                  <a:pt x="19418" y="97989"/>
                </a:lnTo>
                <a:lnTo>
                  <a:pt x="17713" y="102128"/>
                </a:lnTo>
                <a:lnTo>
                  <a:pt x="16009" y="106343"/>
                </a:lnTo>
                <a:lnTo>
                  <a:pt x="14310" y="110708"/>
                </a:lnTo>
                <a:lnTo>
                  <a:pt x="13461" y="112966"/>
                </a:lnTo>
                <a:lnTo>
                  <a:pt x="12612" y="115299"/>
                </a:lnTo>
                <a:lnTo>
                  <a:pt x="11769" y="117632"/>
                </a:lnTo>
                <a:lnTo>
                  <a:pt x="10919" y="120040"/>
                </a:lnTo>
                <a:lnTo>
                  <a:pt x="10076" y="122448"/>
                </a:lnTo>
                <a:lnTo>
                  <a:pt x="9233" y="124932"/>
                </a:lnTo>
                <a:lnTo>
                  <a:pt x="8384" y="127491"/>
                </a:lnTo>
                <a:lnTo>
                  <a:pt x="7546" y="130125"/>
                </a:lnTo>
                <a:lnTo>
                  <a:pt x="6703" y="132834"/>
                </a:lnTo>
                <a:lnTo>
                  <a:pt x="5860" y="135544"/>
                </a:lnTo>
                <a:lnTo>
                  <a:pt x="5023" y="138328"/>
                </a:lnTo>
                <a:lnTo>
                  <a:pt x="4186" y="141188"/>
                </a:lnTo>
                <a:lnTo>
                  <a:pt x="3349" y="144123"/>
                </a:lnTo>
                <a:lnTo>
                  <a:pt x="2512" y="147134"/>
                </a:lnTo>
                <a:lnTo>
                  <a:pt x="1680" y="150219"/>
                </a:lnTo>
                <a:lnTo>
                  <a:pt x="843" y="153380"/>
                </a:lnTo>
                <a:lnTo>
                  <a:pt x="716" y="153907"/>
                </a:lnTo>
                <a:lnTo>
                  <a:pt x="595" y="154509"/>
                </a:lnTo>
                <a:lnTo>
                  <a:pt x="485" y="155186"/>
                </a:lnTo>
                <a:lnTo>
                  <a:pt x="388" y="155864"/>
                </a:lnTo>
                <a:lnTo>
                  <a:pt x="303" y="156616"/>
                </a:lnTo>
                <a:lnTo>
                  <a:pt x="231" y="157369"/>
                </a:lnTo>
                <a:lnTo>
                  <a:pt x="170" y="158272"/>
                </a:lnTo>
                <a:lnTo>
                  <a:pt x="115" y="159175"/>
                </a:lnTo>
                <a:lnTo>
                  <a:pt x="73" y="160154"/>
                </a:lnTo>
                <a:lnTo>
                  <a:pt x="43" y="161207"/>
                </a:lnTo>
                <a:lnTo>
                  <a:pt x="18" y="162336"/>
                </a:lnTo>
                <a:lnTo>
                  <a:pt x="6" y="163540"/>
                </a:lnTo>
                <a:lnTo>
                  <a:pt x="0" y="164820"/>
                </a:lnTo>
                <a:lnTo>
                  <a:pt x="0" y="166250"/>
                </a:lnTo>
                <a:lnTo>
                  <a:pt x="12" y="167680"/>
                </a:lnTo>
                <a:lnTo>
                  <a:pt x="30" y="169185"/>
                </a:lnTo>
                <a:lnTo>
                  <a:pt x="322" y="189204"/>
                </a:lnTo>
                <a:lnTo>
                  <a:pt x="613" y="209223"/>
                </a:lnTo>
                <a:lnTo>
                  <a:pt x="758" y="219233"/>
                </a:lnTo>
                <a:lnTo>
                  <a:pt x="898" y="229242"/>
                </a:lnTo>
                <a:lnTo>
                  <a:pt x="1025" y="239327"/>
                </a:lnTo>
                <a:lnTo>
                  <a:pt x="1147" y="249337"/>
                </a:lnTo>
                <a:lnTo>
                  <a:pt x="1329" y="265292"/>
                </a:lnTo>
                <a:lnTo>
                  <a:pt x="1499" y="281247"/>
                </a:lnTo>
                <a:lnTo>
                  <a:pt x="1832" y="313157"/>
                </a:lnTo>
                <a:lnTo>
                  <a:pt x="2160" y="345067"/>
                </a:lnTo>
                <a:lnTo>
                  <a:pt x="2330" y="361022"/>
                </a:lnTo>
                <a:lnTo>
                  <a:pt x="2512" y="376902"/>
                </a:lnTo>
                <a:lnTo>
                  <a:pt x="2815" y="403017"/>
                </a:lnTo>
                <a:lnTo>
                  <a:pt x="2967" y="416112"/>
                </a:lnTo>
                <a:lnTo>
                  <a:pt x="3130" y="429132"/>
                </a:lnTo>
                <a:lnTo>
                  <a:pt x="3294" y="442152"/>
                </a:lnTo>
                <a:lnTo>
                  <a:pt x="3470" y="455172"/>
                </a:lnTo>
                <a:lnTo>
                  <a:pt x="3646" y="468192"/>
                </a:lnTo>
                <a:lnTo>
                  <a:pt x="3834" y="481137"/>
                </a:lnTo>
                <a:lnTo>
                  <a:pt x="4095" y="498296"/>
                </a:lnTo>
                <a:lnTo>
                  <a:pt x="4368" y="515455"/>
                </a:lnTo>
                <a:lnTo>
                  <a:pt x="4641" y="532539"/>
                </a:lnTo>
                <a:lnTo>
                  <a:pt x="4920" y="549623"/>
                </a:lnTo>
                <a:lnTo>
                  <a:pt x="5490" y="583867"/>
                </a:lnTo>
                <a:lnTo>
                  <a:pt x="6054" y="618035"/>
                </a:lnTo>
                <a:lnTo>
                  <a:pt x="7377" y="699014"/>
                </a:lnTo>
                <a:lnTo>
                  <a:pt x="7710" y="719184"/>
                </a:lnTo>
                <a:lnTo>
                  <a:pt x="8044" y="739429"/>
                </a:lnTo>
                <a:lnTo>
                  <a:pt x="8384" y="759674"/>
                </a:lnTo>
                <a:lnTo>
                  <a:pt x="8735" y="779843"/>
                </a:lnTo>
                <a:lnTo>
                  <a:pt x="8778" y="782101"/>
                </a:lnTo>
                <a:lnTo>
                  <a:pt x="8820" y="784359"/>
                </a:lnTo>
                <a:lnTo>
                  <a:pt x="8869" y="786617"/>
                </a:lnTo>
                <a:lnTo>
                  <a:pt x="8923" y="788875"/>
                </a:lnTo>
                <a:lnTo>
                  <a:pt x="9039" y="793390"/>
                </a:lnTo>
                <a:lnTo>
                  <a:pt x="9166" y="797831"/>
                </a:lnTo>
                <a:lnTo>
                  <a:pt x="9312" y="802271"/>
                </a:lnTo>
                <a:lnTo>
                  <a:pt x="9469" y="806561"/>
                </a:lnTo>
                <a:lnTo>
                  <a:pt x="9633" y="810775"/>
                </a:lnTo>
                <a:lnTo>
                  <a:pt x="9724" y="812807"/>
                </a:lnTo>
                <a:lnTo>
                  <a:pt x="9815" y="814839"/>
                </a:lnTo>
                <a:lnTo>
                  <a:pt x="10052" y="819731"/>
                </a:lnTo>
                <a:lnTo>
                  <a:pt x="10167" y="822139"/>
                </a:lnTo>
                <a:lnTo>
                  <a:pt x="10288" y="824473"/>
                </a:lnTo>
                <a:lnTo>
                  <a:pt x="10410" y="826730"/>
                </a:lnTo>
                <a:lnTo>
                  <a:pt x="10537" y="828913"/>
                </a:lnTo>
                <a:lnTo>
                  <a:pt x="10664" y="831020"/>
                </a:lnTo>
                <a:lnTo>
                  <a:pt x="10798" y="833052"/>
                </a:lnTo>
                <a:lnTo>
                  <a:pt x="10931" y="835084"/>
                </a:lnTo>
                <a:lnTo>
                  <a:pt x="11071" y="836966"/>
                </a:lnTo>
                <a:lnTo>
                  <a:pt x="11210" y="838772"/>
                </a:lnTo>
                <a:lnTo>
                  <a:pt x="11356" y="840578"/>
                </a:lnTo>
                <a:lnTo>
                  <a:pt x="11508" y="842234"/>
                </a:lnTo>
                <a:lnTo>
                  <a:pt x="11659" y="843814"/>
                </a:lnTo>
                <a:lnTo>
                  <a:pt x="11817" y="845320"/>
                </a:lnTo>
                <a:lnTo>
                  <a:pt x="11981" y="846749"/>
                </a:lnTo>
                <a:lnTo>
                  <a:pt x="12151" y="848029"/>
                </a:lnTo>
                <a:lnTo>
                  <a:pt x="12327" y="849308"/>
                </a:lnTo>
                <a:lnTo>
                  <a:pt x="12503" y="850437"/>
                </a:lnTo>
                <a:lnTo>
                  <a:pt x="12691" y="851491"/>
                </a:lnTo>
                <a:lnTo>
                  <a:pt x="12885" y="852469"/>
                </a:lnTo>
                <a:lnTo>
                  <a:pt x="13079" y="853297"/>
                </a:lnTo>
                <a:lnTo>
                  <a:pt x="13285" y="854050"/>
                </a:lnTo>
                <a:lnTo>
                  <a:pt x="13497" y="854652"/>
                </a:lnTo>
                <a:lnTo>
                  <a:pt x="13722" y="855179"/>
                </a:lnTo>
                <a:lnTo>
                  <a:pt x="13946" y="855630"/>
                </a:lnTo>
                <a:lnTo>
                  <a:pt x="14183" y="855931"/>
                </a:lnTo>
                <a:lnTo>
                  <a:pt x="14426" y="856082"/>
                </a:lnTo>
                <a:lnTo>
                  <a:pt x="14674" y="856157"/>
                </a:lnTo>
                <a:lnTo>
                  <a:pt x="14935" y="856082"/>
                </a:lnTo>
                <a:lnTo>
                  <a:pt x="15202" y="855931"/>
                </a:lnTo>
                <a:lnTo>
                  <a:pt x="15481" y="855630"/>
                </a:lnTo>
                <a:lnTo>
                  <a:pt x="16549" y="854351"/>
                </a:lnTo>
                <a:lnTo>
                  <a:pt x="17610" y="853222"/>
                </a:lnTo>
                <a:lnTo>
                  <a:pt x="18678" y="852168"/>
                </a:lnTo>
                <a:lnTo>
                  <a:pt x="19752" y="851265"/>
                </a:lnTo>
                <a:lnTo>
                  <a:pt x="20819" y="850512"/>
                </a:lnTo>
                <a:lnTo>
                  <a:pt x="21887" y="849760"/>
                </a:lnTo>
                <a:lnTo>
                  <a:pt x="22961" y="849158"/>
                </a:lnTo>
                <a:lnTo>
                  <a:pt x="24034" y="848556"/>
                </a:lnTo>
                <a:lnTo>
                  <a:pt x="26176" y="847577"/>
                </a:lnTo>
                <a:lnTo>
                  <a:pt x="28323" y="846674"/>
                </a:lnTo>
                <a:lnTo>
                  <a:pt x="30464" y="845696"/>
                </a:lnTo>
                <a:lnTo>
                  <a:pt x="31538" y="845244"/>
                </a:lnTo>
                <a:lnTo>
                  <a:pt x="32606" y="844642"/>
                </a:lnTo>
                <a:lnTo>
                  <a:pt x="34092" y="843965"/>
                </a:lnTo>
                <a:lnTo>
                  <a:pt x="35572" y="843363"/>
                </a:lnTo>
                <a:lnTo>
                  <a:pt x="38538" y="842234"/>
                </a:lnTo>
                <a:lnTo>
                  <a:pt x="40025" y="841632"/>
                </a:lnTo>
                <a:lnTo>
                  <a:pt x="41505" y="840954"/>
                </a:lnTo>
                <a:lnTo>
                  <a:pt x="42245" y="840503"/>
                </a:lnTo>
                <a:lnTo>
                  <a:pt x="42985" y="840051"/>
                </a:lnTo>
                <a:lnTo>
                  <a:pt x="43725" y="839524"/>
                </a:lnTo>
                <a:lnTo>
                  <a:pt x="44465" y="838922"/>
                </a:lnTo>
                <a:lnTo>
                  <a:pt x="46825" y="836890"/>
                </a:lnTo>
                <a:lnTo>
                  <a:pt x="49179" y="834783"/>
                </a:lnTo>
                <a:lnTo>
                  <a:pt x="51538" y="832601"/>
                </a:lnTo>
                <a:lnTo>
                  <a:pt x="53892" y="830268"/>
                </a:lnTo>
                <a:lnTo>
                  <a:pt x="56252" y="827859"/>
                </a:lnTo>
                <a:lnTo>
                  <a:pt x="58605" y="825376"/>
                </a:lnTo>
                <a:lnTo>
                  <a:pt x="60959" y="822742"/>
                </a:lnTo>
                <a:lnTo>
                  <a:pt x="63313" y="820032"/>
                </a:lnTo>
                <a:lnTo>
                  <a:pt x="64047" y="819129"/>
                </a:lnTo>
                <a:lnTo>
                  <a:pt x="64775" y="818226"/>
                </a:lnTo>
                <a:lnTo>
                  <a:pt x="65503" y="817172"/>
                </a:lnTo>
                <a:lnTo>
                  <a:pt x="66231" y="816119"/>
                </a:lnTo>
                <a:lnTo>
                  <a:pt x="67686" y="813936"/>
                </a:lnTo>
                <a:lnTo>
                  <a:pt x="69148" y="811603"/>
                </a:lnTo>
                <a:lnTo>
                  <a:pt x="72060" y="806786"/>
                </a:lnTo>
                <a:lnTo>
                  <a:pt x="73516" y="804378"/>
                </a:lnTo>
                <a:lnTo>
                  <a:pt x="74972" y="802120"/>
                </a:lnTo>
                <a:lnTo>
                  <a:pt x="75105" y="801970"/>
                </a:lnTo>
                <a:lnTo>
                  <a:pt x="75251" y="801895"/>
                </a:lnTo>
                <a:lnTo>
                  <a:pt x="75390" y="801895"/>
                </a:lnTo>
                <a:lnTo>
                  <a:pt x="75536" y="802045"/>
                </a:lnTo>
                <a:lnTo>
                  <a:pt x="75676" y="802271"/>
                </a:lnTo>
                <a:lnTo>
                  <a:pt x="75815" y="802647"/>
                </a:lnTo>
                <a:lnTo>
                  <a:pt x="75949" y="803099"/>
                </a:lnTo>
                <a:lnTo>
                  <a:pt x="76076" y="803701"/>
                </a:lnTo>
                <a:lnTo>
                  <a:pt x="76222" y="804378"/>
                </a:lnTo>
                <a:lnTo>
                  <a:pt x="76361" y="804830"/>
                </a:lnTo>
                <a:lnTo>
                  <a:pt x="76494" y="805131"/>
                </a:lnTo>
                <a:lnTo>
                  <a:pt x="76622" y="805281"/>
                </a:lnTo>
                <a:lnTo>
                  <a:pt x="76737" y="805281"/>
                </a:lnTo>
                <a:lnTo>
                  <a:pt x="76852" y="805055"/>
                </a:lnTo>
                <a:lnTo>
                  <a:pt x="76956" y="804679"/>
                </a:lnTo>
                <a:lnTo>
                  <a:pt x="77053" y="804152"/>
                </a:lnTo>
                <a:lnTo>
                  <a:pt x="77144" y="803475"/>
                </a:lnTo>
                <a:lnTo>
                  <a:pt x="77228" y="802647"/>
                </a:lnTo>
                <a:lnTo>
                  <a:pt x="77307" y="801744"/>
                </a:lnTo>
                <a:lnTo>
                  <a:pt x="77380" y="800615"/>
                </a:lnTo>
                <a:lnTo>
                  <a:pt x="77441" y="799336"/>
                </a:lnTo>
                <a:lnTo>
                  <a:pt x="77501" y="797981"/>
                </a:lnTo>
                <a:lnTo>
                  <a:pt x="77556" y="796476"/>
                </a:lnTo>
                <a:lnTo>
                  <a:pt x="77599" y="794895"/>
                </a:lnTo>
                <a:lnTo>
                  <a:pt x="77647" y="792939"/>
                </a:lnTo>
                <a:lnTo>
                  <a:pt x="77677" y="790831"/>
                </a:lnTo>
                <a:lnTo>
                  <a:pt x="77702" y="788799"/>
                </a:lnTo>
                <a:lnTo>
                  <a:pt x="77714" y="786617"/>
                </a:lnTo>
                <a:lnTo>
                  <a:pt x="77720" y="784510"/>
                </a:lnTo>
                <a:lnTo>
                  <a:pt x="77720" y="782327"/>
                </a:lnTo>
                <a:lnTo>
                  <a:pt x="77708" y="780220"/>
                </a:lnTo>
                <a:lnTo>
                  <a:pt x="77690" y="778112"/>
                </a:lnTo>
                <a:lnTo>
                  <a:pt x="77538" y="760276"/>
                </a:lnTo>
                <a:lnTo>
                  <a:pt x="77380" y="742439"/>
                </a:lnTo>
                <a:lnTo>
                  <a:pt x="77295" y="733559"/>
                </a:lnTo>
                <a:lnTo>
                  <a:pt x="77204" y="724678"/>
                </a:lnTo>
                <a:lnTo>
                  <a:pt x="77113" y="715797"/>
                </a:lnTo>
                <a:lnTo>
                  <a:pt x="77010" y="706917"/>
                </a:lnTo>
                <a:lnTo>
                  <a:pt x="76416" y="656116"/>
                </a:lnTo>
                <a:lnTo>
                  <a:pt x="75815" y="605316"/>
                </a:lnTo>
                <a:lnTo>
                  <a:pt x="75512" y="579878"/>
                </a:lnTo>
                <a:lnTo>
                  <a:pt x="75202" y="554515"/>
                </a:lnTo>
                <a:lnTo>
                  <a:pt x="74887" y="529153"/>
                </a:lnTo>
                <a:lnTo>
                  <a:pt x="74565" y="503790"/>
                </a:lnTo>
                <a:lnTo>
                  <a:pt x="73716" y="437562"/>
                </a:lnTo>
                <a:lnTo>
                  <a:pt x="73285" y="404447"/>
                </a:lnTo>
                <a:lnTo>
                  <a:pt x="72849" y="371333"/>
                </a:lnTo>
                <a:lnTo>
                  <a:pt x="72412" y="338218"/>
                </a:lnTo>
                <a:lnTo>
                  <a:pt x="71957" y="305104"/>
                </a:lnTo>
                <a:lnTo>
                  <a:pt x="71496" y="272065"/>
                </a:lnTo>
                <a:lnTo>
                  <a:pt x="71253" y="255583"/>
                </a:lnTo>
                <a:lnTo>
                  <a:pt x="71017" y="239101"/>
                </a:lnTo>
                <a:lnTo>
                  <a:pt x="70810" y="225253"/>
                </a:lnTo>
                <a:lnTo>
                  <a:pt x="70598" y="211481"/>
                </a:lnTo>
                <a:lnTo>
                  <a:pt x="70380" y="197708"/>
                </a:lnTo>
                <a:lnTo>
                  <a:pt x="70161" y="183936"/>
                </a:lnTo>
                <a:lnTo>
                  <a:pt x="69713" y="156466"/>
                </a:lnTo>
                <a:lnTo>
                  <a:pt x="69245" y="128921"/>
                </a:lnTo>
                <a:lnTo>
                  <a:pt x="68311" y="73981"/>
                </a:lnTo>
                <a:lnTo>
                  <a:pt x="67844" y="46511"/>
                </a:lnTo>
                <a:lnTo>
                  <a:pt x="67383" y="19041"/>
                </a:lnTo>
                <a:lnTo>
                  <a:pt x="67353" y="17235"/>
                </a:lnTo>
                <a:lnTo>
                  <a:pt x="67341" y="16332"/>
                </a:lnTo>
                <a:lnTo>
                  <a:pt x="67335" y="15429"/>
                </a:lnTo>
                <a:lnTo>
                  <a:pt x="67329" y="14526"/>
                </a:lnTo>
                <a:lnTo>
                  <a:pt x="67335" y="13623"/>
                </a:lnTo>
                <a:lnTo>
                  <a:pt x="67341" y="12795"/>
                </a:lnTo>
                <a:lnTo>
                  <a:pt x="67365" y="12042"/>
                </a:lnTo>
                <a:lnTo>
                  <a:pt x="67426" y="10010"/>
                </a:lnTo>
                <a:lnTo>
                  <a:pt x="67444" y="9032"/>
                </a:lnTo>
                <a:lnTo>
                  <a:pt x="67462" y="8204"/>
                </a:lnTo>
                <a:lnTo>
                  <a:pt x="67474" y="7376"/>
                </a:lnTo>
                <a:lnTo>
                  <a:pt x="67480" y="6623"/>
                </a:lnTo>
                <a:lnTo>
                  <a:pt x="67480" y="5871"/>
                </a:lnTo>
                <a:lnTo>
                  <a:pt x="67480" y="5194"/>
                </a:lnTo>
                <a:lnTo>
                  <a:pt x="67468" y="4591"/>
                </a:lnTo>
                <a:lnTo>
                  <a:pt x="67456" y="4065"/>
                </a:lnTo>
                <a:lnTo>
                  <a:pt x="67444" y="3538"/>
                </a:lnTo>
                <a:lnTo>
                  <a:pt x="67419" y="3086"/>
                </a:lnTo>
                <a:lnTo>
                  <a:pt x="67395" y="2635"/>
                </a:lnTo>
                <a:lnTo>
                  <a:pt x="67365" y="2258"/>
                </a:lnTo>
                <a:lnTo>
                  <a:pt x="67329" y="1882"/>
                </a:lnTo>
                <a:lnTo>
                  <a:pt x="67292" y="1581"/>
                </a:lnTo>
                <a:lnTo>
                  <a:pt x="67250" y="1280"/>
                </a:lnTo>
                <a:lnTo>
                  <a:pt x="67207" y="1054"/>
                </a:lnTo>
                <a:lnTo>
                  <a:pt x="67104" y="678"/>
                </a:lnTo>
                <a:lnTo>
                  <a:pt x="66995" y="377"/>
                </a:lnTo>
                <a:lnTo>
                  <a:pt x="66867" y="151"/>
                </a:lnTo>
                <a:lnTo>
                  <a:pt x="6672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2" name="Google Shape;1683;p44">
            <a:extLst>
              <a:ext uri="{FF2B5EF4-FFF2-40B4-BE49-F238E27FC236}">
                <a16:creationId xmlns="" xmlns:a16="http://schemas.microsoft.com/office/drawing/2014/main" id="{3D760CCF-6154-4D6E-A1AD-B84E55342740}"/>
              </a:ext>
            </a:extLst>
          </p:cNvPr>
          <p:cNvSpPr/>
          <p:nvPr/>
        </p:nvSpPr>
        <p:spPr>
          <a:xfrm>
            <a:off x="8520811" y="1481028"/>
            <a:ext cx="3152312" cy="1041228"/>
          </a:xfrm>
          <a:custGeom>
            <a:avLst/>
            <a:gdLst/>
            <a:ahLst/>
            <a:cxnLst/>
            <a:rect l="l" t="t" r="r" b="b"/>
            <a:pathLst>
              <a:path w="41432" h="206137" extrusionOk="0">
                <a:moveTo>
                  <a:pt x="38083" y="23858"/>
                </a:moveTo>
                <a:lnTo>
                  <a:pt x="38180" y="33265"/>
                </a:lnTo>
                <a:lnTo>
                  <a:pt x="38271" y="42748"/>
                </a:lnTo>
                <a:lnTo>
                  <a:pt x="38326" y="47489"/>
                </a:lnTo>
                <a:lnTo>
                  <a:pt x="38381" y="52231"/>
                </a:lnTo>
                <a:lnTo>
                  <a:pt x="38441" y="56972"/>
                </a:lnTo>
                <a:lnTo>
                  <a:pt x="38514" y="61713"/>
                </a:lnTo>
                <a:lnTo>
                  <a:pt x="38623" y="68110"/>
                </a:lnTo>
                <a:lnTo>
                  <a:pt x="38733" y="74508"/>
                </a:lnTo>
                <a:lnTo>
                  <a:pt x="38854" y="80829"/>
                </a:lnTo>
                <a:lnTo>
                  <a:pt x="38981" y="87151"/>
                </a:lnTo>
                <a:lnTo>
                  <a:pt x="39224" y="99870"/>
                </a:lnTo>
                <a:lnTo>
                  <a:pt x="39345" y="106267"/>
                </a:lnTo>
                <a:lnTo>
                  <a:pt x="39460" y="112589"/>
                </a:lnTo>
                <a:lnTo>
                  <a:pt x="39503" y="115298"/>
                </a:lnTo>
                <a:lnTo>
                  <a:pt x="39533" y="117857"/>
                </a:lnTo>
                <a:lnTo>
                  <a:pt x="39545" y="120266"/>
                </a:lnTo>
                <a:lnTo>
                  <a:pt x="39551" y="122523"/>
                </a:lnTo>
                <a:lnTo>
                  <a:pt x="39545" y="123652"/>
                </a:lnTo>
                <a:lnTo>
                  <a:pt x="39539" y="124706"/>
                </a:lnTo>
                <a:lnTo>
                  <a:pt x="39527" y="125760"/>
                </a:lnTo>
                <a:lnTo>
                  <a:pt x="39515" y="126813"/>
                </a:lnTo>
                <a:lnTo>
                  <a:pt x="39491" y="127792"/>
                </a:lnTo>
                <a:lnTo>
                  <a:pt x="39473" y="128695"/>
                </a:lnTo>
                <a:lnTo>
                  <a:pt x="39442" y="129673"/>
                </a:lnTo>
                <a:lnTo>
                  <a:pt x="39412" y="130576"/>
                </a:lnTo>
                <a:lnTo>
                  <a:pt x="39382" y="131479"/>
                </a:lnTo>
                <a:lnTo>
                  <a:pt x="39339" y="132307"/>
                </a:lnTo>
                <a:lnTo>
                  <a:pt x="39297" y="133135"/>
                </a:lnTo>
                <a:lnTo>
                  <a:pt x="39248" y="133963"/>
                </a:lnTo>
                <a:lnTo>
                  <a:pt x="39200" y="134791"/>
                </a:lnTo>
                <a:lnTo>
                  <a:pt x="39139" y="135543"/>
                </a:lnTo>
                <a:lnTo>
                  <a:pt x="39078" y="136296"/>
                </a:lnTo>
                <a:lnTo>
                  <a:pt x="39012" y="137048"/>
                </a:lnTo>
                <a:lnTo>
                  <a:pt x="38945" y="137726"/>
                </a:lnTo>
                <a:lnTo>
                  <a:pt x="38872" y="138403"/>
                </a:lnTo>
                <a:lnTo>
                  <a:pt x="38787" y="139081"/>
                </a:lnTo>
                <a:lnTo>
                  <a:pt x="38702" y="139758"/>
                </a:lnTo>
                <a:lnTo>
                  <a:pt x="38520" y="141037"/>
                </a:lnTo>
                <a:lnTo>
                  <a:pt x="38320" y="142166"/>
                </a:lnTo>
                <a:lnTo>
                  <a:pt x="37744" y="145177"/>
                </a:lnTo>
                <a:lnTo>
                  <a:pt x="37167" y="148036"/>
                </a:lnTo>
                <a:lnTo>
                  <a:pt x="36585" y="150746"/>
                </a:lnTo>
                <a:lnTo>
                  <a:pt x="35997" y="153380"/>
                </a:lnTo>
                <a:lnTo>
                  <a:pt x="35408" y="155863"/>
                </a:lnTo>
                <a:lnTo>
                  <a:pt x="34814" y="158272"/>
                </a:lnTo>
                <a:lnTo>
                  <a:pt x="34225" y="160680"/>
                </a:lnTo>
                <a:lnTo>
                  <a:pt x="33631" y="162938"/>
                </a:lnTo>
                <a:lnTo>
                  <a:pt x="33194" y="164594"/>
                </a:lnTo>
                <a:lnTo>
                  <a:pt x="32763" y="166174"/>
                </a:lnTo>
                <a:lnTo>
                  <a:pt x="32327" y="167604"/>
                </a:lnTo>
                <a:lnTo>
                  <a:pt x="31896" y="169034"/>
                </a:lnTo>
                <a:lnTo>
                  <a:pt x="31459" y="170313"/>
                </a:lnTo>
                <a:lnTo>
                  <a:pt x="31022" y="171518"/>
                </a:lnTo>
                <a:lnTo>
                  <a:pt x="30586" y="172646"/>
                </a:lnTo>
                <a:lnTo>
                  <a:pt x="30149" y="173775"/>
                </a:lnTo>
                <a:lnTo>
                  <a:pt x="29706" y="174754"/>
                </a:lnTo>
                <a:lnTo>
                  <a:pt x="29269" y="175732"/>
                </a:lnTo>
                <a:lnTo>
                  <a:pt x="28833" y="176560"/>
                </a:lnTo>
                <a:lnTo>
                  <a:pt x="28390" y="177388"/>
                </a:lnTo>
                <a:lnTo>
                  <a:pt x="27947" y="178140"/>
                </a:lnTo>
                <a:lnTo>
                  <a:pt x="27504" y="178818"/>
                </a:lnTo>
                <a:lnTo>
                  <a:pt x="27061" y="179420"/>
                </a:lnTo>
                <a:lnTo>
                  <a:pt x="26618" y="180022"/>
                </a:lnTo>
                <a:lnTo>
                  <a:pt x="26176" y="180549"/>
                </a:lnTo>
                <a:lnTo>
                  <a:pt x="25733" y="181000"/>
                </a:lnTo>
                <a:lnTo>
                  <a:pt x="25290" y="181452"/>
                </a:lnTo>
                <a:lnTo>
                  <a:pt x="24847" y="181828"/>
                </a:lnTo>
                <a:lnTo>
                  <a:pt x="23955" y="182430"/>
                </a:lnTo>
                <a:lnTo>
                  <a:pt x="23064" y="182882"/>
                </a:lnTo>
                <a:lnTo>
                  <a:pt x="22166" y="183183"/>
                </a:lnTo>
                <a:lnTo>
                  <a:pt x="21274" y="183409"/>
                </a:lnTo>
                <a:lnTo>
                  <a:pt x="20376" y="183484"/>
                </a:lnTo>
                <a:lnTo>
                  <a:pt x="18708" y="183484"/>
                </a:lnTo>
                <a:lnTo>
                  <a:pt x="17938" y="183559"/>
                </a:lnTo>
                <a:lnTo>
                  <a:pt x="17161" y="183710"/>
                </a:lnTo>
                <a:lnTo>
                  <a:pt x="16391" y="183785"/>
                </a:lnTo>
                <a:lnTo>
                  <a:pt x="15232" y="183785"/>
                </a:lnTo>
                <a:lnTo>
                  <a:pt x="14844" y="183634"/>
                </a:lnTo>
                <a:lnTo>
                  <a:pt x="14462" y="183484"/>
                </a:lnTo>
                <a:lnTo>
                  <a:pt x="14074" y="183333"/>
                </a:lnTo>
                <a:lnTo>
                  <a:pt x="13691" y="183032"/>
                </a:lnTo>
                <a:lnTo>
                  <a:pt x="13303" y="182731"/>
                </a:lnTo>
                <a:lnTo>
                  <a:pt x="12690" y="182129"/>
                </a:lnTo>
                <a:lnTo>
                  <a:pt x="12078" y="181452"/>
                </a:lnTo>
                <a:lnTo>
                  <a:pt x="10846" y="180022"/>
                </a:lnTo>
                <a:lnTo>
                  <a:pt x="9621" y="178441"/>
                </a:lnTo>
                <a:lnTo>
                  <a:pt x="8390" y="176710"/>
                </a:lnTo>
                <a:lnTo>
                  <a:pt x="7164" y="174979"/>
                </a:lnTo>
                <a:lnTo>
                  <a:pt x="5939" y="173173"/>
                </a:lnTo>
                <a:lnTo>
                  <a:pt x="3482" y="169636"/>
                </a:lnTo>
                <a:lnTo>
                  <a:pt x="3300" y="169260"/>
                </a:lnTo>
                <a:lnTo>
                  <a:pt x="3118" y="168733"/>
                </a:lnTo>
                <a:lnTo>
                  <a:pt x="2954" y="168131"/>
                </a:lnTo>
                <a:lnTo>
                  <a:pt x="2875" y="167755"/>
                </a:lnTo>
                <a:lnTo>
                  <a:pt x="2797" y="167303"/>
                </a:lnTo>
                <a:lnTo>
                  <a:pt x="2724" y="166927"/>
                </a:lnTo>
                <a:lnTo>
                  <a:pt x="2657" y="166400"/>
                </a:lnTo>
                <a:lnTo>
                  <a:pt x="2584" y="165873"/>
                </a:lnTo>
                <a:lnTo>
                  <a:pt x="2524" y="165346"/>
                </a:lnTo>
                <a:lnTo>
                  <a:pt x="2457" y="164744"/>
                </a:lnTo>
                <a:lnTo>
                  <a:pt x="2402" y="164142"/>
                </a:lnTo>
                <a:lnTo>
                  <a:pt x="2342" y="163465"/>
                </a:lnTo>
                <a:lnTo>
                  <a:pt x="2293" y="162787"/>
                </a:lnTo>
                <a:lnTo>
                  <a:pt x="2238" y="162110"/>
                </a:lnTo>
                <a:lnTo>
                  <a:pt x="2196" y="161357"/>
                </a:lnTo>
                <a:lnTo>
                  <a:pt x="2147" y="160605"/>
                </a:lnTo>
                <a:lnTo>
                  <a:pt x="2111" y="159777"/>
                </a:lnTo>
                <a:lnTo>
                  <a:pt x="2069" y="158949"/>
                </a:lnTo>
                <a:lnTo>
                  <a:pt x="2038" y="158046"/>
                </a:lnTo>
                <a:lnTo>
                  <a:pt x="2008" y="157143"/>
                </a:lnTo>
                <a:lnTo>
                  <a:pt x="1978" y="156164"/>
                </a:lnTo>
                <a:lnTo>
                  <a:pt x="1953" y="155261"/>
                </a:lnTo>
                <a:lnTo>
                  <a:pt x="1935" y="154208"/>
                </a:lnTo>
                <a:lnTo>
                  <a:pt x="1917" y="153229"/>
                </a:lnTo>
                <a:lnTo>
                  <a:pt x="1905" y="152176"/>
                </a:lnTo>
                <a:lnTo>
                  <a:pt x="1893" y="151047"/>
                </a:lnTo>
                <a:lnTo>
                  <a:pt x="1887" y="149918"/>
                </a:lnTo>
                <a:lnTo>
                  <a:pt x="1887" y="148789"/>
                </a:lnTo>
                <a:lnTo>
                  <a:pt x="1887" y="147585"/>
                </a:lnTo>
                <a:lnTo>
                  <a:pt x="1905" y="138855"/>
                </a:lnTo>
                <a:lnTo>
                  <a:pt x="1935" y="130049"/>
                </a:lnTo>
                <a:lnTo>
                  <a:pt x="1966" y="121244"/>
                </a:lnTo>
                <a:lnTo>
                  <a:pt x="2008" y="112514"/>
                </a:lnTo>
                <a:lnTo>
                  <a:pt x="2050" y="103708"/>
                </a:lnTo>
                <a:lnTo>
                  <a:pt x="2093" y="94978"/>
                </a:lnTo>
                <a:lnTo>
                  <a:pt x="2196" y="77443"/>
                </a:lnTo>
                <a:lnTo>
                  <a:pt x="2226" y="73529"/>
                </a:lnTo>
                <a:lnTo>
                  <a:pt x="2263" y="69691"/>
                </a:lnTo>
                <a:lnTo>
                  <a:pt x="2305" y="65777"/>
                </a:lnTo>
                <a:lnTo>
                  <a:pt x="2354" y="61939"/>
                </a:lnTo>
                <a:lnTo>
                  <a:pt x="2463" y="54037"/>
                </a:lnTo>
                <a:lnTo>
                  <a:pt x="2518" y="50123"/>
                </a:lnTo>
                <a:lnTo>
                  <a:pt x="2572" y="46059"/>
                </a:lnTo>
                <a:lnTo>
                  <a:pt x="4780" y="47640"/>
                </a:lnTo>
                <a:lnTo>
                  <a:pt x="6988" y="49145"/>
                </a:lnTo>
                <a:lnTo>
                  <a:pt x="9202" y="50500"/>
                </a:lnTo>
                <a:lnTo>
                  <a:pt x="10313" y="51177"/>
                </a:lnTo>
                <a:lnTo>
                  <a:pt x="11417" y="51704"/>
                </a:lnTo>
                <a:lnTo>
                  <a:pt x="12527" y="52231"/>
                </a:lnTo>
                <a:lnTo>
                  <a:pt x="13637" y="52607"/>
                </a:lnTo>
                <a:lnTo>
                  <a:pt x="14741" y="52908"/>
                </a:lnTo>
                <a:lnTo>
                  <a:pt x="15851" y="53209"/>
                </a:lnTo>
                <a:lnTo>
                  <a:pt x="16961" y="53284"/>
                </a:lnTo>
                <a:lnTo>
                  <a:pt x="18071" y="53284"/>
                </a:lnTo>
                <a:lnTo>
                  <a:pt x="19181" y="53209"/>
                </a:lnTo>
                <a:lnTo>
                  <a:pt x="20291" y="52983"/>
                </a:lnTo>
                <a:lnTo>
                  <a:pt x="21401" y="52607"/>
                </a:lnTo>
                <a:lnTo>
                  <a:pt x="22518" y="52080"/>
                </a:lnTo>
                <a:lnTo>
                  <a:pt x="23628" y="51403"/>
                </a:lnTo>
                <a:lnTo>
                  <a:pt x="24738" y="50500"/>
                </a:lnTo>
                <a:lnTo>
                  <a:pt x="25296" y="50048"/>
                </a:lnTo>
                <a:lnTo>
                  <a:pt x="25848" y="49521"/>
                </a:lnTo>
                <a:lnTo>
                  <a:pt x="26406" y="48919"/>
                </a:lnTo>
                <a:lnTo>
                  <a:pt x="26958" y="48242"/>
                </a:lnTo>
                <a:lnTo>
                  <a:pt x="27516" y="47565"/>
                </a:lnTo>
                <a:lnTo>
                  <a:pt x="28074" y="46887"/>
                </a:lnTo>
                <a:lnTo>
                  <a:pt x="28626" y="46059"/>
                </a:lnTo>
                <a:lnTo>
                  <a:pt x="29184" y="45231"/>
                </a:lnTo>
                <a:lnTo>
                  <a:pt x="29742" y="44328"/>
                </a:lnTo>
                <a:lnTo>
                  <a:pt x="30294" y="43425"/>
                </a:lnTo>
                <a:lnTo>
                  <a:pt x="30853" y="42372"/>
                </a:lnTo>
                <a:lnTo>
                  <a:pt x="31411" y="41318"/>
                </a:lnTo>
                <a:lnTo>
                  <a:pt x="31963" y="40264"/>
                </a:lnTo>
                <a:lnTo>
                  <a:pt x="32521" y="39060"/>
                </a:lnTo>
                <a:lnTo>
                  <a:pt x="33079" y="37856"/>
                </a:lnTo>
                <a:lnTo>
                  <a:pt x="33637" y="36501"/>
                </a:lnTo>
                <a:lnTo>
                  <a:pt x="34189" y="35147"/>
                </a:lnTo>
                <a:lnTo>
                  <a:pt x="34747" y="33717"/>
                </a:lnTo>
                <a:lnTo>
                  <a:pt x="35305" y="32287"/>
                </a:lnTo>
                <a:lnTo>
                  <a:pt x="35857" y="30706"/>
                </a:lnTo>
                <a:lnTo>
                  <a:pt x="36415" y="29126"/>
                </a:lnTo>
                <a:lnTo>
                  <a:pt x="36973" y="27395"/>
                </a:lnTo>
                <a:lnTo>
                  <a:pt x="37525" y="25664"/>
                </a:lnTo>
                <a:lnTo>
                  <a:pt x="38083" y="23858"/>
                </a:lnTo>
                <a:close/>
                <a:moveTo>
                  <a:pt x="38617" y="0"/>
                </a:moveTo>
                <a:lnTo>
                  <a:pt x="38544" y="151"/>
                </a:lnTo>
                <a:lnTo>
                  <a:pt x="38393" y="452"/>
                </a:lnTo>
                <a:lnTo>
                  <a:pt x="38235" y="979"/>
                </a:lnTo>
                <a:lnTo>
                  <a:pt x="38071" y="1656"/>
                </a:lnTo>
                <a:lnTo>
                  <a:pt x="37901" y="2559"/>
                </a:lnTo>
                <a:lnTo>
                  <a:pt x="37568" y="4516"/>
                </a:lnTo>
                <a:lnTo>
                  <a:pt x="37398" y="5494"/>
                </a:lnTo>
                <a:lnTo>
                  <a:pt x="37228" y="6397"/>
                </a:lnTo>
                <a:lnTo>
                  <a:pt x="37058" y="7225"/>
                </a:lnTo>
                <a:lnTo>
                  <a:pt x="36888" y="7978"/>
                </a:lnTo>
                <a:lnTo>
                  <a:pt x="36712" y="8580"/>
                </a:lnTo>
                <a:lnTo>
                  <a:pt x="36628" y="8881"/>
                </a:lnTo>
                <a:lnTo>
                  <a:pt x="36537" y="9031"/>
                </a:lnTo>
                <a:lnTo>
                  <a:pt x="35669" y="10762"/>
                </a:lnTo>
                <a:lnTo>
                  <a:pt x="34796" y="12569"/>
                </a:lnTo>
                <a:lnTo>
                  <a:pt x="33928" y="14375"/>
                </a:lnTo>
                <a:lnTo>
                  <a:pt x="33055" y="16106"/>
                </a:lnTo>
                <a:lnTo>
                  <a:pt x="32181" y="17686"/>
                </a:lnTo>
                <a:lnTo>
                  <a:pt x="31744" y="18364"/>
                </a:lnTo>
                <a:lnTo>
                  <a:pt x="31308" y="19041"/>
                </a:lnTo>
                <a:lnTo>
                  <a:pt x="30871" y="19718"/>
                </a:lnTo>
                <a:lnTo>
                  <a:pt x="30434" y="20245"/>
                </a:lnTo>
                <a:lnTo>
                  <a:pt x="29997" y="20697"/>
                </a:lnTo>
                <a:lnTo>
                  <a:pt x="29554" y="21073"/>
                </a:lnTo>
                <a:lnTo>
                  <a:pt x="27328" y="22729"/>
                </a:lnTo>
                <a:lnTo>
                  <a:pt x="25102" y="24159"/>
                </a:lnTo>
                <a:lnTo>
                  <a:pt x="22876" y="25589"/>
                </a:lnTo>
                <a:lnTo>
                  <a:pt x="20649" y="26868"/>
                </a:lnTo>
                <a:lnTo>
                  <a:pt x="16191" y="29276"/>
                </a:lnTo>
                <a:lnTo>
                  <a:pt x="13958" y="30556"/>
                </a:lnTo>
                <a:lnTo>
                  <a:pt x="11732" y="31760"/>
                </a:lnTo>
                <a:lnTo>
                  <a:pt x="11720" y="26492"/>
                </a:lnTo>
                <a:lnTo>
                  <a:pt x="5029" y="26492"/>
                </a:lnTo>
                <a:lnTo>
                  <a:pt x="2797" y="26567"/>
                </a:lnTo>
                <a:lnTo>
                  <a:pt x="2609" y="26642"/>
                </a:lnTo>
                <a:lnTo>
                  <a:pt x="2420" y="26943"/>
                </a:lnTo>
                <a:lnTo>
                  <a:pt x="2238" y="27320"/>
                </a:lnTo>
                <a:lnTo>
                  <a:pt x="2063" y="27922"/>
                </a:lnTo>
                <a:lnTo>
                  <a:pt x="1887" y="28674"/>
                </a:lnTo>
                <a:lnTo>
                  <a:pt x="1717" y="29502"/>
                </a:lnTo>
                <a:lnTo>
                  <a:pt x="1559" y="30481"/>
                </a:lnTo>
                <a:lnTo>
                  <a:pt x="1413" y="31609"/>
                </a:lnTo>
                <a:lnTo>
                  <a:pt x="1274" y="32889"/>
                </a:lnTo>
                <a:lnTo>
                  <a:pt x="1207" y="33566"/>
                </a:lnTo>
                <a:lnTo>
                  <a:pt x="1147" y="34244"/>
                </a:lnTo>
                <a:lnTo>
                  <a:pt x="1092" y="34921"/>
                </a:lnTo>
                <a:lnTo>
                  <a:pt x="1037" y="35673"/>
                </a:lnTo>
                <a:lnTo>
                  <a:pt x="983" y="36426"/>
                </a:lnTo>
                <a:lnTo>
                  <a:pt x="934" y="37254"/>
                </a:lnTo>
                <a:lnTo>
                  <a:pt x="892" y="38006"/>
                </a:lnTo>
                <a:lnTo>
                  <a:pt x="855" y="38910"/>
                </a:lnTo>
                <a:lnTo>
                  <a:pt x="819" y="39737"/>
                </a:lnTo>
                <a:lnTo>
                  <a:pt x="789" y="40565"/>
                </a:lnTo>
                <a:lnTo>
                  <a:pt x="764" y="41468"/>
                </a:lnTo>
                <a:lnTo>
                  <a:pt x="740" y="42372"/>
                </a:lnTo>
                <a:lnTo>
                  <a:pt x="728" y="43350"/>
                </a:lnTo>
                <a:lnTo>
                  <a:pt x="716" y="44253"/>
                </a:lnTo>
                <a:lnTo>
                  <a:pt x="601" y="57198"/>
                </a:lnTo>
                <a:lnTo>
                  <a:pt x="479" y="70218"/>
                </a:lnTo>
                <a:lnTo>
                  <a:pt x="364" y="83162"/>
                </a:lnTo>
                <a:lnTo>
                  <a:pt x="255" y="96107"/>
                </a:lnTo>
                <a:lnTo>
                  <a:pt x="206" y="102579"/>
                </a:lnTo>
                <a:lnTo>
                  <a:pt x="164" y="109127"/>
                </a:lnTo>
                <a:lnTo>
                  <a:pt x="121" y="115599"/>
                </a:lnTo>
                <a:lnTo>
                  <a:pt x="85" y="122072"/>
                </a:lnTo>
                <a:lnTo>
                  <a:pt x="55" y="128544"/>
                </a:lnTo>
                <a:lnTo>
                  <a:pt x="24" y="135092"/>
                </a:lnTo>
                <a:lnTo>
                  <a:pt x="6" y="141564"/>
                </a:lnTo>
                <a:lnTo>
                  <a:pt x="0" y="148036"/>
                </a:lnTo>
                <a:lnTo>
                  <a:pt x="0" y="150896"/>
                </a:lnTo>
                <a:lnTo>
                  <a:pt x="6" y="153606"/>
                </a:lnTo>
                <a:lnTo>
                  <a:pt x="18" y="156164"/>
                </a:lnTo>
                <a:lnTo>
                  <a:pt x="36" y="158648"/>
                </a:lnTo>
                <a:lnTo>
                  <a:pt x="61" y="161056"/>
                </a:lnTo>
                <a:lnTo>
                  <a:pt x="97" y="163314"/>
                </a:lnTo>
                <a:lnTo>
                  <a:pt x="134" y="165497"/>
                </a:lnTo>
                <a:lnTo>
                  <a:pt x="182" y="167604"/>
                </a:lnTo>
                <a:lnTo>
                  <a:pt x="231" y="169561"/>
                </a:lnTo>
                <a:lnTo>
                  <a:pt x="291" y="171442"/>
                </a:lnTo>
                <a:lnTo>
                  <a:pt x="358" y="173248"/>
                </a:lnTo>
                <a:lnTo>
                  <a:pt x="431" y="174979"/>
                </a:lnTo>
                <a:lnTo>
                  <a:pt x="516" y="176635"/>
                </a:lnTo>
                <a:lnTo>
                  <a:pt x="601" y="178140"/>
                </a:lnTo>
                <a:lnTo>
                  <a:pt x="698" y="179646"/>
                </a:lnTo>
                <a:lnTo>
                  <a:pt x="801" y="181000"/>
                </a:lnTo>
                <a:lnTo>
                  <a:pt x="910" y="182355"/>
                </a:lnTo>
                <a:lnTo>
                  <a:pt x="1025" y="183559"/>
                </a:lnTo>
                <a:lnTo>
                  <a:pt x="1153" y="184763"/>
                </a:lnTo>
                <a:lnTo>
                  <a:pt x="1286" y="185892"/>
                </a:lnTo>
                <a:lnTo>
                  <a:pt x="1426" y="186871"/>
                </a:lnTo>
                <a:lnTo>
                  <a:pt x="1571" y="187849"/>
                </a:lnTo>
                <a:lnTo>
                  <a:pt x="1729" y="188827"/>
                </a:lnTo>
                <a:lnTo>
                  <a:pt x="1893" y="189655"/>
                </a:lnTo>
                <a:lnTo>
                  <a:pt x="2063" y="190483"/>
                </a:lnTo>
                <a:lnTo>
                  <a:pt x="2245" y="191236"/>
                </a:lnTo>
                <a:lnTo>
                  <a:pt x="2433" y="191913"/>
                </a:lnTo>
                <a:lnTo>
                  <a:pt x="2627" y="192590"/>
                </a:lnTo>
                <a:lnTo>
                  <a:pt x="2833" y="193192"/>
                </a:lnTo>
                <a:lnTo>
                  <a:pt x="3045" y="193794"/>
                </a:lnTo>
                <a:lnTo>
                  <a:pt x="3264" y="194321"/>
                </a:lnTo>
                <a:lnTo>
                  <a:pt x="3494" y="194848"/>
                </a:lnTo>
                <a:lnTo>
                  <a:pt x="4234" y="196278"/>
                </a:lnTo>
                <a:lnTo>
                  <a:pt x="4974" y="197557"/>
                </a:lnTo>
                <a:lnTo>
                  <a:pt x="5714" y="198686"/>
                </a:lnTo>
                <a:lnTo>
                  <a:pt x="6461" y="199740"/>
                </a:lnTo>
                <a:lnTo>
                  <a:pt x="7201" y="200643"/>
                </a:lnTo>
                <a:lnTo>
                  <a:pt x="7947" y="201396"/>
                </a:lnTo>
                <a:lnTo>
                  <a:pt x="8693" y="202073"/>
                </a:lnTo>
                <a:lnTo>
                  <a:pt x="9439" y="202675"/>
                </a:lnTo>
                <a:lnTo>
                  <a:pt x="10179" y="203202"/>
                </a:lnTo>
                <a:lnTo>
                  <a:pt x="10925" y="203653"/>
                </a:lnTo>
                <a:lnTo>
                  <a:pt x="11671" y="204030"/>
                </a:lnTo>
                <a:lnTo>
                  <a:pt x="12424" y="204406"/>
                </a:lnTo>
                <a:lnTo>
                  <a:pt x="13916" y="205008"/>
                </a:lnTo>
                <a:lnTo>
                  <a:pt x="15408" y="205535"/>
                </a:lnTo>
                <a:lnTo>
                  <a:pt x="16318" y="205836"/>
                </a:lnTo>
                <a:lnTo>
                  <a:pt x="17228" y="206062"/>
                </a:lnTo>
                <a:lnTo>
                  <a:pt x="18138" y="206137"/>
                </a:lnTo>
                <a:lnTo>
                  <a:pt x="19042" y="206137"/>
                </a:lnTo>
                <a:lnTo>
                  <a:pt x="19952" y="205911"/>
                </a:lnTo>
                <a:lnTo>
                  <a:pt x="20856" y="205610"/>
                </a:lnTo>
                <a:lnTo>
                  <a:pt x="21759" y="205159"/>
                </a:lnTo>
                <a:lnTo>
                  <a:pt x="22657" y="204557"/>
                </a:lnTo>
                <a:lnTo>
                  <a:pt x="23112" y="204105"/>
                </a:lnTo>
                <a:lnTo>
                  <a:pt x="23561" y="203729"/>
                </a:lnTo>
                <a:lnTo>
                  <a:pt x="24010" y="203277"/>
                </a:lnTo>
                <a:lnTo>
                  <a:pt x="24459" y="202750"/>
                </a:lnTo>
                <a:lnTo>
                  <a:pt x="24914" y="202148"/>
                </a:lnTo>
                <a:lnTo>
                  <a:pt x="25363" y="201546"/>
                </a:lnTo>
                <a:lnTo>
                  <a:pt x="25812" y="200869"/>
                </a:lnTo>
                <a:lnTo>
                  <a:pt x="26260" y="200116"/>
                </a:lnTo>
                <a:lnTo>
                  <a:pt x="26709" y="199364"/>
                </a:lnTo>
                <a:lnTo>
                  <a:pt x="27158" y="198536"/>
                </a:lnTo>
                <a:lnTo>
                  <a:pt x="27607" y="197633"/>
                </a:lnTo>
                <a:lnTo>
                  <a:pt x="28056" y="196730"/>
                </a:lnTo>
                <a:lnTo>
                  <a:pt x="28499" y="195676"/>
                </a:lnTo>
                <a:lnTo>
                  <a:pt x="28948" y="194622"/>
                </a:lnTo>
                <a:lnTo>
                  <a:pt x="29397" y="193493"/>
                </a:lnTo>
                <a:lnTo>
                  <a:pt x="29846" y="192289"/>
                </a:lnTo>
                <a:lnTo>
                  <a:pt x="31126" y="188752"/>
                </a:lnTo>
                <a:lnTo>
                  <a:pt x="31762" y="186946"/>
                </a:lnTo>
                <a:lnTo>
                  <a:pt x="32399" y="185064"/>
                </a:lnTo>
                <a:lnTo>
                  <a:pt x="33036" y="183108"/>
                </a:lnTo>
                <a:lnTo>
                  <a:pt x="33667" y="181076"/>
                </a:lnTo>
                <a:lnTo>
                  <a:pt x="34298" y="178893"/>
                </a:lnTo>
                <a:lnTo>
                  <a:pt x="34929" y="176710"/>
                </a:lnTo>
                <a:lnTo>
                  <a:pt x="35554" y="174302"/>
                </a:lnTo>
                <a:lnTo>
                  <a:pt x="36173" y="171819"/>
                </a:lnTo>
                <a:lnTo>
                  <a:pt x="36791" y="169184"/>
                </a:lnTo>
                <a:lnTo>
                  <a:pt x="37404" y="166400"/>
                </a:lnTo>
                <a:lnTo>
                  <a:pt x="37707" y="164895"/>
                </a:lnTo>
                <a:lnTo>
                  <a:pt x="38011" y="163389"/>
                </a:lnTo>
                <a:lnTo>
                  <a:pt x="38314" y="161809"/>
                </a:lnTo>
                <a:lnTo>
                  <a:pt x="38617" y="160229"/>
                </a:lnTo>
                <a:lnTo>
                  <a:pt x="38915" y="158573"/>
                </a:lnTo>
                <a:lnTo>
                  <a:pt x="39212" y="156842"/>
                </a:lnTo>
                <a:lnTo>
                  <a:pt x="39509" y="155036"/>
                </a:lnTo>
                <a:lnTo>
                  <a:pt x="39806" y="153229"/>
                </a:lnTo>
                <a:lnTo>
                  <a:pt x="40012" y="151950"/>
                </a:lnTo>
                <a:lnTo>
                  <a:pt x="40201" y="150520"/>
                </a:lnTo>
                <a:lnTo>
                  <a:pt x="40383" y="149090"/>
                </a:lnTo>
                <a:lnTo>
                  <a:pt x="40552" y="147585"/>
                </a:lnTo>
                <a:lnTo>
                  <a:pt x="40710" y="146004"/>
                </a:lnTo>
                <a:lnTo>
                  <a:pt x="40783" y="145177"/>
                </a:lnTo>
                <a:lnTo>
                  <a:pt x="40856" y="144349"/>
                </a:lnTo>
                <a:lnTo>
                  <a:pt x="40922" y="143446"/>
                </a:lnTo>
                <a:lnTo>
                  <a:pt x="40983" y="142542"/>
                </a:lnTo>
                <a:lnTo>
                  <a:pt x="41044" y="141639"/>
                </a:lnTo>
                <a:lnTo>
                  <a:pt x="41098" y="140661"/>
                </a:lnTo>
                <a:lnTo>
                  <a:pt x="41147" y="139683"/>
                </a:lnTo>
                <a:lnTo>
                  <a:pt x="41195" y="138704"/>
                </a:lnTo>
                <a:lnTo>
                  <a:pt x="41238" y="137651"/>
                </a:lnTo>
                <a:lnTo>
                  <a:pt x="41280" y="136597"/>
                </a:lnTo>
                <a:lnTo>
                  <a:pt x="41311" y="135468"/>
                </a:lnTo>
                <a:lnTo>
                  <a:pt x="41347" y="134339"/>
                </a:lnTo>
                <a:lnTo>
                  <a:pt x="41371" y="133210"/>
                </a:lnTo>
                <a:lnTo>
                  <a:pt x="41389" y="132006"/>
                </a:lnTo>
                <a:lnTo>
                  <a:pt x="41408" y="130727"/>
                </a:lnTo>
                <a:lnTo>
                  <a:pt x="41420" y="129447"/>
                </a:lnTo>
                <a:lnTo>
                  <a:pt x="41426" y="128168"/>
                </a:lnTo>
                <a:lnTo>
                  <a:pt x="41432" y="126813"/>
                </a:lnTo>
                <a:lnTo>
                  <a:pt x="41426" y="125383"/>
                </a:lnTo>
                <a:lnTo>
                  <a:pt x="41420" y="123953"/>
                </a:lnTo>
                <a:lnTo>
                  <a:pt x="41408" y="122523"/>
                </a:lnTo>
                <a:lnTo>
                  <a:pt x="41389" y="120943"/>
                </a:lnTo>
                <a:lnTo>
                  <a:pt x="41365" y="118836"/>
                </a:lnTo>
                <a:lnTo>
                  <a:pt x="41341" y="116728"/>
                </a:lnTo>
                <a:lnTo>
                  <a:pt x="41311" y="112514"/>
                </a:lnTo>
                <a:lnTo>
                  <a:pt x="41274" y="108299"/>
                </a:lnTo>
                <a:lnTo>
                  <a:pt x="41250" y="106192"/>
                </a:lnTo>
                <a:lnTo>
                  <a:pt x="41220" y="104160"/>
                </a:lnTo>
                <a:lnTo>
                  <a:pt x="41129" y="99118"/>
                </a:lnTo>
                <a:lnTo>
                  <a:pt x="41032" y="94150"/>
                </a:lnTo>
                <a:lnTo>
                  <a:pt x="40825" y="84141"/>
                </a:lnTo>
                <a:lnTo>
                  <a:pt x="40619" y="74206"/>
                </a:lnTo>
                <a:lnTo>
                  <a:pt x="40522" y="69164"/>
                </a:lnTo>
                <a:lnTo>
                  <a:pt x="40431" y="64197"/>
                </a:lnTo>
                <a:lnTo>
                  <a:pt x="40346" y="59155"/>
                </a:lnTo>
                <a:lnTo>
                  <a:pt x="40273" y="54112"/>
                </a:lnTo>
                <a:lnTo>
                  <a:pt x="40207" y="48994"/>
                </a:lnTo>
                <a:lnTo>
                  <a:pt x="40182" y="46511"/>
                </a:lnTo>
                <a:lnTo>
                  <a:pt x="40164" y="43952"/>
                </a:lnTo>
                <a:lnTo>
                  <a:pt x="40146" y="41393"/>
                </a:lnTo>
                <a:lnTo>
                  <a:pt x="40134" y="38759"/>
                </a:lnTo>
                <a:lnTo>
                  <a:pt x="40122" y="36200"/>
                </a:lnTo>
                <a:lnTo>
                  <a:pt x="40122" y="33641"/>
                </a:lnTo>
                <a:lnTo>
                  <a:pt x="40122" y="31007"/>
                </a:lnTo>
                <a:lnTo>
                  <a:pt x="40128" y="28373"/>
                </a:lnTo>
                <a:lnTo>
                  <a:pt x="40140" y="25739"/>
                </a:lnTo>
                <a:lnTo>
                  <a:pt x="40164" y="23105"/>
                </a:lnTo>
                <a:lnTo>
                  <a:pt x="40164" y="22428"/>
                </a:lnTo>
                <a:lnTo>
                  <a:pt x="40164" y="21675"/>
                </a:lnTo>
                <a:lnTo>
                  <a:pt x="40158" y="20998"/>
                </a:lnTo>
                <a:lnTo>
                  <a:pt x="40152" y="20245"/>
                </a:lnTo>
                <a:lnTo>
                  <a:pt x="40122" y="18815"/>
                </a:lnTo>
                <a:lnTo>
                  <a:pt x="40085" y="17310"/>
                </a:lnTo>
                <a:lnTo>
                  <a:pt x="40043" y="15880"/>
                </a:lnTo>
                <a:lnTo>
                  <a:pt x="39994" y="14375"/>
                </a:lnTo>
                <a:lnTo>
                  <a:pt x="39891" y="11590"/>
                </a:lnTo>
                <a:lnTo>
                  <a:pt x="39806" y="9483"/>
                </a:lnTo>
                <a:lnTo>
                  <a:pt x="39721" y="7677"/>
                </a:lnTo>
                <a:lnTo>
                  <a:pt x="39630" y="6021"/>
                </a:lnTo>
                <a:lnTo>
                  <a:pt x="39582" y="5268"/>
                </a:lnTo>
                <a:lnTo>
                  <a:pt x="39533" y="4516"/>
                </a:lnTo>
                <a:lnTo>
                  <a:pt x="39485" y="3914"/>
                </a:lnTo>
                <a:lnTo>
                  <a:pt x="39430" y="3312"/>
                </a:lnTo>
                <a:lnTo>
                  <a:pt x="39376" y="2710"/>
                </a:lnTo>
                <a:lnTo>
                  <a:pt x="39321" y="2258"/>
                </a:lnTo>
                <a:lnTo>
                  <a:pt x="39266" y="1806"/>
                </a:lnTo>
                <a:lnTo>
                  <a:pt x="39206" y="1430"/>
                </a:lnTo>
                <a:lnTo>
                  <a:pt x="39145" y="1054"/>
                </a:lnTo>
                <a:lnTo>
                  <a:pt x="39084" y="753"/>
                </a:lnTo>
                <a:lnTo>
                  <a:pt x="39024" y="527"/>
                </a:lnTo>
                <a:lnTo>
                  <a:pt x="38957" y="301"/>
                </a:lnTo>
                <a:lnTo>
                  <a:pt x="38896" y="151"/>
                </a:lnTo>
                <a:lnTo>
                  <a:pt x="38830" y="75"/>
                </a:lnTo>
                <a:lnTo>
                  <a:pt x="3875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3" name="Google Shape;1684;p44">
            <a:extLst>
              <a:ext uri="{FF2B5EF4-FFF2-40B4-BE49-F238E27FC236}">
                <a16:creationId xmlns="" xmlns:a16="http://schemas.microsoft.com/office/drawing/2014/main" id="{0A5509DC-7836-4F63-AA89-7CB3B7507BEE}"/>
              </a:ext>
            </a:extLst>
          </p:cNvPr>
          <p:cNvSpPr/>
          <p:nvPr/>
        </p:nvSpPr>
        <p:spPr>
          <a:xfrm>
            <a:off x="6096368" y="2660537"/>
            <a:ext cx="2221551" cy="619524"/>
          </a:xfrm>
          <a:custGeom>
            <a:avLst/>
            <a:gdLst/>
            <a:ahLst/>
            <a:cxnLst/>
            <a:rect l="l" t="t" r="r" b="b"/>
            <a:pathLst>
              <a:path w="40681" h="196052" extrusionOk="0">
                <a:moveTo>
                  <a:pt x="36828" y="21374"/>
                </a:moveTo>
                <a:lnTo>
                  <a:pt x="36919" y="21525"/>
                </a:lnTo>
                <a:lnTo>
                  <a:pt x="37010" y="21826"/>
                </a:lnTo>
                <a:lnTo>
                  <a:pt x="37095" y="22277"/>
                </a:lnTo>
                <a:lnTo>
                  <a:pt x="37174" y="22804"/>
                </a:lnTo>
                <a:lnTo>
                  <a:pt x="37241" y="23481"/>
                </a:lnTo>
                <a:lnTo>
                  <a:pt x="37307" y="24309"/>
                </a:lnTo>
                <a:lnTo>
                  <a:pt x="37368" y="25288"/>
                </a:lnTo>
                <a:lnTo>
                  <a:pt x="37423" y="26416"/>
                </a:lnTo>
                <a:lnTo>
                  <a:pt x="37471" y="27771"/>
                </a:lnTo>
                <a:lnTo>
                  <a:pt x="37514" y="29201"/>
                </a:lnTo>
                <a:lnTo>
                  <a:pt x="37550" y="30857"/>
                </a:lnTo>
                <a:lnTo>
                  <a:pt x="37938" y="50575"/>
                </a:lnTo>
                <a:lnTo>
                  <a:pt x="38339" y="70218"/>
                </a:lnTo>
                <a:lnTo>
                  <a:pt x="39133" y="109579"/>
                </a:lnTo>
                <a:lnTo>
                  <a:pt x="39158" y="111159"/>
                </a:lnTo>
                <a:lnTo>
                  <a:pt x="39176" y="112664"/>
                </a:lnTo>
                <a:lnTo>
                  <a:pt x="39182" y="114094"/>
                </a:lnTo>
                <a:lnTo>
                  <a:pt x="39182" y="115449"/>
                </a:lnTo>
                <a:lnTo>
                  <a:pt x="39170" y="116728"/>
                </a:lnTo>
                <a:lnTo>
                  <a:pt x="39145" y="118008"/>
                </a:lnTo>
                <a:lnTo>
                  <a:pt x="39115" y="119212"/>
                </a:lnTo>
                <a:lnTo>
                  <a:pt x="39073" y="120341"/>
                </a:lnTo>
                <a:lnTo>
                  <a:pt x="39024" y="121394"/>
                </a:lnTo>
                <a:lnTo>
                  <a:pt x="38963" y="122448"/>
                </a:lnTo>
                <a:lnTo>
                  <a:pt x="38897" y="123351"/>
                </a:lnTo>
                <a:lnTo>
                  <a:pt x="38818" y="124254"/>
                </a:lnTo>
                <a:lnTo>
                  <a:pt x="38733" y="125082"/>
                </a:lnTo>
                <a:lnTo>
                  <a:pt x="38636" y="125835"/>
                </a:lnTo>
                <a:lnTo>
                  <a:pt x="38533" y="126512"/>
                </a:lnTo>
                <a:lnTo>
                  <a:pt x="38417" y="127114"/>
                </a:lnTo>
                <a:lnTo>
                  <a:pt x="37871" y="129899"/>
                </a:lnTo>
                <a:lnTo>
                  <a:pt x="37332" y="132683"/>
                </a:lnTo>
                <a:lnTo>
                  <a:pt x="36786" y="135468"/>
                </a:lnTo>
                <a:lnTo>
                  <a:pt x="36246" y="138177"/>
                </a:lnTo>
                <a:lnTo>
                  <a:pt x="35700" y="140887"/>
                </a:lnTo>
                <a:lnTo>
                  <a:pt x="35148" y="143370"/>
                </a:lnTo>
                <a:lnTo>
                  <a:pt x="34869" y="144574"/>
                </a:lnTo>
                <a:lnTo>
                  <a:pt x="34596" y="145703"/>
                </a:lnTo>
                <a:lnTo>
                  <a:pt x="34317" y="146832"/>
                </a:lnTo>
                <a:lnTo>
                  <a:pt x="34032" y="147811"/>
                </a:lnTo>
                <a:lnTo>
                  <a:pt x="33322" y="150294"/>
                </a:lnTo>
                <a:lnTo>
                  <a:pt x="32606" y="152552"/>
                </a:lnTo>
                <a:lnTo>
                  <a:pt x="31890" y="154735"/>
                </a:lnTo>
                <a:lnTo>
                  <a:pt x="31174" y="156842"/>
                </a:lnTo>
                <a:lnTo>
                  <a:pt x="30453" y="158723"/>
                </a:lnTo>
                <a:lnTo>
                  <a:pt x="29737" y="160605"/>
                </a:lnTo>
                <a:lnTo>
                  <a:pt x="29015" y="162261"/>
                </a:lnTo>
                <a:lnTo>
                  <a:pt x="28299" y="163841"/>
                </a:lnTo>
                <a:lnTo>
                  <a:pt x="27577" y="165271"/>
                </a:lnTo>
                <a:lnTo>
                  <a:pt x="26855" y="166626"/>
                </a:lnTo>
                <a:lnTo>
                  <a:pt x="26133" y="167830"/>
                </a:lnTo>
                <a:lnTo>
                  <a:pt x="25406" y="168959"/>
                </a:lnTo>
                <a:lnTo>
                  <a:pt x="24684" y="170012"/>
                </a:lnTo>
                <a:lnTo>
                  <a:pt x="23962" y="170840"/>
                </a:lnTo>
                <a:lnTo>
                  <a:pt x="23234" y="171668"/>
                </a:lnTo>
                <a:lnTo>
                  <a:pt x="22506" y="172345"/>
                </a:lnTo>
                <a:lnTo>
                  <a:pt x="21784" y="172947"/>
                </a:lnTo>
                <a:lnTo>
                  <a:pt x="21056" y="173399"/>
                </a:lnTo>
                <a:lnTo>
                  <a:pt x="20328" y="173775"/>
                </a:lnTo>
                <a:lnTo>
                  <a:pt x="19600" y="174001"/>
                </a:lnTo>
                <a:lnTo>
                  <a:pt x="18866" y="174227"/>
                </a:lnTo>
                <a:lnTo>
                  <a:pt x="18138" y="174302"/>
                </a:lnTo>
                <a:lnTo>
                  <a:pt x="17410" y="174302"/>
                </a:lnTo>
                <a:lnTo>
                  <a:pt x="16676" y="174152"/>
                </a:lnTo>
                <a:lnTo>
                  <a:pt x="15948" y="173926"/>
                </a:lnTo>
                <a:lnTo>
                  <a:pt x="15214" y="173625"/>
                </a:lnTo>
                <a:lnTo>
                  <a:pt x="14480" y="173249"/>
                </a:lnTo>
                <a:lnTo>
                  <a:pt x="13746" y="172797"/>
                </a:lnTo>
                <a:lnTo>
                  <a:pt x="13012" y="172270"/>
                </a:lnTo>
                <a:lnTo>
                  <a:pt x="12278" y="171593"/>
                </a:lnTo>
                <a:lnTo>
                  <a:pt x="11544" y="170915"/>
                </a:lnTo>
                <a:lnTo>
                  <a:pt x="10810" y="170088"/>
                </a:lnTo>
                <a:lnTo>
                  <a:pt x="9931" y="169184"/>
                </a:lnTo>
                <a:lnTo>
                  <a:pt x="9051" y="168357"/>
                </a:lnTo>
                <a:lnTo>
                  <a:pt x="7292" y="166776"/>
                </a:lnTo>
                <a:lnTo>
                  <a:pt x="6412" y="165873"/>
                </a:lnTo>
                <a:lnTo>
                  <a:pt x="5539" y="164895"/>
                </a:lnTo>
                <a:lnTo>
                  <a:pt x="5096" y="164368"/>
                </a:lnTo>
                <a:lnTo>
                  <a:pt x="4659" y="163766"/>
                </a:lnTo>
                <a:lnTo>
                  <a:pt x="4222" y="163088"/>
                </a:lnTo>
                <a:lnTo>
                  <a:pt x="3792" y="162336"/>
                </a:lnTo>
                <a:lnTo>
                  <a:pt x="3434" y="161658"/>
                </a:lnTo>
                <a:lnTo>
                  <a:pt x="3118" y="161056"/>
                </a:lnTo>
                <a:lnTo>
                  <a:pt x="2852" y="160379"/>
                </a:lnTo>
                <a:lnTo>
                  <a:pt x="2730" y="160003"/>
                </a:lnTo>
                <a:lnTo>
                  <a:pt x="2621" y="159626"/>
                </a:lnTo>
                <a:lnTo>
                  <a:pt x="2524" y="159175"/>
                </a:lnTo>
                <a:lnTo>
                  <a:pt x="2433" y="158799"/>
                </a:lnTo>
                <a:lnTo>
                  <a:pt x="2354" y="158272"/>
                </a:lnTo>
                <a:lnTo>
                  <a:pt x="2275" y="157820"/>
                </a:lnTo>
                <a:lnTo>
                  <a:pt x="2215" y="157218"/>
                </a:lnTo>
                <a:lnTo>
                  <a:pt x="2154" y="156616"/>
                </a:lnTo>
                <a:lnTo>
                  <a:pt x="2105" y="156014"/>
                </a:lnTo>
                <a:lnTo>
                  <a:pt x="2063" y="155261"/>
                </a:lnTo>
                <a:lnTo>
                  <a:pt x="2027" y="154509"/>
                </a:lnTo>
                <a:lnTo>
                  <a:pt x="1996" y="153681"/>
                </a:lnTo>
                <a:lnTo>
                  <a:pt x="1972" y="152778"/>
                </a:lnTo>
                <a:lnTo>
                  <a:pt x="1954" y="151724"/>
                </a:lnTo>
                <a:lnTo>
                  <a:pt x="1942" y="150671"/>
                </a:lnTo>
                <a:lnTo>
                  <a:pt x="1929" y="149542"/>
                </a:lnTo>
                <a:lnTo>
                  <a:pt x="1929" y="148262"/>
                </a:lnTo>
                <a:lnTo>
                  <a:pt x="1929" y="146908"/>
                </a:lnTo>
                <a:lnTo>
                  <a:pt x="1942" y="143897"/>
                </a:lnTo>
                <a:lnTo>
                  <a:pt x="1966" y="140435"/>
                </a:lnTo>
                <a:lnTo>
                  <a:pt x="2039" y="132081"/>
                </a:lnTo>
                <a:lnTo>
                  <a:pt x="2142" y="121018"/>
                </a:lnTo>
                <a:lnTo>
                  <a:pt x="2239" y="109955"/>
                </a:lnTo>
                <a:lnTo>
                  <a:pt x="2415" y="87828"/>
                </a:lnTo>
                <a:lnTo>
                  <a:pt x="2585" y="66003"/>
                </a:lnTo>
                <a:lnTo>
                  <a:pt x="2754" y="44479"/>
                </a:lnTo>
                <a:lnTo>
                  <a:pt x="3246" y="45006"/>
                </a:lnTo>
                <a:lnTo>
                  <a:pt x="3749" y="45532"/>
                </a:lnTo>
                <a:lnTo>
                  <a:pt x="4762" y="46661"/>
                </a:lnTo>
                <a:lnTo>
                  <a:pt x="5788" y="47865"/>
                </a:lnTo>
                <a:lnTo>
                  <a:pt x="6819" y="49070"/>
                </a:lnTo>
                <a:lnTo>
                  <a:pt x="7340" y="49596"/>
                </a:lnTo>
                <a:lnTo>
                  <a:pt x="7868" y="50123"/>
                </a:lnTo>
                <a:lnTo>
                  <a:pt x="8390" y="50575"/>
                </a:lnTo>
                <a:lnTo>
                  <a:pt x="8918" y="50951"/>
                </a:lnTo>
                <a:lnTo>
                  <a:pt x="9445" y="51252"/>
                </a:lnTo>
                <a:lnTo>
                  <a:pt x="9973" y="51478"/>
                </a:lnTo>
                <a:lnTo>
                  <a:pt x="10501" y="51553"/>
                </a:lnTo>
                <a:lnTo>
                  <a:pt x="11029" y="51553"/>
                </a:lnTo>
                <a:lnTo>
                  <a:pt x="11860" y="51403"/>
                </a:lnTo>
                <a:lnTo>
                  <a:pt x="12691" y="51177"/>
                </a:lnTo>
                <a:lnTo>
                  <a:pt x="13528" y="50951"/>
                </a:lnTo>
                <a:lnTo>
                  <a:pt x="14359" y="50575"/>
                </a:lnTo>
                <a:lnTo>
                  <a:pt x="15190" y="50199"/>
                </a:lnTo>
                <a:lnTo>
                  <a:pt x="16021" y="49747"/>
                </a:lnTo>
                <a:lnTo>
                  <a:pt x="17689" y="48769"/>
                </a:lnTo>
                <a:lnTo>
                  <a:pt x="19351" y="47640"/>
                </a:lnTo>
                <a:lnTo>
                  <a:pt x="21020" y="46511"/>
                </a:lnTo>
                <a:lnTo>
                  <a:pt x="22682" y="45307"/>
                </a:lnTo>
                <a:lnTo>
                  <a:pt x="24350" y="44178"/>
                </a:lnTo>
                <a:lnTo>
                  <a:pt x="25102" y="43576"/>
                </a:lnTo>
                <a:lnTo>
                  <a:pt x="25854" y="42974"/>
                </a:lnTo>
                <a:lnTo>
                  <a:pt x="26607" y="42296"/>
                </a:lnTo>
                <a:lnTo>
                  <a:pt x="27353" y="41544"/>
                </a:lnTo>
                <a:lnTo>
                  <a:pt x="28105" y="40641"/>
                </a:lnTo>
                <a:lnTo>
                  <a:pt x="28851" y="39662"/>
                </a:lnTo>
                <a:lnTo>
                  <a:pt x="29597" y="38609"/>
                </a:lnTo>
                <a:lnTo>
                  <a:pt x="30343" y="37329"/>
                </a:lnTo>
                <a:lnTo>
                  <a:pt x="31090" y="36050"/>
                </a:lnTo>
                <a:lnTo>
                  <a:pt x="31830" y="34544"/>
                </a:lnTo>
                <a:lnTo>
                  <a:pt x="32576" y="32964"/>
                </a:lnTo>
                <a:lnTo>
                  <a:pt x="33310" y="31158"/>
                </a:lnTo>
                <a:lnTo>
                  <a:pt x="34050" y="29201"/>
                </a:lnTo>
                <a:lnTo>
                  <a:pt x="34784" y="27094"/>
                </a:lnTo>
                <a:lnTo>
                  <a:pt x="35148" y="26040"/>
                </a:lnTo>
                <a:lnTo>
                  <a:pt x="35518" y="24836"/>
                </a:lnTo>
                <a:lnTo>
                  <a:pt x="35882" y="23632"/>
                </a:lnTo>
                <a:lnTo>
                  <a:pt x="36246" y="22352"/>
                </a:lnTo>
                <a:lnTo>
                  <a:pt x="36373" y="21976"/>
                </a:lnTo>
                <a:lnTo>
                  <a:pt x="36501" y="21675"/>
                </a:lnTo>
                <a:lnTo>
                  <a:pt x="36616" y="21449"/>
                </a:lnTo>
                <a:lnTo>
                  <a:pt x="36725" y="21374"/>
                </a:lnTo>
                <a:close/>
                <a:moveTo>
                  <a:pt x="37077" y="0"/>
                </a:moveTo>
                <a:lnTo>
                  <a:pt x="36980" y="75"/>
                </a:lnTo>
                <a:lnTo>
                  <a:pt x="36871" y="151"/>
                </a:lnTo>
                <a:lnTo>
                  <a:pt x="36767" y="301"/>
                </a:lnTo>
                <a:lnTo>
                  <a:pt x="36658" y="452"/>
                </a:lnTo>
                <a:lnTo>
                  <a:pt x="36434" y="979"/>
                </a:lnTo>
                <a:lnTo>
                  <a:pt x="36209" y="1656"/>
                </a:lnTo>
                <a:lnTo>
                  <a:pt x="35396" y="4516"/>
                </a:lnTo>
                <a:lnTo>
                  <a:pt x="34584" y="7376"/>
                </a:lnTo>
                <a:lnTo>
                  <a:pt x="33771" y="10236"/>
                </a:lnTo>
                <a:lnTo>
                  <a:pt x="33364" y="11590"/>
                </a:lnTo>
                <a:lnTo>
                  <a:pt x="32958" y="12945"/>
                </a:lnTo>
                <a:lnTo>
                  <a:pt x="32545" y="14224"/>
                </a:lnTo>
                <a:lnTo>
                  <a:pt x="32139" y="15428"/>
                </a:lnTo>
                <a:lnTo>
                  <a:pt x="31726" y="16557"/>
                </a:lnTo>
                <a:lnTo>
                  <a:pt x="31320" y="17611"/>
                </a:lnTo>
                <a:lnTo>
                  <a:pt x="30908" y="18589"/>
                </a:lnTo>
                <a:lnTo>
                  <a:pt x="30495" y="19417"/>
                </a:lnTo>
                <a:lnTo>
                  <a:pt x="30083" y="20170"/>
                </a:lnTo>
                <a:lnTo>
                  <a:pt x="29664" y="20772"/>
                </a:lnTo>
                <a:lnTo>
                  <a:pt x="28888" y="21750"/>
                </a:lnTo>
                <a:lnTo>
                  <a:pt x="28111" y="22653"/>
                </a:lnTo>
                <a:lnTo>
                  <a:pt x="27335" y="23557"/>
                </a:lnTo>
                <a:lnTo>
                  <a:pt x="26552" y="24384"/>
                </a:lnTo>
                <a:lnTo>
                  <a:pt x="25776" y="25137"/>
                </a:lnTo>
                <a:lnTo>
                  <a:pt x="24993" y="25890"/>
                </a:lnTo>
                <a:lnTo>
                  <a:pt x="24217" y="26492"/>
                </a:lnTo>
                <a:lnTo>
                  <a:pt x="23434" y="27169"/>
                </a:lnTo>
                <a:lnTo>
                  <a:pt x="22651" y="27696"/>
                </a:lnTo>
                <a:lnTo>
                  <a:pt x="21875" y="28298"/>
                </a:lnTo>
                <a:lnTo>
                  <a:pt x="20310" y="29201"/>
                </a:lnTo>
                <a:lnTo>
                  <a:pt x="18745" y="29954"/>
                </a:lnTo>
                <a:lnTo>
                  <a:pt x="17186" y="30556"/>
                </a:lnTo>
                <a:lnTo>
                  <a:pt x="15311" y="31158"/>
                </a:lnTo>
                <a:lnTo>
                  <a:pt x="14377" y="31384"/>
                </a:lnTo>
                <a:lnTo>
                  <a:pt x="13443" y="31534"/>
                </a:lnTo>
                <a:lnTo>
                  <a:pt x="12509" y="31609"/>
                </a:lnTo>
                <a:lnTo>
                  <a:pt x="11575" y="31534"/>
                </a:lnTo>
                <a:lnTo>
                  <a:pt x="10634" y="31459"/>
                </a:lnTo>
                <a:lnTo>
                  <a:pt x="9700" y="31158"/>
                </a:lnTo>
                <a:lnTo>
                  <a:pt x="8766" y="30706"/>
                </a:lnTo>
                <a:lnTo>
                  <a:pt x="7832" y="30179"/>
                </a:lnTo>
                <a:lnTo>
                  <a:pt x="7365" y="29803"/>
                </a:lnTo>
                <a:lnTo>
                  <a:pt x="6904" y="29352"/>
                </a:lnTo>
                <a:lnTo>
                  <a:pt x="6437" y="28900"/>
                </a:lnTo>
                <a:lnTo>
                  <a:pt x="5970" y="28448"/>
                </a:lnTo>
                <a:lnTo>
                  <a:pt x="5502" y="27846"/>
                </a:lnTo>
                <a:lnTo>
                  <a:pt x="5035" y="27244"/>
                </a:lnTo>
                <a:lnTo>
                  <a:pt x="4574" y="26567"/>
                </a:lnTo>
                <a:lnTo>
                  <a:pt x="4107" y="25814"/>
                </a:lnTo>
                <a:lnTo>
                  <a:pt x="3640" y="24986"/>
                </a:lnTo>
                <a:lnTo>
                  <a:pt x="3179" y="24159"/>
                </a:lnTo>
                <a:lnTo>
                  <a:pt x="2712" y="23180"/>
                </a:lnTo>
                <a:lnTo>
                  <a:pt x="2245" y="22202"/>
                </a:lnTo>
                <a:lnTo>
                  <a:pt x="2087" y="21901"/>
                </a:lnTo>
                <a:lnTo>
                  <a:pt x="1929" y="21826"/>
                </a:lnTo>
                <a:lnTo>
                  <a:pt x="1784" y="21826"/>
                </a:lnTo>
                <a:lnTo>
                  <a:pt x="1644" y="22051"/>
                </a:lnTo>
                <a:lnTo>
                  <a:pt x="1584" y="22277"/>
                </a:lnTo>
                <a:lnTo>
                  <a:pt x="1517" y="22428"/>
                </a:lnTo>
                <a:lnTo>
                  <a:pt x="1456" y="22729"/>
                </a:lnTo>
                <a:lnTo>
                  <a:pt x="1402" y="23030"/>
                </a:lnTo>
                <a:lnTo>
                  <a:pt x="1347" y="23331"/>
                </a:lnTo>
                <a:lnTo>
                  <a:pt x="1293" y="23707"/>
                </a:lnTo>
                <a:lnTo>
                  <a:pt x="1238" y="24159"/>
                </a:lnTo>
                <a:lnTo>
                  <a:pt x="1189" y="24610"/>
                </a:lnTo>
                <a:lnTo>
                  <a:pt x="1141" y="25137"/>
                </a:lnTo>
                <a:lnTo>
                  <a:pt x="1098" y="25664"/>
                </a:lnTo>
                <a:lnTo>
                  <a:pt x="1056" y="26266"/>
                </a:lnTo>
                <a:lnTo>
                  <a:pt x="1020" y="26868"/>
                </a:lnTo>
                <a:lnTo>
                  <a:pt x="983" y="27545"/>
                </a:lnTo>
                <a:lnTo>
                  <a:pt x="947" y="28223"/>
                </a:lnTo>
                <a:lnTo>
                  <a:pt x="916" y="28975"/>
                </a:lnTo>
                <a:lnTo>
                  <a:pt x="886" y="29803"/>
                </a:lnTo>
                <a:lnTo>
                  <a:pt x="832" y="31459"/>
                </a:lnTo>
                <a:lnTo>
                  <a:pt x="795" y="33340"/>
                </a:lnTo>
                <a:lnTo>
                  <a:pt x="759" y="35372"/>
                </a:lnTo>
                <a:lnTo>
                  <a:pt x="741" y="37480"/>
                </a:lnTo>
                <a:lnTo>
                  <a:pt x="643" y="51854"/>
                </a:lnTo>
                <a:lnTo>
                  <a:pt x="546" y="66229"/>
                </a:lnTo>
                <a:lnTo>
                  <a:pt x="370" y="94903"/>
                </a:lnTo>
                <a:lnTo>
                  <a:pt x="188" y="123652"/>
                </a:lnTo>
                <a:lnTo>
                  <a:pt x="13" y="152402"/>
                </a:lnTo>
                <a:lnTo>
                  <a:pt x="0" y="154434"/>
                </a:lnTo>
                <a:lnTo>
                  <a:pt x="7" y="156390"/>
                </a:lnTo>
                <a:lnTo>
                  <a:pt x="19" y="158347"/>
                </a:lnTo>
                <a:lnTo>
                  <a:pt x="43" y="160153"/>
                </a:lnTo>
                <a:lnTo>
                  <a:pt x="73" y="161884"/>
                </a:lnTo>
                <a:lnTo>
                  <a:pt x="122" y="163540"/>
                </a:lnTo>
                <a:lnTo>
                  <a:pt x="176" y="165120"/>
                </a:lnTo>
                <a:lnTo>
                  <a:pt x="243" y="166550"/>
                </a:lnTo>
                <a:lnTo>
                  <a:pt x="322" y="167905"/>
                </a:lnTo>
                <a:lnTo>
                  <a:pt x="407" y="169260"/>
                </a:lnTo>
                <a:lnTo>
                  <a:pt x="510" y="170389"/>
                </a:lnTo>
                <a:lnTo>
                  <a:pt x="619" y="171518"/>
                </a:lnTo>
                <a:lnTo>
                  <a:pt x="741" y="172496"/>
                </a:lnTo>
                <a:lnTo>
                  <a:pt x="868" y="173399"/>
                </a:lnTo>
                <a:lnTo>
                  <a:pt x="1013" y="174227"/>
                </a:lnTo>
                <a:lnTo>
                  <a:pt x="1165" y="174904"/>
                </a:lnTo>
                <a:lnTo>
                  <a:pt x="1838" y="177689"/>
                </a:lnTo>
                <a:lnTo>
                  <a:pt x="2178" y="179044"/>
                </a:lnTo>
                <a:lnTo>
                  <a:pt x="2518" y="180323"/>
                </a:lnTo>
                <a:lnTo>
                  <a:pt x="2864" y="181452"/>
                </a:lnTo>
                <a:lnTo>
                  <a:pt x="3034" y="181979"/>
                </a:lnTo>
                <a:lnTo>
                  <a:pt x="3203" y="182505"/>
                </a:lnTo>
                <a:lnTo>
                  <a:pt x="3379" y="182882"/>
                </a:lnTo>
                <a:lnTo>
                  <a:pt x="3549" y="183258"/>
                </a:lnTo>
                <a:lnTo>
                  <a:pt x="3725" y="183559"/>
                </a:lnTo>
                <a:lnTo>
                  <a:pt x="3895" y="183785"/>
                </a:lnTo>
                <a:lnTo>
                  <a:pt x="5484" y="185441"/>
                </a:lnTo>
                <a:lnTo>
                  <a:pt x="7074" y="187021"/>
                </a:lnTo>
                <a:lnTo>
                  <a:pt x="8675" y="188526"/>
                </a:lnTo>
                <a:lnTo>
                  <a:pt x="10289" y="190031"/>
                </a:lnTo>
                <a:lnTo>
                  <a:pt x="13577" y="192967"/>
                </a:lnTo>
                <a:lnTo>
                  <a:pt x="16974" y="196052"/>
                </a:lnTo>
                <a:lnTo>
                  <a:pt x="19527" y="193493"/>
                </a:lnTo>
                <a:lnTo>
                  <a:pt x="20923" y="192139"/>
                </a:lnTo>
                <a:lnTo>
                  <a:pt x="22354" y="190859"/>
                </a:lnTo>
                <a:lnTo>
                  <a:pt x="22706" y="190558"/>
                </a:lnTo>
                <a:lnTo>
                  <a:pt x="23064" y="190332"/>
                </a:lnTo>
                <a:lnTo>
                  <a:pt x="23774" y="189956"/>
                </a:lnTo>
                <a:lnTo>
                  <a:pt x="24483" y="189655"/>
                </a:lnTo>
                <a:lnTo>
                  <a:pt x="25193" y="189354"/>
                </a:lnTo>
                <a:lnTo>
                  <a:pt x="25903" y="188903"/>
                </a:lnTo>
                <a:lnTo>
                  <a:pt x="26261" y="188602"/>
                </a:lnTo>
                <a:lnTo>
                  <a:pt x="26613" y="188300"/>
                </a:lnTo>
                <a:lnTo>
                  <a:pt x="26965" y="187924"/>
                </a:lnTo>
                <a:lnTo>
                  <a:pt x="27316" y="187397"/>
                </a:lnTo>
                <a:lnTo>
                  <a:pt x="27662" y="186871"/>
                </a:lnTo>
                <a:lnTo>
                  <a:pt x="28014" y="186268"/>
                </a:lnTo>
                <a:lnTo>
                  <a:pt x="28724" y="184763"/>
                </a:lnTo>
                <a:lnTo>
                  <a:pt x="29427" y="183258"/>
                </a:lnTo>
                <a:lnTo>
                  <a:pt x="30131" y="181602"/>
                </a:lnTo>
                <a:lnTo>
                  <a:pt x="30829" y="179871"/>
                </a:lnTo>
                <a:lnTo>
                  <a:pt x="31526" y="177915"/>
                </a:lnTo>
                <a:lnTo>
                  <a:pt x="32224" y="175883"/>
                </a:lnTo>
                <a:lnTo>
                  <a:pt x="32915" y="173700"/>
                </a:lnTo>
                <a:lnTo>
                  <a:pt x="33255" y="172571"/>
                </a:lnTo>
                <a:lnTo>
                  <a:pt x="33601" y="171292"/>
                </a:lnTo>
                <a:lnTo>
                  <a:pt x="33941" y="170088"/>
                </a:lnTo>
                <a:lnTo>
                  <a:pt x="34280" y="168733"/>
                </a:lnTo>
                <a:lnTo>
                  <a:pt x="34620" y="167378"/>
                </a:lnTo>
                <a:lnTo>
                  <a:pt x="34960" y="165948"/>
                </a:lnTo>
                <a:lnTo>
                  <a:pt x="35293" y="164518"/>
                </a:lnTo>
                <a:lnTo>
                  <a:pt x="35627" y="163013"/>
                </a:lnTo>
                <a:lnTo>
                  <a:pt x="35961" y="161433"/>
                </a:lnTo>
                <a:lnTo>
                  <a:pt x="36294" y="159777"/>
                </a:lnTo>
                <a:lnTo>
                  <a:pt x="36622" y="158046"/>
                </a:lnTo>
                <a:lnTo>
                  <a:pt x="36956" y="156315"/>
                </a:lnTo>
                <a:lnTo>
                  <a:pt x="37277" y="154434"/>
                </a:lnTo>
                <a:lnTo>
                  <a:pt x="37605" y="152552"/>
                </a:lnTo>
                <a:lnTo>
                  <a:pt x="37926" y="150595"/>
                </a:lnTo>
                <a:lnTo>
                  <a:pt x="38248" y="148563"/>
                </a:lnTo>
                <a:lnTo>
                  <a:pt x="38569" y="146381"/>
                </a:lnTo>
                <a:lnTo>
                  <a:pt x="38885" y="144198"/>
                </a:lnTo>
                <a:lnTo>
                  <a:pt x="39194" y="142016"/>
                </a:lnTo>
                <a:lnTo>
                  <a:pt x="39467" y="139908"/>
                </a:lnTo>
                <a:lnTo>
                  <a:pt x="39594" y="138855"/>
                </a:lnTo>
                <a:lnTo>
                  <a:pt x="39710" y="137801"/>
                </a:lnTo>
                <a:lnTo>
                  <a:pt x="39819" y="136747"/>
                </a:lnTo>
                <a:lnTo>
                  <a:pt x="39922" y="135694"/>
                </a:lnTo>
                <a:lnTo>
                  <a:pt x="40019" y="134715"/>
                </a:lnTo>
                <a:lnTo>
                  <a:pt x="40110" y="133662"/>
                </a:lnTo>
                <a:lnTo>
                  <a:pt x="40195" y="132608"/>
                </a:lnTo>
                <a:lnTo>
                  <a:pt x="40268" y="131479"/>
                </a:lnTo>
                <a:lnTo>
                  <a:pt x="40334" y="130426"/>
                </a:lnTo>
                <a:lnTo>
                  <a:pt x="40401" y="129297"/>
                </a:lnTo>
                <a:lnTo>
                  <a:pt x="40456" y="128168"/>
                </a:lnTo>
                <a:lnTo>
                  <a:pt x="40504" y="126964"/>
                </a:lnTo>
                <a:lnTo>
                  <a:pt x="40547" y="125760"/>
                </a:lnTo>
                <a:lnTo>
                  <a:pt x="40583" y="124555"/>
                </a:lnTo>
                <a:lnTo>
                  <a:pt x="40613" y="123276"/>
                </a:lnTo>
                <a:lnTo>
                  <a:pt x="40638" y="121921"/>
                </a:lnTo>
                <a:lnTo>
                  <a:pt x="40656" y="120567"/>
                </a:lnTo>
                <a:lnTo>
                  <a:pt x="40674" y="119137"/>
                </a:lnTo>
                <a:lnTo>
                  <a:pt x="40680" y="117631"/>
                </a:lnTo>
                <a:lnTo>
                  <a:pt x="40680" y="116051"/>
                </a:lnTo>
                <a:lnTo>
                  <a:pt x="40680" y="114471"/>
                </a:lnTo>
                <a:lnTo>
                  <a:pt x="40674" y="112740"/>
                </a:lnTo>
                <a:lnTo>
                  <a:pt x="40656" y="111009"/>
                </a:lnTo>
                <a:lnTo>
                  <a:pt x="40638" y="109202"/>
                </a:lnTo>
                <a:lnTo>
                  <a:pt x="40619" y="107246"/>
                </a:lnTo>
                <a:lnTo>
                  <a:pt x="40589" y="105289"/>
                </a:lnTo>
                <a:lnTo>
                  <a:pt x="40522" y="100999"/>
                </a:lnTo>
                <a:lnTo>
                  <a:pt x="40334" y="90463"/>
                </a:lnTo>
                <a:lnTo>
                  <a:pt x="40134" y="80001"/>
                </a:lnTo>
                <a:lnTo>
                  <a:pt x="39934" y="69540"/>
                </a:lnTo>
                <a:lnTo>
                  <a:pt x="39722" y="59154"/>
                </a:lnTo>
                <a:lnTo>
                  <a:pt x="39503" y="48769"/>
                </a:lnTo>
                <a:lnTo>
                  <a:pt x="39273" y="38383"/>
                </a:lnTo>
                <a:lnTo>
                  <a:pt x="39036" y="27997"/>
                </a:lnTo>
                <a:lnTo>
                  <a:pt x="38794" y="17762"/>
                </a:lnTo>
                <a:lnTo>
                  <a:pt x="38751" y="16181"/>
                </a:lnTo>
                <a:lnTo>
                  <a:pt x="38709" y="14751"/>
                </a:lnTo>
                <a:lnTo>
                  <a:pt x="38666" y="13321"/>
                </a:lnTo>
                <a:lnTo>
                  <a:pt x="38618" y="12042"/>
                </a:lnTo>
                <a:lnTo>
                  <a:pt x="38563" y="10838"/>
                </a:lnTo>
                <a:lnTo>
                  <a:pt x="38508" y="9633"/>
                </a:lnTo>
                <a:lnTo>
                  <a:pt x="38454" y="8580"/>
                </a:lnTo>
                <a:lnTo>
                  <a:pt x="38393" y="7526"/>
                </a:lnTo>
                <a:lnTo>
                  <a:pt x="38333" y="6623"/>
                </a:lnTo>
                <a:lnTo>
                  <a:pt x="38266" y="5720"/>
                </a:lnTo>
                <a:lnTo>
                  <a:pt x="38193" y="4892"/>
                </a:lnTo>
                <a:lnTo>
                  <a:pt x="38126" y="4140"/>
                </a:lnTo>
                <a:lnTo>
                  <a:pt x="38053" y="3462"/>
                </a:lnTo>
                <a:lnTo>
                  <a:pt x="37975" y="2860"/>
                </a:lnTo>
                <a:lnTo>
                  <a:pt x="37896" y="2333"/>
                </a:lnTo>
                <a:lnTo>
                  <a:pt x="37817" y="1806"/>
                </a:lnTo>
                <a:lnTo>
                  <a:pt x="37732" y="1355"/>
                </a:lnTo>
                <a:lnTo>
                  <a:pt x="37647" y="979"/>
                </a:lnTo>
                <a:lnTo>
                  <a:pt x="37556" y="678"/>
                </a:lnTo>
                <a:lnTo>
                  <a:pt x="37465" y="452"/>
                </a:lnTo>
                <a:lnTo>
                  <a:pt x="37374" y="301"/>
                </a:lnTo>
                <a:lnTo>
                  <a:pt x="37277" y="151"/>
                </a:lnTo>
                <a:lnTo>
                  <a:pt x="37180" y="75"/>
                </a:lnTo>
                <a:lnTo>
                  <a:pt x="3707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7" name="Google Shape;1685;p44">
            <a:extLst>
              <a:ext uri="{FF2B5EF4-FFF2-40B4-BE49-F238E27FC236}">
                <a16:creationId xmlns="" xmlns:a16="http://schemas.microsoft.com/office/drawing/2014/main" id="{457DF274-3AA0-4B0A-92B0-4402BC6C7549}"/>
              </a:ext>
            </a:extLst>
          </p:cNvPr>
          <p:cNvSpPr/>
          <p:nvPr/>
        </p:nvSpPr>
        <p:spPr>
          <a:xfrm>
            <a:off x="227786" y="1613110"/>
            <a:ext cx="2724306" cy="609880"/>
          </a:xfrm>
          <a:custGeom>
            <a:avLst/>
            <a:gdLst/>
            <a:ahLst/>
            <a:cxnLst/>
            <a:rect l="l" t="t" r="r" b="b"/>
            <a:pathLst>
              <a:path w="37939" h="168282" extrusionOk="0">
                <a:moveTo>
                  <a:pt x="36592" y="1"/>
                </a:moveTo>
                <a:lnTo>
                  <a:pt x="36143" y="2033"/>
                </a:lnTo>
                <a:lnTo>
                  <a:pt x="35700" y="4065"/>
                </a:lnTo>
                <a:lnTo>
                  <a:pt x="35251" y="6172"/>
                </a:lnTo>
                <a:lnTo>
                  <a:pt x="34802" y="8279"/>
                </a:lnTo>
                <a:lnTo>
                  <a:pt x="34359" y="10236"/>
                </a:lnTo>
                <a:lnTo>
                  <a:pt x="34135" y="11139"/>
                </a:lnTo>
                <a:lnTo>
                  <a:pt x="33904" y="12042"/>
                </a:lnTo>
                <a:lnTo>
                  <a:pt x="33680" y="12795"/>
                </a:lnTo>
                <a:lnTo>
                  <a:pt x="33456" y="13472"/>
                </a:lnTo>
                <a:lnTo>
                  <a:pt x="33225" y="14074"/>
                </a:lnTo>
                <a:lnTo>
                  <a:pt x="32994" y="14601"/>
                </a:lnTo>
                <a:lnTo>
                  <a:pt x="30459" y="19493"/>
                </a:lnTo>
                <a:lnTo>
                  <a:pt x="29185" y="21902"/>
                </a:lnTo>
                <a:lnTo>
                  <a:pt x="28548" y="23030"/>
                </a:lnTo>
                <a:lnTo>
                  <a:pt x="27911" y="24084"/>
                </a:lnTo>
                <a:lnTo>
                  <a:pt x="27274" y="25138"/>
                </a:lnTo>
                <a:lnTo>
                  <a:pt x="26637" y="26116"/>
                </a:lnTo>
                <a:lnTo>
                  <a:pt x="26000" y="27094"/>
                </a:lnTo>
                <a:lnTo>
                  <a:pt x="25363" y="27922"/>
                </a:lnTo>
                <a:lnTo>
                  <a:pt x="24726" y="28675"/>
                </a:lnTo>
                <a:lnTo>
                  <a:pt x="24089" y="29352"/>
                </a:lnTo>
                <a:lnTo>
                  <a:pt x="23446" y="29879"/>
                </a:lnTo>
                <a:lnTo>
                  <a:pt x="22809" y="30406"/>
                </a:lnTo>
                <a:lnTo>
                  <a:pt x="21984" y="30857"/>
                </a:lnTo>
                <a:lnTo>
                  <a:pt x="21159" y="31234"/>
                </a:lnTo>
                <a:lnTo>
                  <a:pt x="20334" y="31535"/>
                </a:lnTo>
                <a:lnTo>
                  <a:pt x="19503" y="31761"/>
                </a:lnTo>
                <a:lnTo>
                  <a:pt x="18678" y="31911"/>
                </a:lnTo>
                <a:lnTo>
                  <a:pt x="17853" y="31986"/>
                </a:lnTo>
                <a:lnTo>
                  <a:pt x="17022" y="32062"/>
                </a:lnTo>
                <a:lnTo>
                  <a:pt x="16197" y="32062"/>
                </a:lnTo>
                <a:lnTo>
                  <a:pt x="14541" y="31986"/>
                </a:lnTo>
                <a:lnTo>
                  <a:pt x="12885" y="31836"/>
                </a:lnTo>
                <a:lnTo>
                  <a:pt x="11229" y="31610"/>
                </a:lnTo>
                <a:lnTo>
                  <a:pt x="9573" y="31535"/>
                </a:lnTo>
                <a:lnTo>
                  <a:pt x="8451" y="31460"/>
                </a:lnTo>
                <a:lnTo>
                  <a:pt x="7329" y="31234"/>
                </a:lnTo>
                <a:lnTo>
                  <a:pt x="5090" y="30782"/>
                </a:lnTo>
                <a:lnTo>
                  <a:pt x="2864" y="30255"/>
                </a:lnTo>
                <a:lnTo>
                  <a:pt x="662" y="29729"/>
                </a:lnTo>
                <a:lnTo>
                  <a:pt x="334" y="85722"/>
                </a:lnTo>
                <a:lnTo>
                  <a:pt x="1" y="143371"/>
                </a:lnTo>
                <a:lnTo>
                  <a:pt x="1" y="144650"/>
                </a:lnTo>
                <a:lnTo>
                  <a:pt x="7" y="145704"/>
                </a:lnTo>
                <a:lnTo>
                  <a:pt x="19" y="146758"/>
                </a:lnTo>
                <a:lnTo>
                  <a:pt x="43" y="147661"/>
                </a:lnTo>
                <a:lnTo>
                  <a:pt x="73" y="148489"/>
                </a:lnTo>
                <a:lnTo>
                  <a:pt x="110" y="149241"/>
                </a:lnTo>
                <a:lnTo>
                  <a:pt x="152" y="149843"/>
                </a:lnTo>
                <a:lnTo>
                  <a:pt x="201" y="150445"/>
                </a:lnTo>
                <a:lnTo>
                  <a:pt x="261" y="150897"/>
                </a:lnTo>
                <a:lnTo>
                  <a:pt x="322" y="151349"/>
                </a:lnTo>
                <a:lnTo>
                  <a:pt x="389" y="151725"/>
                </a:lnTo>
                <a:lnTo>
                  <a:pt x="462" y="152026"/>
                </a:lnTo>
                <a:lnTo>
                  <a:pt x="541" y="152252"/>
                </a:lnTo>
                <a:lnTo>
                  <a:pt x="619" y="152477"/>
                </a:lnTo>
                <a:lnTo>
                  <a:pt x="795" y="152778"/>
                </a:lnTo>
                <a:lnTo>
                  <a:pt x="1590" y="153832"/>
                </a:lnTo>
                <a:lnTo>
                  <a:pt x="2379" y="154886"/>
                </a:lnTo>
                <a:lnTo>
                  <a:pt x="3956" y="157219"/>
                </a:lnTo>
                <a:lnTo>
                  <a:pt x="5539" y="159627"/>
                </a:lnTo>
                <a:lnTo>
                  <a:pt x="7116" y="161960"/>
                </a:lnTo>
                <a:lnTo>
                  <a:pt x="7911" y="163014"/>
                </a:lnTo>
                <a:lnTo>
                  <a:pt x="8700" y="164067"/>
                </a:lnTo>
                <a:lnTo>
                  <a:pt x="9488" y="165046"/>
                </a:lnTo>
                <a:lnTo>
                  <a:pt x="10283" y="165874"/>
                </a:lnTo>
                <a:lnTo>
                  <a:pt x="11071" y="166702"/>
                </a:lnTo>
                <a:lnTo>
                  <a:pt x="11866" y="167304"/>
                </a:lnTo>
                <a:lnTo>
                  <a:pt x="12655" y="167755"/>
                </a:lnTo>
                <a:lnTo>
                  <a:pt x="13449" y="168131"/>
                </a:lnTo>
                <a:lnTo>
                  <a:pt x="14098" y="168282"/>
                </a:lnTo>
                <a:lnTo>
                  <a:pt x="14747" y="168207"/>
                </a:lnTo>
                <a:lnTo>
                  <a:pt x="15403" y="168056"/>
                </a:lnTo>
                <a:lnTo>
                  <a:pt x="16052" y="167755"/>
                </a:lnTo>
                <a:lnTo>
                  <a:pt x="16707" y="167304"/>
                </a:lnTo>
                <a:lnTo>
                  <a:pt x="17356" y="166777"/>
                </a:lnTo>
                <a:lnTo>
                  <a:pt x="18011" y="166175"/>
                </a:lnTo>
                <a:lnTo>
                  <a:pt x="18660" y="165422"/>
                </a:lnTo>
                <a:lnTo>
                  <a:pt x="19315" y="164594"/>
                </a:lnTo>
                <a:lnTo>
                  <a:pt x="19964" y="163691"/>
                </a:lnTo>
                <a:lnTo>
                  <a:pt x="20620" y="162788"/>
                </a:lnTo>
                <a:lnTo>
                  <a:pt x="21269" y="161810"/>
                </a:lnTo>
                <a:lnTo>
                  <a:pt x="22573" y="159702"/>
                </a:lnTo>
                <a:lnTo>
                  <a:pt x="23865" y="157595"/>
                </a:lnTo>
                <a:lnTo>
                  <a:pt x="24423" y="156617"/>
                </a:lnTo>
                <a:lnTo>
                  <a:pt x="24981" y="155563"/>
                </a:lnTo>
                <a:lnTo>
                  <a:pt x="25533" y="154509"/>
                </a:lnTo>
                <a:lnTo>
                  <a:pt x="26085" y="153305"/>
                </a:lnTo>
                <a:lnTo>
                  <a:pt x="26637" y="152026"/>
                </a:lnTo>
                <a:lnTo>
                  <a:pt x="27189" y="150746"/>
                </a:lnTo>
                <a:lnTo>
                  <a:pt x="28293" y="148037"/>
                </a:lnTo>
                <a:lnTo>
                  <a:pt x="29397" y="145177"/>
                </a:lnTo>
                <a:lnTo>
                  <a:pt x="30495" y="142317"/>
                </a:lnTo>
                <a:lnTo>
                  <a:pt x="31599" y="139457"/>
                </a:lnTo>
                <a:lnTo>
                  <a:pt x="32703" y="136673"/>
                </a:lnTo>
                <a:lnTo>
                  <a:pt x="33079" y="135694"/>
                </a:lnTo>
                <a:lnTo>
                  <a:pt x="33449" y="134641"/>
                </a:lnTo>
                <a:lnTo>
                  <a:pt x="33813" y="133437"/>
                </a:lnTo>
                <a:lnTo>
                  <a:pt x="34171" y="132082"/>
                </a:lnTo>
                <a:lnTo>
                  <a:pt x="34529" y="130652"/>
                </a:lnTo>
                <a:lnTo>
                  <a:pt x="34875" y="129147"/>
                </a:lnTo>
                <a:lnTo>
                  <a:pt x="35215" y="127491"/>
                </a:lnTo>
                <a:lnTo>
                  <a:pt x="35548" y="125685"/>
                </a:lnTo>
                <a:lnTo>
                  <a:pt x="35876" y="123803"/>
                </a:lnTo>
                <a:lnTo>
                  <a:pt x="36197" y="121771"/>
                </a:lnTo>
                <a:lnTo>
                  <a:pt x="36513" y="119664"/>
                </a:lnTo>
                <a:lnTo>
                  <a:pt x="36816" y="117406"/>
                </a:lnTo>
                <a:lnTo>
                  <a:pt x="37107" y="115073"/>
                </a:lnTo>
                <a:lnTo>
                  <a:pt x="37392" y="112590"/>
                </a:lnTo>
                <a:lnTo>
                  <a:pt x="37671" y="109956"/>
                </a:lnTo>
                <a:lnTo>
                  <a:pt x="37938" y="107246"/>
                </a:lnTo>
                <a:lnTo>
                  <a:pt x="3659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3" name="Google Shape;1686;p44">
            <a:extLst>
              <a:ext uri="{FF2B5EF4-FFF2-40B4-BE49-F238E27FC236}">
                <a16:creationId xmlns="" xmlns:a16="http://schemas.microsoft.com/office/drawing/2014/main" id="{D06163A8-0CBE-4E08-B19B-C3D4CB3449DD}"/>
              </a:ext>
            </a:extLst>
          </p:cNvPr>
          <p:cNvSpPr/>
          <p:nvPr/>
        </p:nvSpPr>
        <p:spPr>
          <a:xfrm>
            <a:off x="127000" y="1547620"/>
            <a:ext cx="2941636" cy="741733"/>
          </a:xfrm>
          <a:custGeom>
            <a:avLst/>
            <a:gdLst/>
            <a:ahLst/>
            <a:cxnLst/>
            <a:rect l="l" t="t" r="r" b="b"/>
            <a:pathLst>
              <a:path w="41075" h="215620" extrusionOk="0">
                <a:moveTo>
                  <a:pt x="38127" y="23406"/>
                </a:moveTo>
                <a:lnTo>
                  <a:pt x="39473" y="130651"/>
                </a:lnTo>
                <a:lnTo>
                  <a:pt x="39206" y="133361"/>
                </a:lnTo>
                <a:lnTo>
                  <a:pt x="38927" y="135995"/>
                </a:lnTo>
                <a:lnTo>
                  <a:pt x="38642" y="138478"/>
                </a:lnTo>
                <a:lnTo>
                  <a:pt x="38351" y="140811"/>
                </a:lnTo>
                <a:lnTo>
                  <a:pt x="38048" y="143069"/>
                </a:lnTo>
                <a:lnTo>
                  <a:pt x="37732" y="145176"/>
                </a:lnTo>
                <a:lnTo>
                  <a:pt x="37411" y="147208"/>
                </a:lnTo>
                <a:lnTo>
                  <a:pt x="37083" y="149090"/>
                </a:lnTo>
                <a:lnTo>
                  <a:pt x="36750" y="150896"/>
                </a:lnTo>
                <a:lnTo>
                  <a:pt x="36410" y="152552"/>
                </a:lnTo>
                <a:lnTo>
                  <a:pt x="36064" y="154057"/>
                </a:lnTo>
                <a:lnTo>
                  <a:pt x="35706" y="155487"/>
                </a:lnTo>
                <a:lnTo>
                  <a:pt x="35348" y="156842"/>
                </a:lnTo>
                <a:lnTo>
                  <a:pt x="34984" y="158046"/>
                </a:lnTo>
                <a:lnTo>
                  <a:pt x="34614" y="159099"/>
                </a:lnTo>
                <a:lnTo>
                  <a:pt x="34238" y="160078"/>
                </a:lnTo>
                <a:lnTo>
                  <a:pt x="33134" y="162862"/>
                </a:lnTo>
                <a:lnTo>
                  <a:pt x="32030" y="165722"/>
                </a:lnTo>
                <a:lnTo>
                  <a:pt x="30932" y="168582"/>
                </a:lnTo>
                <a:lnTo>
                  <a:pt x="29828" y="171442"/>
                </a:lnTo>
                <a:lnTo>
                  <a:pt x="28724" y="174151"/>
                </a:lnTo>
                <a:lnTo>
                  <a:pt x="28172" y="175431"/>
                </a:lnTo>
                <a:lnTo>
                  <a:pt x="27620" y="176710"/>
                </a:lnTo>
                <a:lnTo>
                  <a:pt x="27068" y="177914"/>
                </a:lnTo>
                <a:lnTo>
                  <a:pt x="26516" y="178968"/>
                </a:lnTo>
                <a:lnTo>
                  <a:pt x="25958" y="180022"/>
                </a:lnTo>
                <a:lnTo>
                  <a:pt x="25400" y="181000"/>
                </a:lnTo>
                <a:lnTo>
                  <a:pt x="24108" y="183107"/>
                </a:lnTo>
                <a:lnTo>
                  <a:pt x="22804" y="185215"/>
                </a:lnTo>
                <a:lnTo>
                  <a:pt x="22155" y="186193"/>
                </a:lnTo>
                <a:lnTo>
                  <a:pt x="21499" y="187096"/>
                </a:lnTo>
                <a:lnTo>
                  <a:pt x="20850" y="187999"/>
                </a:lnTo>
                <a:lnTo>
                  <a:pt x="20195" y="188827"/>
                </a:lnTo>
                <a:lnTo>
                  <a:pt x="19546" y="189580"/>
                </a:lnTo>
                <a:lnTo>
                  <a:pt x="18891" y="190182"/>
                </a:lnTo>
                <a:lnTo>
                  <a:pt x="18242" y="190709"/>
                </a:lnTo>
                <a:lnTo>
                  <a:pt x="17587" y="191160"/>
                </a:lnTo>
                <a:lnTo>
                  <a:pt x="16938" y="191461"/>
                </a:lnTo>
                <a:lnTo>
                  <a:pt x="16282" y="191612"/>
                </a:lnTo>
                <a:lnTo>
                  <a:pt x="15633" y="191687"/>
                </a:lnTo>
                <a:lnTo>
                  <a:pt x="14984" y="191536"/>
                </a:lnTo>
                <a:lnTo>
                  <a:pt x="14190" y="191160"/>
                </a:lnTo>
                <a:lnTo>
                  <a:pt x="13401" y="190709"/>
                </a:lnTo>
                <a:lnTo>
                  <a:pt x="12606" y="190107"/>
                </a:lnTo>
                <a:lnTo>
                  <a:pt x="11818" y="189279"/>
                </a:lnTo>
                <a:lnTo>
                  <a:pt x="11023" y="188451"/>
                </a:lnTo>
                <a:lnTo>
                  <a:pt x="10235" y="187472"/>
                </a:lnTo>
                <a:lnTo>
                  <a:pt x="9446" y="186419"/>
                </a:lnTo>
                <a:lnTo>
                  <a:pt x="8651" y="185365"/>
                </a:lnTo>
                <a:lnTo>
                  <a:pt x="7074" y="183032"/>
                </a:lnTo>
                <a:lnTo>
                  <a:pt x="5491" y="180624"/>
                </a:lnTo>
                <a:lnTo>
                  <a:pt x="3914" y="178291"/>
                </a:lnTo>
                <a:lnTo>
                  <a:pt x="3125" y="177237"/>
                </a:lnTo>
                <a:lnTo>
                  <a:pt x="2330" y="176183"/>
                </a:lnTo>
                <a:lnTo>
                  <a:pt x="2154" y="175882"/>
                </a:lnTo>
                <a:lnTo>
                  <a:pt x="2076" y="175657"/>
                </a:lnTo>
                <a:lnTo>
                  <a:pt x="1997" y="175431"/>
                </a:lnTo>
                <a:lnTo>
                  <a:pt x="1924" y="175130"/>
                </a:lnTo>
                <a:lnTo>
                  <a:pt x="1857" y="174754"/>
                </a:lnTo>
                <a:lnTo>
                  <a:pt x="1796" y="174302"/>
                </a:lnTo>
                <a:lnTo>
                  <a:pt x="1736" y="173850"/>
                </a:lnTo>
                <a:lnTo>
                  <a:pt x="1687" y="173248"/>
                </a:lnTo>
                <a:lnTo>
                  <a:pt x="1645" y="172646"/>
                </a:lnTo>
                <a:lnTo>
                  <a:pt x="1608" y="171894"/>
                </a:lnTo>
                <a:lnTo>
                  <a:pt x="1578" y="171066"/>
                </a:lnTo>
                <a:lnTo>
                  <a:pt x="1554" y="170163"/>
                </a:lnTo>
                <a:lnTo>
                  <a:pt x="1542" y="169109"/>
                </a:lnTo>
                <a:lnTo>
                  <a:pt x="1536" y="168055"/>
                </a:lnTo>
                <a:lnTo>
                  <a:pt x="1536" y="166776"/>
                </a:lnTo>
                <a:lnTo>
                  <a:pt x="1869" y="109127"/>
                </a:lnTo>
                <a:lnTo>
                  <a:pt x="2197" y="53134"/>
                </a:lnTo>
                <a:lnTo>
                  <a:pt x="4399" y="53660"/>
                </a:lnTo>
                <a:lnTo>
                  <a:pt x="6625" y="54187"/>
                </a:lnTo>
                <a:lnTo>
                  <a:pt x="8864" y="54639"/>
                </a:lnTo>
                <a:lnTo>
                  <a:pt x="9986" y="54865"/>
                </a:lnTo>
                <a:lnTo>
                  <a:pt x="11108" y="54940"/>
                </a:lnTo>
                <a:lnTo>
                  <a:pt x="12764" y="55015"/>
                </a:lnTo>
                <a:lnTo>
                  <a:pt x="14420" y="55241"/>
                </a:lnTo>
                <a:lnTo>
                  <a:pt x="16076" y="55391"/>
                </a:lnTo>
                <a:lnTo>
                  <a:pt x="17732" y="55467"/>
                </a:lnTo>
                <a:lnTo>
                  <a:pt x="18557" y="55467"/>
                </a:lnTo>
                <a:lnTo>
                  <a:pt x="19388" y="55391"/>
                </a:lnTo>
                <a:lnTo>
                  <a:pt x="20213" y="55316"/>
                </a:lnTo>
                <a:lnTo>
                  <a:pt x="21038" y="55166"/>
                </a:lnTo>
                <a:lnTo>
                  <a:pt x="21869" y="54940"/>
                </a:lnTo>
                <a:lnTo>
                  <a:pt x="22694" y="54639"/>
                </a:lnTo>
                <a:lnTo>
                  <a:pt x="23519" y="54262"/>
                </a:lnTo>
                <a:lnTo>
                  <a:pt x="24344" y="53811"/>
                </a:lnTo>
                <a:lnTo>
                  <a:pt x="24981" y="53284"/>
                </a:lnTo>
                <a:lnTo>
                  <a:pt x="25624" y="52757"/>
                </a:lnTo>
                <a:lnTo>
                  <a:pt x="26261" y="52080"/>
                </a:lnTo>
                <a:lnTo>
                  <a:pt x="26898" y="51327"/>
                </a:lnTo>
                <a:lnTo>
                  <a:pt x="27535" y="50499"/>
                </a:lnTo>
                <a:lnTo>
                  <a:pt x="28172" y="49521"/>
                </a:lnTo>
                <a:lnTo>
                  <a:pt x="28809" y="48543"/>
                </a:lnTo>
                <a:lnTo>
                  <a:pt x="29446" y="47489"/>
                </a:lnTo>
                <a:lnTo>
                  <a:pt x="30083" y="46435"/>
                </a:lnTo>
                <a:lnTo>
                  <a:pt x="30720" y="45307"/>
                </a:lnTo>
                <a:lnTo>
                  <a:pt x="31994" y="42898"/>
                </a:lnTo>
                <a:lnTo>
                  <a:pt x="34529" y="38006"/>
                </a:lnTo>
                <a:lnTo>
                  <a:pt x="34760" y="37479"/>
                </a:lnTo>
                <a:lnTo>
                  <a:pt x="34991" y="36877"/>
                </a:lnTo>
                <a:lnTo>
                  <a:pt x="35215" y="36200"/>
                </a:lnTo>
                <a:lnTo>
                  <a:pt x="35439" y="35447"/>
                </a:lnTo>
                <a:lnTo>
                  <a:pt x="35670" y="34544"/>
                </a:lnTo>
                <a:lnTo>
                  <a:pt x="35894" y="33641"/>
                </a:lnTo>
                <a:lnTo>
                  <a:pt x="36337" y="31684"/>
                </a:lnTo>
                <a:lnTo>
                  <a:pt x="36786" y="29577"/>
                </a:lnTo>
                <a:lnTo>
                  <a:pt x="37235" y="27470"/>
                </a:lnTo>
                <a:lnTo>
                  <a:pt x="37678" y="25438"/>
                </a:lnTo>
                <a:lnTo>
                  <a:pt x="38127" y="23406"/>
                </a:lnTo>
                <a:close/>
                <a:moveTo>
                  <a:pt x="38491" y="0"/>
                </a:moveTo>
                <a:lnTo>
                  <a:pt x="38321" y="151"/>
                </a:lnTo>
                <a:lnTo>
                  <a:pt x="38145" y="527"/>
                </a:lnTo>
                <a:lnTo>
                  <a:pt x="37957" y="978"/>
                </a:lnTo>
                <a:lnTo>
                  <a:pt x="37077" y="3537"/>
                </a:lnTo>
                <a:lnTo>
                  <a:pt x="36198" y="6096"/>
                </a:lnTo>
                <a:lnTo>
                  <a:pt x="35318" y="8655"/>
                </a:lnTo>
                <a:lnTo>
                  <a:pt x="34881" y="10010"/>
                </a:lnTo>
                <a:lnTo>
                  <a:pt x="34438" y="11440"/>
                </a:lnTo>
                <a:lnTo>
                  <a:pt x="34105" y="12493"/>
                </a:lnTo>
                <a:lnTo>
                  <a:pt x="33771" y="13547"/>
                </a:lnTo>
                <a:lnTo>
                  <a:pt x="33438" y="14525"/>
                </a:lnTo>
                <a:lnTo>
                  <a:pt x="33104" y="15428"/>
                </a:lnTo>
                <a:lnTo>
                  <a:pt x="32431" y="17159"/>
                </a:lnTo>
                <a:lnTo>
                  <a:pt x="31751" y="18740"/>
                </a:lnTo>
                <a:lnTo>
                  <a:pt x="31078" y="20170"/>
                </a:lnTo>
                <a:lnTo>
                  <a:pt x="30398" y="21374"/>
                </a:lnTo>
                <a:lnTo>
                  <a:pt x="29725" y="22503"/>
                </a:lnTo>
                <a:lnTo>
                  <a:pt x="29046" y="23481"/>
                </a:lnTo>
                <a:lnTo>
                  <a:pt x="28360" y="24309"/>
                </a:lnTo>
                <a:lnTo>
                  <a:pt x="27681" y="25062"/>
                </a:lnTo>
                <a:lnTo>
                  <a:pt x="26995" y="25664"/>
                </a:lnTo>
                <a:lnTo>
                  <a:pt x="26310" y="26190"/>
                </a:lnTo>
                <a:lnTo>
                  <a:pt x="25624" y="26642"/>
                </a:lnTo>
                <a:lnTo>
                  <a:pt x="24939" y="27018"/>
                </a:lnTo>
                <a:lnTo>
                  <a:pt x="24253" y="27244"/>
                </a:lnTo>
                <a:lnTo>
                  <a:pt x="23568" y="27470"/>
                </a:lnTo>
                <a:lnTo>
                  <a:pt x="21839" y="27997"/>
                </a:lnTo>
                <a:lnTo>
                  <a:pt x="20116" y="28599"/>
                </a:lnTo>
                <a:lnTo>
                  <a:pt x="16659" y="29803"/>
                </a:lnTo>
                <a:lnTo>
                  <a:pt x="14936" y="30330"/>
                </a:lnTo>
                <a:lnTo>
                  <a:pt x="13207" y="30857"/>
                </a:lnTo>
                <a:lnTo>
                  <a:pt x="11484" y="31233"/>
                </a:lnTo>
                <a:lnTo>
                  <a:pt x="9755" y="31459"/>
                </a:lnTo>
                <a:lnTo>
                  <a:pt x="9312" y="31459"/>
                </a:lnTo>
                <a:lnTo>
                  <a:pt x="8876" y="31383"/>
                </a:lnTo>
                <a:lnTo>
                  <a:pt x="8433" y="31233"/>
                </a:lnTo>
                <a:lnTo>
                  <a:pt x="7990" y="31007"/>
                </a:lnTo>
                <a:lnTo>
                  <a:pt x="7553" y="30706"/>
                </a:lnTo>
                <a:lnTo>
                  <a:pt x="7110" y="30405"/>
                </a:lnTo>
                <a:lnTo>
                  <a:pt x="6231" y="29728"/>
                </a:lnTo>
                <a:lnTo>
                  <a:pt x="4466" y="28147"/>
                </a:lnTo>
                <a:lnTo>
                  <a:pt x="3586" y="27470"/>
                </a:lnTo>
                <a:lnTo>
                  <a:pt x="3143" y="27244"/>
                </a:lnTo>
                <a:lnTo>
                  <a:pt x="2700" y="26943"/>
                </a:lnTo>
                <a:lnTo>
                  <a:pt x="2415" y="26943"/>
                </a:lnTo>
                <a:lnTo>
                  <a:pt x="2282" y="27018"/>
                </a:lnTo>
                <a:lnTo>
                  <a:pt x="2148" y="27094"/>
                </a:lnTo>
                <a:lnTo>
                  <a:pt x="2021" y="27244"/>
                </a:lnTo>
                <a:lnTo>
                  <a:pt x="1900" y="27470"/>
                </a:lnTo>
                <a:lnTo>
                  <a:pt x="1778" y="27771"/>
                </a:lnTo>
                <a:lnTo>
                  <a:pt x="1663" y="28072"/>
                </a:lnTo>
                <a:lnTo>
                  <a:pt x="1554" y="28448"/>
                </a:lnTo>
                <a:lnTo>
                  <a:pt x="1451" y="28900"/>
                </a:lnTo>
                <a:lnTo>
                  <a:pt x="1348" y="29351"/>
                </a:lnTo>
                <a:lnTo>
                  <a:pt x="1251" y="29878"/>
                </a:lnTo>
                <a:lnTo>
                  <a:pt x="1160" y="30480"/>
                </a:lnTo>
                <a:lnTo>
                  <a:pt x="1069" y="31158"/>
                </a:lnTo>
                <a:lnTo>
                  <a:pt x="984" y="31835"/>
                </a:lnTo>
                <a:lnTo>
                  <a:pt x="905" y="32663"/>
                </a:lnTo>
                <a:lnTo>
                  <a:pt x="832" y="33491"/>
                </a:lnTo>
                <a:lnTo>
                  <a:pt x="759" y="34319"/>
                </a:lnTo>
                <a:lnTo>
                  <a:pt x="692" y="35297"/>
                </a:lnTo>
                <a:lnTo>
                  <a:pt x="632" y="36275"/>
                </a:lnTo>
                <a:lnTo>
                  <a:pt x="577" y="37404"/>
                </a:lnTo>
                <a:lnTo>
                  <a:pt x="523" y="38533"/>
                </a:lnTo>
                <a:lnTo>
                  <a:pt x="474" y="39662"/>
                </a:lnTo>
                <a:lnTo>
                  <a:pt x="432" y="40941"/>
                </a:lnTo>
                <a:lnTo>
                  <a:pt x="389" y="42221"/>
                </a:lnTo>
                <a:lnTo>
                  <a:pt x="359" y="43651"/>
                </a:lnTo>
                <a:lnTo>
                  <a:pt x="322" y="45081"/>
                </a:lnTo>
                <a:lnTo>
                  <a:pt x="298" y="46586"/>
                </a:lnTo>
                <a:lnTo>
                  <a:pt x="280" y="48091"/>
                </a:lnTo>
                <a:lnTo>
                  <a:pt x="262" y="49747"/>
                </a:lnTo>
                <a:lnTo>
                  <a:pt x="250" y="51478"/>
                </a:lnTo>
                <a:lnTo>
                  <a:pt x="237" y="53209"/>
                </a:lnTo>
                <a:lnTo>
                  <a:pt x="213" y="61036"/>
                </a:lnTo>
                <a:lnTo>
                  <a:pt x="189" y="68938"/>
                </a:lnTo>
                <a:lnTo>
                  <a:pt x="153" y="84667"/>
                </a:lnTo>
                <a:lnTo>
                  <a:pt x="128" y="100321"/>
                </a:lnTo>
                <a:lnTo>
                  <a:pt x="104" y="116051"/>
                </a:lnTo>
                <a:lnTo>
                  <a:pt x="62" y="147509"/>
                </a:lnTo>
                <a:lnTo>
                  <a:pt x="37" y="163239"/>
                </a:lnTo>
                <a:lnTo>
                  <a:pt x="1" y="178968"/>
                </a:lnTo>
                <a:lnTo>
                  <a:pt x="1" y="181301"/>
                </a:lnTo>
                <a:lnTo>
                  <a:pt x="13" y="183408"/>
                </a:lnTo>
                <a:lnTo>
                  <a:pt x="43" y="185365"/>
                </a:lnTo>
                <a:lnTo>
                  <a:pt x="55" y="186268"/>
                </a:lnTo>
                <a:lnTo>
                  <a:pt x="80" y="187171"/>
                </a:lnTo>
                <a:lnTo>
                  <a:pt x="98" y="187999"/>
                </a:lnTo>
                <a:lnTo>
                  <a:pt x="128" y="188752"/>
                </a:lnTo>
                <a:lnTo>
                  <a:pt x="153" y="189504"/>
                </a:lnTo>
                <a:lnTo>
                  <a:pt x="189" y="190182"/>
                </a:lnTo>
                <a:lnTo>
                  <a:pt x="219" y="190859"/>
                </a:lnTo>
                <a:lnTo>
                  <a:pt x="256" y="191461"/>
                </a:lnTo>
                <a:lnTo>
                  <a:pt x="298" y="192063"/>
                </a:lnTo>
                <a:lnTo>
                  <a:pt x="341" y="192590"/>
                </a:lnTo>
                <a:lnTo>
                  <a:pt x="389" y="193117"/>
                </a:lnTo>
                <a:lnTo>
                  <a:pt x="438" y="193569"/>
                </a:lnTo>
                <a:lnTo>
                  <a:pt x="541" y="194472"/>
                </a:lnTo>
                <a:lnTo>
                  <a:pt x="656" y="195224"/>
                </a:lnTo>
                <a:lnTo>
                  <a:pt x="783" y="195826"/>
                </a:lnTo>
                <a:lnTo>
                  <a:pt x="917" y="196353"/>
                </a:lnTo>
                <a:lnTo>
                  <a:pt x="1062" y="196805"/>
                </a:lnTo>
                <a:lnTo>
                  <a:pt x="1220" y="197106"/>
                </a:lnTo>
                <a:lnTo>
                  <a:pt x="1390" y="197407"/>
                </a:lnTo>
                <a:lnTo>
                  <a:pt x="8354" y="206513"/>
                </a:lnTo>
                <a:lnTo>
                  <a:pt x="15312" y="215620"/>
                </a:lnTo>
                <a:lnTo>
                  <a:pt x="15342" y="212007"/>
                </a:lnTo>
                <a:lnTo>
                  <a:pt x="16234" y="212534"/>
                </a:lnTo>
                <a:lnTo>
                  <a:pt x="17126" y="212835"/>
                </a:lnTo>
                <a:lnTo>
                  <a:pt x="18017" y="212910"/>
                </a:lnTo>
                <a:lnTo>
                  <a:pt x="18903" y="212910"/>
                </a:lnTo>
                <a:lnTo>
                  <a:pt x="19795" y="212760"/>
                </a:lnTo>
                <a:lnTo>
                  <a:pt x="20680" y="212383"/>
                </a:lnTo>
                <a:lnTo>
                  <a:pt x="21572" y="211932"/>
                </a:lnTo>
                <a:lnTo>
                  <a:pt x="22458" y="211330"/>
                </a:lnTo>
                <a:lnTo>
                  <a:pt x="23343" y="210577"/>
                </a:lnTo>
                <a:lnTo>
                  <a:pt x="24229" y="209674"/>
                </a:lnTo>
                <a:lnTo>
                  <a:pt x="25115" y="208696"/>
                </a:lnTo>
                <a:lnTo>
                  <a:pt x="25994" y="207567"/>
                </a:lnTo>
                <a:lnTo>
                  <a:pt x="26880" y="206363"/>
                </a:lnTo>
                <a:lnTo>
                  <a:pt x="27760" y="205008"/>
                </a:lnTo>
                <a:lnTo>
                  <a:pt x="28645" y="203578"/>
                </a:lnTo>
                <a:lnTo>
                  <a:pt x="29525" y="201998"/>
                </a:lnTo>
                <a:lnTo>
                  <a:pt x="30198" y="200718"/>
                </a:lnTo>
                <a:lnTo>
                  <a:pt x="30878" y="199364"/>
                </a:lnTo>
                <a:lnTo>
                  <a:pt x="31551" y="197858"/>
                </a:lnTo>
                <a:lnTo>
                  <a:pt x="31885" y="197030"/>
                </a:lnTo>
                <a:lnTo>
                  <a:pt x="32224" y="196127"/>
                </a:lnTo>
                <a:lnTo>
                  <a:pt x="32558" y="195224"/>
                </a:lnTo>
                <a:lnTo>
                  <a:pt x="32892" y="194246"/>
                </a:lnTo>
                <a:lnTo>
                  <a:pt x="33219" y="193267"/>
                </a:lnTo>
                <a:lnTo>
                  <a:pt x="33553" y="192139"/>
                </a:lnTo>
                <a:lnTo>
                  <a:pt x="33880" y="191010"/>
                </a:lnTo>
                <a:lnTo>
                  <a:pt x="34208" y="189806"/>
                </a:lnTo>
                <a:lnTo>
                  <a:pt x="34529" y="188526"/>
                </a:lnTo>
                <a:lnTo>
                  <a:pt x="34851" y="187171"/>
                </a:lnTo>
                <a:lnTo>
                  <a:pt x="35179" y="185666"/>
                </a:lnTo>
                <a:lnTo>
                  <a:pt x="35500" y="184086"/>
                </a:lnTo>
                <a:lnTo>
                  <a:pt x="35822" y="182430"/>
                </a:lnTo>
                <a:lnTo>
                  <a:pt x="36137" y="180699"/>
                </a:lnTo>
                <a:lnTo>
                  <a:pt x="36452" y="178893"/>
                </a:lnTo>
                <a:lnTo>
                  <a:pt x="36768" y="177011"/>
                </a:lnTo>
                <a:lnTo>
                  <a:pt x="37393" y="173173"/>
                </a:lnTo>
                <a:lnTo>
                  <a:pt x="38018" y="169184"/>
                </a:lnTo>
                <a:lnTo>
                  <a:pt x="38636" y="165120"/>
                </a:lnTo>
                <a:lnTo>
                  <a:pt x="39261" y="161207"/>
                </a:lnTo>
                <a:lnTo>
                  <a:pt x="39570" y="159250"/>
                </a:lnTo>
                <a:lnTo>
                  <a:pt x="39886" y="157369"/>
                </a:lnTo>
                <a:lnTo>
                  <a:pt x="40044" y="156315"/>
                </a:lnTo>
                <a:lnTo>
                  <a:pt x="40189" y="155261"/>
                </a:lnTo>
                <a:lnTo>
                  <a:pt x="40329" y="154132"/>
                </a:lnTo>
                <a:lnTo>
                  <a:pt x="40450" y="152928"/>
                </a:lnTo>
                <a:lnTo>
                  <a:pt x="40565" y="151724"/>
                </a:lnTo>
                <a:lnTo>
                  <a:pt x="40668" y="150369"/>
                </a:lnTo>
                <a:lnTo>
                  <a:pt x="40765" y="148939"/>
                </a:lnTo>
                <a:lnTo>
                  <a:pt x="40844" y="147434"/>
                </a:lnTo>
                <a:lnTo>
                  <a:pt x="40911" y="145854"/>
                </a:lnTo>
                <a:lnTo>
                  <a:pt x="40972" y="144198"/>
                </a:lnTo>
                <a:lnTo>
                  <a:pt x="41014" y="142392"/>
                </a:lnTo>
                <a:lnTo>
                  <a:pt x="41045" y="140586"/>
                </a:lnTo>
                <a:lnTo>
                  <a:pt x="41063" y="138629"/>
                </a:lnTo>
                <a:lnTo>
                  <a:pt x="41075" y="136597"/>
                </a:lnTo>
                <a:lnTo>
                  <a:pt x="41063" y="134414"/>
                </a:lnTo>
                <a:lnTo>
                  <a:pt x="41045" y="132156"/>
                </a:lnTo>
                <a:lnTo>
                  <a:pt x="40863" y="115599"/>
                </a:lnTo>
                <a:lnTo>
                  <a:pt x="40687" y="99042"/>
                </a:lnTo>
                <a:lnTo>
                  <a:pt x="40341" y="65928"/>
                </a:lnTo>
                <a:lnTo>
                  <a:pt x="40274" y="59455"/>
                </a:lnTo>
                <a:lnTo>
                  <a:pt x="40213" y="52983"/>
                </a:lnTo>
                <a:lnTo>
                  <a:pt x="40086" y="40038"/>
                </a:lnTo>
                <a:lnTo>
                  <a:pt x="40019" y="33566"/>
                </a:lnTo>
                <a:lnTo>
                  <a:pt x="39947" y="27094"/>
                </a:lnTo>
                <a:lnTo>
                  <a:pt x="39862" y="20697"/>
                </a:lnTo>
                <a:lnTo>
                  <a:pt x="39771" y="14299"/>
                </a:lnTo>
                <a:lnTo>
                  <a:pt x="39728" y="11966"/>
                </a:lnTo>
                <a:lnTo>
                  <a:pt x="39674" y="9859"/>
                </a:lnTo>
                <a:lnTo>
                  <a:pt x="39643" y="8881"/>
                </a:lnTo>
                <a:lnTo>
                  <a:pt x="39613" y="7978"/>
                </a:lnTo>
                <a:lnTo>
                  <a:pt x="39583" y="7150"/>
                </a:lnTo>
                <a:lnTo>
                  <a:pt x="39546" y="6322"/>
                </a:lnTo>
                <a:lnTo>
                  <a:pt x="39504" y="5569"/>
                </a:lnTo>
                <a:lnTo>
                  <a:pt x="39467" y="4892"/>
                </a:lnTo>
                <a:lnTo>
                  <a:pt x="39425" y="4215"/>
                </a:lnTo>
                <a:lnTo>
                  <a:pt x="39376" y="3613"/>
                </a:lnTo>
                <a:lnTo>
                  <a:pt x="39328" y="3010"/>
                </a:lnTo>
                <a:lnTo>
                  <a:pt x="39279" y="2559"/>
                </a:lnTo>
                <a:lnTo>
                  <a:pt x="39225" y="2107"/>
                </a:lnTo>
                <a:lnTo>
                  <a:pt x="39170" y="1656"/>
                </a:lnTo>
                <a:lnTo>
                  <a:pt x="39116" y="1279"/>
                </a:lnTo>
                <a:lnTo>
                  <a:pt x="39055" y="978"/>
                </a:lnTo>
                <a:lnTo>
                  <a:pt x="38994" y="677"/>
                </a:lnTo>
                <a:lnTo>
                  <a:pt x="38927" y="452"/>
                </a:lnTo>
                <a:lnTo>
                  <a:pt x="38861" y="301"/>
                </a:lnTo>
                <a:lnTo>
                  <a:pt x="38794" y="151"/>
                </a:lnTo>
                <a:lnTo>
                  <a:pt x="387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4" name="Google Shape;1695;p44">
            <a:extLst>
              <a:ext uri="{FF2B5EF4-FFF2-40B4-BE49-F238E27FC236}">
                <a16:creationId xmlns="" xmlns:a16="http://schemas.microsoft.com/office/drawing/2014/main" id="{E48E456E-B00B-4865-8A30-50183EA59F28}"/>
              </a:ext>
            </a:extLst>
          </p:cNvPr>
          <p:cNvSpPr txBox="1"/>
          <p:nvPr/>
        </p:nvSpPr>
        <p:spPr>
          <a:xfrm>
            <a:off x="3015886" y="3452316"/>
            <a:ext cx="2165208" cy="61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luẩn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quẩn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defTabSz="1219170">
              <a:buClr>
                <a:srgbClr val="000000"/>
              </a:buClr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endParaRPr sz="2400" kern="0" dirty="0">
              <a:solidFill>
                <a:srgbClr val="000000"/>
              </a:solidFill>
              <a:latin typeface="Times New Roman" panose="02020603050405020304" pitchFamily="18" charset="0"/>
              <a:ea typeface="Fira Sans"/>
              <a:cs typeface="Times New Roman" panose="02020603050405020304" pitchFamily="18" charset="0"/>
              <a:sym typeface="Fira Sans"/>
            </a:endParaRPr>
          </a:p>
        </p:txBody>
      </p:sp>
      <p:sp>
        <p:nvSpPr>
          <p:cNvPr id="142" name="Google Shape;1696;p44">
            <a:extLst>
              <a:ext uri="{FF2B5EF4-FFF2-40B4-BE49-F238E27FC236}">
                <a16:creationId xmlns="" xmlns:a16="http://schemas.microsoft.com/office/drawing/2014/main" id="{A79A20EF-37DC-43AD-A06F-EF9832C53070}"/>
              </a:ext>
            </a:extLst>
          </p:cNvPr>
          <p:cNvSpPr txBox="1"/>
          <p:nvPr/>
        </p:nvSpPr>
        <p:spPr>
          <a:xfrm>
            <a:off x="78133" y="1777339"/>
            <a:ext cx="2969146" cy="3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200" b="1" i="1" kern="0" dirty="0" err="1" smtClean="0"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Chén</a:t>
            </a:r>
            <a:r>
              <a:rPr lang="en-US" sz="2200" b="1" i="1" kern="0" dirty="0" smtClean="0"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 </a:t>
            </a:r>
            <a:r>
              <a:rPr lang="en-US" sz="2200" b="1" i="1" kern="0" dirty="0" err="1" smtClean="0"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rượu</a:t>
            </a:r>
            <a:r>
              <a:rPr lang="en-US" sz="2200" b="1" i="1" kern="0" dirty="0" smtClean="0"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 </a:t>
            </a:r>
            <a:r>
              <a:rPr lang="en-US" sz="2200" b="1" i="1" kern="0" dirty="0" err="1" smtClean="0"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hương</a:t>
            </a:r>
            <a:r>
              <a:rPr lang="en-US" sz="2200" b="1" i="1" kern="0" dirty="0" smtClean="0"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 </a:t>
            </a:r>
            <a:r>
              <a:rPr lang="en-US" sz="2200" b="1" i="1" kern="0" dirty="0" err="1" smtClean="0"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đưa</a:t>
            </a:r>
            <a:endParaRPr sz="2200" b="1" i="1" kern="0" dirty="0">
              <a:latin typeface="Times New Roman" panose="02020603050405020304" pitchFamily="18" charset="0"/>
              <a:ea typeface="Fira Sans"/>
              <a:cs typeface="Times New Roman" panose="02020603050405020304" pitchFamily="18" charset="0"/>
              <a:sym typeface="Fira Sans"/>
            </a:endParaRPr>
          </a:p>
        </p:txBody>
      </p:sp>
      <p:sp>
        <p:nvSpPr>
          <p:cNvPr id="143" name="Google Shape;1697;p44">
            <a:extLst>
              <a:ext uri="{FF2B5EF4-FFF2-40B4-BE49-F238E27FC236}">
                <a16:creationId xmlns="" xmlns:a16="http://schemas.microsoft.com/office/drawing/2014/main" id="{3ECA4DE5-0602-4B76-A007-431B325D1ACE}"/>
              </a:ext>
            </a:extLst>
          </p:cNvPr>
          <p:cNvSpPr txBox="1"/>
          <p:nvPr/>
        </p:nvSpPr>
        <p:spPr>
          <a:xfrm>
            <a:off x="5604647" y="4170931"/>
            <a:ext cx="2695523" cy="7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kern="0" dirty="0">
              <a:solidFill>
                <a:srgbClr val="000000"/>
              </a:solidFill>
              <a:latin typeface="Times New Roman" panose="02020603050405020304" pitchFamily="18" charset="0"/>
              <a:ea typeface="Fira Sans"/>
              <a:cs typeface="Times New Roman" panose="02020603050405020304" pitchFamily="18" charset="0"/>
              <a:sym typeface="Fira Sans"/>
            </a:endParaRPr>
          </a:p>
        </p:txBody>
      </p:sp>
      <p:sp>
        <p:nvSpPr>
          <p:cNvPr id="144" name="Google Shape;1698;p44">
            <a:extLst>
              <a:ext uri="{FF2B5EF4-FFF2-40B4-BE49-F238E27FC236}">
                <a16:creationId xmlns="" xmlns:a16="http://schemas.microsoft.com/office/drawing/2014/main" id="{411D2985-8251-4E88-880C-C464A7ACD621}"/>
              </a:ext>
            </a:extLst>
          </p:cNvPr>
          <p:cNvSpPr txBox="1"/>
          <p:nvPr/>
        </p:nvSpPr>
        <p:spPr>
          <a:xfrm>
            <a:off x="5604647" y="2801725"/>
            <a:ext cx="2969146" cy="3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en-US" sz="2133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Vầng</a:t>
            </a:r>
            <a:r>
              <a:rPr lang="en-US" sz="2133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 </a:t>
            </a:r>
            <a:r>
              <a:rPr lang="en-US" sz="2133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trăng</a:t>
            </a:r>
            <a:endParaRPr sz="2133" b="1" i="1" kern="0" dirty="0">
              <a:solidFill>
                <a:srgbClr val="000000"/>
              </a:solidFill>
              <a:latin typeface="Times New Roman" panose="02020603050405020304" pitchFamily="18" charset="0"/>
              <a:ea typeface="Fira Sans"/>
              <a:cs typeface="Times New Roman" panose="02020603050405020304" pitchFamily="18" charset="0"/>
              <a:sym typeface="Fira Sans"/>
            </a:endParaRPr>
          </a:p>
        </p:txBody>
      </p:sp>
      <p:sp>
        <p:nvSpPr>
          <p:cNvPr id="145" name="Google Shape;1699;p44">
            <a:extLst>
              <a:ext uri="{FF2B5EF4-FFF2-40B4-BE49-F238E27FC236}">
                <a16:creationId xmlns="" xmlns:a16="http://schemas.microsoft.com/office/drawing/2014/main" id="{DCAD238F-5A12-40A5-9FE7-549D4337684E}"/>
              </a:ext>
            </a:extLst>
          </p:cNvPr>
          <p:cNvSpPr txBox="1"/>
          <p:nvPr/>
        </p:nvSpPr>
        <p:spPr>
          <a:xfrm>
            <a:off x="8780343" y="3268449"/>
            <a:ext cx="2969146" cy="7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buClr>
                <a:srgbClr val="000000"/>
              </a:buClr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dang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dở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kern="0" dirty="0">
              <a:solidFill>
                <a:srgbClr val="000000"/>
              </a:solidFill>
              <a:latin typeface="Times New Roman" panose="02020603050405020304" pitchFamily="18" charset="0"/>
              <a:ea typeface="Fira Sans"/>
              <a:cs typeface="Times New Roman" panose="02020603050405020304" pitchFamily="18" charset="0"/>
              <a:sym typeface="Fira Sans"/>
            </a:endParaRPr>
          </a:p>
        </p:txBody>
      </p:sp>
      <p:sp>
        <p:nvSpPr>
          <p:cNvPr id="146" name="Google Shape;1700;p44">
            <a:extLst>
              <a:ext uri="{FF2B5EF4-FFF2-40B4-BE49-F238E27FC236}">
                <a16:creationId xmlns="" xmlns:a16="http://schemas.microsoft.com/office/drawing/2014/main" id="{7C58393E-FA19-44FC-9533-C932383181A9}"/>
              </a:ext>
            </a:extLst>
          </p:cNvPr>
          <p:cNvSpPr txBox="1"/>
          <p:nvPr/>
        </p:nvSpPr>
        <p:spPr>
          <a:xfrm>
            <a:off x="8542168" y="1902946"/>
            <a:ext cx="2969146" cy="36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buClr>
                <a:srgbClr val="000000"/>
              </a:buClr>
              <a:buSzPts val="1100"/>
            </a:pP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133" b="1" kern="0" dirty="0">
              <a:solidFill>
                <a:srgbClr val="000000"/>
              </a:solidFill>
              <a:latin typeface="Times New Roman" panose="02020603050405020304" pitchFamily="18" charset="0"/>
              <a:ea typeface="Fira Sans"/>
              <a:cs typeface="Times New Roman" panose="02020603050405020304" pitchFamily="18" charset="0"/>
              <a:sym typeface="Fira Sans"/>
            </a:endParaRPr>
          </a:p>
        </p:txBody>
      </p:sp>
      <p:sp>
        <p:nvSpPr>
          <p:cNvPr id="46" name="Google Shape;1679;p44">
            <a:extLst>
              <a:ext uri="{FF2B5EF4-FFF2-40B4-BE49-F238E27FC236}">
                <a16:creationId xmlns="" xmlns:a16="http://schemas.microsoft.com/office/drawing/2014/main" id="{D53FFA62-7E4E-473A-A5CD-6CB3746F3792}"/>
              </a:ext>
            </a:extLst>
          </p:cNvPr>
          <p:cNvSpPr/>
          <p:nvPr/>
        </p:nvSpPr>
        <p:spPr>
          <a:xfrm>
            <a:off x="227786" y="2537110"/>
            <a:ext cx="2165237" cy="2227016"/>
          </a:xfrm>
          <a:custGeom>
            <a:avLst/>
            <a:gdLst/>
            <a:ahLst/>
            <a:cxnLst/>
            <a:rect l="l" t="t" r="r" b="b"/>
            <a:pathLst>
              <a:path w="68840" h="876778" extrusionOk="0">
                <a:moveTo>
                  <a:pt x="2955" y="22503"/>
                </a:moveTo>
                <a:lnTo>
                  <a:pt x="5230" y="23632"/>
                </a:lnTo>
                <a:lnTo>
                  <a:pt x="7480" y="24685"/>
                </a:lnTo>
                <a:lnTo>
                  <a:pt x="8590" y="25287"/>
                </a:lnTo>
                <a:lnTo>
                  <a:pt x="9706" y="25890"/>
                </a:lnTo>
                <a:lnTo>
                  <a:pt x="10810" y="26567"/>
                </a:lnTo>
                <a:lnTo>
                  <a:pt x="11921" y="27395"/>
                </a:lnTo>
                <a:lnTo>
                  <a:pt x="12321" y="27771"/>
                </a:lnTo>
                <a:lnTo>
                  <a:pt x="12721" y="28223"/>
                </a:lnTo>
                <a:lnTo>
                  <a:pt x="13122" y="28674"/>
                </a:lnTo>
                <a:lnTo>
                  <a:pt x="13516" y="29201"/>
                </a:lnTo>
                <a:lnTo>
                  <a:pt x="14317" y="30330"/>
                </a:lnTo>
                <a:lnTo>
                  <a:pt x="15117" y="31534"/>
                </a:lnTo>
                <a:lnTo>
                  <a:pt x="15918" y="32738"/>
                </a:lnTo>
                <a:lnTo>
                  <a:pt x="16319" y="33265"/>
                </a:lnTo>
                <a:lnTo>
                  <a:pt x="16719" y="33717"/>
                </a:lnTo>
                <a:lnTo>
                  <a:pt x="17113" y="34168"/>
                </a:lnTo>
                <a:lnTo>
                  <a:pt x="17514" y="34544"/>
                </a:lnTo>
                <a:lnTo>
                  <a:pt x="17914" y="34845"/>
                </a:lnTo>
                <a:lnTo>
                  <a:pt x="18314" y="34996"/>
                </a:lnTo>
                <a:lnTo>
                  <a:pt x="18945" y="35222"/>
                </a:lnTo>
                <a:lnTo>
                  <a:pt x="19576" y="35448"/>
                </a:lnTo>
                <a:lnTo>
                  <a:pt x="20832" y="35598"/>
                </a:lnTo>
                <a:lnTo>
                  <a:pt x="22094" y="35673"/>
                </a:lnTo>
                <a:lnTo>
                  <a:pt x="23355" y="35598"/>
                </a:lnTo>
                <a:lnTo>
                  <a:pt x="25873" y="35372"/>
                </a:lnTo>
                <a:lnTo>
                  <a:pt x="28663" y="35372"/>
                </a:lnTo>
                <a:lnTo>
                  <a:pt x="28930" y="35523"/>
                </a:lnTo>
                <a:lnTo>
                  <a:pt x="29464" y="35749"/>
                </a:lnTo>
                <a:lnTo>
                  <a:pt x="30544" y="36501"/>
                </a:lnTo>
                <a:lnTo>
                  <a:pt x="31078" y="36802"/>
                </a:lnTo>
                <a:lnTo>
                  <a:pt x="31617" y="37028"/>
                </a:lnTo>
                <a:lnTo>
                  <a:pt x="31884" y="37103"/>
                </a:lnTo>
                <a:lnTo>
                  <a:pt x="32151" y="37103"/>
                </a:lnTo>
                <a:lnTo>
                  <a:pt x="32418" y="37028"/>
                </a:lnTo>
                <a:lnTo>
                  <a:pt x="32691" y="36953"/>
                </a:lnTo>
                <a:lnTo>
                  <a:pt x="33134" y="36727"/>
                </a:lnTo>
                <a:lnTo>
                  <a:pt x="33583" y="36501"/>
                </a:lnTo>
                <a:lnTo>
                  <a:pt x="34475" y="36275"/>
                </a:lnTo>
                <a:lnTo>
                  <a:pt x="35372" y="36275"/>
                </a:lnTo>
                <a:lnTo>
                  <a:pt x="36264" y="36351"/>
                </a:lnTo>
                <a:lnTo>
                  <a:pt x="37156" y="36576"/>
                </a:lnTo>
                <a:lnTo>
                  <a:pt x="38048" y="36953"/>
                </a:lnTo>
                <a:lnTo>
                  <a:pt x="38939" y="37404"/>
                </a:lnTo>
                <a:lnTo>
                  <a:pt x="39831" y="37931"/>
                </a:lnTo>
                <a:lnTo>
                  <a:pt x="40723" y="38533"/>
                </a:lnTo>
                <a:lnTo>
                  <a:pt x="41614" y="39135"/>
                </a:lnTo>
                <a:lnTo>
                  <a:pt x="43398" y="40565"/>
                </a:lnTo>
                <a:lnTo>
                  <a:pt x="45175" y="41995"/>
                </a:lnTo>
                <a:lnTo>
                  <a:pt x="46067" y="42673"/>
                </a:lnTo>
                <a:lnTo>
                  <a:pt x="46959" y="43350"/>
                </a:lnTo>
                <a:lnTo>
                  <a:pt x="47153" y="43350"/>
                </a:lnTo>
                <a:lnTo>
                  <a:pt x="47347" y="43275"/>
                </a:lnTo>
                <a:lnTo>
                  <a:pt x="47541" y="43124"/>
                </a:lnTo>
                <a:lnTo>
                  <a:pt x="47735" y="42898"/>
                </a:lnTo>
                <a:lnTo>
                  <a:pt x="48123" y="42371"/>
                </a:lnTo>
                <a:lnTo>
                  <a:pt x="48324" y="42221"/>
                </a:lnTo>
                <a:lnTo>
                  <a:pt x="48518" y="42070"/>
                </a:lnTo>
                <a:lnTo>
                  <a:pt x="50386" y="41318"/>
                </a:lnTo>
                <a:lnTo>
                  <a:pt x="52261" y="40565"/>
                </a:lnTo>
                <a:lnTo>
                  <a:pt x="54129" y="39737"/>
                </a:lnTo>
                <a:lnTo>
                  <a:pt x="55063" y="39286"/>
                </a:lnTo>
                <a:lnTo>
                  <a:pt x="55997" y="38834"/>
                </a:lnTo>
                <a:lnTo>
                  <a:pt x="56859" y="38307"/>
                </a:lnTo>
                <a:lnTo>
                  <a:pt x="57714" y="37705"/>
                </a:lnTo>
                <a:lnTo>
                  <a:pt x="59425" y="36351"/>
                </a:lnTo>
                <a:lnTo>
                  <a:pt x="61135" y="35071"/>
                </a:lnTo>
                <a:lnTo>
                  <a:pt x="61997" y="34469"/>
                </a:lnTo>
                <a:lnTo>
                  <a:pt x="62852" y="33867"/>
                </a:lnTo>
                <a:lnTo>
                  <a:pt x="63265" y="33717"/>
                </a:lnTo>
                <a:lnTo>
                  <a:pt x="63677" y="33641"/>
                </a:lnTo>
                <a:lnTo>
                  <a:pt x="64096" y="33566"/>
                </a:lnTo>
                <a:lnTo>
                  <a:pt x="64514" y="33641"/>
                </a:lnTo>
                <a:lnTo>
                  <a:pt x="65363" y="33717"/>
                </a:lnTo>
                <a:lnTo>
                  <a:pt x="66231" y="33792"/>
                </a:lnTo>
                <a:lnTo>
                  <a:pt x="66437" y="72174"/>
                </a:lnTo>
                <a:lnTo>
                  <a:pt x="66540" y="91742"/>
                </a:lnTo>
                <a:lnTo>
                  <a:pt x="66643" y="111385"/>
                </a:lnTo>
                <a:lnTo>
                  <a:pt x="66692" y="121470"/>
                </a:lnTo>
                <a:lnTo>
                  <a:pt x="66734" y="131554"/>
                </a:lnTo>
                <a:lnTo>
                  <a:pt x="66771" y="141564"/>
                </a:lnTo>
                <a:lnTo>
                  <a:pt x="66807" y="151649"/>
                </a:lnTo>
                <a:lnTo>
                  <a:pt x="66831" y="161734"/>
                </a:lnTo>
                <a:lnTo>
                  <a:pt x="66862" y="171818"/>
                </a:lnTo>
                <a:lnTo>
                  <a:pt x="66880" y="181903"/>
                </a:lnTo>
                <a:lnTo>
                  <a:pt x="66898" y="191988"/>
                </a:lnTo>
                <a:lnTo>
                  <a:pt x="66910" y="201998"/>
                </a:lnTo>
                <a:lnTo>
                  <a:pt x="66916" y="212082"/>
                </a:lnTo>
                <a:lnTo>
                  <a:pt x="66922" y="222167"/>
                </a:lnTo>
                <a:lnTo>
                  <a:pt x="66922" y="232252"/>
                </a:lnTo>
                <a:lnTo>
                  <a:pt x="66916" y="242262"/>
                </a:lnTo>
                <a:lnTo>
                  <a:pt x="66910" y="252347"/>
                </a:lnTo>
                <a:lnTo>
                  <a:pt x="66898" y="262431"/>
                </a:lnTo>
                <a:lnTo>
                  <a:pt x="66886" y="272516"/>
                </a:lnTo>
                <a:lnTo>
                  <a:pt x="66868" y="282526"/>
                </a:lnTo>
                <a:lnTo>
                  <a:pt x="66844" y="292611"/>
                </a:lnTo>
                <a:lnTo>
                  <a:pt x="66789" y="312705"/>
                </a:lnTo>
                <a:lnTo>
                  <a:pt x="66716" y="332875"/>
                </a:lnTo>
                <a:lnTo>
                  <a:pt x="66631" y="352969"/>
                </a:lnTo>
                <a:lnTo>
                  <a:pt x="66534" y="373063"/>
                </a:lnTo>
                <a:lnTo>
                  <a:pt x="66425" y="393158"/>
                </a:lnTo>
                <a:lnTo>
                  <a:pt x="66304" y="413327"/>
                </a:lnTo>
                <a:lnTo>
                  <a:pt x="66176" y="433422"/>
                </a:lnTo>
                <a:lnTo>
                  <a:pt x="66122" y="440948"/>
                </a:lnTo>
                <a:lnTo>
                  <a:pt x="66079" y="448549"/>
                </a:lnTo>
                <a:lnTo>
                  <a:pt x="66043" y="456150"/>
                </a:lnTo>
                <a:lnTo>
                  <a:pt x="66013" y="463752"/>
                </a:lnTo>
                <a:lnTo>
                  <a:pt x="65982" y="471353"/>
                </a:lnTo>
                <a:lnTo>
                  <a:pt x="65958" y="478954"/>
                </a:lnTo>
                <a:lnTo>
                  <a:pt x="65940" y="486555"/>
                </a:lnTo>
                <a:lnTo>
                  <a:pt x="65928" y="494156"/>
                </a:lnTo>
                <a:lnTo>
                  <a:pt x="65806" y="562568"/>
                </a:lnTo>
                <a:lnTo>
                  <a:pt x="65691" y="630904"/>
                </a:lnTo>
                <a:lnTo>
                  <a:pt x="65582" y="699315"/>
                </a:lnTo>
                <a:lnTo>
                  <a:pt x="65479" y="767726"/>
                </a:lnTo>
                <a:lnTo>
                  <a:pt x="65473" y="772919"/>
                </a:lnTo>
                <a:lnTo>
                  <a:pt x="65479" y="778037"/>
                </a:lnTo>
                <a:lnTo>
                  <a:pt x="65497" y="788423"/>
                </a:lnTo>
                <a:lnTo>
                  <a:pt x="65521" y="798733"/>
                </a:lnTo>
                <a:lnTo>
                  <a:pt x="65527" y="803926"/>
                </a:lnTo>
                <a:lnTo>
                  <a:pt x="65527" y="809044"/>
                </a:lnTo>
                <a:lnTo>
                  <a:pt x="65521" y="813409"/>
                </a:lnTo>
                <a:lnTo>
                  <a:pt x="65509" y="817774"/>
                </a:lnTo>
                <a:lnTo>
                  <a:pt x="65473" y="826880"/>
                </a:lnTo>
                <a:lnTo>
                  <a:pt x="65424" y="836514"/>
                </a:lnTo>
                <a:lnTo>
                  <a:pt x="65382" y="847201"/>
                </a:lnTo>
                <a:lnTo>
                  <a:pt x="62264" y="847125"/>
                </a:lnTo>
                <a:lnTo>
                  <a:pt x="60753" y="847125"/>
                </a:lnTo>
                <a:lnTo>
                  <a:pt x="59261" y="847276"/>
                </a:lnTo>
                <a:lnTo>
                  <a:pt x="56519" y="847502"/>
                </a:lnTo>
                <a:lnTo>
                  <a:pt x="53771" y="847727"/>
                </a:lnTo>
                <a:lnTo>
                  <a:pt x="51023" y="847878"/>
                </a:lnTo>
                <a:lnTo>
                  <a:pt x="48275" y="848104"/>
                </a:lnTo>
                <a:lnTo>
                  <a:pt x="45527" y="848480"/>
                </a:lnTo>
                <a:lnTo>
                  <a:pt x="42779" y="848856"/>
                </a:lnTo>
                <a:lnTo>
                  <a:pt x="41408" y="849157"/>
                </a:lnTo>
                <a:lnTo>
                  <a:pt x="40037" y="849458"/>
                </a:lnTo>
                <a:lnTo>
                  <a:pt x="38660" y="849835"/>
                </a:lnTo>
                <a:lnTo>
                  <a:pt x="37289" y="850286"/>
                </a:lnTo>
                <a:lnTo>
                  <a:pt x="36452" y="850512"/>
                </a:lnTo>
                <a:lnTo>
                  <a:pt x="35621" y="850738"/>
                </a:lnTo>
                <a:lnTo>
                  <a:pt x="34784" y="850813"/>
                </a:lnTo>
                <a:lnTo>
                  <a:pt x="33953" y="850888"/>
                </a:lnTo>
                <a:lnTo>
                  <a:pt x="33116" y="850888"/>
                </a:lnTo>
                <a:lnTo>
                  <a:pt x="32285" y="850813"/>
                </a:lnTo>
                <a:lnTo>
                  <a:pt x="31454" y="850663"/>
                </a:lnTo>
                <a:lnTo>
                  <a:pt x="30617" y="850437"/>
                </a:lnTo>
                <a:lnTo>
                  <a:pt x="29785" y="850211"/>
                </a:lnTo>
                <a:lnTo>
                  <a:pt x="28954" y="849910"/>
                </a:lnTo>
                <a:lnTo>
                  <a:pt x="27286" y="849233"/>
                </a:lnTo>
                <a:lnTo>
                  <a:pt x="25624" y="848329"/>
                </a:lnTo>
                <a:lnTo>
                  <a:pt x="23962" y="847351"/>
                </a:lnTo>
                <a:lnTo>
                  <a:pt x="22294" y="846222"/>
                </a:lnTo>
                <a:lnTo>
                  <a:pt x="20632" y="845018"/>
                </a:lnTo>
                <a:lnTo>
                  <a:pt x="17307" y="842534"/>
                </a:lnTo>
                <a:lnTo>
                  <a:pt x="13983" y="839900"/>
                </a:lnTo>
                <a:lnTo>
                  <a:pt x="12321" y="838621"/>
                </a:lnTo>
                <a:lnTo>
                  <a:pt x="10659" y="837492"/>
                </a:lnTo>
                <a:lnTo>
                  <a:pt x="10143" y="837040"/>
                </a:lnTo>
                <a:lnTo>
                  <a:pt x="9634" y="836589"/>
                </a:lnTo>
                <a:lnTo>
                  <a:pt x="9124" y="835987"/>
                </a:lnTo>
                <a:lnTo>
                  <a:pt x="8608" y="835385"/>
                </a:lnTo>
                <a:lnTo>
                  <a:pt x="8099" y="834707"/>
                </a:lnTo>
                <a:lnTo>
                  <a:pt x="7583" y="833955"/>
                </a:lnTo>
                <a:lnTo>
                  <a:pt x="6558" y="832299"/>
                </a:lnTo>
                <a:lnTo>
                  <a:pt x="5527" y="830568"/>
                </a:lnTo>
                <a:lnTo>
                  <a:pt x="4490" y="828837"/>
                </a:lnTo>
                <a:lnTo>
                  <a:pt x="3446" y="827106"/>
                </a:lnTo>
                <a:lnTo>
                  <a:pt x="2397" y="825450"/>
                </a:lnTo>
                <a:lnTo>
                  <a:pt x="2360" y="816495"/>
                </a:lnTo>
                <a:lnTo>
                  <a:pt x="2318" y="807539"/>
                </a:lnTo>
                <a:lnTo>
                  <a:pt x="2233" y="789552"/>
                </a:lnTo>
                <a:lnTo>
                  <a:pt x="2197" y="780520"/>
                </a:lnTo>
                <a:lnTo>
                  <a:pt x="2166" y="771489"/>
                </a:lnTo>
                <a:lnTo>
                  <a:pt x="2160" y="766974"/>
                </a:lnTo>
                <a:lnTo>
                  <a:pt x="2154" y="762383"/>
                </a:lnTo>
                <a:lnTo>
                  <a:pt x="2154" y="757867"/>
                </a:lnTo>
                <a:lnTo>
                  <a:pt x="2154" y="753352"/>
                </a:lnTo>
                <a:lnTo>
                  <a:pt x="2203" y="721291"/>
                </a:lnTo>
                <a:lnTo>
                  <a:pt x="2257" y="689230"/>
                </a:lnTo>
                <a:lnTo>
                  <a:pt x="2379" y="625109"/>
                </a:lnTo>
                <a:lnTo>
                  <a:pt x="2445" y="593048"/>
                </a:lnTo>
                <a:lnTo>
                  <a:pt x="2506" y="560912"/>
                </a:lnTo>
                <a:lnTo>
                  <a:pt x="2561" y="528851"/>
                </a:lnTo>
                <a:lnTo>
                  <a:pt x="2603" y="496791"/>
                </a:lnTo>
                <a:lnTo>
                  <a:pt x="2615" y="487985"/>
                </a:lnTo>
                <a:lnTo>
                  <a:pt x="2621" y="479180"/>
                </a:lnTo>
                <a:lnTo>
                  <a:pt x="2621" y="461494"/>
                </a:lnTo>
                <a:lnTo>
                  <a:pt x="2609" y="443883"/>
                </a:lnTo>
                <a:lnTo>
                  <a:pt x="2597" y="426272"/>
                </a:lnTo>
                <a:lnTo>
                  <a:pt x="2579" y="408586"/>
                </a:lnTo>
                <a:lnTo>
                  <a:pt x="2567" y="390975"/>
                </a:lnTo>
                <a:lnTo>
                  <a:pt x="2567" y="373289"/>
                </a:lnTo>
                <a:lnTo>
                  <a:pt x="2567" y="364484"/>
                </a:lnTo>
                <a:lnTo>
                  <a:pt x="2573" y="355678"/>
                </a:lnTo>
                <a:lnTo>
                  <a:pt x="2597" y="332574"/>
                </a:lnTo>
                <a:lnTo>
                  <a:pt x="2627" y="309469"/>
                </a:lnTo>
                <a:lnTo>
                  <a:pt x="2670" y="286364"/>
                </a:lnTo>
                <a:lnTo>
                  <a:pt x="2712" y="263259"/>
                </a:lnTo>
                <a:lnTo>
                  <a:pt x="2797" y="217050"/>
                </a:lnTo>
                <a:lnTo>
                  <a:pt x="2827" y="193945"/>
                </a:lnTo>
                <a:lnTo>
                  <a:pt x="2858" y="170840"/>
                </a:lnTo>
                <a:lnTo>
                  <a:pt x="2876" y="153380"/>
                </a:lnTo>
                <a:lnTo>
                  <a:pt x="2882" y="135919"/>
                </a:lnTo>
                <a:lnTo>
                  <a:pt x="2888" y="118459"/>
                </a:lnTo>
                <a:lnTo>
                  <a:pt x="2888" y="100924"/>
                </a:lnTo>
                <a:lnTo>
                  <a:pt x="2882" y="66003"/>
                </a:lnTo>
                <a:lnTo>
                  <a:pt x="2882" y="31082"/>
                </a:lnTo>
                <a:lnTo>
                  <a:pt x="2888" y="29577"/>
                </a:lnTo>
                <a:lnTo>
                  <a:pt x="2900" y="27846"/>
                </a:lnTo>
                <a:lnTo>
                  <a:pt x="2955" y="22503"/>
                </a:lnTo>
                <a:close/>
                <a:moveTo>
                  <a:pt x="5005" y="0"/>
                </a:moveTo>
                <a:lnTo>
                  <a:pt x="3998" y="151"/>
                </a:lnTo>
                <a:lnTo>
                  <a:pt x="2997" y="301"/>
                </a:lnTo>
                <a:lnTo>
                  <a:pt x="1990" y="527"/>
                </a:lnTo>
                <a:lnTo>
                  <a:pt x="1790" y="527"/>
                </a:lnTo>
                <a:lnTo>
                  <a:pt x="1608" y="678"/>
                </a:lnTo>
                <a:lnTo>
                  <a:pt x="1438" y="903"/>
                </a:lnTo>
                <a:lnTo>
                  <a:pt x="1287" y="1204"/>
                </a:lnTo>
                <a:lnTo>
                  <a:pt x="1153" y="1656"/>
                </a:lnTo>
                <a:lnTo>
                  <a:pt x="1092" y="1957"/>
                </a:lnTo>
                <a:lnTo>
                  <a:pt x="1038" y="2258"/>
                </a:lnTo>
                <a:lnTo>
                  <a:pt x="983" y="2559"/>
                </a:lnTo>
                <a:lnTo>
                  <a:pt x="929" y="2935"/>
                </a:lnTo>
                <a:lnTo>
                  <a:pt x="880" y="3387"/>
                </a:lnTo>
                <a:lnTo>
                  <a:pt x="838" y="3838"/>
                </a:lnTo>
                <a:lnTo>
                  <a:pt x="795" y="4290"/>
                </a:lnTo>
                <a:lnTo>
                  <a:pt x="753" y="4817"/>
                </a:lnTo>
                <a:lnTo>
                  <a:pt x="716" y="5419"/>
                </a:lnTo>
                <a:lnTo>
                  <a:pt x="686" y="6021"/>
                </a:lnTo>
                <a:lnTo>
                  <a:pt x="650" y="6698"/>
                </a:lnTo>
                <a:lnTo>
                  <a:pt x="619" y="7451"/>
                </a:lnTo>
                <a:lnTo>
                  <a:pt x="571" y="9031"/>
                </a:lnTo>
                <a:lnTo>
                  <a:pt x="522" y="10838"/>
                </a:lnTo>
                <a:lnTo>
                  <a:pt x="480" y="12870"/>
                </a:lnTo>
                <a:lnTo>
                  <a:pt x="443" y="15127"/>
                </a:lnTo>
                <a:lnTo>
                  <a:pt x="413" y="17611"/>
                </a:lnTo>
                <a:lnTo>
                  <a:pt x="401" y="19417"/>
                </a:lnTo>
                <a:lnTo>
                  <a:pt x="389" y="21223"/>
                </a:lnTo>
                <a:lnTo>
                  <a:pt x="383" y="23030"/>
                </a:lnTo>
                <a:lnTo>
                  <a:pt x="383" y="24911"/>
                </a:lnTo>
                <a:lnTo>
                  <a:pt x="383" y="28524"/>
                </a:lnTo>
                <a:lnTo>
                  <a:pt x="395" y="32211"/>
                </a:lnTo>
                <a:lnTo>
                  <a:pt x="437" y="48091"/>
                </a:lnTo>
                <a:lnTo>
                  <a:pt x="480" y="64046"/>
                </a:lnTo>
                <a:lnTo>
                  <a:pt x="577" y="95881"/>
                </a:lnTo>
                <a:lnTo>
                  <a:pt x="619" y="111836"/>
                </a:lnTo>
                <a:lnTo>
                  <a:pt x="650" y="127791"/>
                </a:lnTo>
                <a:lnTo>
                  <a:pt x="662" y="135694"/>
                </a:lnTo>
                <a:lnTo>
                  <a:pt x="674" y="143671"/>
                </a:lnTo>
                <a:lnTo>
                  <a:pt x="674" y="151649"/>
                </a:lnTo>
                <a:lnTo>
                  <a:pt x="674" y="159626"/>
                </a:lnTo>
                <a:lnTo>
                  <a:pt x="668" y="166626"/>
                </a:lnTo>
                <a:lnTo>
                  <a:pt x="656" y="173549"/>
                </a:lnTo>
                <a:lnTo>
                  <a:pt x="638" y="180549"/>
                </a:lnTo>
                <a:lnTo>
                  <a:pt x="613" y="187548"/>
                </a:lnTo>
                <a:lnTo>
                  <a:pt x="553" y="201471"/>
                </a:lnTo>
                <a:lnTo>
                  <a:pt x="486" y="215469"/>
                </a:lnTo>
                <a:lnTo>
                  <a:pt x="419" y="229392"/>
                </a:lnTo>
                <a:lnTo>
                  <a:pt x="352" y="243391"/>
                </a:lnTo>
                <a:lnTo>
                  <a:pt x="328" y="250315"/>
                </a:lnTo>
                <a:lnTo>
                  <a:pt x="304" y="257314"/>
                </a:lnTo>
                <a:lnTo>
                  <a:pt x="286" y="264313"/>
                </a:lnTo>
                <a:lnTo>
                  <a:pt x="274" y="271312"/>
                </a:lnTo>
                <a:lnTo>
                  <a:pt x="255" y="294567"/>
                </a:lnTo>
                <a:lnTo>
                  <a:pt x="243" y="317823"/>
                </a:lnTo>
                <a:lnTo>
                  <a:pt x="237" y="341078"/>
                </a:lnTo>
                <a:lnTo>
                  <a:pt x="237" y="364333"/>
                </a:lnTo>
                <a:lnTo>
                  <a:pt x="249" y="410919"/>
                </a:lnTo>
                <a:lnTo>
                  <a:pt x="255" y="457430"/>
                </a:lnTo>
                <a:lnTo>
                  <a:pt x="176" y="457430"/>
                </a:lnTo>
                <a:lnTo>
                  <a:pt x="183" y="467289"/>
                </a:lnTo>
                <a:lnTo>
                  <a:pt x="189" y="477223"/>
                </a:lnTo>
                <a:lnTo>
                  <a:pt x="207" y="496941"/>
                </a:lnTo>
                <a:lnTo>
                  <a:pt x="213" y="506875"/>
                </a:lnTo>
                <a:lnTo>
                  <a:pt x="207" y="516734"/>
                </a:lnTo>
                <a:lnTo>
                  <a:pt x="195" y="526594"/>
                </a:lnTo>
                <a:lnTo>
                  <a:pt x="183" y="531561"/>
                </a:lnTo>
                <a:lnTo>
                  <a:pt x="164" y="536528"/>
                </a:lnTo>
                <a:lnTo>
                  <a:pt x="104" y="553687"/>
                </a:lnTo>
                <a:lnTo>
                  <a:pt x="61" y="570846"/>
                </a:lnTo>
                <a:lnTo>
                  <a:pt x="31" y="588081"/>
                </a:lnTo>
                <a:lnTo>
                  <a:pt x="7" y="605240"/>
                </a:lnTo>
                <a:lnTo>
                  <a:pt x="1" y="622399"/>
                </a:lnTo>
                <a:lnTo>
                  <a:pt x="1" y="639559"/>
                </a:lnTo>
                <a:lnTo>
                  <a:pt x="13" y="656793"/>
                </a:lnTo>
                <a:lnTo>
                  <a:pt x="37" y="673952"/>
                </a:lnTo>
                <a:lnTo>
                  <a:pt x="73" y="691112"/>
                </a:lnTo>
                <a:lnTo>
                  <a:pt x="116" y="708271"/>
                </a:lnTo>
                <a:lnTo>
                  <a:pt x="176" y="725430"/>
                </a:lnTo>
                <a:lnTo>
                  <a:pt x="237" y="742589"/>
                </a:lnTo>
                <a:lnTo>
                  <a:pt x="310" y="759749"/>
                </a:lnTo>
                <a:lnTo>
                  <a:pt x="395" y="776908"/>
                </a:lnTo>
                <a:lnTo>
                  <a:pt x="486" y="793992"/>
                </a:lnTo>
                <a:lnTo>
                  <a:pt x="583" y="811151"/>
                </a:lnTo>
                <a:lnTo>
                  <a:pt x="619" y="817924"/>
                </a:lnTo>
                <a:lnTo>
                  <a:pt x="644" y="823870"/>
                </a:lnTo>
                <a:lnTo>
                  <a:pt x="656" y="829063"/>
                </a:lnTo>
                <a:lnTo>
                  <a:pt x="674" y="833579"/>
                </a:lnTo>
                <a:lnTo>
                  <a:pt x="686" y="835611"/>
                </a:lnTo>
                <a:lnTo>
                  <a:pt x="698" y="837417"/>
                </a:lnTo>
                <a:lnTo>
                  <a:pt x="722" y="839148"/>
                </a:lnTo>
                <a:lnTo>
                  <a:pt x="741" y="840728"/>
                </a:lnTo>
                <a:lnTo>
                  <a:pt x="771" y="842158"/>
                </a:lnTo>
                <a:lnTo>
                  <a:pt x="807" y="843513"/>
                </a:lnTo>
                <a:lnTo>
                  <a:pt x="856" y="844717"/>
                </a:lnTo>
                <a:lnTo>
                  <a:pt x="904" y="845846"/>
                </a:lnTo>
                <a:lnTo>
                  <a:pt x="971" y="846900"/>
                </a:lnTo>
                <a:lnTo>
                  <a:pt x="1044" y="847878"/>
                </a:lnTo>
                <a:lnTo>
                  <a:pt x="1129" y="848706"/>
                </a:lnTo>
                <a:lnTo>
                  <a:pt x="1226" y="849534"/>
                </a:lnTo>
                <a:lnTo>
                  <a:pt x="1335" y="850286"/>
                </a:lnTo>
                <a:lnTo>
                  <a:pt x="1463" y="850964"/>
                </a:lnTo>
                <a:lnTo>
                  <a:pt x="1602" y="851566"/>
                </a:lnTo>
                <a:lnTo>
                  <a:pt x="1754" y="852168"/>
                </a:lnTo>
                <a:lnTo>
                  <a:pt x="1930" y="852770"/>
                </a:lnTo>
                <a:lnTo>
                  <a:pt x="2118" y="853297"/>
                </a:lnTo>
                <a:lnTo>
                  <a:pt x="2330" y="853823"/>
                </a:lnTo>
                <a:lnTo>
                  <a:pt x="2561" y="854350"/>
                </a:lnTo>
                <a:lnTo>
                  <a:pt x="3082" y="855404"/>
                </a:lnTo>
                <a:lnTo>
                  <a:pt x="3695" y="856608"/>
                </a:lnTo>
                <a:lnTo>
                  <a:pt x="5685" y="860296"/>
                </a:lnTo>
                <a:lnTo>
                  <a:pt x="7668" y="863908"/>
                </a:lnTo>
                <a:lnTo>
                  <a:pt x="8663" y="865714"/>
                </a:lnTo>
                <a:lnTo>
                  <a:pt x="9658" y="867445"/>
                </a:lnTo>
                <a:lnTo>
                  <a:pt x="10659" y="869026"/>
                </a:lnTo>
                <a:lnTo>
                  <a:pt x="11654" y="870531"/>
                </a:lnTo>
                <a:lnTo>
                  <a:pt x="12649" y="871961"/>
                </a:lnTo>
                <a:lnTo>
                  <a:pt x="13649" y="873240"/>
                </a:lnTo>
                <a:lnTo>
                  <a:pt x="14650" y="874294"/>
                </a:lnTo>
                <a:lnTo>
                  <a:pt x="15148" y="874821"/>
                </a:lnTo>
                <a:lnTo>
                  <a:pt x="15651" y="875272"/>
                </a:lnTo>
                <a:lnTo>
                  <a:pt x="16155" y="875649"/>
                </a:lnTo>
                <a:lnTo>
                  <a:pt x="16652" y="875950"/>
                </a:lnTo>
                <a:lnTo>
                  <a:pt x="17156" y="876251"/>
                </a:lnTo>
                <a:lnTo>
                  <a:pt x="17659" y="876477"/>
                </a:lnTo>
                <a:lnTo>
                  <a:pt x="18163" y="876627"/>
                </a:lnTo>
                <a:lnTo>
                  <a:pt x="18666" y="876702"/>
                </a:lnTo>
                <a:lnTo>
                  <a:pt x="19170" y="876778"/>
                </a:lnTo>
                <a:lnTo>
                  <a:pt x="19673" y="876778"/>
                </a:lnTo>
                <a:lnTo>
                  <a:pt x="21111" y="876552"/>
                </a:lnTo>
                <a:lnTo>
                  <a:pt x="22542" y="876251"/>
                </a:lnTo>
                <a:lnTo>
                  <a:pt x="25412" y="875574"/>
                </a:lnTo>
                <a:lnTo>
                  <a:pt x="28281" y="874971"/>
                </a:lnTo>
                <a:lnTo>
                  <a:pt x="29713" y="874746"/>
                </a:lnTo>
                <a:lnTo>
                  <a:pt x="31150" y="874595"/>
                </a:lnTo>
                <a:lnTo>
                  <a:pt x="31593" y="874595"/>
                </a:lnTo>
                <a:lnTo>
                  <a:pt x="32042" y="874670"/>
                </a:lnTo>
                <a:lnTo>
                  <a:pt x="32940" y="874896"/>
                </a:lnTo>
                <a:lnTo>
                  <a:pt x="33832" y="875197"/>
                </a:lnTo>
                <a:lnTo>
                  <a:pt x="34729" y="875574"/>
                </a:lnTo>
                <a:lnTo>
                  <a:pt x="35621" y="875950"/>
                </a:lnTo>
                <a:lnTo>
                  <a:pt x="36519" y="876176"/>
                </a:lnTo>
                <a:lnTo>
                  <a:pt x="36962" y="876251"/>
                </a:lnTo>
                <a:lnTo>
                  <a:pt x="37411" y="876326"/>
                </a:lnTo>
                <a:lnTo>
                  <a:pt x="37860" y="876251"/>
                </a:lnTo>
                <a:lnTo>
                  <a:pt x="38302" y="876176"/>
                </a:lnTo>
                <a:lnTo>
                  <a:pt x="40668" y="875498"/>
                </a:lnTo>
                <a:lnTo>
                  <a:pt x="43034" y="874821"/>
                </a:lnTo>
                <a:lnTo>
                  <a:pt x="45400" y="874068"/>
                </a:lnTo>
                <a:lnTo>
                  <a:pt x="47766" y="873165"/>
                </a:lnTo>
                <a:lnTo>
                  <a:pt x="50131" y="872337"/>
                </a:lnTo>
                <a:lnTo>
                  <a:pt x="52497" y="871359"/>
                </a:lnTo>
                <a:lnTo>
                  <a:pt x="54863" y="870305"/>
                </a:lnTo>
                <a:lnTo>
                  <a:pt x="57229" y="869176"/>
                </a:lnTo>
                <a:lnTo>
                  <a:pt x="57787" y="868875"/>
                </a:lnTo>
                <a:lnTo>
                  <a:pt x="58351" y="868499"/>
                </a:lnTo>
                <a:lnTo>
                  <a:pt x="58909" y="868048"/>
                </a:lnTo>
                <a:lnTo>
                  <a:pt x="59473" y="867596"/>
                </a:lnTo>
                <a:lnTo>
                  <a:pt x="60595" y="866542"/>
                </a:lnTo>
                <a:lnTo>
                  <a:pt x="61718" y="865338"/>
                </a:lnTo>
                <a:lnTo>
                  <a:pt x="63962" y="862930"/>
                </a:lnTo>
                <a:lnTo>
                  <a:pt x="65084" y="861801"/>
                </a:lnTo>
                <a:lnTo>
                  <a:pt x="66207" y="860823"/>
                </a:lnTo>
                <a:lnTo>
                  <a:pt x="66358" y="860597"/>
                </a:lnTo>
                <a:lnTo>
                  <a:pt x="66498" y="860296"/>
                </a:lnTo>
                <a:lnTo>
                  <a:pt x="66625" y="859919"/>
                </a:lnTo>
                <a:lnTo>
                  <a:pt x="66747" y="859393"/>
                </a:lnTo>
                <a:lnTo>
                  <a:pt x="66856" y="858791"/>
                </a:lnTo>
                <a:lnTo>
                  <a:pt x="66953" y="858113"/>
                </a:lnTo>
                <a:lnTo>
                  <a:pt x="67044" y="857285"/>
                </a:lnTo>
                <a:lnTo>
                  <a:pt x="67129" y="856382"/>
                </a:lnTo>
                <a:lnTo>
                  <a:pt x="67195" y="855329"/>
                </a:lnTo>
                <a:lnTo>
                  <a:pt x="67262" y="854200"/>
                </a:lnTo>
                <a:lnTo>
                  <a:pt x="67311" y="852996"/>
                </a:lnTo>
                <a:lnTo>
                  <a:pt x="67353" y="851716"/>
                </a:lnTo>
                <a:lnTo>
                  <a:pt x="67390" y="850286"/>
                </a:lnTo>
                <a:lnTo>
                  <a:pt x="67414" y="848781"/>
                </a:lnTo>
                <a:lnTo>
                  <a:pt x="67432" y="847201"/>
                </a:lnTo>
                <a:lnTo>
                  <a:pt x="67438" y="845545"/>
                </a:lnTo>
                <a:lnTo>
                  <a:pt x="67444" y="836438"/>
                </a:lnTo>
                <a:lnTo>
                  <a:pt x="67444" y="827332"/>
                </a:lnTo>
                <a:lnTo>
                  <a:pt x="67444" y="809044"/>
                </a:lnTo>
                <a:lnTo>
                  <a:pt x="67432" y="790831"/>
                </a:lnTo>
                <a:lnTo>
                  <a:pt x="67432" y="781724"/>
                </a:lnTo>
                <a:lnTo>
                  <a:pt x="67438" y="772618"/>
                </a:lnTo>
                <a:lnTo>
                  <a:pt x="67456" y="741385"/>
                </a:lnTo>
                <a:lnTo>
                  <a:pt x="67487" y="710152"/>
                </a:lnTo>
                <a:lnTo>
                  <a:pt x="67517" y="678919"/>
                </a:lnTo>
                <a:lnTo>
                  <a:pt x="67541" y="663265"/>
                </a:lnTo>
                <a:lnTo>
                  <a:pt x="67565" y="647687"/>
                </a:lnTo>
                <a:lnTo>
                  <a:pt x="67602" y="632409"/>
                </a:lnTo>
                <a:lnTo>
                  <a:pt x="67638" y="617131"/>
                </a:lnTo>
                <a:lnTo>
                  <a:pt x="67723" y="586576"/>
                </a:lnTo>
                <a:lnTo>
                  <a:pt x="67808" y="556020"/>
                </a:lnTo>
                <a:lnTo>
                  <a:pt x="67845" y="540742"/>
                </a:lnTo>
                <a:lnTo>
                  <a:pt x="67875" y="525465"/>
                </a:lnTo>
                <a:lnTo>
                  <a:pt x="67875" y="522981"/>
                </a:lnTo>
                <a:lnTo>
                  <a:pt x="67875" y="520497"/>
                </a:lnTo>
                <a:lnTo>
                  <a:pt x="67863" y="517939"/>
                </a:lnTo>
                <a:lnTo>
                  <a:pt x="67851" y="515455"/>
                </a:lnTo>
                <a:lnTo>
                  <a:pt x="67820" y="510488"/>
                </a:lnTo>
                <a:lnTo>
                  <a:pt x="67778" y="505445"/>
                </a:lnTo>
                <a:lnTo>
                  <a:pt x="67741" y="500478"/>
                </a:lnTo>
                <a:lnTo>
                  <a:pt x="67717" y="495436"/>
                </a:lnTo>
                <a:lnTo>
                  <a:pt x="67711" y="492952"/>
                </a:lnTo>
                <a:lnTo>
                  <a:pt x="67711" y="490469"/>
                </a:lnTo>
                <a:lnTo>
                  <a:pt x="67711" y="487985"/>
                </a:lnTo>
                <a:lnTo>
                  <a:pt x="67723" y="485502"/>
                </a:lnTo>
                <a:lnTo>
                  <a:pt x="67820" y="470149"/>
                </a:lnTo>
                <a:lnTo>
                  <a:pt x="67929" y="454720"/>
                </a:lnTo>
                <a:lnTo>
                  <a:pt x="68045" y="439292"/>
                </a:lnTo>
                <a:lnTo>
                  <a:pt x="68160" y="423939"/>
                </a:lnTo>
                <a:lnTo>
                  <a:pt x="68281" y="408511"/>
                </a:lnTo>
                <a:lnTo>
                  <a:pt x="68390" y="393158"/>
                </a:lnTo>
                <a:lnTo>
                  <a:pt x="68500" y="377729"/>
                </a:lnTo>
                <a:lnTo>
                  <a:pt x="68591" y="362301"/>
                </a:lnTo>
                <a:lnTo>
                  <a:pt x="68645" y="351614"/>
                </a:lnTo>
                <a:lnTo>
                  <a:pt x="68688" y="340927"/>
                </a:lnTo>
                <a:lnTo>
                  <a:pt x="68724" y="330165"/>
                </a:lnTo>
                <a:lnTo>
                  <a:pt x="68748" y="319403"/>
                </a:lnTo>
                <a:lnTo>
                  <a:pt x="68767" y="308716"/>
                </a:lnTo>
                <a:lnTo>
                  <a:pt x="68785" y="297954"/>
                </a:lnTo>
                <a:lnTo>
                  <a:pt x="68815" y="276505"/>
                </a:lnTo>
                <a:lnTo>
                  <a:pt x="68821" y="267700"/>
                </a:lnTo>
                <a:lnTo>
                  <a:pt x="68827" y="258969"/>
                </a:lnTo>
                <a:lnTo>
                  <a:pt x="68827" y="241434"/>
                </a:lnTo>
                <a:lnTo>
                  <a:pt x="68821" y="223898"/>
                </a:lnTo>
                <a:lnTo>
                  <a:pt x="68821" y="206363"/>
                </a:lnTo>
                <a:lnTo>
                  <a:pt x="68827" y="192741"/>
                </a:lnTo>
                <a:lnTo>
                  <a:pt x="68833" y="179119"/>
                </a:lnTo>
                <a:lnTo>
                  <a:pt x="68839" y="165497"/>
                </a:lnTo>
                <a:lnTo>
                  <a:pt x="68839" y="158723"/>
                </a:lnTo>
                <a:lnTo>
                  <a:pt x="68833" y="151875"/>
                </a:lnTo>
                <a:lnTo>
                  <a:pt x="68815" y="136145"/>
                </a:lnTo>
                <a:lnTo>
                  <a:pt x="68791" y="120416"/>
                </a:lnTo>
                <a:lnTo>
                  <a:pt x="68754" y="104687"/>
                </a:lnTo>
                <a:lnTo>
                  <a:pt x="68718" y="88957"/>
                </a:lnTo>
                <a:lnTo>
                  <a:pt x="68688" y="75260"/>
                </a:lnTo>
                <a:lnTo>
                  <a:pt x="68651" y="61563"/>
                </a:lnTo>
                <a:lnTo>
                  <a:pt x="68627" y="54789"/>
                </a:lnTo>
                <a:lnTo>
                  <a:pt x="68597" y="47941"/>
                </a:lnTo>
                <a:lnTo>
                  <a:pt x="68560" y="41167"/>
                </a:lnTo>
                <a:lnTo>
                  <a:pt x="68518" y="34319"/>
                </a:lnTo>
                <a:lnTo>
                  <a:pt x="68481" y="30556"/>
                </a:lnTo>
                <a:lnTo>
                  <a:pt x="68445" y="27244"/>
                </a:lnTo>
                <a:lnTo>
                  <a:pt x="68403" y="24309"/>
                </a:lnTo>
                <a:lnTo>
                  <a:pt x="68378" y="22954"/>
                </a:lnTo>
                <a:lnTo>
                  <a:pt x="68348" y="21675"/>
                </a:lnTo>
                <a:lnTo>
                  <a:pt x="68318" y="20546"/>
                </a:lnTo>
                <a:lnTo>
                  <a:pt x="68287" y="19417"/>
                </a:lnTo>
                <a:lnTo>
                  <a:pt x="68251" y="18439"/>
                </a:lnTo>
                <a:lnTo>
                  <a:pt x="68209" y="17536"/>
                </a:lnTo>
                <a:lnTo>
                  <a:pt x="68166" y="16633"/>
                </a:lnTo>
                <a:lnTo>
                  <a:pt x="68118" y="15880"/>
                </a:lnTo>
                <a:lnTo>
                  <a:pt x="68069" y="15127"/>
                </a:lnTo>
                <a:lnTo>
                  <a:pt x="68014" y="14525"/>
                </a:lnTo>
                <a:lnTo>
                  <a:pt x="67954" y="13923"/>
                </a:lnTo>
                <a:lnTo>
                  <a:pt x="67887" y="13396"/>
                </a:lnTo>
                <a:lnTo>
                  <a:pt x="67814" y="12870"/>
                </a:lnTo>
                <a:lnTo>
                  <a:pt x="67741" y="12493"/>
                </a:lnTo>
                <a:lnTo>
                  <a:pt x="67663" y="12117"/>
                </a:lnTo>
                <a:lnTo>
                  <a:pt x="67578" y="11816"/>
                </a:lnTo>
                <a:lnTo>
                  <a:pt x="67481" y="11515"/>
                </a:lnTo>
                <a:lnTo>
                  <a:pt x="67384" y="11289"/>
                </a:lnTo>
                <a:lnTo>
                  <a:pt x="67280" y="11063"/>
                </a:lnTo>
                <a:lnTo>
                  <a:pt x="67165" y="10913"/>
                </a:lnTo>
                <a:lnTo>
                  <a:pt x="66922" y="10687"/>
                </a:lnTo>
                <a:lnTo>
                  <a:pt x="66650" y="10537"/>
                </a:lnTo>
                <a:lnTo>
                  <a:pt x="64065" y="10537"/>
                </a:lnTo>
                <a:lnTo>
                  <a:pt x="61791" y="10612"/>
                </a:lnTo>
                <a:lnTo>
                  <a:pt x="59516" y="10687"/>
                </a:lnTo>
                <a:lnTo>
                  <a:pt x="57241" y="10913"/>
                </a:lnTo>
                <a:lnTo>
                  <a:pt x="56185" y="11139"/>
                </a:lnTo>
                <a:lnTo>
                  <a:pt x="55136" y="11364"/>
                </a:lnTo>
                <a:lnTo>
                  <a:pt x="53031" y="11891"/>
                </a:lnTo>
                <a:lnTo>
                  <a:pt x="50926" y="12418"/>
                </a:lnTo>
                <a:lnTo>
                  <a:pt x="49871" y="12644"/>
                </a:lnTo>
                <a:lnTo>
                  <a:pt x="48821" y="12794"/>
                </a:lnTo>
                <a:lnTo>
                  <a:pt x="46194" y="12945"/>
                </a:lnTo>
                <a:lnTo>
                  <a:pt x="43574" y="12945"/>
                </a:lnTo>
                <a:lnTo>
                  <a:pt x="38333" y="12870"/>
                </a:lnTo>
                <a:lnTo>
                  <a:pt x="32752" y="12870"/>
                </a:lnTo>
                <a:lnTo>
                  <a:pt x="31357" y="12794"/>
                </a:lnTo>
                <a:lnTo>
                  <a:pt x="29961" y="12644"/>
                </a:lnTo>
                <a:lnTo>
                  <a:pt x="28566" y="12493"/>
                </a:lnTo>
                <a:lnTo>
                  <a:pt x="27171" y="12268"/>
                </a:lnTo>
                <a:lnTo>
                  <a:pt x="26698" y="12117"/>
                </a:lnTo>
                <a:lnTo>
                  <a:pt x="26231" y="11966"/>
                </a:lnTo>
                <a:lnTo>
                  <a:pt x="25284" y="11515"/>
                </a:lnTo>
                <a:lnTo>
                  <a:pt x="24344" y="10913"/>
                </a:lnTo>
                <a:lnTo>
                  <a:pt x="23404" y="10311"/>
                </a:lnTo>
                <a:lnTo>
                  <a:pt x="21517" y="9031"/>
                </a:lnTo>
                <a:lnTo>
                  <a:pt x="20577" y="8505"/>
                </a:lnTo>
                <a:lnTo>
                  <a:pt x="19637" y="8128"/>
                </a:lnTo>
                <a:lnTo>
                  <a:pt x="18496" y="7752"/>
                </a:lnTo>
                <a:lnTo>
                  <a:pt x="17362" y="7451"/>
                </a:lnTo>
                <a:lnTo>
                  <a:pt x="15087" y="6999"/>
                </a:lnTo>
                <a:lnTo>
                  <a:pt x="12812" y="6623"/>
                </a:lnTo>
                <a:lnTo>
                  <a:pt x="11678" y="6322"/>
                </a:lnTo>
                <a:lnTo>
                  <a:pt x="10544" y="6021"/>
                </a:lnTo>
                <a:lnTo>
                  <a:pt x="10180" y="5870"/>
                </a:lnTo>
                <a:lnTo>
                  <a:pt x="9816" y="5569"/>
                </a:lnTo>
                <a:lnTo>
                  <a:pt x="9452" y="5268"/>
                </a:lnTo>
                <a:lnTo>
                  <a:pt x="9088" y="4817"/>
                </a:lnTo>
                <a:lnTo>
                  <a:pt x="8366" y="3838"/>
                </a:lnTo>
                <a:lnTo>
                  <a:pt x="7644" y="2860"/>
                </a:lnTo>
                <a:lnTo>
                  <a:pt x="7438" y="2559"/>
                </a:lnTo>
                <a:lnTo>
                  <a:pt x="7231" y="2107"/>
                </a:lnTo>
                <a:lnTo>
                  <a:pt x="6825" y="1204"/>
                </a:lnTo>
                <a:lnTo>
                  <a:pt x="6619" y="753"/>
                </a:lnTo>
                <a:lnTo>
                  <a:pt x="6413" y="452"/>
                </a:lnTo>
                <a:lnTo>
                  <a:pt x="6212" y="151"/>
                </a:lnTo>
                <a:lnTo>
                  <a:pt x="6006" y="75"/>
                </a:lnTo>
                <a:lnTo>
                  <a:pt x="550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7" name="Google Shape;1669;p44">
            <a:extLst>
              <a:ext uri="{FF2B5EF4-FFF2-40B4-BE49-F238E27FC236}">
                <a16:creationId xmlns="" xmlns:a16="http://schemas.microsoft.com/office/drawing/2014/main" id="{92E7496D-7E43-41A0-8485-604C9759EB2B}"/>
              </a:ext>
            </a:extLst>
          </p:cNvPr>
          <p:cNvSpPr/>
          <p:nvPr/>
        </p:nvSpPr>
        <p:spPr>
          <a:xfrm>
            <a:off x="3342068" y="1765725"/>
            <a:ext cx="2034351" cy="722800"/>
          </a:xfrm>
          <a:custGeom>
            <a:avLst/>
            <a:gdLst/>
            <a:ahLst/>
            <a:cxnLst/>
            <a:rect l="l" t="t" r="r" b="b"/>
            <a:pathLst>
              <a:path w="37253" h="152928" extrusionOk="0">
                <a:moveTo>
                  <a:pt x="34796" y="0"/>
                </a:moveTo>
                <a:lnTo>
                  <a:pt x="34687" y="75"/>
                </a:lnTo>
                <a:lnTo>
                  <a:pt x="34572" y="301"/>
                </a:lnTo>
                <a:lnTo>
                  <a:pt x="34444" y="602"/>
                </a:lnTo>
                <a:lnTo>
                  <a:pt x="34317" y="978"/>
                </a:lnTo>
                <a:lnTo>
                  <a:pt x="33953" y="2258"/>
                </a:lnTo>
                <a:lnTo>
                  <a:pt x="33589" y="3462"/>
                </a:lnTo>
                <a:lnTo>
                  <a:pt x="33219" y="4666"/>
                </a:lnTo>
                <a:lnTo>
                  <a:pt x="32855" y="5720"/>
                </a:lnTo>
                <a:lnTo>
                  <a:pt x="32121" y="7827"/>
                </a:lnTo>
                <a:lnTo>
                  <a:pt x="31381" y="9784"/>
                </a:lnTo>
                <a:lnTo>
                  <a:pt x="30647" y="11590"/>
                </a:lnTo>
                <a:lnTo>
                  <a:pt x="29901" y="13170"/>
                </a:lnTo>
                <a:lnTo>
                  <a:pt x="29161" y="14676"/>
                </a:lnTo>
                <a:lnTo>
                  <a:pt x="28414" y="15955"/>
                </a:lnTo>
                <a:lnTo>
                  <a:pt x="27668" y="17235"/>
                </a:lnTo>
                <a:lnTo>
                  <a:pt x="26922" y="18288"/>
                </a:lnTo>
                <a:lnTo>
                  <a:pt x="26176" y="19267"/>
                </a:lnTo>
                <a:lnTo>
                  <a:pt x="25424" y="20170"/>
                </a:lnTo>
                <a:lnTo>
                  <a:pt x="24678" y="20922"/>
                </a:lnTo>
                <a:lnTo>
                  <a:pt x="23925" y="21600"/>
                </a:lnTo>
                <a:lnTo>
                  <a:pt x="23173" y="22202"/>
                </a:lnTo>
                <a:lnTo>
                  <a:pt x="22421" y="22804"/>
                </a:lnTo>
                <a:lnTo>
                  <a:pt x="20753" y="23933"/>
                </a:lnTo>
                <a:lnTo>
                  <a:pt x="19091" y="25137"/>
                </a:lnTo>
                <a:lnTo>
                  <a:pt x="17422" y="26266"/>
                </a:lnTo>
                <a:lnTo>
                  <a:pt x="15760" y="27395"/>
                </a:lnTo>
                <a:lnTo>
                  <a:pt x="14092" y="28373"/>
                </a:lnTo>
                <a:lnTo>
                  <a:pt x="13261" y="28825"/>
                </a:lnTo>
                <a:lnTo>
                  <a:pt x="12430" y="29201"/>
                </a:lnTo>
                <a:lnTo>
                  <a:pt x="11599" y="29577"/>
                </a:lnTo>
                <a:lnTo>
                  <a:pt x="10762" y="29803"/>
                </a:lnTo>
                <a:lnTo>
                  <a:pt x="9931" y="30029"/>
                </a:lnTo>
                <a:lnTo>
                  <a:pt x="9100" y="30179"/>
                </a:lnTo>
                <a:lnTo>
                  <a:pt x="8572" y="30179"/>
                </a:lnTo>
                <a:lnTo>
                  <a:pt x="8044" y="30104"/>
                </a:lnTo>
                <a:lnTo>
                  <a:pt x="7516" y="29878"/>
                </a:lnTo>
                <a:lnTo>
                  <a:pt x="6989" y="29577"/>
                </a:lnTo>
                <a:lnTo>
                  <a:pt x="6461" y="29201"/>
                </a:lnTo>
                <a:lnTo>
                  <a:pt x="5939" y="28749"/>
                </a:lnTo>
                <a:lnTo>
                  <a:pt x="5411" y="28222"/>
                </a:lnTo>
                <a:lnTo>
                  <a:pt x="4890" y="27696"/>
                </a:lnTo>
                <a:lnTo>
                  <a:pt x="3859" y="26491"/>
                </a:lnTo>
                <a:lnTo>
                  <a:pt x="2833" y="25287"/>
                </a:lnTo>
                <a:lnTo>
                  <a:pt x="1820" y="24158"/>
                </a:lnTo>
                <a:lnTo>
                  <a:pt x="1317" y="23632"/>
                </a:lnTo>
                <a:lnTo>
                  <a:pt x="825" y="23105"/>
                </a:lnTo>
                <a:lnTo>
                  <a:pt x="656" y="44629"/>
                </a:lnTo>
                <a:lnTo>
                  <a:pt x="486" y="66454"/>
                </a:lnTo>
                <a:lnTo>
                  <a:pt x="310" y="88581"/>
                </a:lnTo>
                <a:lnTo>
                  <a:pt x="213" y="99644"/>
                </a:lnTo>
                <a:lnTo>
                  <a:pt x="110" y="110707"/>
                </a:lnTo>
                <a:lnTo>
                  <a:pt x="37" y="119061"/>
                </a:lnTo>
                <a:lnTo>
                  <a:pt x="13" y="122523"/>
                </a:lnTo>
                <a:lnTo>
                  <a:pt x="0" y="125534"/>
                </a:lnTo>
                <a:lnTo>
                  <a:pt x="0" y="126888"/>
                </a:lnTo>
                <a:lnTo>
                  <a:pt x="0" y="128168"/>
                </a:lnTo>
                <a:lnTo>
                  <a:pt x="13" y="129297"/>
                </a:lnTo>
                <a:lnTo>
                  <a:pt x="25" y="130350"/>
                </a:lnTo>
                <a:lnTo>
                  <a:pt x="43" y="131404"/>
                </a:lnTo>
                <a:lnTo>
                  <a:pt x="67" y="132307"/>
                </a:lnTo>
                <a:lnTo>
                  <a:pt x="98" y="133135"/>
                </a:lnTo>
                <a:lnTo>
                  <a:pt x="134" y="133887"/>
                </a:lnTo>
                <a:lnTo>
                  <a:pt x="176" y="134640"/>
                </a:lnTo>
                <a:lnTo>
                  <a:pt x="225" y="135242"/>
                </a:lnTo>
                <a:lnTo>
                  <a:pt x="286" y="135844"/>
                </a:lnTo>
                <a:lnTo>
                  <a:pt x="346" y="136446"/>
                </a:lnTo>
                <a:lnTo>
                  <a:pt x="425" y="136898"/>
                </a:lnTo>
                <a:lnTo>
                  <a:pt x="504" y="137425"/>
                </a:lnTo>
                <a:lnTo>
                  <a:pt x="595" y="137801"/>
                </a:lnTo>
                <a:lnTo>
                  <a:pt x="692" y="138252"/>
                </a:lnTo>
                <a:lnTo>
                  <a:pt x="801" y="138629"/>
                </a:lnTo>
                <a:lnTo>
                  <a:pt x="923" y="139005"/>
                </a:lnTo>
                <a:lnTo>
                  <a:pt x="1189" y="139682"/>
                </a:lnTo>
                <a:lnTo>
                  <a:pt x="1505" y="140284"/>
                </a:lnTo>
                <a:lnTo>
                  <a:pt x="1863" y="140962"/>
                </a:lnTo>
                <a:lnTo>
                  <a:pt x="2293" y="141714"/>
                </a:lnTo>
                <a:lnTo>
                  <a:pt x="2730" y="142392"/>
                </a:lnTo>
                <a:lnTo>
                  <a:pt x="3167" y="142994"/>
                </a:lnTo>
                <a:lnTo>
                  <a:pt x="3610" y="143521"/>
                </a:lnTo>
                <a:lnTo>
                  <a:pt x="4483" y="144499"/>
                </a:lnTo>
                <a:lnTo>
                  <a:pt x="5363" y="145402"/>
                </a:lnTo>
                <a:lnTo>
                  <a:pt x="7122" y="146983"/>
                </a:lnTo>
                <a:lnTo>
                  <a:pt x="8002" y="147810"/>
                </a:lnTo>
                <a:lnTo>
                  <a:pt x="8881" y="148714"/>
                </a:lnTo>
                <a:lnTo>
                  <a:pt x="9615" y="149541"/>
                </a:lnTo>
                <a:lnTo>
                  <a:pt x="10349" y="150219"/>
                </a:lnTo>
                <a:lnTo>
                  <a:pt x="11083" y="150896"/>
                </a:lnTo>
                <a:lnTo>
                  <a:pt x="11817" y="151423"/>
                </a:lnTo>
                <a:lnTo>
                  <a:pt x="12551" y="151875"/>
                </a:lnTo>
                <a:lnTo>
                  <a:pt x="13285" y="152251"/>
                </a:lnTo>
                <a:lnTo>
                  <a:pt x="14019" y="152552"/>
                </a:lnTo>
                <a:lnTo>
                  <a:pt x="14747" y="152778"/>
                </a:lnTo>
                <a:lnTo>
                  <a:pt x="15481" y="152928"/>
                </a:lnTo>
                <a:lnTo>
                  <a:pt x="16209" y="152928"/>
                </a:lnTo>
                <a:lnTo>
                  <a:pt x="16937" y="152853"/>
                </a:lnTo>
                <a:lnTo>
                  <a:pt x="17671" y="152627"/>
                </a:lnTo>
                <a:lnTo>
                  <a:pt x="18399" y="152401"/>
                </a:lnTo>
                <a:lnTo>
                  <a:pt x="19127" y="152025"/>
                </a:lnTo>
                <a:lnTo>
                  <a:pt x="19855" y="151573"/>
                </a:lnTo>
                <a:lnTo>
                  <a:pt x="20577" y="150971"/>
                </a:lnTo>
                <a:lnTo>
                  <a:pt x="21305" y="150294"/>
                </a:lnTo>
                <a:lnTo>
                  <a:pt x="22033" y="149466"/>
                </a:lnTo>
                <a:lnTo>
                  <a:pt x="22755" y="148638"/>
                </a:lnTo>
                <a:lnTo>
                  <a:pt x="23477" y="147585"/>
                </a:lnTo>
                <a:lnTo>
                  <a:pt x="24204" y="146456"/>
                </a:lnTo>
                <a:lnTo>
                  <a:pt x="24926" y="145252"/>
                </a:lnTo>
                <a:lnTo>
                  <a:pt x="25648" y="143897"/>
                </a:lnTo>
                <a:lnTo>
                  <a:pt x="26370" y="142467"/>
                </a:lnTo>
                <a:lnTo>
                  <a:pt x="27086" y="140887"/>
                </a:lnTo>
                <a:lnTo>
                  <a:pt x="27808" y="139231"/>
                </a:lnTo>
                <a:lnTo>
                  <a:pt x="28524" y="137349"/>
                </a:lnTo>
                <a:lnTo>
                  <a:pt x="29245" y="135468"/>
                </a:lnTo>
                <a:lnTo>
                  <a:pt x="29961" y="133361"/>
                </a:lnTo>
                <a:lnTo>
                  <a:pt x="30677" y="131178"/>
                </a:lnTo>
                <a:lnTo>
                  <a:pt x="31393" y="128920"/>
                </a:lnTo>
                <a:lnTo>
                  <a:pt x="32103" y="126437"/>
                </a:lnTo>
                <a:lnTo>
                  <a:pt x="32388" y="125458"/>
                </a:lnTo>
                <a:lnTo>
                  <a:pt x="32667" y="124329"/>
                </a:lnTo>
                <a:lnTo>
                  <a:pt x="32940" y="123200"/>
                </a:lnTo>
                <a:lnTo>
                  <a:pt x="33219" y="121996"/>
                </a:lnTo>
                <a:lnTo>
                  <a:pt x="33771" y="119513"/>
                </a:lnTo>
                <a:lnTo>
                  <a:pt x="34317" y="116803"/>
                </a:lnTo>
                <a:lnTo>
                  <a:pt x="34857" y="114094"/>
                </a:lnTo>
                <a:lnTo>
                  <a:pt x="35403" y="111309"/>
                </a:lnTo>
                <a:lnTo>
                  <a:pt x="35942" y="108525"/>
                </a:lnTo>
                <a:lnTo>
                  <a:pt x="36488" y="105740"/>
                </a:lnTo>
                <a:lnTo>
                  <a:pt x="36604" y="105138"/>
                </a:lnTo>
                <a:lnTo>
                  <a:pt x="36707" y="104461"/>
                </a:lnTo>
                <a:lnTo>
                  <a:pt x="36804" y="103708"/>
                </a:lnTo>
                <a:lnTo>
                  <a:pt x="36889" y="102880"/>
                </a:lnTo>
                <a:lnTo>
                  <a:pt x="36968" y="101977"/>
                </a:lnTo>
                <a:lnTo>
                  <a:pt x="37034" y="101074"/>
                </a:lnTo>
                <a:lnTo>
                  <a:pt x="37095" y="100020"/>
                </a:lnTo>
                <a:lnTo>
                  <a:pt x="37144" y="98967"/>
                </a:lnTo>
                <a:lnTo>
                  <a:pt x="37186" y="97838"/>
                </a:lnTo>
                <a:lnTo>
                  <a:pt x="37216" y="96634"/>
                </a:lnTo>
                <a:lnTo>
                  <a:pt x="37241" y="95354"/>
                </a:lnTo>
                <a:lnTo>
                  <a:pt x="37253" y="94075"/>
                </a:lnTo>
                <a:lnTo>
                  <a:pt x="37253" y="92720"/>
                </a:lnTo>
                <a:lnTo>
                  <a:pt x="37247" y="91290"/>
                </a:lnTo>
                <a:lnTo>
                  <a:pt x="37229" y="89785"/>
                </a:lnTo>
                <a:lnTo>
                  <a:pt x="37204" y="88205"/>
                </a:lnTo>
                <a:lnTo>
                  <a:pt x="36410" y="48844"/>
                </a:lnTo>
                <a:lnTo>
                  <a:pt x="36009" y="29201"/>
                </a:lnTo>
                <a:lnTo>
                  <a:pt x="35621" y="9483"/>
                </a:lnTo>
                <a:lnTo>
                  <a:pt x="35585" y="7827"/>
                </a:lnTo>
                <a:lnTo>
                  <a:pt x="35542" y="6397"/>
                </a:lnTo>
                <a:lnTo>
                  <a:pt x="35494" y="5042"/>
                </a:lnTo>
                <a:lnTo>
                  <a:pt x="35439" y="3914"/>
                </a:lnTo>
                <a:lnTo>
                  <a:pt x="35378" y="2935"/>
                </a:lnTo>
                <a:lnTo>
                  <a:pt x="35312" y="2107"/>
                </a:lnTo>
                <a:lnTo>
                  <a:pt x="35245" y="1430"/>
                </a:lnTo>
                <a:lnTo>
                  <a:pt x="35166" y="903"/>
                </a:lnTo>
                <a:lnTo>
                  <a:pt x="35081" y="452"/>
                </a:lnTo>
                <a:lnTo>
                  <a:pt x="34990" y="151"/>
                </a:lnTo>
                <a:lnTo>
                  <a:pt x="34899" y="0"/>
                </a:lnTo>
                <a:close/>
              </a:path>
            </a:pathLst>
          </a:custGeom>
          <a:solidFill>
            <a:srgbClr val="F588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9" name="Google Shape;1684;p44">
            <a:extLst>
              <a:ext uri="{FF2B5EF4-FFF2-40B4-BE49-F238E27FC236}">
                <a16:creationId xmlns="" xmlns:a16="http://schemas.microsoft.com/office/drawing/2014/main" id="{0A5509DC-7836-4F63-AA89-7CB3B7507BEE}"/>
              </a:ext>
            </a:extLst>
          </p:cNvPr>
          <p:cNvSpPr/>
          <p:nvPr/>
        </p:nvSpPr>
        <p:spPr>
          <a:xfrm>
            <a:off x="3259147" y="1803362"/>
            <a:ext cx="2221551" cy="619524"/>
          </a:xfrm>
          <a:custGeom>
            <a:avLst/>
            <a:gdLst/>
            <a:ahLst/>
            <a:cxnLst/>
            <a:rect l="l" t="t" r="r" b="b"/>
            <a:pathLst>
              <a:path w="40681" h="196052" extrusionOk="0">
                <a:moveTo>
                  <a:pt x="36828" y="21374"/>
                </a:moveTo>
                <a:lnTo>
                  <a:pt x="36919" y="21525"/>
                </a:lnTo>
                <a:lnTo>
                  <a:pt x="37010" y="21826"/>
                </a:lnTo>
                <a:lnTo>
                  <a:pt x="37095" y="22277"/>
                </a:lnTo>
                <a:lnTo>
                  <a:pt x="37174" y="22804"/>
                </a:lnTo>
                <a:lnTo>
                  <a:pt x="37241" y="23481"/>
                </a:lnTo>
                <a:lnTo>
                  <a:pt x="37307" y="24309"/>
                </a:lnTo>
                <a:lnTo>
                  <a:pt x="37368" y="25288"/>
                </a:lnTo>
                <a:lnTo>
                  <a:pt x="37423" y="26416"/>
                </a:lnTo>
                <a:lnTo>
                  <a:pt x="37471" y="27771"/>
                </a:lnTo>
                <a:lnTo>
                  <a:pt x="37514" y="29201"/>
                </a:lnTo>
                <a:lnTo>
                  <a:pt x="37550" y="30857"/>
                </a:lnTo>
                <a:lnTo>
                  <a:pt x="37938" y="50575"/>
                </a:lnTo>
                <a:lnTo>
                  <a:pt x="38339" y="70218"/>
                </a:lnTo>
                <a:lnTo>
                  <a:pt x="39133" y="109579"/>
                </a:lnTo>
                <a:lnTo>
                  <a:pt x="39158" y="111159"/>
                </a:lnTo>
                <a:lnTo>
                  <a:pt x="39176" y="112664"/>
                </a:lnTo>
                <a:lnTo>
                  <a:pt x="39182" y="114094"/>
                </a:lnTo>
                <a:lnTo>
                  <a:pt x="39182" y="115449"/>
                </a:lnTo>
                <a:lnTo>
                  <a:pt x="39170" y="116728"/>
                </a:lnTo>
                <a:lnTo>
                  <a:pt x="39145" y="118008"/>
                </a:lnTo>
                <a:lnTo>
                  <a:pt x="39115" y="119212"/>
                </a:lnTo>
                <a:lnTo>
                  <a:pt x="39073" y="120341"/>
                </a:lnTo>
                <a:lnTo>
                  <a:pt x="39024" y="121394"/>
                </a:lnTo>
                <a:lnTo>
                  <a:pt x="38963" y="122448"/>
                </a:lnTo>
                <a:lnTo>
                  <a:pt x="38897" y="123351"/>
                </a:lnTo>
                <a:lnTo>
                  <a:pt x="38818" y="124254"/>
                </a:lnTo>
                <a:lnTo>
                  <a:pt x="38733" y="125082"/>
                </a:lnTo>
                <a:lnTo>
                  <a:pt x="38636" y="125835"/>
                </a:lnTo>
                <a:lnTo>
                  <a:pt x="38533" y="126512"/>
                </a:lnTo>
                <a:lnTo>
                  <a:pt x="38417" y="127114"/>
                </a:lnTo>
                <a:lnTo>
                  <a:pt x="37871" y="129899"/>
                </a:lnTo>
                <a:lnTo>
                  <a:pt x="37332" y="132683"/>
                </a:lnTo>
                <a:lnTo>
                  <a:pt x="36786" y="135468"/>
                </a:lnTo>
                <a:lnTo>
                  <a:pt x="36246" y="138177"/>
                </a:lnTo>
                <a:lnTo>
                  <a:pt x="35700" y="140887"/>
                </a:lnTo>
                <a:lnTo>
                  <a:pt x="35148" y="143370"/>
                </a:lnTo>
                <a:lnTo>
                  <a:pt x="34869" y="144574"/>
                </a:lnTo>
                <a:lnTo>
                  <a:pt x="34596" y="145703"/>
                </a:lnTo>
                <a:lnTo>
                  <a:pt x="34317" y="146832"/>
                </a:lnTo>
                <a:lnTo>
                  <a:pt x="34032" y="147811"/>
                </a:lnTo>
                <a:lnTo>
                  <a:pt x="33322" y="150294"/>
                </a:lnTo>
                <a:lnTo>
                  <a:pt x="32606" y="152552"/>
                </a:lnTo>
                <a:lnTo>
                  <a:pt x="31890" y="154735"/>
                </a:lnTo>
                <a:lnTo>
                  <a:pt x="31174" y="156842"/>
                </a:lnTo>
                <a:lnTo>
                  <a:pt x="30453" y="158723"/>
                </a:lnTo>
                <a:lnTo>
                  <a:pt x="29737" y="160605"/>
                </a:lnTo>
                <a:lnTo>
                  <a:pt x="29015" y="162261"/>
                </a:lnTo>
                <a:lnTo>
                  <a:pt x="28299" y="163841"/>
                </a:lnTo>
                <a:lnTo>
                  <a:pt x="27577" y="165271"/>
                </a:lnTo>
                <a:lnTo>
                  <a:pt x="26855" y="166626"/>
                </a:lnTo>
                <a:lnTo>
                  <a:pt x="26133" y="167830"/>
                </a:lnTo>
                <a:lnTo>
                  <a:pt x="25406" y="168959"/>
                </a:lnTo>
                <a:lnTo>
                  <a:pt x="24684" y="170012"/>
                </a:lnTo>
                <a:lnTo>
                  <a:pt x="23962" y="170840"/>
                </a:lnTo>
                <a:lnTo>
                  <a:pt x="23234" y="171668"/>
                </a:lnTo>
                <a:lnTo>
                  <a:pt x="22506" y="172345"/>
                </a:lnTo>
                <a:lnTo>
                  <a:pt x="21784" y="172947"/>
                </a:lnTo>
                <a:lnTo>
                  <a:pt x="21056" y="173399"/>
                </a:lnTo>
                <a:lnTo>
                  <a:pt x="20328" y="173775"/>
                </a:lnTo>
                <a:lnTo>
                  <a:pt x="19600" y="174001"/>
                </a:lnTo>
                <a:lnTo>
                  <a:pt x="18866" y="174227"/>
                </a:lnTo>
                <a:lnTo>
                  <a:pt x="18138" y="174302"/>
                </a:lnTo>
                <a:lnTo>
                  <a:pt x="17410" y="174302"/>
                </a:lnTo>
                <a:lnTo>
                  <a:pt x="16676" y="174152"/>
                </a:lnTo>
                <a:lnTo>
                  <a:pt x="15948" y="173926"/>
                </a:lnTo>
                <a:lnTo>
                  <a:pt x="15214" y="173625"/>
                </a:lnTo>
                <a:lnTo>
                  <a:pt x="14480" y="173249"/>
                </a:lnTo>
                <a:lnTo>
                  <a:pt x="13746" y="172797"/>
                </a:lnTo>
                <a:lnTo>
                  <a:pt x="13012" y="172270"/>
                </a:lnTo>
                <a:lnTo>
                  <a:pt x="12278" y="171593"/>
                </a:lnTo>
                <a:lnTo>
                  <a:pt x="11544" y="170915"/>
                </a:lnTo>
                <a:lnTo>
                  <a:pt x="10810" y="170088"/>
                </a:lnTo>
                <a:lnTo>
                  <a:pt x="9931" y="169184"/>
                </a:lnTo>
                <a:lnTo>
                  <a:pt x="9051" y="168357"/>
                </a:lnTo>
                <a:lnTo>
                  <a:pt x="7292" y="166776"/>
                </a:lnTo>
                <a:lnTo>
                  <a:pt x="6412" y="165873"/>
                </a:lnTo>
                <a:lnTo>
                  <a:pt x="5539" y="164895"/>
                </a:lnTo>
                <a:lnTo>
                  <a:pt x="5096" y="164368"/>
                </a:lnTo>
                <a:lnTo>
                  <a:pt x="4659" y="163766"/>
                </a:lnTo>
                <a:lnTo>
                  <a:pt x="4222" y="163088"/>
                </a:lnTo>
                <a:lnTo>
                  <a:pt x="3792" y="162336"/>
                </a:lnTo>
                <a:lnTo>
                  <a:pt x="3434" y="161658"/>
                </a:lnTo>
                <a:lnTo>
                  <a:pt x="3118" y="161056"/>
                </a:lnTo>
                <a:lnTo>
                  <a:pt x="2852" y="160379"/>
                </a:lnTo>
                <a:lnTo>
                  <a:pt x="2730" y="160003"/>
                </a:lnTo>
                <a:lnTo>
                  <a:pt x="2621" y="159626"/>
                </a:lnTo>
                <a:lnTo>
                  <a:pt x="2524" y="159175"/>
                </a:lnTo>
                <a:lnTo>
                  <a:pt x="2433" y="158799"/>
                </a:lnTo>
                <a:lnTo>
                  <a:pt x="2354" y="158272"/>
                </a:lnTo>
                <a:lnTo>
                  <a:pt x="2275" y="157820"/>
                </a:lnTo>
                <a:lnTo>
                  <a:pt x="2215" y="157218"/>
                </a:lnTo>
                <a:lnTo>
                  <a:pt x="2154" y="156616"/>
                </a:lnTo>
                <a:lnTo>
                  <a:pt x="2105" y="156014"/>
                </a:lnTo>
                <a:lnTo>
                  <a:pt x="2063" y="155261"/>
                </a:lnTo>
                <a:lnTo>
                  <a:pt x="2027" y="154509"/>
                </a:lnTo>
                <a:lnTo>
                  <a:pt x="1996" y="153681"/>
                </a:lnTo>
                <a:lnTo>
                  <a:pt x="1972" y="152778"/>
                </a:lnTo>
                <a:lnTo>
                  <a:pt x="1954" y="151724"/>
                </a:lnTo>
                <a:lnTo>
                  <a:pt x="1942" y="150671"/>
                </a:lnTo>
                <a:lnTo>
                  <a:pt x="1929" y="149542"/>
                </a:lnTo>
                <a:lnTo>
                  <a:pt x="1929" y="148262"/>
                </a:lnTo>
                <a:lnTo>
                  <a:pt x="1929" y="146908"/>
                </a:lnTo>
                <a:lnTo>
                  <a:pt x="1942" y="143897"/>
                </a:lnTo>
                <a:lnTo>
                  <a:pt x="1966" y="140435"/>
                </a:lnTo>
                <a:lnTo>
                  <a:pt x="2039" y="132081"/>
                </a:lnTo>
                <a:lnTo>
                  <a:pt x="2142" y="121018"/>
                </a:lnTo>
                <a:lnTo>
                  <a:pt x="2239" y="109955"/>
                </a:lnTo>
                <a:lnTo>
                  <a:pt x="2415" y="87828"/>
                </a:lnTo>
                <a:lnTo>
                  <a:pt x="2585" y="66003"/>
                </a:lnTo>
                <a:lnTo>
                  <a:pt x="2754" y="44479"/>
                </a:lnTo>
                <a:lnTo>
                  <a:pt x="3246" y="45006"/>
                </a:lnTo>
                <a:lnTo>
                  <a:pt x="3749" y="45532"/>
                </a:lnTo>
                <a:lnTo>
                  <a:pt x="4762" y="46661"/>
                </a:lnTo>
                <a:lnTo>
                  <a:pt x="5788" y="47865"/>
                </a:lnTo>
                <a:lnTo>
                  <a:pt x="6819" y="49070"/>
                </a:lnTo>
                <a:lnTo>
                  <a:pt x="7340" y="49596"/>
                </a:lnTo>
                <a:lnTo>
                  <a:pt x="7868" y="50123"/>
                </a:lnTo>
                <a:lnTo>
                  <a:pt x="8390" y="50575"/>
                </a:lnTo>
                <a:lnTo>
                  <a:pt x="8918" y="50951"/>
                </a:lnTo>
                <a:lnTo>
                  <a:pt x="9445" y="51252"/>
                </a:lnTo>
                <a:lnTo>
                  <a:pt x="9973" y="51478"/>
                </a:lnTo>
                <a:lnTo>
                  <a:pt x="10501" y="51553"/>
                </a:lnTo>
                <a:lnTo>
                  <a:pt x="11029" y="51553"/>
                </a:lnTo>
                <a:lnTo>
                  <a:pt x="11860" y="51403"/>
                </a:lnTo>
                <a:lnTo>
                  <a:pt x="12691" y="51177"/>
                </a:lnTo>
                <a:lnTo>
                  <a:pt x="13528" y="50951"/>
                </a:lnTo>
                <a:lnTo>
                  <a:pt x="14359" y="50575"/>
                </a:lnTo>
                <a:lnTo>
                  <a:pt x="15190" y="50199"/>
                </a:lnTo>
                <a:lnTo>
                  <a:pt x="16021" y="49747"/>
                </a:lnTo>
                <a:lnTo>
                  <a:pt x="17689" y="48769"/>
                </a:lnTo>
                <a:lnTo>
                  <a:pt x="19351" y="47640"/>
                </a:lnTo>
                <a:lnTo>
                  <a:pt x="21020" y="46511"/>
                </a:lnTo>
                <a:lnTo>
                  <a:pt x="22682" y="45307"/>
                </a:lnTo>
                <a:lnTo>
                  <a:pt x="24350" y="44178"/>
                </a:lnTo>
                <a:lnTo>
                  <a:pt x="25102" y="43576"/>
                </a:lnTo>
                <a:lnTo>
                  <a:pt x="25854" y="42974"/>
                </a:lnTo>
                <a:lnTo>
                  <a:pt x="26607" y="42296"/>
                </a:lnTo>
                <a:lnTo>
                  <a:pt x="27353" y="41544"/>
                </a:lnTo>
                <a:lnTo>
                  <a:pt x="28105" y="40641"/>
                </a:lnTo>
                <a:lnTo>
                  <a:pt x="28851" y="39662"/>
                </a:lnTo>
                <a:lnTo>
                  <a:pt x="29597" y="38609"/>
                </a:lnTo>
                <a:lnTo>
                  <a:pt x="30343" y="37329"/>
                </a:lnTo>
                <a:lnTo>
                  <a:pt x="31090" y="36050"/>
                </a:lnTo>
                <a:lnTo>
                  <a:pt x="31830" y="34544"/>
                </a:lnTo>
                <a:lnTo>
                  <a:pt x="32576" y="32964"/>
                </a:lnTo>
                <a:lnTo>
                  <a:pt x="33310" y="31158"/>
                </a:lnTo>
                <a:lnTo>
                  <a:pt x="34050" y="29201"/>
                </a:lnTo>
                <a:lnTo>
                  <a:pt x="34784" y="27094"/>
                </a:lnTo>
                <a:lnTo>
                  <a:pt x="35148" y="26040"/>
                </a:lnTo>
                <a:lnTo>
                  <a:pt x="35518" y="24836"/>
                </a:lnTo>
                <a:lnTo>
                  <a:pt x="35882" y="23632"/>
                </a:lnTo>
                <a:lnTo>
                  <a:pt x="36246" y="22352"/>
                </a:lnTo>
                <a:lnTo>
                  <a:pt x="36373" y="21976"/>
                </a:lnTo>
                <a:lnTo>
                  <a:pt x="36501" y="21675"/>
                </a:lnTo>
                <a:lnTo>
                  <a:pt x="36616" y="21449"/>
                </a:lnTo>
                <a:lnTo>
                  <a:pt x="36725" y="21374"/>
                </a:lnTo>
                <a:close/>
                <a:moveTo>
                  <a:pt x="37077" y="0"/>
                </a:moveTo>
                <a:lnTo>
                  <a:pt x="36980" y="75"/>
                </a:lnTo>
                <a:lnTo>
                  <a:pt x="36871" y="151"/>
                </a:lnTo>
                <a:lnTo>
                  <a:pt x="36767" y="301"/>
                </a:lnTo>
                <a:lnTo>
                  <a:pt x="36658" y="452"/>
                </a:lnTo>
                <a:lnTo>
                  <a:pt x="36434" y="979"/>
                </a:lnTo>
                <a:lnTo>
                  <a:pt x="36209" y="1656"/>
                </a:lnTo>
                <a:lnTo>
                  <a:pt x="35396" y="4516"/>
                </a:lnTo>
                <a:lnTo>
                  <a:pt x="34584" y="7376"/>
                </a:lnTo>
                <a:lnTo>
                  <a:pt x="33771" y="10236"/>
                </a:lnTo>
                <a:lnTo>
                  <a:pt x="33364" y="11590"/>
                </a:lnTo>
                <a:lnTo>
                  <a:pt x="32958" y="12945"/>
                </a:lnTo>
                <a:lnTo>
                  <a:pt x="32545" y="14224"/>
                </a:lnTo>
                <a:lnTo>
                  <a:pt x="32139" y="15428"/>
                </a:lnTo>
                <a:lnTo>
                  <a:pt x="31726" y="16557"/>
                </a:lnTo>
                <a:lnTo>
                  <a:pt x="31320" y="17611"/>
                </a:lnTo>
                <a:lnTo>
                  <a:pt x="30908" y="18589"/>
                </a:lnTo>
                <a:lnTo>
                  <a:pt x="30495" y="19417"/>
                </a:lnTo>
                <a:lnTo>
                  <a:pt x="30083" y="20170"/>
                </a:lnTo>
                <a:lnTo>
                  <a:pt x="29664" y="20772"/>
                </a:lnTo>
                <a:lnTo>
                  <a:pt x="28888" y="21750"/>
                </a:lnTo>
                <a:lnTo>
                  <a:pt x="28111" y="22653"/>
                </a:lnTo>
                <a:lnTo>
                  <a:pt x="27335" y="23557"/>
                </a:lnTo>
                <a:lnTo>
                  <a:pt x="26552" y="24384"/>
                </a:lnTo>
                <a:lnTo>
                  <a:pt x="25776" y="25137"/>
                </a:lnTo>
                <a:lnTo>
                  <a:pt x="24993" y="25890"/>
                </a:lnTo>
                <a:lnTo>
                  <a:pt x="24217" y="26492"/>
                </a:lnTo>
                <a:lnTo>
                  <a:pt x="23434" y="27169"/>
                </a:lnTo>
                <a:lnTo>
                  <a:pt x="22651" y="27696"/>
                </a:lnTo>
                <a:lnTo>
                  <a:pt x="21875" y="28298"/>
                </a:lnTo>
                <a:lnTo>
                  <a:pt x="20310" y="29201"/>
                </a:lnTo>
                <a:lnTo>
                  <a:pt x="18745" y="29954"/>
                </a:lnTo>
                <a:lnTo>
                  <a:pt x="17186" y="30556"/>
                </a:lnTo>
                <a:lnTo>
                  <a:pt x="15311" y="31158"/>
                </a:lnTo>
                <a:lnTo>
                  <a:pt x="14377" y="31384"/>
                </a:lnTo>
                <a:lnTo>
                  <a:pt x="13443" y="31534"/>
                </a:lnTo>
                <a:lnTo>
                  <a:pt x="12509" y="31609"/>
                </a:lnTo>
                <a:lnTo>
                  <a:pt x="11575" y="31534"/>
                </a:lnTo>
                <a:lnTo>
                  <a:pt x="10634" y="31459"/>
                </a:lnTo>
                <a:lnTo>
                  <a:pt x="9700" y="31158"/>
                </a:lnTo>
                <a:lnTo>
                  <a:pt x="8766" y="30706"/>
                </a:lnTo>
                <a:lnTo>
                  <a:pt x="7832" y="30179"/>
                </a:lnTo>
                <a:lnTo>
                  <a:pt x="7365" y="29803"/>
                </a:lnTo>
                <a:lnTo>
                  <a:pt x="6904" y="29352"/>
                </a:lnTo>
                <a:lnTo>
                  <a:pt x="6437" y="28900"/>
                </a:lnTo>
                <a:lnTo>
                  <a:pt x="5970" y="28448"/>
                </a:lnTo>
                <a:lnTo>
                  <a:pt x="5502" y="27846"/>
                </a:lnTo>
                <a:lnTo>
                  <a:pt x="5035" y="27244"/>
                </a:lnTo>
                <a:lnTo>
                  <a:pt x="4574" y="26567"/>
                </a:lnTo>
                <a:lnTo>
                  <a:pt x="4107" y="25814"/>
                </a:lnTo>
                <a:lnTo>
                  <a:pt x="3640" y="24986"/>
                </a:lnTo>
                <a:lnTo>
                  <a:pt x="3179" y="24159"/>
                </a:lnTo>
                <a:lnTo>
                  <a:pt x="2712" y="23180"/>
                </a:lnTo>
                <a:lnTo>
                  <a:pt x="2245" y="22202"/>
                </a:lnTo>
                <a:lnTo>
                  <a:pt x="2087" y="21901"/>
                </a:lnTo>
                <a:lnTo>
                  <a:pt x="1929" y="21826"/>
                </a:lnTo>
                <a:lnTo>
                  <a:pt x="1784" y="21826"/>
                </a:lnTo>
                <a:lnTo>
                  <a:pt x="1644" y="22051"/>
                </a:lnTo>
                <a:lnTo>
                  <a:pt x="1584" y="22277"/>
                </a:lnTo>
                <a:lnTo>
                  <a:pt x="1517" y="22428"/>
                </a:lnTo>
                <a:lnTo>
                  <a:pt x="1456" y="22729"/>
                </a:lnTo>
                <a:lnTo>
                  <a:pt x="1402" y="23030"/>
                </a:lnTo>
                <a:lnTo>
                  <a:pt x="1347" y="23331"/>
                </a:lnTo>
                <a:lnTo>
                  <a:pt x="1293" y="23707"/>
                </a:lnTo>
                <a:lnTo>
                  <a:pt x="1238" y="24159"/>
                </a:lnTo>
                <a:lnTo>
                  <a:pt x="1189" y="24610"/>
                </a:lnTo>
                <a:lnTo>
                  <a:pt x="1141" y="25137"/>
                </a:lnTo>
                <a:lnTo>
                  <a:pt x="1098" y="25664"/>
                </a:lnTo>
                <a:lnTo>
                  <a:pt x="1056" y="26266"/>
                </a:lnTo>
                <a:lnTo>
                  <a:pt x="1020" y="26868"/>
                </a:lnTo>
                <a:lnTo>
                  <a:pt x="983" y="27545"/>
                </a:lnTo>
                <a:lnTo>
                  <a:pt x="947" y="28223"/>
                </a:lnTo>
                <a:lnTo>
                  <a:pt x="916" y="28975"/>
                </a:lnTo>
                <a:lnTo>
                  <a:pt x="886" y="29803"/>
                </a:lnTo>
                <a:lnTo>
                  <a:pt x="832" y="31459"/>
                </a:lnTo>
                <a:lnTo>
                  <a:pt x="795" y="33340"/>
                </a:lnTo>
                <a:lnTo>
                  <a:pt x="759" y="35372"/>
                </a:lnTo>
                <a:lnTo>
                  <a:pt x="741" y="37480"/>
                </a:lnTo>
                <a:lnTo>
                  <a:pt x="643" y="51854"/>
                </a:lnTo>
                <a:lnTo>
                  <a:pt x="546" y="66229"/>
                </a:lnTo>
                <a:lnTo>
                  <a:pt x="370" y="94903"/>
                </a:lnTo>
                <a:lnTo>
                  <a:pt x="188" y="123652"/>
                </a:lnTo>
                <a:lnTo>
                  <a:pt x="13" y="152402"/>
                </a:lnTo>
                <a:lnTo>
                  <a:pt x="0" y="154434"/>
                </a:lnTo>
                <a:lnTo>
                  <a:pt x="7" y="156390"/>
                </a:lnTo>
                <a:lnTo>
                  <a:pt x="19" y="158347"/>
                </a:lnTo>
                <a:lnTo>
                  <a:pt x="43" y="160153"/>
                </a:lnTo>
                <a:lnTo>
                  <a:pt x="73" y="161884"/>
                </a:lnTo>
                <a:lnTo>
                  <a:pt x="122" y="163540"/>
                </a:lnTo>
                <a:lnTo>
                  <a:pt x="176" y="165120"/>
                </a:lnTo>
                <a:lnTo>
                  <a:pt x="243" y="166550"/>
                </a:lnTo>
                <a:lnTo>
                  <a:pt x="322" y="167905"/>
                </a:lnTo>
                <a:lnTo>
                  <a:pt x="407" y="169260"/>
                </a:lnTo>
                <a:lnTo>
                  <a:pt x="510" y="170389"/>
                </a:lnTo>
                <a:lnTo>
                  <a:pt x="619" y="171518"/>
                </a:lnTo>
                <a:lnTo>
                  <a:pt x="741" y="172496"/>
                </a:lnTo>
                <a:lnTo>
                  <a:pt x="868" y="173399"/>
                </a:lnTo>
                <a:lnTo>
                  <a:pt x="1013" y="174227"/>
                </a:lnTo>
                <a:lnTo>
                  <a:pt x="1165" y="174904"/>
                </a:lnTo>
                <a:lnTo>
                  <a:pt x="1838" y="177689"/>
                </a:lnTo>
                <a:lnTo>
                  <a:pt x="2178" y="179044"/>
                </a:lnTo>
                <a:lnTo>
                  <a:pt x="2518" y="180323"/>
                </a:lnTo>
                <a:lnTo>
                  <a:pt x="2864" y="181452"/>
                </a:lnTo>
                <a:lnTo>
                  <a:pt x="3034" y="181979"/>
                </a:lnTo>
                <a:lnTo>
                  <a:pt x="3203" y="182505"/>
                </a:lnTo>
                <a:lnTo>
                  <a:pt x="3379" y="182882"/>
                </a:lnTo>
                <a:lnTo>
                  <a:pt x="3549" y="183258"/>
                </a:lnTo>
                <a:lnTo>
                  <a:pt x="3725" y="183559"/>
                </a:lnTo>
                <a:lnTo>
                  <a:pt x="3895" y="183785"/>
                </a:lnTo>
                <a:lnTo>
                  <a:pt x="5484" y="185441"/>
                </a:lnTo>
                <a:lnTo>
                  <a:pt x="7074" y="187021"/>
                </a:lnTo>
                <a:lnTo>
                  <a:pt x="8675" y="188526"/>
                </a:lnTo>
                <a:lnTo>
                  <a:pt x="10289" y="190031"/>
                </a:lnTo>
                <a:lnTo>
                  <a:pt x="13577" y="192967"/>
                </a:lnTo>
                <a:lnTo>
                  <a:pt x="16974" y="196052"/>
                </a:lnTo>
                <a:lnTo>
                  <a:pt x="19527" y="193493"/>
                </a:lnTo>
                <a:lnTo>
                  <a:pt x="20923" y="192139"/>
                </a:lnTo>
                <a:lnTo>
                  <a:pt x="22354" y="190859"/>
                </a:lnTo>
                <a:lnTo>
                  <a:pt x="22706" y="190558"/>
                </a:lnTo>
                <a:lnTo>
                  <a:pt x="23064" y="190332"/>
                </a:lnTo>
                <a:lnTo>
                  <a:pt x="23774" y="189956"/>
                </a:lnTo>
                <a:lnTo>
                  <a:pt x="24483" y="189655"/>
                </a:lnTo>
                <a:lnTo>
                  <a:pt x="25193" y="189354"/>
                </a:lnTo>
                <a:lnTo>
                  <a:pt x="25903" y="188903"/>
                </a:lnTo>
                <a:lnTo>
                  <a:pt x="26261" y="188602"/>
                </a:lnTo>
                <a:lnTo>
                  <a:pt x="26613" y="188300"/>
                </a:lnTo>
                <a:lnTo>
                  <a:pt x="26965" y="187924"/>
                </a:lnTo>
                <a:lnTo>
                  <a:pt x="27316" y="187397"/>
                </a:lnTo>
                <a:lnTo>
                  <a:pt x="27662" y="186871"/>
                </a:lnTo>
                <a:lnTo>
                  <a:pt x="28014" y="186268"/>
                </a:lnTo>
                <a:lnTo>
                  <a:pt x="28724" y="184763"/>
                </a:lnTo>
                <a:lnTo>
                  <a:pt x="29427" y="183258"/>
                </a:lnTo>
                <a:lnTo>
                  <a:pt x="30131" y="181602"/>
                </a:lnTo>
                <a:lnTo>
                  <a:pt x="30829" y="179871"/>
                </a:lnTo>
                <a:lnTo>
                  <a:pt x="31526" y="177915"/>
                </a:lnTo>
                <a:lnTo>
                  <a:pt x="32224" y="175883"/>
                </a:lnTo>
                <a:lnTo>
                  <a:pt x="32915" y="173700"/>
                </a:lnTo>
                <a:lnTo>
                  <a:pt x="33255" y="172571"/>
                </a:lnTo>
                <a:lnTo>
                  <a:pt x="33601" y="171292"/>
                </a:lnTo>
                <a:lnTo>
                  <a:pt x="33941" y="170088"/>
                </a:lnTo>
                <a:lnTo>
                  <a:pt x="34280" y="168733"/>
                </a:lnTo>
                <a:lnTo>
                  <a:pt x="34620" y="167378"/>
                </a:lnTo>
                <a:lnTo>
                  <a:pt x="34960" y="165948"/>
                </a:lnTo>
                <a:lnTo>
                  <a:pt x="35293" y="164518"/>
                </a:lnTo>
                <a:lnTo>
                  <a:pt x="35627" y="163013"/>
                </a:lnTo>
                <a:lnTo>
                  <a:pt x="35961" y="161433"/>
                </a:lnTo>
                <a:lnTo>
                  <a:pt x="36294" y="159777"/>
                </a:lnTo>
                <a:lnTo>
                  <a:pt x="36622" y="158046"/>
                </a:lnTo>
                <a:lnTo>
                  <a:pt x="36956" y="156315"/>
                </a:lnTo>
                <a:lnTo>
                  <a:pt x="37277" y="154434"/>
                </a:lnTo>
                <a:lnTo>
                  <a:pt x="37605" y="152552"/>
                </a:lnTo>
                <a:lnTo>
                  <a:pt x="37926" y="150595"/>
                </a:lnTo>
                <a:lnTo>
                  <a:pt x="38248" y="148563"/>
                </a:lnTo>
                <a:lnTo>
                  <a:pt x="38569" y="146381"/>
                </a:lnTo>
                <a:lnTo>
                  <a:pt x="38885" y="144198"/>
                </a:lnTo>
                <a:lnTo>
                  <a:pt x="39194" y="142016"/>
                </a:lnTo>
                <a:lnTo>
                  <a:pt x="39467" y="139908"/>
                </a:lnTo>
                <a:lnTo>
                  <a:pt x="39594" y="138855"/>
                </a:lnTo>
                <a:lnTo>
                  <a:pt x="39710" y="137801"/>
                </a:lnTo>
                <a:lnTo>
                  <a:pt x="39819" y="136747"/>
                </a:lnTo>
                <a:lnTo>
                  <a:pt x="39922" y="135694"/>
                </a:lnTo>
                <a:lnTo>
                  <a:pt x="40019" y="134715"/>
                </a:lnTo>
                <a:lnTo>
                  <a:pt x="40110" y="133662"/>
                </a:lnTo>
                <a:lnTo>
                  <a:pt x="40195" y="132608"/>
                </a:lnTo>
                <a:lnTo>
                  <a:pt x="40268" y="131479"/>
                </a:lnTo>
                <a:lnTo>
                  <a:pt x="40334" y="130426"/>
                </a:lnTo>
                <a:lnTo>
                  <a:pt x="40401" y="129297"/>
                </a:lnTo>
                <a:lnTo>
                  <a:pt x="40456" y="128168"/>
                </a:lnTo>
                <a:lnTo>
                  <a:pt x="40504" y="126964"/>
                </a:lnTo>
                <a:lnTo>
                  <a:pt x="40547" y="125760"/>
                </a:lnTo>
                <a:lnTo>
                  <a:pt x="40583" y="124555"/>
                </a:lnTo>
                <a:lnTo>
                  <a:pt x="40613" y="123276"/>
                </a:lnTo>
                <a:lnTo>
                  <a:pt x="40638" y="121921"/>
                </a:lnTo>
                <a:lnTo>
                  <a:pt x="40656" y="120567"/>
                </a:lnTo>
                <a:lnTo>
                  <a:pt x="40674" y="119137"/>
                </a:lnTo>
                <a:lnTo>
                  <a:pt x="40680" y="117631"/>
                </a:lnTo>
                <a:lnTo>
                  <a:pt x="40680" y="116051"/>
                </a:lnTo>
                <a:lnTo>
                  <a:pt x="40680" y="114471"/>
                </a:lnTo>
                <a:lnTo>
                  <a:pt x="40674" y="112740"/>
                </a:lnTo>
                <a:lnTo>
                  <a:pt x="40656" y="111009"/>
                </a:lnTo>
                <a:lnTo>
                  <a:pt x="40638" y="109202"/>
                </a:lnTo>
                <a:lnTo>
                  <a:pt x="40619" y="107246"/>
                </a:lnTo>
                <a:lnTo>
                  <a:pt x="40589" y="105289"/>
                </a:lnTo>
                <a:lnTo>
                  <a:pt x="40522" y="100999"/>
                </a:lnTo>
                <a:lnTo>
                  <a:pt x="40334" y="90463"/>
                </a:lnTo>
                <a:lnTo>
                  <a:pt x="40134" y="80001"/>
                </a:lnTo>
                <a:lnTo>
                  <a:pt x="39934" y="69540"/>
                </a:lnTo>
                <a:lnTo>
                  <a:pt x="39722" y="59154"/>
                </a:lnTo>
                <a:lnTo>
                  <a:pt x="39503" y="48769"/>
                </a:lnTo>
                <a:lnTo>
                  <a:pt x="39273" y="38383"/>
                </a:lnTo>
                <a:lnTo>
                  <a:pt x="39036" y="27997"/>
                </a:lnTo>
                <a:lnTo>
                  <a:pt x="38794" y="17762"/>
                </a:lnTo>
                <a:lnTo>
                  <a:pt x="38751" y="16181"/>
                </a:lnTo>
                <a:lnTo>
                  <a:pt x="38709" y="14751"/>
                </a:lnTo>
                <a:lnTo>
                  <a:pt x="38666" y="13321"/>
                </a:lnTo>
                <a:lnTo>
                  <a:pt x="38618" y="12042"/>
                </a:lnTo>
                <a:lnTo>
                  <a:pt x="38563" y="10838"/>
                </a:lnTo>
                <a:lnTo>
                  <a:pt x="38508" y="9633"/>
                </a:lnTo>
                <a:lnTo>
                  <a:pt x="38454" y="8580"/>
                </a:lnTo>
                <a:lnTo>
                  <a:pt x="38393" y="7526"/>
                </a:lnTo>
                <a:lnTo>
                  <a:pt x="38333" y="6623"/>
                </a:lnTo>
                <a:lnTo>
                  <a:pt x="38266" y="5720"/>
                </a:lnTo>
                <a:lnTo>
                  <a:pt x="38193" y="4892"/>
                </a:lnTo>
                <a:lnTo>
                  <a:pt x="38126" y="4140"/>
                </a:lnTo>
                <a:lnTo>
                  <a:pt x="38053" y="3462"/>
                </a:lnTo>
                <a:lnTo>
                  <a:pt x="37975" y="2860"/>
                </a:lnTo>
                <a:lnTo>
                  <a:pt x="37896" y="2333"/>
                </a:lnTo>
                <a:lnTo>
                  <a:pt x="37817" y="1806"/>
                </a:lnTo>
                <a:lnTo>
                  <a:pt x="37732" y="1355"/>
                </a:lnTo>
                <a:lnTo>
                  <a:pt x="37647" y="979"/>
                </a:lnTo>
                <a:lnTo>
                  <a:pt x="37556" y="678"/>
                </a:lnTo>
                <a:lnTo>
                  <a:pt x="37465" y="452"/>
                </a:lnTo>
                <a:lnTo>
                  <a:pt x="37374" y="301"/>
                </a:lnTo>
                <a:lnTo>
                  <a:pt x="37277" y="151"/>
                </a:lnTo>
                <a:lnTo>
                  <a:pt x="37180" y="75"/>
                </a:lnTo>
                <a:lnTo>
                  <a:pt x="3707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8135" y="1926230"/>
            <a:ext cx="1659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061" y="2775648"/>
            <a:ext cx="23706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nguyền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ỏi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44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  <p:bldP spid="185" grpId="0" animBg="1"/>
      <p:bldP spid="134" grpId="0"/>
      <p:bldP spid="142" grpId="0"/>
      <p:bldP spid="143" grpId="0"/>
      <p:bldP spid="144" grpId="0"/>
      <p:bldP spid="145" grpId="0"/>
      <p:bldP spid="146" grpId="0"/>
      <p:bldP spid="46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0" y="5573849"/>
            <a:ext cx="12192000" cy="1226127"/>
          </a:xfrm>
          <a:custGeom>
            <a:avLst/>
            <a:gdLst>
              <a:gd name="connsiteX0" fmla="*/ 6523760 w 12192000"/>
              <a:gd name="connsiteY0" fmla="*/ 0 h 1704109"/>
              <a:gd name="connsiteX1" fmla="*/ 11962566 w 12192000"/>
              <a:gd name="connsiteY1" fmla="*/ 515523 h 1704109"/>
              <a:gd name="connsiteX2" fmla="*/ 12192000 w 12192000"/>
              <a:gd name="connsiteY2" fmla="*/ 566151 h 1704109"/>
              <a:gd name="connsiteX3" fmla="*/ 12192000 w 12192000"/>
              <a:gd name="connsiteY3" fmla="*/ 1704109 h 1704109"/>
              <a:gd name="connsiteX4" fmla="*/ 0 w 12192000"/>
              <a:gd name="connsiteY4" fmla="*/ 1704109 h 1704109"/>
              <a:gd name="connsiteX5" fmla="*/ 0 w 12192000"/>
              <a:gd name="connsiteY5" fmla="*/ 779632 h 1704109"/>
              <a:gd name="connsiteX6" fmla="*/ 336089 w 12192000"/>
              <a:gd name="connsiteY6" fmla="*/ 689293 h 1704109"/>
              <a:gd name="connsiteX7" fmla="*/ 6523760 w 12192000"/>
              <a:gd name="connsiteY7" fmla="*/ 0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704109">
                <a:moveTo>
                  <a:pt x="6523760" y="0"/>
                </a:moveTo>
                <a:cubicBezTo>
                  <a:pt x="8538417" y="0"/>
                  <a:pt x="10410028" y="190049"/>
                  <a:pt x="11962566" y="515523"/>
                </a:cubicBezTo>
                <a:lnTo>
                  <a:pt x="12192000" y="566151"/>
                </a:lnTo>
                <a:lnTo>
                  <a:pt x="12192000" y="1704109"/>
                </a:lnTo>
                <a:lnTo>
                  <a:pt x="0" y="1704109"/>
                </a:lnTo>
                <a:lnTo>
                  <a:pt x="0" y="779632"/>
                </a:lnTo>
                <a:lnTo>
                  <a:pt x="336089" y="689293"/>
                </a:lnTo>
                <a:cubicBezTo>
                  <a:pt x="2017595" y="258677"/>
                  <a:pt x="4173327" y="0"/>
                  <a:pt x="6523760" y="0"/>
                </a:cubicBezTo>
                <a:close/>
              </a:path>
            </a:pathLst>
          </a:custGeom>
          <a:solidFill>
            <a:srgbClr val="FEDF9F"/>
          </a:solidFill>
          <a:ln>
            <a:noFill/>
          </a:ln>
          <a:effectLst>
            <a:outerShdw blurRad="279400" dist="38100" dir="16200000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Google Shape;1096;p49">
            <a:extLst>
              <a:ext uri="{FF2B5EF4-FFF2-40B4-BE49-F238E27FC236}">
                <a16:creationId xmlns="" xmlns:a16="http://schemas.microsoft.com/office/drawing/2014/main" id="{D783E255-3BFA-4AF4-98DC-9B5D7A56C40A}"/>
              </a:ext>
            </a:extLst>
          </p:cNvPr>
          <p:cNvSpPr/>
          <p:nvPr/>
        </p:nvSpPr>
        <p:spPr>
          <a:xfrm>
            <a:off x="9462494" y="5144153"/>
            <a:ext cx="172353" cy="359489"/>
          </a:xfrm>
          <a:custGeom>
            <a:avLst/>
            <a:gdLst/>
            <a:ahLst/>
            <a:cxnLst/>
            <a:rect l="l" t="t" r="r" b="b"/>
            <a:pathLst>
              <a:path w="4722" h="9587" extrusionOk="0">
                <a:moveTo>
                  <a:pt x="4358" y="0"/>
                </a:moveTo>
                <a:cubicBezTo>
                  <a:pt x="5469" y="3330"/>
                  <a:pt x="3510" y="9587"/>
                  <a:pt x="0" y="958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Google Shape;1097;p49">
            <a:extLst>
              <a:ext uri="{FF2B5EF4-FFF2-40B4-BE49-F238E27FC236}">
                <a16:creationId xmlns="" xmlns:a16="http://schemas.microsoft.com/office/drawing/2014/main" id="{837CFBDB-FC94-4A6D-BD6E-3DAC0CA126C7}"/>
              </a:ext>
            </a:extLst>
          </p:cNvPr>
          <p:cNvSpPr/>
          <p:nvPr/>
        </p:nvSpPr>
        <p:spPr>
          <a:xfrm>
            <a:off x="9466290" y="5384377"/>
            <a:ext cx="68839" cy="84894"/>
          </a:xfrm>
          <a:custGeom>
            <a:avLst/>
            <a:gdLst/>
            <a:ahLst/>
            <a:cxnLst/>
            <a:rect l="l" t="t" r="r" b="b"/>
            <a:pathLst>
              <a:path w="1886" h="2264" extrusionOk="0">
                <a:moveTo>
                  <a:pt x="0" y="2264"/>
                </a:moveTo>
                <a:cubicBezTo>
                  <a:pt x="953" y="2025"/>
                  <a:pt x="1447" y="879"/>
                  <a:pt x="1886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="" xmlns:a16="http://schemas.microsoft.com/office/drawing/2014/main" id="{5D19C0AE-CCF3-4477-B547-FC04F896C4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419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B2B0BC23-CF8A-42AB-AB7C-0BC4FAADB0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" y="-258828"/>
            <a:ext cx="4311650" cy="4311650"/>
          </a:xfrm>
          <a:prstGeom prst="rect">
            <a:avLst/>
          </a:prstGeom>
        </p:spPr>
      </p:pic>
      <p:grpSp>
        <p:nvGrpSpPr>
          <p:cNvPr id="45" name="Google Shape;2061;p71">
            <a:extLst>
              <a:ext uri="{FF2B5EF4-FFF2-40B4-BE49-F238E27FC236}">
                <a16:creationId xmlns="" xmlns:a16="http://schemas.microsoft.com/office/drawing/2014/main" id="{F9A68AD7-D896-4E86-A5C0-BBBECC9A4F05}"/>
              </a:ext>
            </a:extLst>
          </p:cNvPr>
          <p:cNvGrpSpPr/>
          <p:nvPr/>
        </p:nvGrpSpPr>
        <p:grpSpPr>
          <a:xfrm>
            <a:off x="4334961" y="1688436"/>
            <a:ext cx="6437557" cy="2935428"/>
            <a:chOff x="1369318" y="1099812"/>
            <a:chExt cx="6437557" cy="293542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6" name="Google Shape;2062;p71">
              <a:extLst>
                <a:ext uri="{FF2B5EF4-FFF2-40B4-BE49-F238E27FC236}">
                  <a16:creationId xmlns="" xmlns:a16="http://schemas.microsoft.com/office/drawing/2014/main" id="{8EF21B5E-965B-47BE-893C-AB85FD2DE56A}"/>
                </a:ext>
              </a:extLst>
            </p:cNvPr>
            <p:cNvSpPr/>
            <p:nvPr/>
          </p:nvSpPr>
          <p:spPr>
            <a:xfrm flipH="1">
              <a:off x="1369318" y="1099812"/>
              <a:ext cx="6376307" cy="2858028"/>
            </a:xfrm>
            <a:custGeom>
              <a:avLst/>
              <a:gdLst/>
              <a:ahLst/>
              <a:cxnLst/>
              <a:rect l="l" t="t" r="r" b="b"/>
              <a:pathLst>
                <a:path w="23713" h="25748" extrusionOk="0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2063;p71">
              <a:extLst>
                <a:ext uri="{FF2B5EF4-FFF2-40B4-BE49-F238E27FC236}">
                  <a16:creationId xmlns="" xmlns:a16="http://schemas.microsoft.com/office/drawing/2014/main" id="{1ABEE591-EC44-450E-9F76-F6E3E3485544}"/>
                </a:ext>
              </a:extLst>
            </p:cNvPr>
            <p:cNvSpPr/>
            <p:nvPr/>
          </p:nvSpPr>
          <p:spPr>
            <a:xfrm flipH="1">
              <a:off x="1430568" y="1177212"/>
              <a:ext cx="6376307" cy="2858028"/>
            </a:xfrm>
            <a:custGeom>
              <a:avLst/>
              <a:gdLst/>
              <a:ahLst/>
              <a:cxnLst/>
              <a:rect l="l" t="t" r="r" b="b"/>
              <a:pathLst>
                <a:path w="23713" h="25748" extrusionOk="0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Google Shape;1090;p49">
            <a:extLst>
              <a:ext uri="{FF2B5EF4-FFF2-40B4-BE49-F238E27FC236}">
                <a16:creationId xmlns="" xmlns:a16="http://schemas.microsoft.com/office/drawing/2014/main" id="{964DCD26-41C4-4804-B7C7-79C665623800}"/>
              </a:ext>
            </a:extLst>
          </p:cNvPr>
          <p:cNvSpPr txBox="1">
            <a:spLocks noGrp="1"/>
          </p:cNvSpPr>
          <p:nvPr/>
        </p:nvSpPr>
        <p:spPr>
          <a:xfrm>
            <a:off x="4735056" y="2872800"/>
            <a:ext cx="5757297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40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sz="800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!!!223">
            <a:extLst>
              <a:ext uri="{FF2B5EF4-FFF2-40B4-BE49-F238E27FC236}">
                <a16:creationId xmlns="" xmlns:a16="http://schemas.microsoft.com/office/drawing/2014/main" id="{8D6C93EE-C7DB-4509-95DF-1CB9A7CF1F18}"/>
              </a:ext>
            </a:extLst>
          </p:cNvPr>
          <p:cNvSpPr txBox="1"/>
          <p:nvPr/>
        </p:nvSpPr>
        <p:spPr>
          <a:xfrm rot="6770410" flipV="1">
            <a:off x="9358404" y="3600199"/>
            <a:ext cx="1181528" cy="2842517"/>
          </a:xfrm>
          <a:custGeom>
            <a:avLst/>
            <a:gdLst/>
            <a:ahLst/>
            <a:cxnLst/>
            <a:rect l="l" t="t" r="r" b="b"/>
            <a:pathLst>
              <a:path w="1181528" h="1844688">
                <a:moveTo>
                  <a:pt x="997938" y="27749"/>
                </a:moveTo>
                <a:cubicBezTo>
                  <a:pt x="1007205" y="19782"/>
                  <a:pt x="1016737" y="15799"/>
                  <a:pt x="1026537" y="15799"/>
                </a:cubicBezTo>
                <a:lnTo>
                  <a:pt x="1030537" y="15799"/>
                </a:lnTo>
                <a:lnTo>
                  <a:pt x="1066335" y="47797"/>
                </a:lnTo>
                <a:lnTo>
                  <a:pt x="1066335" y="55796"/>
                </a:lnTo>
                <a:lnTo>
                  <a:pt x="1054536" y="71596"/>
                </a:lnTo>
                <a:lnTo>
                  <a:pt x="1054536" y="99594"/>
                </a:lnTo>
                <a:lnTo>
                  <a:pt x="1062535" y="107593"/>
                </a:lnTo>
                <a:cubicBezTo>
                  <a:pt x="1085467" y="35865"/>
                  <a:pt x="1105333" y="0"/>
                  <a:pt x="1122132" y="0"/>
                </a:cubicBezTo>
                <a:lnTo>
                  <a:pt x="1134131" y="0"/>
                </a:lnTo>
                <a:cubicBezTo>
                  <a:pt x="1159869" y="0"/>
                  <a:pt x="1174401" y="69063"/>
                  <a:pt x="1177728" y="207187"/>
                </a:cubicBezTo>
                <a:lnTo>
                  <a:pt x="1181528" y="242985"/>
                </a:lnTo>
                <a:lnTo>
                  <a:pt x="1181528" y="250985"/>
                </a:lnTo>
                <a:lnTo>
                  <a:pt x="1173728" y="318581"/>
                </a:lnTo>
                <a:lnTo>
                  <a:pt x="1177729" y="338579"/>
                </a:lnTo>
                <a:lnTo>
                  <a:pt x="1169729" y="406375"/>
                </a:lnTo>
                <a:lnTo>
                  <a:pt x="1173728" y="426174"/>
                </a:lnTo>
                <a:lnTo>
                  <a:pt x="1169729" y="497970"/>
                </a:lnTo>
                <a:lnTo>
                  <a:pt x="1173728" y="509969"/>
                </a:lnTo>
                <a:cubicBezTo>
                  <a:pt x="1173728" y="610496"/>
                  <a:pt x="1140597" y="779152"/>
                  <a:pt x="1074335" y="1015938"/>
                </a:cubicBezTo>
                <a:cubicBezTo>
                  <a:pt x="1011671" y="1178595"/>
                  <a:pt x="930743" y="1320719"/>
                  <a:pt x="831550" y="1442312"/>
                </a:cubicBezTo>
                <a:lnTo>
                  <a:pt x="704357" y="1577704"/>
                </a:lnTo>
                <a:cubicBezTo>
                  <a:pt x="675425" y="1613834"/>
                  <a:pt x="614429" y="1661698"/>
                  <a:pt x="521369" y="1721295"/>
                </a:cubicBezTo>
                <a:cubicBezTo>
                  <a:pt x="397509" y="1803556"/>
                  <a:pt x="272783" y="1844687"/>
                  <a:pt x="147191" y="1844688"/>
                </a:cubicBezTo>
                <a:lnTo>
                  <a:pt x="107393" y="1844687"/>
                </a:lnTo>
                <a:cubicBezTo>
                  <a:pt x="35797" y="1835888"/>
                  <a:pt x="0" y="1818623"/>
                  <a:pt x="0" y="1792890"/>
                </a:cubicBezTo>
                <a:lnTo>
                  <a:pt x="4000" y="1792891"/>
                </a:lnTo>
                <a:lnTo>
                  <a:pt x="0" y="1788891"/>
                </a:lnTo>
                <a:lnTo>
                  <a:pt x="0" y="1773092"/>
                </a:lnTo>
                <a:cubicBezTo>
                  <a:pt x="8266" y="1738560"/>
                  <a:pt x="25532" y="1721295"/>
                  <a:pt x="51797" y="1721295"/>
                </a:cubicBezTo>
                <a:cubicBezTo>
                  <a:pt x="65929" y="1710629"/>
                  <a:pt x="77862" y="1705295"/>
                  <a:pt x="87595" y="1705295"/>
                </a:cubicBezTo>
                <a:cubicBezTo>
                  <a:pt x="90261" y="1716761"/>
                  <a:pt x="96861" y="1723428"/>
                  <a:pt x="107393" y="1725294"/>
                </a:cubicBezTo>
                <a:lnTo>
                  <a:pt x="139191" y="1745093"/>
                </a:lnTo>
                <a:lnTo>
                  <a:pt x="159190" y="1741093"/>
                </a:lnTo>
                <a:lnTo>
                  <a:pt x="178989" y="1745094"/>
                </a:lnTo>
                <a:lnTo>
                  <a:pt x="198988" y="1741093"/>
                </a:lnTo>
                <a:lnTo>
                  <a:pt x="226787" y="1745093"/>
                </a:lnTo>
                <a:cubicBezTo>
                  <a:pt x="229453" y="1737094"/>
                  <a:pt x="237452" y="1733094"/>
                  <a:pt x="250785" y="1733094"/>
                </a:cubicBezTo>
                <a:lnTo>
                  <a:pt x="290382" y="1733095"/>
                </a:lnTo>
                <a:cubicBezTo>
                  <a:pt x="317048" y="1722562"/>
                  <a:pt x="339645" y="1717295"/>
                  <a:pt x="358178" y="1717295"/>
                </a:cubicBezTo>
                <a:lnTo>
                  <a:pt x="505370" y="1649499"/>
                </a:lnTo>
                <a:cubicBezTo>
                  <a:pt x="540833" y="1642300"/>
                  <a:pt x="576632" y="1623701"/>
                  <a:pt x="612763" y="1593703"/>
                </a:cubicBezTo>
                <a:cubicBezTo>
                  <a:pt x="631028" y="1593702"/>
                  <a:pt x="686758" y="1547239"/>
                  <a:pt x="779952" y="1454311"/>
                </a:cubicBezTo>
                <a:cubicBezTo>
                  <a:pt x="779952" y="1443645"/>
                  <a:pt x="785219" y="1438313"/>
                  <a:pt x="795752" y="1438312"/>
                </a:cubicBezTo>
                <a:cubicBezTo>
                  <a:pt x="940942" y="1296988"/>
                  <a:pt x="1043070" y="1091134"/>
                  <a:pt x="1102132" y="820750"/>
                </a:cubicBezTo>
                <a:cubicBezTo>
                  <a:pt x="1128665" y="689825"/>
                  <a:pt x="1141931" y="607496"/>
                  <a:pt x="1141930" y="573765"/>
                </a:cubicBezTo>
                <a:lnTo>
                  <a:pt x="1141931" y="545767"/>
                </a:lnTo>
                <a:lnTo>
                  <a:pt x="1145930" y="529768"/>
                </a:lnTo>
                <a:lnTo>
                  <a:pt x="1141930" y="525968"/>
                </a:lnTo>
                <a:lnTo>
                  <a:pt x="1145930" y="505970"/>
                </a:lnTo>
                <a:lnTo>
                  <a:pt x="1145930" y="442174"/>
                </a:lnTo>
                <a:lnTo>
                  <a:pt x="1149930" y="406376"/>
                </a:lnTo>
                <a:lnTo>
                  <a:pt x="1145931" y="402376"/>
                </a:lnTo>
                <a:lnTo>
                  <a:pt x="1145931" y="398376"/>
                </a:lnTo>
                <a:cubicBezTo>
                  <a:pt x="1147930" y="363845"/>
                  <a:pt x="1150597" y="346579"/>
                  <a:pt x="1153930" y="346579"/>
                </a:cubicBezTo>
                <a:lnTo>
                  <a:pt x="1149930" y="326580"/>
                </a:lnTo>
                <a:cubicBezTo>
                  <a:pt x="1149929" y="235252"/>
                  <a:pt x="1139331" y="151591"/>
                  <a:pt x="1118132" y="75595"/>
                </a:cubicBezTo>
                <a:lnTo>
                  <a:pt x="1110132" y="75596"/>
                </a:lnTo>
                <a:cubicBezTo>
                  <a:pt x="1106666" y="75596"/>
                  <a:pt x="1098733" y="94194"/>
                  <a:pt x="1086333" y="131392"/>
                </a:cubicBezTo>
                <a:cubicBezTo>
                  <a:pt x="1065935" y="150058"/>
                  <a:pt x="1051335" y="159390"/>
                  <a:pt x="1042537" y="159390"/>
                </a:cubicBezTo>
                <a:cubicBezTo>
                  <a:pt x="1015071" y="159390"/>
                  <a:pt x="991206" y="127459"/>
                  <a:pt x="970941" y="63596"/>
                </a:cubicBezTo>
                <a:cubicBezTo>
                  <a:pt x="979674" y="47664"/>
                  <a:pt x="988673" y="35715"/>
                  <a:pt x="997938" y="27749"/>
                </a:cubicBezTo>
                <a:close/>
              </a:path>
            </a:pathLst>
          </a:custGeom>
          <a:solidFill>
            <a:srgbClr val="AB2B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!!!223">
            <a:extLst>
              <a:ext uri="{FF2B5EF4-FFF2-40B4-BE49-F238E27FC236}">
                <a16:creationId xmlns="" xmlns:a16="http://schemas.microsoft.com/office/drawing/2014/main" id="{120AF0FC-6B7D-4E51-AACD-2D9C29248851}"/>
              </a:ext>
            </a:extLst>
          </p:cNvPr>
          <p:cNvSpPr txBox="1"/>
          <p:nvPr/>
        </p:nvSpPr>
        <p:spPr>
          <a:xfrm rot="6770410" flipV="1">
            <a:off x="1986151" y="2409395"/>
            <a:ext cx="1181528" cy="2842517"/>
          </a:xfrm>
          <a:custGeom>
            <a:avLst/>
            <a:gdLst/>
            <a:ahLst/>
            <a:cxnLst/>
            <a:rect l="l" t="t" r="r" b="b"/>
            <a:pathLst>
              <a:path w="1181528" h="1844688">
                <a:moveTo>
                  <a:pt x="997938" y="27749"/>
                </a:moveTo>
                <a:cubicBezTo>
                  <a:pt x="1007205" y="19782"/>
                  <a:pt x="1016737" y="15799"/>
                  <a:pt x="1026537" y="15799"/>
                </a:cubicBezTo>
                <a:lnTo>
                  <a:pt x="1030537" y="15799"/>
                </a:lnTo>
                <a:lnTo>
                  <a:pt x="1066335" y="47797"/>
                </a:lnTo>
                <a:lnTo>
                  <a:pt x="1066335" y="55796"/>
                </a:lnTo>
                <a:lnTo>
                  <a:pt x="1054536" y="71596"/>
                </a:lnTo>
                <a:lnTo>
                  <a:pt x="1054536" y="99594"/>
                </a:lnTo>
                <a:lnTo>
                  <a:pt x="1062535" y="107593"/>
                </a:lnTo>
                <a:cubicBezTo>
                  <a:pt x="1085467" y="35865"/>
                  <a:pt x="1105333" y="0"/>
                  <a:pt x="1122132" y="0"/>
                </a:cubicBezTo>
                <a:lnTo>
                  <a:pt x="1134131" y="0"/>
                </a:lnTo>
                <a:cubicBezTo>
                  <a:pt x="1159869" y="0"/>
                  <a:pt x="1174401" y="69063"/>
                  <a:pt x="1177728" y="207187"/>
                </a:cubicBezTo>
                <a:lnTo>
                  <a:pt x="1181528" y="242985"/>
                </a:lnTo>
                <a:lnTo>
                  <a:pt x="1181528" y="250985"/>
                </a:lnTo>
                <a:lnTo>
                  <a:pt x="1173728" y="318581"/>
                </a:lnTo>
                <a:lnTo>
                  <a:pt x="1177729" y="338579"/>
                </a:lnTo>
                <a:lnTo>
                  <a:pt x="1169729" y="406375"/>
                </a:lnTo>
                <a:lnTo>
                  <a:pt x="1173728" y="426174"/>
                </a:lnTo>
                <a:lnTo>
                  <a:pt x="1169729" y="497970"/>
                </a:lnTo>
                <a:lnTo>
                  <a:pt x="1173728" y="509969"/>
                </a:lnTo>
                <a:cubicBezTo>
                  <a:pt x="1173728" y="610496"/>
                  <a:pt x="1140597" y="779152"/>
                  <a:pt x="1074335" y="1015938"/>
                </a:cubicBezTo>
                <a:cubicBezTo>
                  <a:pt x="1011671" y="1178595"/>
                  <a:pt x="930743" y="1320719"/>
                  <a:pt x="831550" y="1442312"/>
                </a:cubicBezTo>
                <a:lnTo>
                  <a:pt x="704357" y="1577704"/>
                </a:lnTo>
                <a:cubicBezTo>
                  <a:pt x="675425" y="1613834"/>
                  <a:pt x="614429" y="1661698"/>
                  <a:pt x="521369" y="1721295"/>
                </a:cubicBezTo>
                <a:cubicBezTo>
                  <a:pt x="397509" y="1803556"/>
                  <a:pt x="272783" y="1844687"/>
                  <a:pt x="147191" y="1844688"/>
                </a:cubicBezTo>
                <a:lnTo>
                  <a:pt x="107393" y="1844687"/>
                </a:lnTo>
                <a:cubicBezTo>
                  <a:pt x="35797" y="1835888"/>
                  <a:pt x="0" y="1818623"/>
                  <a:pt x="0" y="1792890"/>
                </a:cubicBezTo>
                <a:lnTo>
                  <a:pt x="4000" y="1792891"/>
                </a:lnTo>
                <a:lnTo>
                  <a:pt x="0" y="1788891"/>
                </a:lnTo>
                <a:lnTo>
                  <a:pt x="0" y="1773092"/>
                </a:lnTo>
                <a:cubicBezTo>
                  <a:pt x="8266" y="1738560"/>
                  <a:pt x="25532" y="1721295"/>
                  <a:pt x="51797" y="1721295"/>
                </a:cubicBezTo>
                <a:cubicBezTo>
                  <a:pt x="65929" y="1710629"/>
                  <a:pt x="77862" y="1705295"/>
                  <a:pt x="87595" y="1705295"/>
                </a:cubicBezTo>
                <a:cubicBezTo>
                  <a:pt x="90261" y="1716761"/>
                  <a:pt x="96861" y="1723428"/>
                  <a:pt x="107393" y="1725294"/>
                </a:cubicBezTo>
                <a:lnTo>
                  <a:pt x="139191" y="1745093"/>
                </a:lnTo>
                <a:lnTo>
                  <a:pt x="159190" y="1741093"/>
                </a:lnTo>
                <a:lnTo>
                  <a:pt x="178989" y="1745094"/>
                </a:lnTo>
                <a:lnTo>
                  <a:pt x="198988" y="1741093"/>
                </a:lnTo>
                <a:lnTo>
                  <a:pt x="226787" y="1745093"/>
                </a:lnTo>
                <a:cubicBezTo>
                  <a:pt x="229453" y="1737094"/>
                  <a:pt x="237452" y="1733094"/>
                  <a:pt x="250785" y="1733094"/>
                </a:cubicBezTo>
                <a:lnTo>
                  <a:pt x="290382" y="1733095"/>
                </a:lnTo>
                <a:cubicBezTo>
                  <a:pt x="317048" y="1722562"/>
                  <a:pt x="339645" y="1717295"/>
                  <a:pt x="358178" y="1717295"/>
                </a:cubicBezTo>
                <a:lnTo>
                  <a:pt x="505370" y="1649499"/>
                </a:lnTo>
                <a:cubicBezTo>
                  <a:pt x="540833" y="1642300"/>
                  <a:pt x="576632" y="1623701"/>
                  <a:pt x="612763" y="1593703"/>
                </a:cubicBezTo>
                <a:cubicBezTo>
                  <a:pt x="631028" y="1593702"/>
                  <a:pt x="686758" y="1547239"/>
                  <a:pt x="779952" y="1454311"/>
                </a:cubicBezTo>
                <a:cubicBezTo>
                  <a:pt x="779952" y="1443645"/>
                  <a:pt x="785219" y="1438313"/>
                  <a:pt x="795752" y="1438312"/>
                </a:cubicBezTo>
                <a:cubicBezTo>
                  <a:pt x="940942" y="1296988"/>
                  <a:pt x="1043070" y="1091134"/>
                  <a:pt x="1102132" y="820750"/>
                </a:cubicBezTo>
                <a:cubicBezTo>
                  <a:pt x="1128665" y="689825"/>
                  <a:pt x="1141931" y="607496"/>
                  <a:pt x="1141930" y="573765"/>
                </a:cubicBezTo>
                <a:lnTo>
                  <a:pt x="1141931" y="545767"/>
                </a:lnTo>
                <a:lnTo>
                  <a:pt x="1145930" y="529768"/>
                </a:lnTo>
                <a:lnTo>
                  <a:pt x="1141930" y="525968"/>
                </a:lnTo>
                <a:lnTo>
                  <a:pt x="1145930" y="505970"/>
                </a:lnTo>
                <a:lnTo>
                  <a:pt x="1145930" y="442174"/>
                </a:lnTo>
                <a:lnTo>
                  <a:pt x="1149930" y="406376"/>
                </a:lnTo>
                <a:lnTo>
                  <a:pt x="1145931" y="402376"/>
                </a:lnTo>
                <a:lnTo>
                  <a:pt x="1145931" y="398376"/>
                </a:lnTo>
                <a:cubicBezTo>
                  <a:pt x="1147930" y="363845"/>
                  <a:pt x="1150597" y="346579"/>
                  <a:pt x="1153930" y="346579"/>
                </a:cubicBezTo>
                <a:lnTo>
                  <a:pt x="1149930" y="326580"/>
                </a:lnTo>
                <a:cubicBezTo>
                  <a:pt x="1149929" y="235252"/>
                  <a:pt x="1139331" y="151591"/>
                  <a:pt x="1118132" y="75595"/>
                </a:cubicBezTo>
                <a:lnTo>
                  <a:pt x="1110132" y="75596"/>
                </a:lnTo>
                <a:cubicBezTo>
                  <a:pt x="1106666" y="75596"/>
                  <a:pt x="1098733" y="94194"/>
                  <a:pt x="1086333" y="131392"/>
                </a:cubicBezTo>
                <a:cubicBezTo>
                  <a:pt x="1065935" y="150058"/>
                  <a:pt x="1051335" y="159390"/>
                  <a:pt x="1042537" y="159390"/>
                </a:cubicBezTo>
                <a:cubicBezTo>
                  <a:pt x="1015071" y="159390"/>
                  <a:pt x="991206" y="127459"/>
                  <a:pt x="970941" y="63596"/>
                </a:cubicBezTo>
                <a:cubicBezTo>
                  <a:pt x="979674" y="47664"/>
                  <a:pt x="988673" y="35715"/>
                  <a:pt x="997938" y="27749"/>
                </a:cubicBezTo>
                <a:close/>
              </a:path>
            </a:pathLst>
          </a:custGeom>
          <a:solidFill>
            <a:srgbClr val="AB2B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!!!223">
            <a:extLst>
              <a:ext uri="{FF2B5EF4-FFF2-40B4-BE49-F238E27FC236}">
                <a16:creationId xmlns="" xmlns:a16="http://schemas.microsoft.com/office/drawing/2014/main" id="{841F7A98-4F00-4CB1-956D-E5FC1F92EC6B}"/>
              </a:ext>
            </a:extLst>
          </p:cNvPr>
          <p:cNvSpPr txBox="1"/>
          <p:nvPr/>
        </p:nvSpPr>
        <p:spPr>
          <a:xfrm rot="6770410" flipV="1">
            <a:off x="8805408" y="-949056"/>
            <a:ext cx="1181528" cy="2842517"/>
          </a:xfrm>
          <a:custGeom>
            <a:avLst/>
            <a:gdLst/>
            <a:ahLst/>
            <a:cxnLst/>
            <a:rect l="l" t="t" r="r" b="b"/>
            <a:pathLst>
              <a:path w="1181528" h="1844688">
                <a:moveTo>
                  <a:pt x="997938" y="27749"/>
                </a:moveTo>
                <a:cubicBezTo>
                  <a:pt x="1007205" y="19782"/>
                  <a:pt x="1016737" y="15799"/>
                  <a:pt x="1026537" y="15799"/>
                </a:cubicBezTo>
                <a:lnTo>
                  <a:pt x="1030537" y="15799"/>
                </a:lnTo>
                <a:lnTo>
                  <a:pt x="1066335" y="47797"/>
                </a:lnTo>
                <a:lnTo>
                  <a:pt x="1066335" y="55796"/>
                </a:lnTo>
                <a:lnTo>
                  <a:pt x="1054536" y="71596"/>
                </a:lnTo>
                <a:lnTo>
                  <a:pt x="1054536" y="99594"/>
                </a:lnTo>
                <a:lnTo>
                  <a:pt x="1062535" y="107593"/>
                </a:lnTo>
                <a:cubicBezTo>
                  <a:pt x="1085467" y="35865"/>
                  <a:pt x="1105333" y="0"/>
                  <a:pt x="1122132" y="0"/>
                </a:cubicBezTo>
                <a:lnTo>
                  <a:pt x="1134131" y="0"/>
                </a:lnTo>
                <a:cubicBezTo>
                  <a:pt x="1159869" y="0"/>
                  <a:pt x="1174401" y="69063"/>
                  <a:pt x="1177728" y="207187"/>
                </a:cubicBezTo>
                <a:lnTo>
                  <a:pt x="1181528" y="242985"/>
                </a:lnTo>
                <a:lnTo>
                  <a:pt x="1181528" y="250985"/>
                </a:lnTo>
                <a:lnTo>
                  <a:pt x="1173728" y="318581"/>
                </a:lnTo>
                <a:lnTo>
                  <a:pt x="1177729" y="338579"/>
                </a:lnTo>
                <a:lnTo>
                  <a:pt x="1169729" y="406375"/>
                </a:lnTo>
                <a:lnTo>
                  <a:pt x="1173728" y="426174"/>
                </a:lnTo>
                <a:lnTo>
                  <a:pt x="1169729" y="497970"/>
                </a:lnTo>
                <a:lnTo>
                  <a:pt x="1173728" y="509969"/>
                </a:lnTo>
                <a:cubicBezTo>
                  <a:pt x="1173728" y="610496"/>
                  <a:pt x="1140597" y="779152"/>
                  <a:pt x="1074335" y="1015938"/>
                </a:cubicBezTo>
                <a:cubicBezTo>
                  <a:pt x="1011671" y="1178595"/>
                  <a:pt x="930743" y="1320719"/>
                  <a:pt x="831550" y="1442312"/>
                </a:cubicBezTo>
                <a:lnTo>
                  <a:pt x="704357" y="1577704"/>
                </a:lnTo>
                <a:cubicBezTo>
                  <a:pt x="675425" y="1613834"/>
                  <a:pt x="614429" y="1661698"/>
                  <a:pt x="521369" y="1721295"/>
                </a:cubicBezTo>
                <a:cubicBezTo>
                  <a:pt x="397509" y="1803556"/>
                  <a:pt x="272783" y="1844687"/>
                  <a:pt x="147191" y="1844688"/>
                </a:cubicBezTo>
                <a:lnTo>
                  <a:pt x="107393" y="1844687"/>
                </a:lnTo>
                <a:cubicBezTo>
                  <a:pt x="35797" y="1835888"/>
                  <a:pt x="0" y="1818623"/>
                  <a:pt x="0" y="1792890"/>
                </a:cubicBezTo>
                <a:lnTo>
                  <a:pt x="4000" y="1792891"/>
                </a:lnTo>
                <a:lnTo>
                  <a:pt x="0" y="1788891"/>
                </a:lnTo>
                <a:lnTo>
                  <a:pt x="0" y="1773092"/>
                </a:lnTo>
                <a:cubicBezTo>
                  <a:pt x="8266" y="1738560"/>
                  <a:pt x="25532" y="1721295"/>
                  <a:pt x="51797" y="1721295"/>
                </a:cubicBezTo>
                <a:cubicBezTo>
                  <a:pt x="65929" y="1710629"/>
                  <a:pt x="77862" y="1705295"/>
                  <a:pt x="87595" y="1705295"/>
                </a:cubicBezTo>
                <a:cubicBezTo>
                  <a:pt x="90261" y="1716761"/>
                  <a:pt x="96861" y="1723428"/>
                  <a:pt x="107393" y="1725294"/>
                </a:cubicBezTo>
                <a:lnTo>
                  <a:pt x="139191" y="1745093"/>
                </a:lnTo>
                <a:lnTo>
                  <a:pt x="159190" y="1741093"/>
                </a:lnTo>
                <a:lnTo>
                  <a:pt x="178989" y="1745094"/>
                </a:lnTo>
                <a:lnTo>
                  <a:pt x="198988" y="1741093"/>
                </a:lnTo>
                <a:lnTo>
                  <a:pt x="226787" y="1745093"/>
                </a:lnTo>
                <a:cubicBezTo>
                  <a:pt x="229453" y="1737094"/>
                  <a:pt x="237452" y="1733094"/>
                  <a:pt x="250785" y="1733094"/>
                </a:cubicBezTo>
                <a:lnTo>
                  <a:pt x="290382" y="1733095"/>
                </a:lnTo>
                <a:cubicBezTo>
                  <a:pt x="317048" y="1722562"/>
                  <a:pt x="339645" y="1717295"/>
                  <a:pt x="358178" y="1717295"/>
                </a:cubicBezTo>
                <a:lnTo>
                  <a:pt x="505370" y="1649499"/>
                </a:lnTo>
                <a:cubicBezTo>
                  <a:pt x="540833" y="1642300"/>
                  <a:pt x="576632" y="1623701"/>
                  <a:pt x="612763" y="1593703"/>
                </a:cubicBezTo>
                <a:cubicBezTo>
                  <a:pt x="631028" y="1593702"/>
                  <a:pt x="686758" y="1547239"/>
                  <a:pt x="779952" y="1454311"/>
                </a:cubicBezTo>
                <a:cubicBezTo>
                  <a:pt x="779952" y="1443645"/>
                  <a:pt x="785219" y="1438313"/>
                  <a:pt x="795752" y="1438312"/>
                </a:cubicBezTo>
                <a:cubicBezTo>
                  <a:pt x="940942" y="1296988"/>
                  <a:pt x="1043070" y="1091134"/>
                  <a:pt x="1102132" y="820750"/>
                </a:cubicBezTo>
                <a:cubicBezTo>
                  <a:pt x="1128665" y="689825"/>
                  <a:pt x="1141931" y="607496"/>
                  <a:pt x="1141930" y="573765"/>
                </a:cubicBezTo>
                <a:lnTo>
                  <a:pt x="1141931" y="545767"/>
                </a:lnTo>
                <a:lnTo>
                  <a:pt x="1145930" y="529768"/>
                </a:lnTo>
                <a:lnTo>
                  <a:pt x="1141930" y="525968"/>
                </a:lnTo>
                <a:lnTo>
                  <a:pt x="1145930" y="505970"/>
                </a:lnTo>
                <a:lnTo>
                  <a:pt x="1145930" y="442174"/>
                </a:lnTo>
                <a:lnTo>
                  <a:pt x="1149930" y="406376"/>
                </a:lnTo>
                <a:lnTo>
                  <a:pt x="1145931" y="402376"/>
                </a:lnTo>
                <a:lnTo>
                  <a:pt x="1145931" y="398376"/>
                </a:lnTo>
                <a:cubicBezTo>
                  <a:pt x="1147930" y="363845"/>
                  <a:pt x="1150597" y="346579"/>
                  <a:pt x="1153930" y="346579"/>
                </a:cubicBezTo>
                <a:lnTo>
                  <a:pt x="1149930" y="326580"/>
                </a:lnTo>
                <a:cubicBezTo>
                  <a:pt x="1149929" y="235252"/>
                  <a:pt x="1139331" y="151591"/>
                  <a:pt x="1118132" y="75595"/>
                </a:cubicBezTo>
                <a:lnTo>
                  <a:pt x="1110132" y="75596"/>
                </a:lnTo>
                <a:cubicBezTo>
                  <a:pt x="1106666" y="75596"/>
                  <a:pt x="1098733" y="94194"/>
                  <a:pt x="1086333" y="131392"/>
                </a:cubicBezTo>
                <a:cubicBezTo>
                  <a:pt x="1065935" y="150058"/>
                  <a:pt x="1051335" y="159390"/>
                  <a:pt x="1042537" y="159390"/>
                </a:cubicBezTo>
                <a:cubicBezTo>
                  <a:pt x="1015071" y="159390"/>
                  <a:pt x="991206" y="127459"/>
                  <a:pt x="970941" y="63596"/>
                </a:cubicBezTo>
                <a:cubicBezTo>
                  <a:pt x="979674" y="47664"/>
                  <a:pt x="988673" y="35715"/>
                  <a:pt x="997938" y="27749"/>
                </a:cubicBezTo>
                <a:close/>
              </a:path>
            </a:pathLst>
          </a:custGeom>
          <a:solidFill>
            <a:srgbClr val="AB2B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266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106008" y="3866616"/>
            <a:ext cx="9383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1. Hồ Xuân Hương đã để lại tác phẩm nào?</a:t>
            </a:r>
            <a:b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dap an a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6008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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Lưu</a:t>
            </a:r>
            <a:r>
              <a:rPr kumimoji="0" lang="en-US" sz="20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hương kí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Thanh</a:t>
            </a:r>
            <a:r>
              <a:rPr kumimoji="0" lang="en-US" sz="20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Hiên thi tập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dap an b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435571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Bạch</a:t>
            </a:r>
            <a:r>
              <a:rPr kumimoji="0" lang="en-US" sz="20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Vân quốc ngữ thi tập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Quốc</a:t>
            </a:r>
            <a:r>
              <a:rPr kumimoji="0" lang="en-US" sz="20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âm thi tập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28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34488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107883" y="3885558"/>
            <a:ext cx="9383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hỏi 2: Từ </a:t>
            </a:r>
            <a:r>
              <a:rPr lang="en-US" sz="2800" b="1" i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câu thơ mang nét nghĩa nào?</a:t>
            </a:r>
            <a:b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3600" b="1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1" y="5944155"/>
            <a:ext cx="5249773" cy="84085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0" y="5137492"/>
            <a:ext cx="46504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prstClr val="white"/>
              </a:buClr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được tiếp diễn liên tục với nhịp độ ngày càng nhanh hơn.</a:t>
            </a:r>
            <a:r>
              <a:rPr lang="en-US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035961" y="6014258"/>
            <a:ext cx="49500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prstClr val="white"/>
              </a:buClr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1600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gày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khăn,bế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4" y="5958223"/>
            <a:ext cx="5249773" cy="82678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013243" y="5114698"/>
            <a:ext cx="4650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prstClr val="white"/>
              </a:buClr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cho tất cả cùng một lúc tập trung về một chỗ.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69" y="5968092"/>
            <a:ext cx="46504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06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225891" y="3763241"/>
            <a:ext cx="9860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hỏi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32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913888" y="5979125"/>
            <a:ext cx="47579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 ra không biết hổ thẹn, không biết gượng trước sự chê bai, phê phán của người khác.</a:t>
            </a:r>
            <a:br>
              <a:rPr lang="en-US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163661" y="5154255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vào tình trạng chỉ còn lẻ loi, trơ trọi một thân một mình.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913888" y="5129552"/>
            <a:ext cx="49483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246502" y="5990382"/>
            <a:ext cx="503161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1400" noProof="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Ở </a:t>
            </a:r>
            <a:r>
              <a:rPr lang="en-US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loi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49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219117" y="3873808"/>
            <a:ext cx="10312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hỏi</a:t>
            </a:r>
            <a:r>
              <a:rPr 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4285" y="5944225"/>
            <a:ext cx="465041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sự rẻ rúng của tác giả với nhan sắc của mình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051390"/>
            <a:ext cx="46504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077894"/>
            <a:ext cx="46504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5941157"/>
            <a:ext cx="465041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68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404151" y="3801209"/>
            <a:ext cx="9383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hỏi</a:t>
            </a:r>
            <a:r>
              <a:rPr 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luẩn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quẩn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064641"/>
            <a:ext cx="46504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tâm trạng thường trực của nhân vật trữ tình.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077894"/>
            <a:ext cx="465041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lĩnh của nhân vật trữ tình.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9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0" y="5573849"/>
            <a:ext cx="12192000" cy="1226127"/>
          </a:xfrm>
          <a:custGeom>
            <a:avLst/>
            <a:gdLst>
              <a:gd name="connsiteX0" fmla="*/ 6523760 w 12192000"/>
              <a:gd name="connsiteY0" fmla="*/ 0 h 1704109"/>
              <a:gd name="connsiteX1" fmla="*/ 11962566 w 12192000"/>
              <a:gd name="connsiteY1" fmla="*/ 515523 h 1704109"/>
              <a:gd name="connsiteX2" fmla="*/ 12192000 w 12192000"/>
              <a:gd name="connsiteY2" fmla="*/ 566151 h 1704109"/>
              <a:gd name="connsiteX3" fmla="*/ 12192000 w 12192000"/>
              <a:gd name="connsiteY3" fmla="*/ 1704109 h 1704109"/>
              <a:gd name="connsiteX4" fmla="*/ 0 w 12192000"/>
              <a:gd name="connsiteY4" fmla="*/ 1704109 h 1704109"/>
              <a:gd name="connsiteX5" fmla="*/ 0 w 12192000"/>
              <a:gd name="connsiteY5" fmla="*/ 779632 h 1704109"/>
              <a:gd name="connsiteX6" fmla="*/ 336089 w 12192000"/>
              <a:gd name="connsiteY6" fmla="*/ 689293 h 1704109"/>
              <a:gd name="connsiteX7" fmla="*/ 6523760 w 12192000"/>
              <a:gd name="connsiteY7" fmla="*/ 0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704109">
                <a:moveTo>
                  <a:pt x="6523760" y="0"/>
                </a:moveTo>
                <a:cubicBezTo>
                  <a:pt x="8538417" y="0"/>
                  <a:pt x="10410028" y="190049"/>
                  <a:pt x="11962566" y="515523"/>
                </a:cubicBezTo>
                <a:lnTo>
                  <a:pt x="12192000" y="566151"/>
                </a:lnTo>
                <a:lnTo>
                  <a:pt x="12192000" y="1704109"/>
                </a:lnTo>
                <a:lnTo>
                  <a:pt x="0" y="1704109"/>
                </a:lnTo>
                <a:lnTo>
                  <a:pt x="0" y="779632"/>
                </a:lnTo>
                <a:lnTo>
                  <a:pt x="336089" y="689293"/>
                </a:lnTo>
                <a:cubicBezTo>
                  <a:pt x="2017595" y="258677"/>
                  <a:pt x="4173327" y="0"/>
                  <a:pt x="6523760" y="0"/>
                </a:cubicBezTo>
                <a:close/>
              </a:path>
            </a:pathLst>
          </a:custGeom>
          <a:solidFill>
            <a:srgbClr val="FEDF9F"/>
          </a:solidFill>
          <a:ln>
            <a:noFill/>
          </a:ln>
          <a:effectLst>
            <a:outerShdw blurRad="279400" dist="38100" dir="16200000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Google Shape;1096;p49">
            <a:extLst>
              <a:ext uri="{FF2B5EF4-FFF2-40B4-BE49-F238E27FC236}">
                <a16:creationId xmlns="" xmlns:a16="http://schemas.microsoft.com/office/drawing/2014/main" id="{D783E255-3BFA-4AF4-98DC-9B5D7A56C40A}"/>
              </a:ext>
            </a:extLst>
          </p:cNvPr>
          <p:cNvSpPr/>
          <p:nvPr/>
        </p:nvSpPr>
        <p:spPr>
          <a:xfrm>
            <a:off x="9462494" y="5144153"/>
            <a:ext cx="172353" cy="359489"/>
          </a:xfrm>
          <a:custGeom>
            <a:avLst/>
            <a:gdLst/>
            <a:ahLst/>
            <a:cxnLst/>
            <a:rect l="l" t="t" r="r" b="b"/>
            <a:pathLst>
              <a:path w="4722" h="9587" extrusionOk="0">
                <a:moveTo>
                  <a:pt x="4358" y="0"/>
                </a:moveTo>
                <a:cubicBezTo>
                  <a:pt x="5469" y="3330"/>
                  <a:pt x="3510" y="9587"/>
                  <a:pt x="0" y="958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Google Shape;1097;p49">
            <a:extLst>
              <a:ext uri="{FF2B5EF4-FFF2-40B4-BE49-F238E27FC236}">
                <a16:creationId xmlns="" xmlns:a16="http://schemas.microsoft.com/office/drawing/2014/main" id="{837CFBDB-FC94-4A6D-BD6E-3DAC0CA126C7}"/>
              </a:ext>
            </a:extLst>
          </p:cNvPr>
          <p:cNvSpPr/>
          <p:nvPr/>
        </p:nvSpPr>
        <p:spPr>
          <a:xfrm>
            <a:off x="9466290" y="5384377"/>
            <a:ext cx="68839" cy="84894"/>
          </a:xfrm>
          <a:custGeom>
            <a:avLst/>
            <a:gdLst/>
            <a:ahLst/>
            <a:cxnLst/>
            <a:rect l="l" t="t" r="r" b="b"/>
            <a:pathLst>
              <a:path w="1886" h="2264" extrusionOk="0">
                <a:moveTo>
                  <a:pt x="0" y="2264"/>
                </a:moveTo>
                <a:cubicBezTo>
                  <a:pt x="953" y="2025"/>
                  <a:pt x="1447" y="879"/>
                  <a:pt x="1886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="" xmlns:a16="http://schemas.microsoft.com/office/drawing/2014/main" id="{5D19C0AE-CCF3-4477-B547-FC04F896C4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419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B2B0BC23-CF8A-42AB-AB7C-0BC4FAADB0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" y="-258828"/>
            <a:ext cx="4311650" cy="4311650"/>
          </a:xfrm>
          <a:prstGeom prst="rect">
            <a:avLst/>
          </a:prstGeom>
        </p:spPr>
      </p:pic>
      <p:grpSp>
        <p:nvGrpSpPr>
          <p:cNvPr id="45" name="Google Shape;2061;p71">
            <a:extLst>
              <a:ext uri="{FF2B5EF4-FFF2-40B4-BE49-F238E27FC236}">
                <a16:creationId xmlns="" xmlns:a16="http://schemas.microsoft.com/office/drawing/2014/main" id="{F9A68AD7-D896-4E86-A5C0-BBBECC9A4F05}"/>
              </a:ext>
            </a:extLst>
          </p:cNvPr>
          <p:cNvGrpSpPr/>
          <p:nvPr/>
        </p:nvGrpSpPr>
        <p:grpSpPr>
          <a:xfrm>
            <a:off x="4334961" y="1688436"/>
            <a:ext cx="6437557" cy="2935428"/>
            <a:chOff x="1369318" y="1099812"/>
            <a:chExt cx="6437557" cy="293542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6" name="Google Shape;2062;p71">
              <a:extLst>
                <a:ext uri="{FF2B5EF4-FFF2-40B4-BE49-F238E27FC236}">
                  <a16:creationId xmlns="" xmlns:a16="http://schemas.microsoft.com/office/drawing/2014/main" id="{8EF21B5E-965B-47BE-893C-AB85FD2DE56A}"/>
                </a:ext>
              </a:extLst>
            </p:cNvPr>
            <p:cNvSpPr/>
            <p:nvPr/>
          </p:nvSpPr>
          <p:spPr>
            <a:xfrm flipH="1">
              <a:off x="1369318" y="1099812"/>
              <a:ext cx="6376307" cy="2858028"/>
            </a:xfrm>
            <a:custGeom>
              <a:avLst/>
              <a:gdLst/>
              <a:ahLst/>
              <a:cxnLst/>
              <a:rect l="l" t="t" r="r" b="b"/>
              <a:pathLst>
                <a:path w="23713" h="25748" extrusionOk="0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2063;p71">
              <a:extLst>
                <a:ext uri="{FF2B5EF4-FFF2-40B4-BE49-F238E27FC236}">
                  <a16:creationId xmlns="" xmlns:a16="http://schemas.microsoft.com/office/drawing/2014/main" id="{1ABEE591-EC44-450E-9F76-F6E3E3485544}"/>
                </a:ext>
              </a:extLst>
            </p:cNvPr>
            <p:cNvSpPr/>
            <p:nvPr/>
          </p:nvSpPr>
          <p:spPr>
            <a:xfrm flipH="1">
              <a:off x="1430568" y="1177212"/>
              <a:ext cx="6376307" cy="2858028"/>
            </a:xfrm>
            <a:custGeom>
              <a:avLst/>
              <a:gdLst/>
              <a:ahLst/>
              <a:cxnLst/>
              <a:rect l="l" t="t" r="r" b="b"/>
              <a:pathLst>
                <a:path w="23713" h="25748" extrusionOk="0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Google Shape;1090;p49">
            <a:extLst>
              <a:ext uri="{FF2B5EF4-FFF2-40B4-BE49-F238E27FC236}">
                <a16:creationId xmlns="" xmlns:a16="http://schemas.microsoft.com/office/drawing/2014/main" id="{964DCD26-41C4-4804-B7C7-79C665623800}"/>
              </a:ext>
            </a:extLst>
          </p:cNvPr>
          <p:cNvSpPr txBox="1">
            <a:spLocks noGrp="1"/>
          </p:cNvSpPr>
          <p:nvPr/>
        </p:nvSpPr>
        <p:spPr>
          <a:xfrm>
            <a:off x="4735056" y="2872800"/>
            <a:ext cx="5757297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40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8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sz="8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!!!223">
            <a:extLst>
              <a:ext uri="{FF2B5EF4-FFF2-40B4-BE49-F238E27FC236}">
                <a16:creationId xmlns="" xmlns:a16="http://schemas.microsoft.com/office/drawing/2014/main" id="{8D6C93EE-C7DB-4509-95DF-1CB9A7CF1F18}"/>
              </a:ext>
            </a:extLst>
          </p:cNvPr>
          <p:cNvSpPr txBox="1"/>
          <p:nvPr/>
        </p:nvSpPr>
        <p:spPr>
          <a:xfrm rot="6770410" flipV="1">
            <a:off x="9358404" y="3600199"/>
            <a:ext cx="1181528" cy="2842517"/>
          </a:xfrm>
          <a:custGeom>
            <a:avLst/>
            <a:gdLst/>
            <a:ahLst/>
            <a:cxnLst/>
            <a:rect l="l" t="t" r="r" b="b"/>
            <a:pathLst>
              <a:path w="1181528" h="1844688">
                <a:moveTo>
                  <a:pt x="997938" y="27749"/>
                </a:moveTo>
                <a:cubicBezTo>
                  <a:pt x="1007205" y="19782"/>
                  <a:pt x="1016737" y="15799"/>
                  <a:pt x="1026537" y="15799"/>
                </a:cubicBezTo>
                <a:lnTo>
                  <a:pt x="1030537" y="15799"/>
                </a:lnTo>
                <a:lnTo>
                  <a:pt x="1066335" y="47797"/>
                </a:lnTo>
                <a:lnTo>
                  <a:pt x="1066335" y="55796"/>
                </a:lnTo>
                <a:lnTo>
                  <a:pt x="1054536" y="71596"/>
                </a:lnTo>
                <a:lnTo>
                  <a:pt x="1054536" y="99594"/>
                </a:lnTo>
                <a:lnTo>
                  <a:pt x="1062535" y="107593"/>
                </a:lnTo>
                <a:cubicBezTo>
                  <a:pt x="1085467" y="35865"/>
                  <a:pt x="1105333" y="0"/>
                  <a:pt x="1122132" y="0"/>
                </a:cubicBezTo>
                <a:lnTo>
                  <a:pt x="1134131" y="0"/>
                </a:lnTo>
                <a:cubicBezTo>
                  <a:pt x="1159869" y="0"/>
                  <a:pt x="1174401" y="69063"/>
                  <a:pt x="1177728" y="207187"/>
                </a:cubicBezTo>
                <a:lnTo>
                  <a:pt x="1181528" y="242985"/>
                </a:lnTo>
                <a:lnTo>
                  <a:pt x="1181528" y="250985"/>
                </a:lnTo>
                <a:lnTo>
                  <a:pt x="1173728" y="318581"/>
                </a:lnTo>
                <a:lnTo>
                  <a:pt x="1177729" y="338579"/>
                </a:lnTo>
                <a:lnTo>
                  <a:pt x="1169729" y="406375"/>
                </a:lnTo>
                <a:lnTo>
                  <a:pt x="1173728" y="426174"/>
                </a:lnTo>
                <a:lnTo>
                  <a:pt x="1169729" y="497970"/>
                </a:lnTo>
                <a:lnTo>
                  <a:pt x="1173728" y="509969"/>
                </a:lnTo>
                <a:cubicBezTo>
                  <a:pt x="1173728" y="610496"/>
                  <a:pt x="1140597" y="779152"/>
                  <a:pt x="1074335" y="1015938"/>
                </a:cubicBezTo>
                <a:cubicBezTo>
                  <a:pt x="1011671" y="1178595"/>
                  <a:pt x="930743" y="1320719"/>
                  <a:pt x="831550" y="1442312"/>
                </a:cubicBezTo>
                <a:lnTo>
                  <a:pt x="704357" y="1577704"/>
                </a:lnTo>
                <a:cubicBezTo>
                  <a:pt x="675425" y="1613834"/>
                  <a:pt x="614429" y="1661698"/>
                  <a:pt x="521369" y="1721295"/>
                </a:cubicBezTo>
                <a:cubicBezTo>
                  <a:pt x="397509" y="1803556"/>
                  <a:pt x="272783" y="1844687"/>
                  <a:pt x="147191" y="1844688"/>
                </a:cubicBezTo>
                <a:lnTo>
                  <a:pt x="107393" y="1844687"/>
                </a:lnTo>
                <a:cubicBezTo>
                  <a:pt x="35797" y="1835888"/>
                  <a:pt x="0" y="1818623"/>
                  <a:pt x="0" y="1792890"/>
                </a:cubicBezTo>
                <a:lnTo>
                  <a:pt x="4000" y="1792891"/>
                </a:lnTo>
                <a:lnTo>
                  <a:pt x="0" y="1788891"/>
                </a:lnTo>
                <a:lnTo>
                  <a:pt x="0" y="1773092"/>
                </a:lnTo>
                <a:cubicBezTo>
                  <a:pt x="8266" y="1738560"/>
                  <a:pt x="25532" y="1721295"/>
                  <a:pt x="51797" y="1721295"/>
                </a:cubicBezTo>
                <a:cubicBezTo>
                  <a:pt x="65929" y="1710629"/>
                  <a:pt x="77862" y="1705295"/>
                  <a:pt x="87595" y="1705295"/>
                </a:cubicBezTo>
                <a:cubicBezTo>
                  <a:pt x="90261" y="1716761"/>
                  <a:pt x="96861" y="1723428"/>
                  <a:pt x="107393" y="1725294"/>
                </a:cubicBezTo>
                <a:lnTo>
                  <a:pt x="139191" y="1745093"/>
                </a:lnTo>
                <a:lnTo>
                  <a:pt x="159190" y="1741093"/>
                </a:lnTo>
                <a:lnTo>
                  <a:pt x="178989" y="1745094"/>
                </a:lnTo>
                <a:lnTo>
                  <a:pt x="198988" y="1741093"/>
                </a:lnTo>
                <a:lnTo>
                  <a:pt x="226787" y="1745093"/>
                </a:lnTo>
                <a:cubicBezTo>
                  <a:pt x="229453" y="1737094"/>
                  <a:pt x="237452" y="1733094"/>
                  <a:pt x="250785" y="1733094"/>
                </a:cubicBezTo>
                <a:lnTo>
                  <a:pt x="290382" y="1733095"/>
                </a:lnTo>
                <a:cubicBezTo>
                  <a:pt x="317048" y="1722562"/>
                  <a:pt x="339645" y="1717295"/>
                  <a:pt x="358178" y="1717295"/>
                </a:cubicBezTo>
                <a:lnTo>
                  <a:pt x="505370" y="1649499"/>
                </a:lnTo>
                <a:cubicBezTo>
                  <a:pt x="540833" y="1642300"/>
                  <a:pt x="576632" y="1623701"/>
                  <a:pt x="612763" y="1593703"/>
                </a:cubicBezTo>
                <a:cubicBezTo>
                  <a:pt x="631028" y="1593702"/>
                  <a:pt x="686758" y="1547239"/>
                  <a:pt x="779952" y="1454311"/>
                </a:cubicBezTo>
                <a:cubicBezTo>
                  <a:pt x="779952" y="1443645"/>
                  <a:pt x="785219" y="1438313"/>
                  <a:pt x="795752" y="1438312"/>
                </a:cubicBezTo>
                <a:cubicBezTo>
                  <a:pt x="940942" y="1296988"/>
                  <a:pt x="1043070" y="1091134"/>
                  <a:pt x="1102132" y="820750"/>
                </a:cubicBezTo>
                <a:cubicBezTo>
                  <a:pt x="1128665" y="689825"/>
                  <a:pt x="1141931" y="607496"/>
                  <a:pt x="1141930" y="573765"/>
                </a:cubicBezTo>
                <a:lnTo>
                  <a:pt x="1141931" y="545767"/>
                </a:lnTo>
                <a:lnTo>
                  <a:pt x="1145930" y="529768"/>
                </a:lnTo>
                <a:lnTo>
                  <a:pt x="1141930" y="525968"/>
                </a:lnTo>
                <a:lnTo>
                  <a:pt x="1145930" y="505970"/>
                </a:lnTo>
                <a:lnTo>
                  <a:pt x="1145930" y="442174"/>
                </a:lnTo>
                <a:lnTo>
                  <a:pt x="1149930" y="406376"/>
                </a:lnTo>
                <a:lnTo>
                  <a:pt x="1145931" y="402376"/>
                </a:lnTo>
                <a:lnTo>
                  <a:pt x="1145931" y="398376"/>
                </a:lnTo>
                <a:cubicBezTo>
                  <a:pt x="1147930" y="363845"/>
                  <a:pt x="1150597" y="346579"/>
                  <a:pt x="1153930" y="346579"/>
                </a:cubicBezTo>
                <a:lnTo>
                  <a:pt x="1149930" y="326580"/>
                </a:lnTo>
                <a:cubicBezTo>
                  <a:pt x="1149929" y="235252"/>
                  <a:pt x="1139331" y="151591"/>
                  <a:pt x="1118132" y="75595"/>
                </a:cubicBezTo>
                <a:lnTo>
                  <a:pt x="1110132" y="75596"/>
                </a:lnTo>
                <a:cubicBezTo>
                  <a:pt x="1106666" y="75596"/>
                  <a:pt x="1098733" y="94194"/>
                  <a:pt x="1086333" y="131392"/>
                </a:cubicBezTo>
                <a:cubicBezTo>
                  <a:pt x="1065935" y="150058"/>
                  <a:pt x="1051335" y="159390"/>
                  <a:pt x="1042537" y="159390"/>
                </a:cubicBezTo>
                <a:cubicBezTo>
                  <a:pt x="1015071" y="159390"/>
                  <a:pt x="991206" y="127459"/>
                  <a:pt x="970941" y="63596"/>
                </a:cubicBezTo>
                <a:cubicBezTo>
                  <a:pt x="979674" y="47664"/>
                  <a:pt x="988673" y="35715"/>
                  <a:pt x="997938" y="27749"/>
                </a:cubicBezTo>
                <a:close/>
              </a:path>
            </a:pathLst>
          </a:custGeom>
          <a:solidFill>
            <a:srgbClr val="AB2B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!!!223">
            <a:extLst>
              <a:ext uri="{FF2B5EF4-FFF2-40B4-BE49-F238E27FC236}">
                <a16:creationId xmlns="" xmlns:a16="http://schemas.microsoft.com/office/drawing/2014/main" id="{120AF0FC-6B7D-4E51-AACD-2D9C29248851}"/>
              </a:ext>
            </a:extLst>
          </p:cNvPr>
          <p:cNvSpPr txBox="1"/>
          <p:nvPr/>
        </p:nvSpPr>
        <p:spPr>
          <a:xfrm rot="6770410" flipV="1">
            <a:off x="1986151" y="2409395"/>
            <a:ext cx="1181528" cy="2842517"/>
          </a:xfrm>
          <a:custGeom>
            <a:avLst/>
            <a:gdLst/>
            <a:ahLst/>
            <a:cxnLst/>
            <a:rect l="l" t="t" r="r" b="b"/>
            <a:pathLst>
              <a:path w="1181528" h="1844688">
                <a:moveTo>
                  <a:pt x="997938" y="27749"/>
                </a:moveTo>
                <a:cubicBezTo>
                  <a:pt x="1007205" y="19782"/>
                  <a:pt x="1016737" y="15799"/>
                  <a:pt x="1026537" y="15799"/>
                </a:cubicBezTo>
                <a:lnTo>
                  <a:pt x="1030537" y="15799"/>
                </a:lnTo>
                <a:lnTo>
                  <a:pt x="1066335" y="47797"/>
                </a:lnTo>
                <a:lnTo>
                  <a:pt x="1066335" y="55796"/>
                </a:lnTo>
                <a:lnTo>
                  <a:pt x="1054536" y="71596"/>
                </a:lnTo>
                <a:lnTo>
                  <a:pt x="1054536" y="99594"/>
                </a:lnTo>
                <a:lnTo>
                  <a:pt x="1062535" y="107593"/>
                </a:lnTo>
                <a:cubicBezTo>
                  <a:pt x="1085467" y="35865"/>
                  <a:pt x="1105333" y="0"/>
                  <a:pt x="1122132" y="0"/>
                </a:cubicBezTo>
                <a:lnTo>
                  <a:pt x="1134131" y="0"/>
                </a:lnTo>
                <a:cubicBezTo>
                  <a:pt x="1159869" y="0"/>
                  <a:pt x="1174401" y="69063"/>
                  <a:pt x="1177728" y="207187"/>
                </a:cubicBezTo>
                <a:lnTo>
                  <a:pt x="1181528" y="242985"/>
                </a:lnTo>
                <a:lnTo>
                  <a:pt x="1181528" y="250985"/>
                </a:lnTo>
                <a:lnTo>
                  <a:pt x="1173728" y="318581"/>
                </a:lnTo>
                <a:lnTo>
                  <a:pt x="1177729" y="338579"/>
                </a:lnTo>
                <a:lnTo>
                  <a:pt x="1169729" y="406375"/>
                </a:lnTo>
                <a:lnTo>
                  <a:pt x="1173728" y="426174"/>
                </a:lnTo>
                <a:lnTo>
                  <a:pt x="1169729" y="497970"/>
                </a:lnTo>
                <a:lnTo>
                  <a:pt x="1173728" y="509969"/>
                </a:lnTo>
                <a:cubicBezTo>
                  <a:pt x="1173728" y="610496"/>
                  <a:pt x="1140597" y="779152"/>
                  <a:pt x="1074335" y="1015938"/>
                </a:cubicBezTo>
                <a:cubicBezTo>
                  <a:pt x="1011671" y="1178595"/>
                  <a:pt x="930743" y="1320719"/>
                  <a:pt x="831550" y="1442312"/>
                </a:cubicBezTo>
                <a:lnTo>
                  <a:pt x="704357" y="1577704"/>
                </a:lnTo>
                <a:cubicBezTo>
                  <a:pt x="675425" y="1613834"/>
                  <a:pt x="614429" y="1661698"/>
                  <a:pt x="521369" y="1721295"/>
                </a:cubicBezTo>
                <a:cubicBezTo>
                  <a:pt x="397509" y="1803556"/>
                  <a:pt x="272783" y="1844687"/>
                  <a:pt x="147191" y="1844688"/>
                </a:cubicBezTo>
                <a:lnTo>
                  <a:pt x="107393" y="1844687"/>
                </a:lnTo>
                <a:cubicBezTo>
                  <a:pt x="35797" y="1835888"/>
                  <a:pt x="0" y="1818623"/>
                  <a:pt x="0" y="1792890"/>
                </a:cubicBezTo>
                <a:lnTo>
                  <a:pt x="4000" y="1792891"/>
                </a:lnTo>
                <a:lnTo>
                  <a:pt x="0" y="1788891"/>
                </a:lnTo>
                <a:lnTo>
                  <a:pt x="0" y="1773092"/>
                </a:lnTo>
                <a:cubicBezTo>
                  <a:pt x="8266" y="1738560"/>
                  <a:pt x="25532" y="1721295"/>
                  <a:pt x="51797" y="1721295"/>
                </a:cubicBezTo>
                <a:cubicBezTo>
                  <a:pt x="65929" y="1710629"/>
                  <a:pt x="77862" y="1705295"/>
                  <a:pt x="87595" y="1705295"/>
                </a:cubicBezTo>
                <a:cubicBezTo>
                  <a:pt x="90261" y="1716761"/>
                  <a:pt x="96861" y="1723428"/>
                  <a:pt x="107393" y="1725294"/>
                </a:cubicBezTo>
                <a:lnTo>
                  <a:pt x="139191" y="1745093"/>
                </a:lnTo>
                <a:lnTo>
                  <a:pt x="159190" y="1741093"/>
                </a:lnTo>
                <a:lnTo>
                  <a:pt x="178989" y="1745094"/>
                </a:lnTo>
                <a:lnTo>
                  <a:pt x="198988" y="1741093"/>
                </a:lnTo>
                <a:lnTo>
                  <a:pt x="226787" y="1745093"/>
                </a:lnTo>
                <a:cubicBezTo>
                  <a:pt x="229453" y="1737094"/>
                  <a:pt x="237452" y="1733094"/>
                  <a:pt x="250785" y="1733094"/>
                </a:cubicBezTo>
                <a:lnTo>
                  <a:pt x="290382" y="1733095"/>
                </a:lnTo>
                <a:cubicBezTo>
                  <a:pt x="317048" y="1722562"/>
                  <a:pt x="339645" y="1717295"/>
                  <a:pt x="358178" y="1717295"/>
                </a:cubicBezTo>
                <a:lnTo>
                  <a:pt x="505370" y="1649499"/>
                </a:lnTo>
                <a:cubicBezTo>
                  <a:pt x="540833" y="1642300"/>
                  <a:pt x="576632" y="1623701"/>
                  <a:pt x="612763" y="1593703"/>
                </a:cubicBezTo>
                <a:cubicBezTo>
                  <a:pt x="631028" y="1593702"/>
                  <a:pt x="686758" y="1547239"/>
                  <a:pt x="779952" y="1454311"/>
                </a:cubicBezTo>
                <a:cubicBezTo>
                  <a:pt x="779952" y="1443645"/>
                  <a:pt x="785219" y="1438313"/>
                  <a:pt x="795752" y="1438312"/>
                </a:cubicBezTo>
                <a:cubicBezTo>
                  <a:pt x="940942" y="1296988"/>
                  <a:pt x="1043070" y="1091134"/>
                  <a:pt x="1102132" y="820750"/>
                </a:cubicBezTo>
                <a:cubicBezTo>
                  <a:pt x="1128665" y="689825"/>
                  <a:pt x="1141931" y="607496"/>
                  <a:pt x="1141930" y="573765"/>
                </a:cubicBezTo>
                <a:lnTo>
                  <a:pt x="1141931" y="545767"/>
                </a:lnTo>
                <a:lnTo>
                  <a:pt x="1145930" y="529768"/>
                </a:lnTo>
                <a:lnTo>
                  <a:pt x="1141930" y="525968"/>
                </a:lnTo>
                <a:lnTo>
                  <a:pt x="1145930" y="505970"/>
                </a:lnTo>
                <a:lnTo>
                  <a:pt x="1145930" y="442174"/>
                </a:lnTo>
                <a:lnTo>
                  <a:pt x="1149930" y="406376"/>
                </a:lnTo>
                <a:lnTo>
                  <a:pt x="1145931" y="402376"/>
                </a:lnTo>
                <a:lnTo>
                  <a:pt x="1145931" y="398376"/>
                </a:lnTo>
                <a:cubicBezTo>
                  <a:pt x="1147930" y="363845"/>
                  <a:pt x="1150597" y="346579"/>
                  <a:pt x="1153930" y="346579"/>
                </a:cubicBezTo>
                <a:lnTo>
                  <a:pt x="1149930" y="326580"/>
                </a:lnTo>
                <a:cubicBezTo>
                  <a:pt x="1149929" y="235252"/>
                  <a:pt x="1139331" y="151591"/>
                  <a:pt x="1118132" y="75595"/>
                </a:cubicBezTo>
                <a:lnTo>
                  <a:pt x="1110132" y="75596"/>
                </a:lnTo>
                <a:cubicBezTo>
                  <a:pt x="1106666" y="75596"/>
                  <a:pt x="1098733" y="94194"/>
                  <a:pt x="1086333" y="131392"/>
                </a:cubicBezTo>
                <a:cubicBezTo>
                  <a:pt x="1065935" y="150058"/>
                  <a:pt x="1051335" y="159390"/>
                  <a:pt x="1042537" y="159390"/>
                </a:cubicBezTo>
                <a:cubicBezTo>
                  <a:pt x="1015071" y="159390"/>
                  <a:pt x="991206" y="127459"/>
                  <a:pt x="970941" y="63596"/>
                </a:cubicBezTo>
                <a:cubicBezTo>
                  <a:pt x="979674" y="47664"/>
                  <a:pt x="988673" y="35715"/>
                  <a:pt x="997938" y="27749"/>
                </a:cubicBezTo>
                <a:close/>
              </a:path>
            </a:pathLst>
          </a:custGeom>
          <a:solidFill>
            <a:srgbClr val="AB2B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!!!223">
            <a:extLst>
              <a:ext uri="{FF2B5EF4-FFF2-40B4-BE49-F238E27FC236}">
                <a16:creationId xmlns="" xmlns:a16="http://schemas.microsoft.com/office/drawing/2014/main" id="{841F7A98-4F00-4CB1-956D-E5FC1F92EC6B}"/>
              </a:ext>
            </a:extLst>
          </p:cNvPr>
          <p:cNvSpPr txBox="1"/>
          <p:nvPr/>
        </p:nvSpPr>
        <p:spPr>
          <a:xfrm rot="6770410" flipV="1">
            <a:off x="8805408" y="-949056"/>
            <a:ext cx="1181528" cy="2842517"/>
          </a:xfrm>
          <a:custGeom>
            <a:avLst/>
            <a:gdLst/>
            <a:ahLst/>
            <a:cxnLst/>
            <a:rect l="l" t="t" r="r" b="b"/>
            <a:pathLst>
              <a:path w="1181528" h="1844688">
                <a:moveTo>
                  <a:pt x="997938" y="27749"/>
                </a:moveTo>
                <a:cubicBezTo>
                  <a:pt x="1007205" y="19782"/>
                  <a:pt x="1016737" y="15799"/>
                  <a:pt x="1026537" y="15799"/>
                </a:cubicBezTo>
                <a:lnTo>
                  <a:pt x="1030537" y="15799"/>
                </a:lnTo>
                <a:lnTo>
                  <a:pt x="1066335" y="47797"/>
                </a:lnTo>
                <a:lnTo>
                  <a:pt x="1066335" y="55796"/>
                </a:lnTo>
                <a:lnTo>
                  <a:pt x="1054536" y="71596"/>
                </a:lnTo>
                <a:lnTo>
                  <a:pt x="1054536" y="99594"/>
                </a:lnTo>
                <a:lnTo>
                  <a:pt x="1062535" y="107593"/>
                </a:lnTo>
                <a:cubicBezTo>
                  <a:pt x="1085467" y="35865"/>
                  <a:pt x="1105333" y="0"/>
                  <a:pt x="1122132" y="0"/>
                </a:cubicBezTo>
                <a:lnTo>
                  <a:pt x="1134131" y="0"/>
                </a:lnTo>
                <a:cubicBezTo>
                  <a:pt x="1159869" y="0"/>
                  <a:pt x="1174401" y="69063"/>
                  <a:pt x="1177728" y="207187"/>
                </a:cubicBezTo>
                <a:lnTo>
                  <a:pt x="1181528" y="242985"/>
                </a:lnTo>
                <a:lnTo>
                  <a:pt x="1181528" y="250985"/>
                </a:lnTo>
                <a:lnTo>
                  <a:pt x="1173728" y="318581"/>
                </a:lnTo>
                <a:lnTo>
                  <a:pt x="1177729" y="338579"/>
                </a:lnTo>
                <a:lnTo>
                  <a:pt x="1169729" y="406375"/>
                </a:lnTo>
                <a:lnTo>
                  <a:pt x="1173728" y="426174"/>
                </a:lnTo>
                <a:lnTo>
                  <a:pt x="1169729" y="497970"/>
                </a:lnTo>
                <a:lnTo>
                  <a:pt x="1173728" y="509969"/>
                </a:lnTo>
                <a:cubicBezTo>
                  <a:pt x="1173728" y="610496"/>
                  <a:pt x="1140597" y="779152"/>
                  <a:pt x="1074335" y="1015938"/>
                </a:cubicBezTo>
                <a:cubicBezTo>
                  <a:pt x="1011671" y="1178595"/>
                  <a:pt x="930743" y="1320719"/>
                  <a:pt x="831550" y="1442312"/>
                </a:cubicBezTo>
                <a:lnTo>
                  <a:pt x="704357" y="1577704"/>
                </a:lnTo>
                <a:cubicBezTo>
                  <a:pt x="675425" y="1613834"/>
                  <a:pt x="614429" y="1661698"/>
                  <a:pt x="521369" y="1721295"/>
                </a:cubicBezTo>
                <a:cubicBezTo>
                  <a:pt x="397509" y="1803556"/>
                  <a:pt x="272783" y="1844687"/>
                  <a:pt x="147191" y="1844688"/>
                </a:cubicBezTo>
                <a:lnTo>
                  <a:pt x="107393" y="1844687"/>
                </a:lnTo>
                <a:cubicBezTo>
                  <a:pt x="35797" y="1835888"/>
                  <a:pt x="0" y="1818623"/>
                  <a:pt x="0" y="1792890"/>
                </a:cubicBezTo>
                <a:lnTo>
                  <a:pt x="4000" y="1792891"/>
                </a:lnTo>
                <a:lnTo>
                  <a:pt x="0" y="1788891"/>
                </a:lnTo>
                <a:lnTo>
                  <a:pt x="0" y="1773092"/>
                </a:lnTo>
                <a:cubicBezTo>
                  <a:pt x="8266" y="1738560"/>
                  <a:pt x="25532" y="1721295"/>
                  <a:pt x="51797" y="1721295"/>
                </a:cubicBezTo>
                <a:cubicBezTo>
                  <a:pt x="65929" y="1710629"/>
                  <a:pt x="77862" y="1705295"/>
                  <a:pt x="87595" y="1705295"/>
                </a:cubicBezTo>
                <a:cubicBezTo>
                  <a:pt x="90261" y="1716761"/>
                  <a:pt x="96861" y="1723428"/>
                  <a:pt x="107393" y="1725294"/>
                </a:cubicBezTo>
                <a:lnTo>
                  <a:pt x="139191" y="1745093"/>
                </a:lnTo>
                <a:lnTo>
                  <a:pt x="159190" y="1741093"/>
                </a:lnTo>
                <a:lnTo>
                  <a:pt x="178989" y="1745094"/>
                </a:lnTo>
                <a:lnTo>
                  <a:pt x="198988" y="1741093"/>
                </a:lnTo>
                <a:lnTo>
                  <a:pt x="226787" y="1745093"/>
                </a:lnTo>
                <a:cubicBezTo>
                  <a:pt x="229453" y="1737094"/>
                  <a:pt x="237452" y="1733094"/>
                  <a:pt x="250785" y="1733094"/>
                </a:cubicBezTo>
                <a:lnTo>
                  <a:pt x="290382" y="1733095"/>
                </a:lnTo>
                <a:cubicBezTo>
                  <a:pt x="317048" y="1722562"/>
                  <a:pt x="339645" y="1717295"/>
                  <a:pt x="358178" y="1717295"/>
                </a:cubicBezTo>
                <a:lnTo>
                  <a:pt x="505370" y="1649499"/>
                </a:lnTo>
                <a:cubicBezTo>
                  <a:pt x="540833" y="1642300"/>
                  <a:pt x="576632" y="1623701"/>
                  <a:pt x="612763" y="1593703"/>
                </a:cubicBezTo>
                <a:cubicBezTo>
                  <a:pt x="631028" y="1593702"/>
                  <a:pt x="686758" y="1547239"/>
                  <a:pt x="779952" y="1454311"/>
                </a:cubicBezTo>
                <a:cubicBezTo>
                  <a:pt x="779952" y="1443645"/>
                  <a:pt x="785219" y="1438313"/>
                  <a:pt x="795752" y="1438312"/>
                </a:cubicBezTo>
                <a:cubicBezTo>
                  <a:pt x="940942" y="1296988"/>
                  <a:pt x="1043070" y="1091134"/>
                  <a:pt x="1102132" y="820750"/>
                </a:cubicBezTo>
                <a:cubicBezTo>
                  <a:pt x="1128665" y="689825"/>
                  <a:pt x="1141931" y="607496"/>
                  <a:pt x="1141930" y="573765"/>
                </a:cubicBezTo>
                <a:lnTo>
                  <a:pt x="1141931" y="545767"/>
                </a:lnTo>
                <a:lnTo>
                  <a:pt x="1145930" y="529768"/>
                </a:lnTo>
                <a:lnTo>
                  <a:pt x="1141930" y="525968"/>
                </a:lnTo>
                <a:lnTo>
                  <a:pt x="1145930" y="505970"/>
                </a:lnTo>
                <a:lnTo>
                  <a:pt x="1145930" y="442174"/>
                </a:lnTo>
                <a:lnTo>
                  <a:pt x="1149930" y="406376"/>
                </a:lnTo>
                <a:lnTo>
                  <a:pt x="1145931" y="402376"/>
                </a:lnTo>
                <a:lnTo>
                  <a:pt x="1145931" y="398376"/>
                </a:lnTo>
                <a:cubicBezTo>
                  <a:pt x="1147930" y="363845"/>
                  <a:pt x="1150597" y="346579"/>
                  <a:pt x="1153930" y="346579"/>
                </a:cubicBezTo>
                <a:lnTo>
                  <a:pt x="1149930" y="326580"/>
                </a:lnTo>
                <a:cubicBezTo>
                  <a:pt x="1149929" y="235252"/>
                  <a:pt x="1139331" y="151591"/>
                  <a:pt x="1118132" y="75595"/>
                </a:cubicBezTo>
                <a:lnTo>
                  <a:pt x="1110132" y="75596"/>
                </a:lnTo>
                <a:cubicBezTo>
                  <a:pt x="1106666" y="75596"/>
                  <a:pt x="1098733" y="94194"/>
                  <a:pt x="1086333" y="131392"/>
                </a:cubicBezTo>
                <a:cubicBezTo>
                  <a:pt x="1065935" y="150058"/>
                  <a:pt x="1051335" y="159390"/>
                  <a:pt x="1042537" y="159390"/>
                </a:cubicBezTo>
                <a:cubicBezTo>
                  <a:pt x="1015071" y="159390"/>
                  <a:pt x="991206" y="127459"/>
                  <a:pt x="970941" y="63596"/>
                </a:cubicBezTo>
                <a:cubicBezTo>
                  <a:pt x="979674" y="47664"/>
                  <a:pt x="988673" y="35715"/>
                  <a:pt x="997938" y="27749"/>
                </a:cubicBezTo>
                <a:close/>
              </a:path>
            </a:pathLst>
          </a:custGeom>
          <a:solidFill>
            <a:srgbClr val="AB2B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492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530820CF-B880-4189-942D-D702A7CBA730}" type="datetimeFigureOut">
              <a:rPr lang="zh-CN" altLang="en-US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pPr defTabSz="914377"/>
              <a:t>2022/10/20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0C913308-F349-4B6D-A68A-DD1791B4A57B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pPr defTabSz="914377"/>
              <a:t>3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12288688" cy="6858000"/>
          </a:xfrm>
          <a:prstGeom prst="rect">
            <a:avLst/>
          </a:prstGeom>
        </p:spPr>
      </p:pic>
      <p:pic>
        <p:nvPicPr>
          <p:cNvPr id="13" name="图形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139623"/>
            <a:ext cx="1123156" cy="826939"/>
          </a:xfrm>
          <a:prstGeom prst="rect">
            <a:avLst/>
          </a:prstGeom>
        </p:spPr>
      </p:pic>
      <p:sp>
        <p:nvSpPr>
          <p:cNvPr id="14" name="Copyright Notice"/>
          <p:cNvSpPr/>
          <p:nvPr userDrawn="1"/>
        </p:nvSpPr>
        <p:spPr bwMode="auto">
          <a:xfrm>
            <a:off x="1192982" y="465520"/>
            <a:ext cx="3451391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/>
            <a:r>
              <a:rPr sz="2400" cap="small" dirty="0">
                <a:solidFill>
                  <a:srgbClr val="68C5CD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/>
              </a:rPr>
              <a:t>防火灾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44272" y="188641"/>
            <a:ext cx="1512168" cy="753657"/>
          </a:xfrm>
          <a:prstGeom prst="rect">
            <a:avLst/>
          </a:prstGeom>
        </p:spPr>
      </p:pic>
      <p:pic>
        <p:nvPicPr>
          <p:cNvPr id="1030" name="Picture 6" descr="F:\未标题-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6" t="6754" r="24208" b="21990"/>
          <a:stretch>
            <a:fillRect/>
          </a:stretch>
        </p:blipFill>
        <p:spPr bwMode="auto">
          <a:xfrm>
            <a:off x="293217" y="4217005"/>
            <a:ext cx="2033391" cy="242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F:\未标题-1.png"/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56142" y="942255"/>
            <a:ext cx="1465335" cy="136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F:\未标题-1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0669112" y="2065499"/>
            <a:ext cx="603073" cy="55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F:\未标题-1.pn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8119855" y="653615"/>
            <a:ext cx="759499" cy="70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F:\未标题-1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1285853" y="623179"/>
            <a:ext cx="603073" cy="55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F:\未标题-1.pn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9213975" y="1023282"/>
            <a:ext cx="453368" cy="42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F:\未标题-1.pn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788795" y="795418"/>
            <a:ext cx="453368" cy="42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F:\未标题-1.pn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561847" y="2947942"/>
            <a:ext cx="453368" cy="42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F:\未标题-1.pn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4666979" y="5532355"/>
            <a:ext cx="825540" cy="76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F:\未标题-1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1393722" y="4300901"/>
            <a:ext cx="603073" cy="55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F:\未标题-1.pn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0940227" y="3668174"/>
            <a:ext cx="453368" cy="42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F:\未标题-1.pn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6364880" y="4960749"/>
            <a:ext cx="453368" cy="42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Google Shape;2390;p37">
            <a:extLst>
              <a:ext uri="{FF2B5EF4-FFF2-40B4-BE49-F238E27FC236}">
                <a16:creationId xmlns="" xmlns:a16="http://schemas.microsoft.com/office/drawing/2014/main" id="{F2B2F7B0-7D3C-474F-8B88-E73A4BF369FB}"/>
              </a:ext>
            </a:extLst>
          </p:cNvPr>
          <p:cNvSpPr txBox="1">
            <a:spLocks/>
          </p:cNvSpPr>
          <p:nvPr/>
        </p:nvSpPr>
        <p:spPr>
          <a:xfrm>
            <a:off x="37934" y="266962"/>
            <a:ext cx="12068803" cy="805492"/>
          </a:xfrm>
          <a:prstGeom prst="rect">
            <a:avLst/>
          </a:prstGeom>
          <a:solidFill>
            <a:schemeClr val="accent4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>
              <a:spcBef>
                <a:spcPts val="0"/>
              </a:spcBef>
            </a:pP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Kiều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lầu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Ngưng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Bích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4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trích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“</a:t>
            </a:r>
            <a:r>
              <a:rPr lang="en-US" sz="4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Truyện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Kiều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”)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122" name="Picture 2" descr="Phân tích Kiều ở lầu Ngưng Bích (16 mẫu) - Văn 9">
            <a:extLst>
              <a:ext uri="{FF2B5EF4-FFF2-40B4-BE49-F238E27FC236}">
                <a16:creationId xmlns="" xmlns:a16="http://schemas.microsoft.com/office/drawing/2014/main" id="{390732BD-34E7-4DE8-A40A-2D5AFDF68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85" y="1251254"/>
            <a:ext cx="9893780" cy="538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453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0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9Slide.vn 2">
            <a:extLst>
              <a:ext uri="{FF2B5EF4-FFF2-40B4-BE49-F238E27FC236}">
                <a16:creationId xmlns="" xmlns:a16="http://schemas.microsoft.com/office/drawing/2014/main" id="{A9233D6D-1451-4760-AD32-BC2D1395A3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2179" cy="3007721"/>
          </a:xfrm>
          <a:prstGeom prst="rect">
            <a:avLst/>
          </a:prstGeom>
        </p:spPr>
      </p:pic>
      <p:sp>
        <p:nvSpPr>
          <p:cNvPr id="34" name="Google Shape;1082;p60">
            <a:extLst>
              <a:ext uri="{FF2B5EF4-FFF2-40B4-BE49-F238E27FC236}">
                <a16:creationId xmlns="" xmlns:a16="http://schemas.microsoft.com/office/drawing/2014/main" id="{C5BA166C-9133-41CD-951C-6A8127A701FF}"/>
              </a:ext>
            </a:extLst>
          </p:cNvPr>
          <p:cNvSpPr/>
          <p:nvPr/>
        </p:nvSpPr>
        <p:spPr>
          <a:xfrm rot="5400000">
            <a:off x="5659744" y="231760"/>
            <a:ext cx="5118401" cy="6928131"/>
          </a:xfrm>
          <a:prstGeom prst="rect">
            <a:avLst/>
          </a:prstGeom>
          <a:noFill/>
          <a:ln w="57150" cap="flat" cmpd="sng">
            <a:solidFill>
              <a:schemeClr val="tx1">
                <a:lumMod val="5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5" name="Google Shape;703;p48">
            <a:extLst>
              <a:ext uri="{FF2B5EF4-FFF2-40B4-BE49-F238E27FC236}">
                <a16:creationId xmlns="" xmlns:a16="http://schemas.microsoft.com/office/drawing/2014/main" id="{2C12B664-81DD-48A2-B464-FE0FBEEB79FE}"/>
              </a:ext>
            </a:extLst>
          </p:cNvPr>
          <p:cNvSpPr txBox="1">
            <a:spLocks/>
          </p:cNvSpPr>
          <p:nvPr/>
        </p:nvSpPr>
        <p:spPr>
          <a:xfrm>
            <a:off x="5327105" y="1136625"/>
            <a:ext cx="629879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fontAlgn="base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bài thơ Tự tình II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hiểu từ </a:t>
            </a:r>
            <a:r>
              <a:rPr lang="vi-VN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hồng nhan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vi-VN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gì? 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 lại 2 thành ngữ có từ </a:t>
            </a:r>
            <a:r>
              <a:rPr lang="vi-VN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hồng nhan.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vi-VN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 </a:t>
            </a: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pic>
        <p:nvPicPr>
          <p:cNvPr id="36" name="Picture 2" descr="Một số kĩ thuật dạy học tích cực ở tiểu học | Top Tài Liệu">
            <a:extLst>
              <a:ext uri="{FF2B5EF4-FFF2-40B4-BE49-F238E27FC236}">
                <a16:creationId xmlns="" xmlns:a16="http://schemas.microsoft.com/office/drawing/2014/main" id="{130CDFB0-06A9-4232-BA8C-4EC338C38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" t="21737" r="6751" b="4590"/>
          <a:stretch/>
        </p:blipFill>
        <p:spPr bwMode="auto">
          <a:xfrm>
            <a:off x="0" y="1789043"/>
            <a:ext cx="5327105" cy="464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542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0" y="5573849"/>
            <a:ext cx="12192000" cy="1226127"/>
          </a:xfrm>
          <a:custGeom>
            <a:avLst/>
            <a:gdLst>
              <a:gd name="connsiteX0" fmla="*/ 6523760 w 12192000"/>
              <a:gd name="connsiteY0" fmla="*/ 0 h 1704109"/>
              <a:gd name="connsiteX1" fmla="*/ 11962566 w 12192000"/>
              <a:gd name="connsiteY1" fmla="*/ 515523 h 1704109"/>
              <a:gd name="connsiteX2" fmla="*/ 12192000 w 12192000"/>
              <a:gd name="connsiteY2" fmla="*/ 566151 h 1704109"/>
              <a:gd name="connsiteX3" fmla="*/ 12192000 w 12192000"/>
              <a:gd name="connsiteY3" fmla="*/ 1704109 h 1704109"/>
              <a:gd name="connsiteX4" fmla="*/ 0 w 12192000"/>
              <a:gd name="connsiteY4" fmla="*/ 1704109 h 1704109"/>
              <a:gd name="connsiteX5" fmla="*/ 0 w 12192000"/>
              <a:gd name="connsiteY5" fmla="*/ 779632 h 1704109"/>
              <a:gd name="connsiteX6" fmla="*/ 336089 w 12192000"/>
              <a:gd name="connsiteY6" fmla="*/ 689293 h 1704109"/>
              <a:gd name="connsiteX7" fmla="*/ 6523760 w 12192000"/>
              <a:gd name="connsiteY7" fmla="*/ 0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704109">
                <a:moveTo>
                  <a:pt x="6523760" y="0"/>
                </a:moveTo>
                <a:cubicBezTo>
                  <a:pt x="8538417" y="0"/>
                  <a:pt x="10410028" y="190049"/>
                  <a:pt x="11962566" y="515523"/>
                </a:cubicBezTo>
                <a:lnTo>
                  <a:pt x="12192000" y="566151"/>
                </a:lnTo>
                <a:lnTo>
                  <a:pt x="12192000" y="1704109"/>
                </a:lnTo>
                <a:lnTo>
                  <a:pt x="0" y="1704109"/>
                </a:lnTo>
                <a:lnTo>
                  <a:pt x="0" y="779632"/>
                </a:lnTo>
                <a:lnTo>
                  <a:pt x="336089" y="689293"/>
                </a:lnTo>
                <a:cubicBezTo>
                  <a:pt x="2017595" y="258677"/>
                  <a:pt x="4173327" y="0"/>
                  <a:pt x="6523760" y="0"/>
                </a:cubicBezTo>
                <a:close/>
              </a:path>
            </a:pathLst>
          </a:custGeom>
          <a:solidFill>
            <a:srgbClr val="FEDF9F"/>
          </a:solidFill>
          <a:ln>
            <a:noFill/>
          </a:ln>
          <a:effectLst>
            <a:outerShdw blurRad="279400" dist="38100" dir="16200000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Google Shape;1096;p49">
            <a:extLst>
              <a:ext uri="{FF2B5EF4-FFF2-40B4-BE49-F238E27FC236}">
                <a16:creationId xmlns="" xmlns:a16="http://schemas.microsoft.com/office/drawing/2014/main" id="{D783E255-3BFA-4AF4-98DC-9B5D7A56C40A}"/>
              </a:ext>
            </a:extLst>
          </p:cNvPr>
          <p:cNvSpPr/>
          <p:nvPr/>
        </p:nvSpPr>
        <p:spPr>
          <a:xfrm>
            <a:off x="9462494" y="5144153"/>
            <a:ext cx="172353" cy="359489"/>
          </a:xfrm>
          <a:custGeom>
            <a:avLst/>
            <a:gdLst/>
            <a:ahLst/>
            <a:cxnLst/>
            <a:rect l="l" t="t" r="r" b="b"/>
            <a:pathLst>
              <a:path w="4722" h="9587" extrusionOk="0">
                <a:moveTo>
                  <a:pt x="4358" y="0"/>
                </a:moveTo>
                <a:cubicBezTo>
                  <a:pt x="5469" y="3330"/>
                  <a:pt x="3510" y="9587"/>
                  <a:pt x="0" y="958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Google Shape;1097;p49">
            <a:extLst>
              <a:ext uri="{FF2B5EF4-FFF2-40B4-BE49-F238E27FC236}">
                <a16:creationId xmlns="" xmlns:a16="http://schemas.microsoft.com/office/drawing/2014/main" id="{837CFBDB-FC94-4A6D-BD6E-3DAC0CA126C7}"/>
              </a:ext>
            </a:extLst>
          </p:cNvPr>
          <p:cNvSpPr/>
          <p:nvPr/>
        </p:nvSpPr>
        <p:spPr>
          <a:xfrm>
            <a:off x="9466290" y="5384377"/>
            <a:ext cx="68839" cy="84894"/>
          </a:xfrm>
          <a:custGeom>
            <a:avLst/>
            <a:gdLst/>
            <a:ahLst/>
            <a:cxnLst/>
            <a:rect l="l" t="t" r="r" b="b"/>
            <a:pathLst>
              <a:path w="1886" h="2264" extrusionOk="0">
                <a:moveTo>
                  <a:pt x="0" y="2264"/>
                </a:moveTo>
                <a:cubicBezTo>
                  <a:pt x="953" y="2025"/>
                  <a:pt x="1447" y="879"/>
                  <a:pt x="1886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="" xmlns:a16="http://schemas.microsoft.com/office/drawing/2014/main" id="{5D19C0AE-CCF3-4477-B547-FC04F896C4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419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B2B0BC23-CF8A-42AB-AB7C-0BC4FAADB0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" y="-258828"/>
            <a:ext cx="4311650" cy="4311650"/>
          </a:xfrm>
          <a:prstGeom prst="rect">
            <a:avLst/>
          </a:prstGeom>
        </p:spPr>
      </p:pic>
      <p:grpSp>
        <p:nvGrpSpPr>
          <p:cNvPr id="45" name="Google Shape;2061;p71">
            <a:extLst>
              <a:ext uri="{FF2B5EF4-FFF2-40B4-BE49-F238E27FC236}">
                <a16:creationId xmlns="" xmlns:a16="http://schemas.microsoft.com/office/drawing/2014/main" id="{F9A68AD7-D896-4E86-A5C0-BBBECC9A4F05}"/>
              </a:ext>
            </a:extLst>
          </p:cNvPr>
          <p:cNvGrpSpPr/>
          <p:nvPr/>
        </p:nvGrpSpPr>
        <p:grpSpPr>
          <a:xfrm>
            <a:off x="4334961" y="1688436"/>
            <a:ext cx="6437557" cy="2935428"/>
            <a:chOff x="1369318" y="1099812"/>
            <a:chExt cx="6437557" cy="293542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6" name="Google Shape;2062;p71">
              <a:extLst>
                <a:ext uri="{FF2B5EF4-FFF2-40B4-BE49-F238E27FC236}">
                  <a16:creationId xmlns="" xmlns:a16="http://schemas.microsoft.com/office/drawing/2014/main" id="{8EF21B5E-965B-47BE-893C-AB85FD2DE56A}"/>
                </a:ext>
              </a:extLst>
            </p:cNvPr>
            <p:cNvSpPr/>
            <p:nvPr/>
          </p:nvSpPr>
          <p:spPr>
            <a:xfrm flipH="1">
              <a:off x="1369318" y="1099812"/>
              <a:ext cx="6376307" cy="2858028"/>
            </a:xfrm>
            <a:custGeom>
              <a:avLst/>
              <a:gdLst/>
              <a:ahLst/>
              <a:cxnLst/>
              <a:rect l="l" t="t" r="r" b="b"/>
              <a:pathLst>
                <a:path w="23713" h="25748" extrusionOk="0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2063;p71">
              <a:extLst>
                <a:ext uri="{FF2B5EF4-FFF2-40B4-BE49-F238E27FC236}">
                  <a16:creationId xmlns="" xmlns:a16="http://schemas.microsoft.com/office/drawing/2014/main" id="{1ABEE591-EC44-450E-9F76-F6E3E3485544}"/>
                </a:ext>
              </a:extLst>
            </p:cNvPr>
            <p:cNvSpPr/>
            <p:nvPr/>
          </p:nvSpPr>
          <p:spPr>
            <a:xfrm flipH="1">
              <a:off x="1430568" y="1177212"/>
              <a:ext cx="6376307" cy="2858028"/>
            </a:xfrm>
            <a:custGeom>
              <a:avLst/>
              <a:gdLst/>
              <a:ahLst/>
              <a:cxnLst/>
              <a:rect l="l" t="t" r="r" b="b"/>
              <a:pathLst>
                <a:path w="23713" h="25748" extrusionOk="0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Google Shape;1090;p49">
            <a:extLst>
              <a:ext uri="{FF2B5EF4-FFF2-40B4-BE49-F238E27FC236}">
                <a16:creationId xmlns="" xmlns:a16="http://schemas.microsoft.com/office/drawing/2014/main" id="{964DCD26-41C4-4804-B7C7-79C665623800}"/>
              </a:ext>
            </a:extLst>
          </p:cNvPr>
          <p:cNvSpPr txBox="1">
            <a:spLocks noGrp="1"/>
          </p:cNvSpPr>
          <p:nvPr/>
        </p:nvSpPr>
        <p:spPr>
          <a:xfrm>
            <a:off x="4735056" y="2872800"/>
            <a:ext cx="5757297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40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tòi, mở rộng</a:t>
            </a:r>
            <a:endParaRPr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!!!223">
            <a:extLst>
              <a:ext uri="{FF2B5EF4-FFF2-40B4-BE49-F238E27FC236}">
                <a16:creationId xmlns="" xmlns:a16="http://schemas.microsoft.com/office/drawing/2014/main" id="{8D6C93EE-C7DB-4509-95DF-1CB9A7CF1F18}"/>
              </a:ext>
            </a:extLst>
          </p:cNvPr>
          <p:cNvSpPr txBox="1"/>
          <p:nvPr/>
        </p:nvSpPr>
        <p:spPr>
          <a:xfrm rot="6770410" flipV="1">
            <a:off x="9358404" y="3600199"/>
            <a:ext cx="1181528" cy="2842517"/>
          </a:xfrm>
          <a:custGeom>
            <a:avLst/>
            <a:gdLst/>
            <a:ahLst/>
            <a:cxnLst/>
            <a:rect l="l" t="t" r="r" b="b"/>
            <a:pathLst>
              <a:path w="1181528" h="1844688">
                <a:moveTo>
                  <a:pt x="997938" y="27749"/>
                </a:moveTo>
                <a:cubicBezTo>
                  <a:pt x="1007205" y="19782"/>
                  <a:pt x="1016737" y="15799"/>
                  <a:pt x="1026537" y="15799"/>
                </a:cubicBezTo>
                <a:lnTo>
                  <a:pt x="1030537" y="15799"/>
                </a:lnTo>
                <a:lnTo>
                  <a:pt x="1066335" y="47797"/>
                </a:lnTo>
                <a:lnTo>
                  <a:pt x="1066335" y="55796"/>
                </a:lnTo>
                <a:lnTo>
                  <a:pt x="1054536" y="71596"/>
                </a:lnTo>
                <a:lnTo>
                  <a:pt x="1054536" y="99594"/>
                </a:lnTo>
                <a:lnTo>
                  <a:pt x="1062535" y="107593"/>
                </a:lnTo>
                <a:cubicBezTo>
                  <a:pt x="1085467" y="35865"/>
                  <a:pt x="1105333" y="0"/>
                  <a:pt x="1122132" y="0"/>
                </a:cubicBezTo>
                <a:lnTo>
                  <a:pt x="1134131" y="0"/>
                </a:lnTo>
                <a:cubicBezTo>
                  <a:pt x="1159869" y="0"/>
                  <a:pt x="1174401" y="69063"/>
                  <a:pt x="1177728" y="207187"/>
                </a:cubicBezTo>
                <a:lnTo>
                  <a:pt x="1181528" y="242985"/>
                </a:lnTo>
                <a:lnTo>
                  <a:pt x="1181528" y="250985"/>
                </a:lnTo>
                <a:lnTo>
                  <a:pt x="1173728" y="318581"/>
                </a:lnTo>
                <a:lnTo>
                  <a:pt x="1177729" y="338579"/>
                </a:lnTo>
                <a:lnTo>
                  <a:pt x="1169729" y="406375"/>
                </a:lnTo>
                <a:lnTo>
                  <a:pt x="1173728" y="426174"/>
                </a:lnTo>
                <a:lnTo>
                  <a:pt x="1169729" y="497970"/>
                </a:lnTo>
                <a:lnTo>
                  <a:pt x="1173728" y="509969"/>
                </a:lnTo>
                <a:cubicBezTo>
                  <a:pt x="1173728" y="610496"/>
                  <a:pt x="1140597" y="779152"/>
                  <a:pt x="1074335" y="1015938"/>
                </a:cubicBezTo>
                <a:cubicBezTo>
                  <a:pt x="1011671" y="1178595"/>
                  <a:pt x="930743" y="1320719"/>
                  <a:pt x="831550" y="1442312"/>
                </a:cubicBezTo>
                <a:lnTo>
                  <a:pt x="704357" y="1577704"/>
                </a:lnTo>
                <a:cubicBezTo>
                  <a:pt x="675425" y="1613834"/>
                  <a:pt x="614429" y="1661698"/>
                  <a:pt x="521369" y="1721295"/>
                </a:cubicBezTo>
                <a:cubicBezTo>
                  <a:pt x="397509" y="1803556"/>
                  <a:pt x="272783" y="1844687"/>
                  <a:pt x="147191" y="1844688"/>
                </a:cubicBezTo>
                <a:lnTo>
                  <a:pt x="107393" y="1844687"/>
                </a:lnTo>
                <a:cubicBezTo>
                  <a:pt x="35797" y="1835888"/>
                  <a:pt x="0" y="1818623"/>
                  <a:pt x="0" y="1792890"/>
                </a:cubicBezTo>
                <a:lnTo>
                  <a:pt x="4000" y="1792891"/>
                </a:lnTo>
                <a:lnTo>
                  <a:pt x="0" y="1788891"/>
                </a:lnTo>
                <a:lnTo>
                  <a:pt x="0" y="1773092"/>
                </a:lnTo>
                <a:cubicBezTo>
                  <a:pt x="8266" y="1738560"/>
                  <a:pt x="25532" y="1721295"/>
                  <a:pt x="51797" y="1721295"/>
                </a:cubicBezTo>
                <a:cubicBezTo>
                  <a:pt x="65929" y="1710629"/>
                  <a:pt x="77862" y="1705295"/>
                  <a:pt x="87595" y="1705295"/>
                </a:cubicBezTo>
                <a:cubicBezTo>
                  <a:pt x="90261" y="1716761"/>
                  <a:pt x="96861" y="1723428"/>
                  <a:pt x="107393" y="1725294"/>
                </a:cubicBezTo>
                <a:lnTo>
                  <a:pt x="139191" y="1745093"/>
                </a:lnTo>
                <a:lnTo>
                  <a:pt x="159190" y="1741093"/>
                </a:lnTo>
                <a:lnTo>
                  <a:pt x="178989" y="1745094"/>
                </a:lnTo>
                <a:lnTo>
                  <a:pt x="198988" y="1741093"/>
                </a:lnTo>
                <a:lnTo>
                  <a:pt x="226787" y="1745093"/>
                </a:lnTo>
                <a:cubicBezTo>
                  <a:pt x="229453" y="1737094"/>
                  <a:pt x="237452" y="1733094"/>
                  <a:pt x="250785" y="1733094"/>
                </a:cubicBezTo>
                <a:lnTo>
                  <a:pt x="290382" y="1733095"/>
                </a:lnTo>
                <a:cubicBezTo>
                  <a:pt x="317048" y="1722562"/>
                  <a:pt x="339645" y="1717295"/>
                  <a:pt x="358178" y="1717295"/>
                </a:cubicBezTo>
                <a:lnTo>
                  <a:pt x="505370" y="1649499"/>
                </a:lnTo>
                <a:cubicBezTo>
                  <a:pt x="540833" y="1642300"/>
                  <a:pt x="576632" y="1623701"/>
                  <a:pt x="612763" y="1593703"/>
                </a:cubicBezTo>
                <a:cubicBezTo>
                  <a:pt x="631028" y="1593702"/>
                  <a:pt x="686758" y="1547239"/>
                  <a:pt x="779952" y="1454311"/>
                </a:cubicBezTo>
                <a:cubicBezTo>
                  <a:pt x="779952" y="1443645"/>
                  <a:pt x="785219" y="1438313"/>
                  <a:pt x="795752" y="1438312"/>
                </a:cubicBezTo>
                <a:cubicBezTo>
                  <a:pt x="940942" y="1296988"/>
                  <a:pt x="1043070" y="1091134"/>
                  <a:pt x="1102132" y="820750"/>
                </a:cubicBezTo>
                <a:cubicBezTo>
                  <a:pt x="1128665" y="689825"/>
                  <a:pt x="1141931" y="607496"/>
                  <a:pt x="1141930" y="573765"/>
                </a:cubicBezTo>
                <a:lnTo>
                  <a:pt x="1141931" y="545767"/>
                </a:lnTo>
                <a:lnTo>
                  <a:pt x="1145930" y="529768"/>
                </a:lnTo>
                <a:lnTo>
                  <a:pt x="1141930" y="525968"/>
                </a:lnTo>
                <a:lnTo>
                  <a:pt x="1145930" y="505970"/>
                </a:lnTo>
                <a:lnTo>
                  <a:pt x="1145930" y="442174"/>
                </a:lnTo>
                <a:lnTo>
                  <a:pt x="1149930" y="406376"/>
                </a:lnTo>
                <a:lnTo>
                  <a:pt x="1145931" y="402376"/>
                </a:lnTo>
                <a:lnTo>
                  <a:pt x="1145931" y="398376"/>
                </a:lnTo>
                <a:cubicBezTo>
                  <a:pt x="1147930" y="363845"/>
                  <a:pt x="1150597" y="346579"/>
                  <a:pt x="1153930" y="346579"/>
                </a:cubicBezTo>
                <a:lnTo>
                  <a:pt x="1149930" y="326580"/>
                </a:lnTo>
                <a:cubicBezTo>
                  <a:pt x="1149929" y="235252"/>
                  <a:pt x="1139331" y="151591"/>
                  <a:pt x="1118132" y="75595"/>
                </a:cubicBezTo>
                <a:lnTo>
                  <a:pt x="1110132" y="75596"/>
                </a:lnTo>
                <a:cubicBezTo>
                  <a:pt x="1106666" y="75596"/>
                  <a:pt x="1098733" y="94194"/>
                  <a:pt x="1086333" y="131392"/>
                </a:cubicBezTo>
                <a:cubicBezTo>
                  <a:pt x="1065935" y="150058"/>
                  <a:pt x="1051335" y="159390"/>
                  <a:pt x="1042537" y="159390"/>
                </a:cubicBezTo>
                <a:cubicBezTo>
                  <a:pt x="1015071" y="159390"/>
                  <a:pt x="991206" y="127459"/>
                  <a:pt x="970941" y="63596"/>
                </a:cubicBezTo>
                <a:cubicBezTo>
                  <a:pt x="979674" y="47664"/>
                  <a:pt x="988673" y="35715"/>
                  <a:pt x="997938" y="27749"/>
                </a:cubicBezTo>
                <a:close/>
              </a:path>
            </a:pathLst>
          </a:custGeom>
          <a:solidFill>
            <a:srgbClr val="AB2B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!!!223">
            <a:extLst>
              <a:ext uri="{FF2B5EF4-FFF2-40B4-BE49-F238E27FC236}">
                <a16:creationId xmlns="" xmlns:a16="http://schemas.microsoft.com/office/drawing/2014/main" id="{120AF0FC-6B7D-4E51-AACD-2D9C29248851}"/>
              </a:ext>
            </a:extLst>
          </p:cNvPr>
          <p:cNvSpPr txBox="1"/>
          <p:nvPr/>
        </p:nvSpPr>
        <p:spPr>
          <a:xfrm rot="6770410" flipV="1">
            <a:off x="1986151" y="2409395"/>
            <a:ext cx="1181528" cy="2842517"/>
          </a:xfrm>
          <a:custGeom>
            <a:avLst/>
            <a:gdLst/>
            <a:ahLst/>
            <a:cxnLst/>
            <a:rect l="l" t="t" r="r" b="b"/>
            <a:pathLst>
              <a:path w="1181528" h="1844688">
                <a:moveTo>
                  <a:pt x="997938" y="27749"/>
                </a:moveTo>
                <a:cubicBezTo>
                  <a:pt x="1007205" y="19782"/>
                  <a:pt x="1016737" y="15799"/>
                  <a:pt x="1026537" y="15799"/>
                </a:cubicBezTo>
                <a:lnTo>
                  <a:pt x="1030537" y="15799"/>
                </a:lnTo>
                <a:lnTo>
                  <a:pt x="1066335" y="47797"/>
                </a:lnTo>
                <a:lnTo>
                  <a:pt x="1066335" y="55796"/>
                </a:lnTo>
                <a:lnTo>
                  <a:pt x="1054536" y="71596"/>
                </a:lnTo>
                <a:lnTo>
                  <a:pt x="1054536" y="99594"/>
                </a:lnTo>
                <a:lnTo>
                  <a:pt x="1062535" y="107593"/>
                </a:lnTo>
                <a:cubicBezTo>
                  <a:pt x="1085467" y="35865"/>
                  <a:pt x="1105333" y="0"/>
                  <a:pt x="1122132" y="0"/>
                </a:cubicBezTo>
                <a:lnTo>
                  <a:pt x="1134131" y="0"/>
                </a:lnTo>
                <a:cubicBezTo>
                  <a:pt x="1159869" y="0"/>
                  <a:pt x="1174401" y="69063"/>
                  <a:pt x="1177728" y="207187"/>
                </a:cubicBezTo>
                <a:lnTo>
                  <a:pt x="1181528" y="242985"/>
                </a:lnTo>
                <a:lnTo>
                  <a:pt x="1181528" y="250985"/>
                </a:lnTo>
                <a:lnTo>
                  <a:pt x="1173728" y="318581"/>
                </a:lnTo>
                <a:lnTo>
                  <a:pt x="1177729" y="338579"/>
                </a:lnTo>
                <a:lnTo>
                  <a:pt x="1169729" y="406375"/>
                </a:lnTo>
                <a:lnTo>
                  <a:pt x="1173728" y="426174"/>
                </a:lnTo>
                <a:lnTo>
                  <a:pt x="1169729" y="497970"/>
                </a:lnTo>
                <a:lnTo>
                  <a:pt x="1173728" y="509969"/>
                </a:lnTo>
                <a:cubicBezTo>
                  <a:pt x="1173728" y="610496"/>
                  <a:pt x="1140597" y="779152"/>
                  <a:pt x="1074335" y="1015938"/>
                </a:cubicBezTo>
                <a:cubicBezTo>
                  <a:pt x="1011671" y="1178595"/>
                  <a:pt x="930743" y="1320719"/>
                  <a:pt x="831550" y="1442312"/>
                </a:cubicBezTo>
                <a:lnTo>
                  <a:pt x="704357" y="1577704"/>
                </a:lnTo>
                <a:cubicBezTo>
                  <a:pt x="675425" y="1613834"/>
                  <a:pt x="614429" y="1661698"/>
                  <a:pt x="521369" y="1721295"/>
                </a:cubicBezTo>
                <a:cubicBezTo>
                  <a:pt x="397509" y="1803556"/>
                  <a:pt x="272783" y="1844687"/>
                  <a:pt x="147191" y="1844688"/>
                </a:cubicBezTo>
                <a:lnTo>
                  <a:pt x="107393" y="1844687"/>
                </a:lnTo>
                <a:cubicBezTo>
                  <a:pt x="35797" y="1835888"/>
                  <a:pt x="0" y="1818623"/>
                  <a:pt x="0" y="1792890"/>
                </a:cubicBezTo>
                <a:lnTo>
                  <a:pt x="4000" y="1792891"/>
                </a:lnTo>
                <a:lnTo>
                  <a:pt x="0" y="1788891"/>
                </a:lnTo>
                <a:lnTo>
                  <a:pt x="0" y="1773092"/>
                </a:lnTo>
                <a:cubicBezTo>
                  <a:pt x="8266" y="1738560"/>
                  <a:pt x="25532" y="1721295"/>
                  <a:pt x="51797" y="1721295"/>
                </a:cubicBezTo>
                <a:cubicBezTo>
                  <a:pt x="65929" y="1710629"/>
                  <a:pt x="77862" y="1705295"/>
                  <a:pt x="87595" y="1705295"/>
                </a:cubicBezTo>
                <a:cubicBezTo>
                  <a:pt x="90261" y="1716761"/>
                  <a:pt x="96861" y="1723428"/>
                  <a:pt x="107393" y="1725294"/>
                </a:cubicBezTo>
                <a:lnTo>
                  <a:pt x="139191" y="1745093"/>
                </a:lnTo>
                <a:lnTo>
                  <a:pt x="159190" y="1741093"/>
                </a:lnTo>
                <a:lnTo>
                  <a:pt x="178989" y="1745094"/>
                </a:lnTo>
                <a:lnTo>
                  <a:pt x="198988" y="1741093"/>
                </a:lnTo>
                <a:lnTo>
                  <a:pt x="226787" y="1745093"/>
                </a:lnTo>
                <a:cubicBezTo>
                  <a:pt x="229453" y="1737094"/>
                  <a:pt x="237452" y="1733094"/>
                  <a:pt x="250785" y="1733094"/>
                </a:cubicBezTo>
                <a:lnTo>
                  <a:pt x="290382" y="1733095"/>
                </a:lnTo>
                <a:cubicBezTo>
                  <a:pt x="317048" y="1722562"/>
                  <a:pt x="339645" y="1717295"/>
                  <a:pt x="358178" y="1717295"/>
                </a:cubicBezTo>
                <a:lnTo>
                  <a:pt x="505370" y="1649499"/>
                </a:lnTo>
                <a:cubicBezTo>
                  <a:pt x="540833" y="1642300"/>
                  <a:pt x="576632" y="1623701"/>
                  <a:pt x="612763" y="1593703"/>
                </a:cubicBezTo>
                <a:cubicBezTo>
                  <a:pt x="631028" y="1593702"/>
                  <a:pt x="686758" y="1547239"/>
                  <a:pt x="779952" y="1454311"/>
                </a:cubicBezTo>
                <a:cubicBezTo>
                  <a:pt x="779952" y="1443645"/>
                  <a:pt x="785219" y="1438313"/>
                  <a:pt x="795752" y="1438312"/>
                </a:cubicBezTo>
                <a:cubicBezTo>
                  <a:pt x="940942" y="1296988"/>
                  <a:pt x="1043070" y="1091134"/>
                  <a:pt x="1102132" y="820750"/>
                </a:cubicBezTo>
                <a:cubicBezTo>
                  <a:pt x="1128665" y="689825"/>
                  <a:pt x="1141931" y="607496"/>
                  <a:pt x="1141930" y="573765"/>
                </a:cubicBezTo>
                <a:lnTo>
                  <a:pt x="1141931" y="545767"/>
                </a:lnTo>
                <a:lnTo>
                  <a:pt x="1145930" y="529768"/>
                </a:lnTo>
                <a:lnTo>
                  <a:pt x="1141930" y="525968"/>
                </a:lnTo>
                <a:lnTo>
                  <a:pt x="1145930" y="505970"/>
                </a:lnTo>
                <a:lnTo>
                  <a:pt x="1145930" y="442174"/>
                </a:lnTo>
                <a:lnTo>
                  <a:pt x="1149930" y="406376"/>
                </a:lnTo>
                <a:lnTo>
                  <a:pt x="1145931" y="402376"/>
                </a:lnTo>
                <a:lnTo>
                  <a:pt x="1145931" y="398376"/>
                </a:lnTo>
                <a:cubicBezTo>
                  <a:pt x="1147930" y="363845"/>
                  <a:pt x="1150597" y="346579"/>
                  <a:pt x="1153930" y="346579"/>
                </a:cubicBezTo>
                <a:lnTo>
                  <a:pt x="1149930" y="326580"/>
                </a:lnTo>
                <a:cubicBezTo>
                  <a:pt x="1149929" y="235252"/>
                  <a:pt x="1139331" y="151591"/>
                  <a:pt x="1118132" y="75595"/>
                </a:cubicBezTo>
                <a:lnTo>
                  <a:pt x="1110132" y="75596"/>
                </a:lnTo>
                <a:cubicBezTo>
                  <a:pt x="1106666" y="75596"/>
                  <a:pt x="1098733" y="94194"/>
                  <a:pt x="1086333" y="131392"/>
                </a:cubicBezTo>
                <a:cubicBezTo>
                  <a:pt x="1065935" y="150058"/>
                  <a:pt x="1051335" y="159390"/>
                  <a:pt x="1042537" y="159390"/>
                </a:cubicBezTo>
                <a:cubicBezTo>
                  <a:pt x="1015071" y="159390"/>
                  <a:pt x="991206" y="127459"/>
                  <a:pt x="970941" y="63596"/>
                </a:cubicBezTo>
                <a:cubicBezTo>
                  <a:pt x="979674" y="47664"/>
                  <a:pt x="988673" y="35715"/>
                  <a:pt x="997938" y="27749"/>
                </a:cubicBezTo>
                <a:close/>
              </a:path>
            </a:pathLst>
          </a:custGeom>
          <a:solidFill>
            <a:srgbClr val="AB2B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!!!223">
            <a:extLst>
              <a:ext uri="{FF2B5EF4-FFF2-40B4-BE49-F238E27FC236}">
                <a16:creationId xmlns="" xmlns:a16="http://schemas.microsoft.com/office/drawing/2014/main" id="{841F7A98-4F00-4CB1-956D-E5FC1F92EC6B}"/>
              </a:ext>
            </a:extLst>
          </p:cNvPr>
          <p:cNvSpPr txBox="1"/>
          <p:nvPr/>
        </p:nvSpPr>
        <p:spPr>
          <a:xfrm rot="6770410" flipV="1">
            <a:off x="8805408" y="-949056"/>
            <a:ext cx="1181528" cy="2842517"/>
          </a:xfrm>
          <a:custGeom>
            <a:avLst/>
            <a:gdLst/>
            <a:ahLst/>
            <a:cxnLst/>
            <a:rect l="l" t="t" r="r" b="b"/>
            <a:pathLst>
              <a:path w="1181528" h="1844688">
                <a:moveTo>
                  <a:pt x="997938" y="27749"/>
                </a:moveTo>
                <a:cubicBezTo>
                  <a:pt x="1007205" y="19782"/>
                  <a:pt x="1016737" y="15799"/>
                  <a:pt x="1026537" y="15799"/>
                </a:cubicBezTo>
                <a:lnTo>
                  <a:pt x="1030537" y="15799"/>
                </a:lnTo>
                <a:lnTo>
                  <a:pt x="1066335" y="47797"/>
                </a:lnTo>
                <a:lnTo>
                  <a:pt x="1066335" y="55796"/>
                </a:lnTo>
                <a:lnTo>
                  <a:pt x="1054536" y="71596"/>
                </a:lnTo>
                <a:lnTo>
                  <a:pt x="1054536" y="99594"/>
                </a:lnTo>
                <a:lnTo>
                  <a:pt x="1062535" y="107593"/>
                </a:lnTo>
                <a:cubicBezTo>
                  <a:pt x="1085467" y="35865"/>
                  <a:pt x="1105333" y="0"/>
                  <a:pt x="1122132" y="0"/>
                </a:cubicBezTo>
                <a:lnTo>
                  <a:pt x="1134131" y="0"/>
                </a:lnTo>
                <a:cubicBezTo>
                  <a:pt x="1159869" y="0"/>
                  <a:pt x="1174401" y="69063"/>
                  <a:pt x="1177728" y="207187"/>
                </a:cubicBezTo>
                <a:lnTo>
                  <a:pt x="1181528" y="242985"/>
                </a:lnTo>
                <a:lnTo>
                  <a:pt x="1181528" y="250985"/>
                </a:lnTo>
                <a:lnTo>
                  <a:pt x="1173728" y="318581"/>
                </a:lnTo>
                <a:lnTo>
                  <a:pt x="1177729" y="338579"/>
                </a:lnTo>
                <a:lnTo>
                  <a:pt x="1169729" y="406375"/>
                </a:lnTo>
                <a:lnTo>
                  <a:pt x="1173728" y="426174"/>
                </a:lnTo>
                <a:lnTo>
                  <a:pt x="1169729" y="497970"/>
                </a:lnTo>
                <a:lnTo>
                  <a:pt x="1173728" y="509969"/>
                </a:lnTo>
                <a:cubicBezTo>
                  <a:pt x="1173728" y="610496"/>
                  <a:pt x="1140597" y="779152"/>
                  <a:pt x="1074335" y="1015938"/>
                </a:cubicBezTo>
                <a:cubicBezTo>
                  <a:pt x="1011671" y="1178595"/>
                  <a:pt x="930743" y="1320719"/>
                  <a:pt x="831550" y="1442312"/>
                </a:cubicBezTo>
                <a:lnTo>
                  <a:pt x="704357" y="1577704"/>
                </a:lnTo>
                <a:cubicBezTo>
                  <a:pt x="675425" y="1613834"/>
                  <a:pt x="614429" y="1661698"/>
                  <a:pt x="521369" y="1721295"/>
                </a:cubicBezTo>
                <a:cubicBezTo>
                  <a:pt x="397509" y="1803556"/>
                  <a:pt x="272783" y="1844687"/>
                  <a:pt x="147191" y="1844688"/>
                </a:cubicBezTo>
                <a:lnTo>
                  <a:pt x="107393" y="1844687"/>
                </a:lnTo>
                <a:cubicBezTo>
                  <a:pt x="35797" y="1835888"/>
                  <a:pt x="0" y="1818623"/>
                  <a:pt x="0" y="1792890"/>
                </a:cubicBezTo>
                <a:lnTo>
                  <a:pt x="4000" y="1792891"/>
                </a:lnTo>
                <a:lnTo>
                  <a:pt x="0" y="1788891"/>
                </a:lnTo>
                <a:lnTo>
                  <a:pt x="0" y="1773092"/>
                </a:lnTo>
                <a:cubicBezTo>
                  <a:pt x="8266" y="1738560"/>
                  <a:pt x="25532" y="1721295"/>
                  <a:pt x="51797" y="1721295"/>
                </a:cubicBezTo>
                <a:cubicBezTo>
                  <a:pt x="65929" y="1710629"/>
                  <a:pt x="77862" y="1705295"/>
                  <a:pt x="87595" y="1705295"/>
                </a:cubicBezTo>
                <a:cubicBezTo>
                  <a:pt x="90261" y="1716761"/>
                  <a:pt x="96861" y="1723428"/>
                  <a:pt x="107393" y="1725294"/>
                </a:cubicBezTo>
                <a:lnTo>
                  <a:pt x="139191" y="1745093"/>
                </a:lnTo>
                <a:lnTo>
                  <a:pt x="159190" y="1741093"/>
                </a:lnTo>
                <a:lnTo>
                  <a:pt x="178989" y="1745094"/>
                </a:lnTo>
                <a:lnTo>
                  <a:pt x="198988" y="1741093"/>
                </a:lnTo>
                <a:lnTo>
                  <a:pt x="226787" y="1745093"/>
                </a:lnTo>
                <a:cubicBezTo>
                  <a:pt x="229453" y="1737094"/>
                  <a:pt x="237452" y="1733094"/>
                  <a:pt x="250785" y="1733094"/>
                </a:cubicBezTo>
                <a:lnTo>
                  <a:pt x="290382" y="1733095"/>
                </a:lnTo>
                <a:cubicBezTo>
                  <a:pt x="317048" y="1722562"/>
                  <a:pt x="339645" y="1717295"/>
                  <a:pt x="358178" y="1717295"/>
                </a:cubicBezTo>
                <a:lnTo>
                  <a:pt x="505370" y="1649499"/>
                </a:lnTo>
                <a:cubicBezTo>
                  <a:pt x="540833" y="1642300"/>
                  <a:pt x="576632" y="1623701"/>
                  <a:pt x="612763" y="1593703"/>
                </a:cubicBezTo>
                <a:cubicBezTo>
                  <a:pt x="631028" y="1593702"/>
                  <a:pt x="686758" y="1547239"/>
                  <a:pt x="779952" y="1454311"/>
                </a:cubicBezTo>
                <a:cubicBezTo>
                  <a:pt x="779952" y="1443645"/>
                  <a:pt x="785219" y="1438313"/>
                  <a:pt x="795752" y="1438312"/>
                </a:cubicBezTo>
                <a:cubicBezTo>
                  <a:pt x="940942" y="1296988"/>
                  <a:pt x="1043070" y="1091134"/>
                  <a:pt x="1102132" y="820750"/>
                </a:cubicBezTo>
                <a:cubicBezTo>
                  <a:pt x="1128665" y="689825"/>
                  <a:pt x="1141931" y="607496"/>
                  <a:pt x="1141930" y="573765"/>
                </a:cubicBezTo>
                <a:lnTo>
                  <a:pt x="1141931" y="545767"/>
                </a:lnTo>
                <a:lnTo>
                  <a:pt x="1145930" y="529768"/>
                </a:lnTo>
                <a:lnTo>
                  <a:pt x="1141930" y="525968"/>
                </a:lnTo>
                <a:lnTo>
                  <a:pt x="1145930" y="505970"/>
                </a:lnTo>
                <a:lnTo>
                  <a:pt x="1145930" y="442174"/>
                </a:lnTo>
                <a:lnTo>
                  <a:pt x="1149930" y="406376"/>
                </a:lnTo>
                <a:lnTo>
                  <a:pt x="1145931" y="402376"/>
                </a:lnTo>
                <a:lnTo>
                  <a:pt x="1145931" y="398376"/>
                </a:lnTo>
                <a:cubicBezTo>
                  <a:pt x="1147930" y="363845"/>
                  <a:pt x="1150597" y="346579"/>
                  <a:pt x="1153930" y="346579"/>
                </a:cubicBezTo>
                <a:lnTo>
                  <a:pt x="1149930" y="326580"/>
                </a:lnTo>
                <a:cubicBezTo>
                  <a:pt x="1149929" y="235252"/>
                  <a:pt x="1139331" y="151591"/>
                  <a:pt x="1118132" y="75595"/>
                </a:cubicBezTo>
                <a:lnTo>
                  <a:pt x="1110132" y="75596"/>
                </a:lnTo>
                <a:cubicBezTo>
                  <a:pt x="1106666" y="75596"/>
                  <a:pt x="1098733" y="94194"/>
                  <a:pt x="1086333" y="131392"/>
                </a:cubicBezTo>
                <a:cubicBezTo>
                  <a:pt x="1065935" y="150058"/>
                  <a:pt x="1051335" y="159390"/>
                  <a:pt x="1042537" y="159390"/>
                </a:cubicBezTo>
                <a:cubicBezTo>
                  <a:pt x="1015071" y="159390"/>
                  <a:pt x="991206" y="127459"/>
                  <a:pt x="970941" y="63596"/>
                </a:cubicBezTo>
                <a:cubicBezTo>
                  <a:pt x="979674" y="47664"/>
                  <a:pt x="988673" y="35715"/>
                  <a:pt x="997938" y="27749"/>
                </a:cubicBezTo>
                <a:close/>
              </a:path>
            </a:pathLst>
          </a:custGeom>
          <a:solidFill>
            <a:srgbClr val="AB2B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475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" name="Google Shape;514;p40"/>
          <p:cNvGrpSpPr/>
          <p:nvPr/>
        </p:nvGrpSpPr>
        <p:grpSpPr>
          <a:xfrm>
            <a:off x="10504970" y="4833601"/>
            <a:ext cx="1066295" cy="1326792"/>
            <a:chOff x="7878727" y="3625201"/>
            <a:chExt cx="799721" cy="995094"/>
          </a:xfrm>
        </p:grpSpPr>
        <p:sp>
          <p:nvSpPr>
            <p:cNvPr id="515" name="Google Shape;515;p40"/>
            <p:cNvSpPr/>
            <p:nvPr/>
          </p:nvSpPr>
          <p:spPr>
            <a:xfrm rot="226367" flipH="1">
              <a:off x="7910192" y="3648781"/>
              <a:ext cx="742920" cy="793881"/>
            </a:xfrm>
            <a:custGeom>
              <a:avLst/>
              <a:gdLst/>
              <a:ahLst/>
              <a:cxnLst/>
              <a:rect l="l" t="t" r="r" b="b"/>
              <a:pathLst>
                <a:path w="8070" h="862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005" y="2538"/>
                    <a:pt x="2619" y="4488"/>
                  </a:cubicBezTo>
                  <a:lnTo>
                    <a:pt x="3730" y="4613"/>
                  </a:lnTo>
                  <a:lnTo>
                    <a:pt x="2930" y="4858"/>
                  </a:lnTo>
                  <a:cubicBezTo>
                    <a:pt x="2930" y="4858"/>
                    <a:pt x="3722" y="6060"/>
                    <a:pt x="4317" y="6527"/>
                  </a:cubicBezTo>
                  <a:lnTo>
                    <a:pt x="5394" y="6541"/>
                  </a:lnTo>
                  <a:lnTo>
                    <a:pt x="4638" y="6931"/>
                  </a:lnTo>
                  <a:cubicBezTo>
                    <a:pt x="4638" y="6931"/>
                    <a:pt x="5683" y="8624"/>
                    <a:pt x="6975" y="8624"/>
                  </a:cubicBezTo>
                  <a:cubicBezTo>
                    <a:pt x="7093" y="8624"/>
                    <a:pt x="7213" y="8610"/>
                    <a:pt x="7334" y="8579"/>
                  </a:cubicBezTo>
                  <a:cubicBezTo>
                    <a:pt x="8069" y="8076"/>
                    <a:pt x="7859" y="6118"/>
                    <a:pt x="7859" y="6118"/>
                  </a:cubicBezTo>
                  <a:lnTo>
                    <a:pt x="7859" y="6118"/>
                  </a:lnTo>
                  <a:lnTo>
                    <a:pt x="7121" y="6740"/>
                  </a:lnTo>
                  <a:lnTo>
                    <a:pt x="7603" y="5284"/>
                  </a:lnTo>
                  <a:cubicBezTo>
                    <a:pt x="6952" y="4166"/>
                    <a:pt x="5074" y="2610"/>
                    <a:pt x="5074" y="2610"/>
                  </a:cubicBezTo>
                  <a:lnTo>
                    <a:pt x="4625" y="3137"/>
                  </a:lnTo>
                  <a:lnTo>
                    <a:pt x="4654" y="2357"/>
                  </a:lnTo>
                  <a:cubicBezTo>
                    <a:pt x="4654" y="2357"/>
                    <a:pt x="3633" y="1605"/>
                    <a:pt x="2687" y="1154"/>
                  </a:cubicBezTo>
                  <a:cubicBezTo>
                    <a:pt x="2009" y="83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16" name="Google Shape;516;p40"/>
            <p:cNvSpPr/>
            <p:nvPr/>
          </p:nvSpPr>
          <p:spPr>
            <a:xfrm rot="226367" flipH="1">
              <a:off x="7908016" y="3686045"/>
              <a:ext cx="695602" cy="912356"/>
            </a:xfrm>
            <a:custGeom>
              <a:avLst/>
              <a:gdLst/>
              <a:ahLst/>
              <a:cxnLst/>
              <a:rect l="l" t="t" r="r" b="b"/>
              <a:pathLst>
                <a:path w="7556" h="9911" extrusionOk="0">
                  <a:moveTo>
                    <a:pt x="1" y="0"/>
                  </a:moveTo>
                  <a:lnTo>
                    <a:pt x="1" y="0"/>
                  </a:lnTo>
                  <a:cubicBezTo>
                    <a:pt x="5622" y="5166"/>
                    <a:pt x="7050" y="9275"/>
                    <a:pt x="7050" y="9275"/>
                  </a:cubicBezTo>
                  <a:lnTo>
                    <a:pt x="7556" y="9910"/>
                  </a:lnTo>
                  <a:cubicBezTo>
                    <a:pt x="6857" y="4958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3" name="Google Shape;604;p38">
            <a:extLst>
              <a:ext uri="{FF2B5EF4-FFF2-40B4-BE49-F238E27FC236}">
                <a16:creationId xmlns="" xmlns:a16="http://schemas.microsoft.com/office/drawing/2014/main" id="{75999137-31A5-409C-A05A-28C191CAE82D}"/>
              </a:ext>
            </a:extLst>
          </p:cNvPr>
          <p:cNvSpPr txBox="1">
            <a:spLocks/>
          </p:cNvSpPr>
          <p:nvPr/>
        </p:nvSpPr>
        <p:spPr>
          <a:xfrm rot="-696">
            <a:off x="2438343" y="3819315"/>
            <a:ext cx="6925467" cy="17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alistoga"/>
              <a:buNone/>
              <a:defRPr sz="8666" b="0" i="0" u="none" strike="noStrike" cap="none">
                <a:solidFill>
                  <a:schemeClr val="lt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2E4E50"/>
              </a:buClr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2E4E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stoga"/>
              </a:rPr>
              <a:t> </a:t>
            </a:r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Tìm đọc thêm 2 bài Tự tình I và III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2E4E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stog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B73A41E-21AA-4AEB-9E87-33D5E3E55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117" y="893069"/>
            <a:ext cx="4857918" cy="253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92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530820CF-B880-4189-942D-D702A7CBA730}" type="datetimeFigureOut">
              <a:rPr lang="zh-CN" altLang="en-US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pPr defTabSz="914377"/>
              <a:t>2022/10/20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0C913308-F349-4B6D-A68A-DD1791B4A57B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pPr defTabSz="914377"/>
              <a:t>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12288688" cy="6858000"/>
          </a:xfrm>
          <a:prstGeom prst="rect">
            <a:avLst/>
          </a:prstGeom>
        </p:spPr>
      </p:pic>
      <p:pic>
        <p:nvPicPr>
          <p:cNvPr id="13" name="图形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139623"/>
            <a:ext cx="1123156" cy="826939"/>
          </a:xfrm>
          <a:prstGeom prst="rect">
            <a:avLst/>
          </a:prstGeom>
        </p:spPr>
      </p:pic>
      <p:sp>
        <p:nvSpPr>
          <p:cNvPr id="14" name="Copyright Notice"/>
          <p:cNvSpPr/>
          <p:nvPr userDrawn="1"/>
        </p:nvSpPr>
        <p:spPr bwMode="auto">
          <a:xfrm>
            <a:off x="1192982" y="465520"/>
            <a:ext cx="3451391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/>
            <a:r>
              <a:rPr sz="2400" cap="small" dirty="0">
                <a:solidFill>
                  <a:srgbClr val="68C5CD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/>
              </a:rPr>
              <a:t>防火灾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44272" y="188641"/>
            <a:ext cx="1512168" cy="753657"/>
          </a:xfrm>
          <a:prstGeom prst="rect">
            <a:avLst/>
          </a:prstGeom>
        </p:spPr>
      </p:pic>
      <p:pic>
        <p:nvPicPr>
          <p:cNvPr id="1030" name="Picture 6" descr="F:\未标题-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6" t="6754" r="24208" b="21990"/>
          <a:stretch>
            <a:fillRect/>
          </a:stretch>
        </p:blipFill>
        <p:spPr bwMode="auto">
          <a:xfrm>
            <a:off x="293217" y="4217005"/>
            <a:ext cx="2033391" cy="242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F:\未标题-1.png"/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56142" y="942255"/>
            <a:ext cx="1465335" cy="136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F:\未标题-1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0669112" y="2065499"/>
            <a:ext cx="603073" cy="55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F:\未标题-1.pn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8119855" y="653615"/>
            <a:ext cx="759499" cy="70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F:\未标题-1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1285853" y="623179"/>
            <a:ext cx="603073" cy="55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F:\未标题-1.pn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9213975" y="1023282"/>
            <a:ext cx="453368" cy="42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F:\未标题-1.pn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788795" y="795418"/>
            <a:ext cx="453368" cy="42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F:\未标题-1.pn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561847" y="2947942"/>
            <a:ext cx="453368" cy="42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F:\未标题-1.pn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4666979" y="5532355"/>
            <a:ext cx="825540" cy="76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F:\未标题-1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1393722" y="4300901"/>
            <a:ext cx="603073" cy="55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F:\未标题-1.pn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0940227" y="3668174"/>
            <a:ext cx="453368" cy="42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F:\未标题-1.pn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6364880" y="4960749"/>
            <a:ext cx="453368" cy="42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Để học tốt Văn: Truyện người con gái Nam Xương">
            <a:extLst>
              <a:ext uri="{FF2B5EF4-FFF2-40B4-BE49-F238E27FC236}">
                <a16:creationId xmlns="" xmlns:a16="http://schemas.microsoft.com/office/drawing/2014/main" id="{A54C9F38-56CF-47C5-9E82-0A552A08D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042" y="748743"/>
            <a:ext cx="8014750" cy="547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Google Shape;2390;p37">
            <a:extLst>
              <a:ext uri="{FF2B5EF4-FFF2-40B4-BE49-F238E27FC236}">
                <a16:creationId xmlns="" xmlns:a16="http://schemas.microsoft.com/office/drawing/2014/main" id="{F2B2F7B0-7D3C-474F-8B88-E73A4BF369FB}"/>
              </a:ext>
            </a:extLst>
          </p:cNvPr>
          <p:cNvSpPr txBox="1">
            <a:spLocks/>
          </p:cNvSpPr>
          <p:nvPr/>
        </p:nvSpPr>
        <p:spPr>
          <a:xfrm>
            <a:off x="1824400" y="421295"/>
            <a:ext cx="8749315" cy="805492"/>
          </a:xfrm>
          <a:prstGeom prst="rect">
            <a:avLst/>
          </a:prstGeom>
          <a:solidFill>
            <a:schemeClr val="accent4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530820CF-B880-4189-942D-D702A7CBA730}" type="datetimeFigureOut">
              <a:rPr lang="zh-CN" altLang="en-US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pPr defTabSz="914377"/>
              <a:t>2022/10/20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0C913308-F349-4B6D-A68A-DD1791B4A57B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pPr defTabSz="914377"/>
              <a:t>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12288688" cy="6858000"/>
          </a:xfrm>
          <a:prstGeom prst="rect">
            <a:avLst/>
          </a:prstGeom>
        </p:spPr>
      </p:pic>
      <p:pic>
        <p:nvPicPr>
          <p:cNvPr id="13" name="图形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139623"/>
            <a:ext cx="1123156" cy="826939"/>
          </a:xfrm>
          <a:prstGeom prst="rect">
            <a:avLst/>
          </a:prstGeom>
        </p:spPr>
      </p:pic>
      <p:sp>
        <p:nvSpPr>
          <p:cNvPr id="14" name="Copyright Notice"/>
          <p:cNvSpPr/>
          <p:nvPr userDrawn="1"/>
        </p:nvSpPr>
        <p:spPr bwMode="auto">
          <a:xfrm>
            <a:off x="1192982" y="465520"/>
            <a:ext cx="3451391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/>
            <a:r>
              <a:rPr sz="2400" cap="small" dirty="0">
                <a:solidFill>
                  <a:srgbClr val="68C5CD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/>
              </a:rPr>
              <a:t>防火灾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44272" y="188641"/>
            <a:ext cx="1512168" cy="753657"/>
          </a:xfrm>
          <a:prstGeom prst="rect">
            <a:avLst/>
          </a:prstGeom>
        </p:spPr>
      </p:pic>
      <p:pic>
        <p:nvPicPr>
          <p:cNvPr id="1030" name="Picture 6" descr="F:\未标题-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6" t="6754" r="24208" b="21990"/>
          <a:stretch>
            <a:fillRect/>
          </a:stretch>
        </p:blipFill>
        <p:spPr bwMode="auto">
          <a:xfrm>
            <a:off x="293217" y="4217005"/>
            <a:ext cx="2033391" cy="242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F:\未标题-1.png"/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56142" y="942255"/>
            <a:ext cx="1465335" cy="136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F:\未标题-1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0669112" y="2065499"/>
            <a:ext cx="603073" cy="55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F:\未标题-1.pn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8119855" y="653615"/>
            <a:ext cx="759499" cy="70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F:\未标题-1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1285853" y="623179"/>
            <a:ext cx="603073" cy="55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F:\未标题-1.pn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9213975" y="1023282"/>
            <a:ext cx="453368" cy="42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F:\未标题-1.pn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788795" y="795418"/>
            <a:ext cx="453368" cy="42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F:\未标题-1.pn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561847" y="2947942"/>
            <a:ext cx="453368" cy="42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F:\未标题-1.pn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4666979" y="5532355"/>
            <a:ext cx="825540" cy="76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F:\未标题-1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1393722" y="4300901"/>
            <a:ext cx="603073" cy="55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F:\未标题-1.pn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0940227" y="3668174"/>
            <a:ext cx="453368" cy="42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F:\未标题-1.pn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6364880" y="4960749"/>
            <a:ext cx="453368" cy="42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Mở ảnh">
            <a:extLst>
              <a:ext uri="{FF2B5EF4-FFF2-40B4-BE49-F238E27FC236}">
                <a16:creationId xmlns="" xmlns:a16="http://schemas.microsoft.com/office/drawing/2014/main" id="{791E1213-F9D3-4BFC-AC9A-BE160BF5E52B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504" y="679688"/>
            <a:ext cx="7744333" cy="53783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390;p37">
            <a:extLst>
              <a:ext uri="{FF2B5EF4-FFF2-40B4-BE49-F238E27FC236}">
                <a16:creationId xmlns="" xmlns:a16="http://schemas.microsoft.com/office/drawing/2014/main" id="{F2B2F7B0-7D3C-474F-8B88-E73A4BF369FB}"/>
              </a:ext>
            </a:extLst>
          </p:cNvPr>
          <p:cNvSpPr txBox="1">
            <a:spLocks/>
          </p:cNvSpPr>
          <p:nvPr/>
        </p:nvSpPr>
        <p:spPr>
          <a:xfrm>
            <a:off x="2547851" y="449451"/>
            <a:ext cx="7744333" cy="805492"/>
          </a:xfrm>
          <a:prstGeom prst="rect">
            <a:avLst/>
          </a:prstGeom>
          <a:solidFill>
            <a:schemeClr val="accent4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>
              <a:spcBef>
                <a:spcPts val="0"/>
              </a:spcBef>
            </a:pP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trôi nước</a:t>
            </a:r>
            <a:endParaRPr lang="en-US" sz="4267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0547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E1A92768-C90D-4200-8975-84CC4D4BC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Phân tích đoạn Kiều ở lầu Ngưng Bích trong Truyện Kiều">
            <a:extLst>
              <a:ext uri="{FF2B5EF4-FFF2-40B4-BE49-F238E27FC236}">
                <a16:creationId xmlns="" xmlns:a16="http://schemas.microsoft.com/office/drawing/2014/main" id="{DFC849D8-6849-48B3-B05E-403E9F3A1E7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65" b="1"/>
          <a:stretch/>
        </p:blipFill>
        <p:spPr bwMode="auto">
          <a:xfrm>
            <a:off x="0" y="0"/>
            <a:ext cx="4003039" cy="6852382"/>
          </a:xfrm>
          <a:prstGeom prst="rect">
            <a:avLst/>
          </a:prstGeom>
          <a:noFill/>
        </p:spPr>
      </p:pic>
      <p:pic>
        <p:nvPicPr>
          <p:cNvPr id="7" name="Picture 6" descr="Mở ảnh">
            <a:extLst>
              <a:ext uri="{FF2B5EF4-FFF2-40B4-BE49-F238E27FC236}">
                <a16:creationId xmlns="" xmlns:a16="http://schemas.microsoft.com/office/drawing/2014/main" id="{741299D4-7F0B-4DFC-AF65-C98E8F95D76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" r="-6" b="26032"/>
          <a:stretch/>
        </p:blipFill>
        <p:spPr bwMode="auto">
          <a:xfrm>
            <a:off x="8017106" y="-1"/>
            <a:ext cx="4171846" cy="6922339"/>
          </a:xfrm>
          <a:prstGeom prst="rect">
            <a:avLst/>
          </a:prstGeom>
          <a:noFill/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D9E02AE0-85C6-4A6C-AE16-2356832032B1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6" r="-1" b="517"/>
          <a:stretch/>
        </p:blipFill>
        <p:spPr bwMode="auto">
          <a:xfrm>
            <a:off x="4003039" y="0"/>
            <a:ext cx="4014047" cy="6922339"/>
          </a:xfrm>
          <a:prstGeom prst="rect">
            <a:avLst/>
          </a:prstGeom>
          <a:noFill/>
        </p:spPr>
      </p:pic>
      <p:pic>
        <p:nvPicPr>
          <p:cNvPr id="10" name="图片 67593" descr="PPT素材-21">
            <a:extLst>
              <a:ext uri="{FF2B5EF4-FFF2-40B4-BE49-F238E27FC236}">
                <a16:creationId xmlns="" xmlns:a16="http://schemas.microsoft.com/office/drawing/2014/main" id="{3CA9D307-F1BC-4FAD-844A-7C68C4887D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5967" y="1126995"/>
            <a:ext cx="4695825" cy="529205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6D462F0-FA74-439C-9EBD-6606B6D9E48F}"/>
              </a:ext>
            </a:extLst>
          </p:cNvPr>
          <p:cNvSpPr/>
          <p:nvPr/>
        </p:nvSpPr>
        <p:spPr>
          <a:xfrm>
            <a:off x="6093562" y="2532602"/>
            <a:ext cx="36301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 bất hạnh của người phụ nữ trong xã hội phong kiến</a:t>
            </a:r>
            <a:endParaRPr lang="en-US" sz="4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743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>
            <a:extLst>
              <a:ext uri="{FF2B5EF4-FFF2-40B4-BE49-F238E27FC236}">
                <a16:creationId xmlns="" xmlns:a16="http://schemas.microsoft.com/office/drawing/2014/main" id="{5D19C0AE-CCF3-4477-B547-FC04F896C4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419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Picture">
            <a:extLst>
              <a:ext uri="{FF2B5EF4-FFF2-40B4-BE49-F238E27FC236}">
                <a16:creationId xmlns="" xmlns:a16="http://schemas.microsoft.com/office/drawing/2014/main" id="{A2A84674-4493-47D8-9EDE-573F4DD90B03}"/>
              </a:ext>
            </a:extLst>
          </p:cNvPr>
          <p:cNvSpPr/>
          <p:nvPr/>
        </p:nvSpPr>
        <p:spPr>
          <a:xfrm>
            <a:off x="5956516" y="0"/>
            <a:ext cx="6096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MY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A0766CF7-AEFE-4B92-A0D8-BA8CD780FDA3}"/>
              </a:ext>
            </a:extLst>
          </p:cNvPr>
          <p:cNvGrpSpPr/>
          <p:nvPr/>
        </p:nvGrpSpPr>
        <p:grpSpPr>
          <a:xfrm>
            <a:off x="232141" y="2961221"/>
            <a:ext cx="4847558" cy="2537240"/>
            <a:chOff x="-71189" y="2137584"/>
            <a:chExt cx="4847558" cy="2537240"/>
          </a:xfrm>
        </p:grpSpPr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D6544897-0785-466F-87E4-B1C948A3F5B5}"/>
                </a:ext>
              </a:extLst>
            </p:cNvPr>
            <p:cNvSpPr txBox="1"/>
            <p:nvPr/>
          </p:nvSpPr>
          <p:spPr>
            <a:xfrm>
              <a:off x="-71189" y="2137584"/>
              <a:ext cx="453521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MY" sz="8000" b="1">
                  <a:solidFill>
                    <a:srgbClr val="FFC000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T</a:t>
              </a:r>
              <a:r>
                <a:rPr lang="en-US" sz="8000" b="1">
                  <a:solidFill>
                    <a:srgbClr val="FFC000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ự tình</a:t>
              </a:r>
              <a:endParaRPr lang="en-MY" sz="8000" b="1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750E11A3-7AE6-4391-9524-95B6A5DC129C}"/>
                </a:ext>
              </a:extLst>
            </p:cNvPr>
            <p:cNvSpPr txBox="1"/>
            <p:nvPr/>
          </p:nvSpPr>
          <p:spPr>
            <a:xfrm>
              <a:off x="481604" y="3843827"/>
              <a:ext cx="42947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MY" sz="4800">
                  <a:solidFill>
                    <a:srgbClr val="ED7D31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 Xuân H</a:t>
              </a:r>
              <a:r>
                <a:rPr lang="vi-VN" sz="4800">
                  <a:solidFill>
                    <a:srgbClr val="ED7D31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800">
                  <a:solidFill>
                    <a:srgbClr val="ED7D31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ơng</a:t>
              </a:r>
              <a:endParaRPr lang="en-MY" sz="48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8" name="Rectangle: Rounded Corners 87">
            <a:extLst>
              <a:ext uri="{FF2B5EF4-FFF2-40B4-BE49-F238E27FC236}">
                <a16:creationId xmlns="" xmlns:a16="http://schemas.microsoft.com/office/drawing/2014/main" id="{EF7432F9-6E30-4D1E-8CB2-ECADFFCCFABE}"/>
              </a:ext>
            </a:extLst>
          </p:cNvPr>
          <p:cNvSpPr/>
          <p:nvPr/>
        </p:nvSpPr>
        <p:spPr>
          <a:xfrm>
            <a:off x="2531962" y="4541473"/>
            <a:ext cx="400355" cy="72779"/>
          </a:xfrm>
          <a:prstGeom prst="roundRect">
            <a:avLst>
              <a:gd name="adj" fmla="val 50000"/>
            </a:avLst>
          </a:prstGeom>
          <a:solidFill>
            <a:srgbClr val="201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MY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" name="Picture 2" descr="Tự tình - Hồ Xuân Hương">
            <a:extLst>
              <a:ext uri="{FF2B5EF4-FFF2-40B4-BE49-F238E27FC236}">
                <a16:creationId xmlns="" xmlns:a16="http://schemas.microsoft.com/office/drawing/2014/main" id="{BDFA19DB-33C7-4DC5-B107-72C4A6694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6021"/>
            <a:ext cx="5822197" cy="658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9">
            <a:extLst>
              <a:ext uri="{FF2B5EF4-FFF2-40B4-BE49-F238E27FC236}">
                <a16:creationId xmlns="" xmlns:a16="http://schemas.microsoft.com/office/drawing/2014/main" id="{1A2471C3-947E-40E5-A12F-1AA7DD6DA0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6555"/>
            <a:ext cx="4311650" cy="26749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9400" y="1901885"/>
            <a:ext cx="6096000" cy="8692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2000"/>
              </a:lnSpc>
              <a:buClr>
                <a:srgbClr val="000000"/>
              </a:buClr>
            </a:pPr>
            <a:r>
              <a:rPr lang="vi-VN" sz="4500" b="1" kern="0" dirty="0">
                <a:solidFill>
                  <a:srgbClr val="8E636D"/>
                </a:solidFill>
                <a:latin typeface="Myriad Pro Cond" panose="020B0506030403020204" pitchFamily="34" charset="0"/>
                <a:ea typeface="Fraunces"/>
                <a:cs typeface="Fraunces"/>
                <a:sym typeface="Fraunces"/>
              </a:rPr>
              <a:t>CHỦ ĐỀ 2: THƠ ĐƯỜNG LUẬT</a:t>
            </a:r>
            <a:endParaRPr lang="vi-VN" sz="1400" b="1" kern="0" dirty="0">
              <a:solidFill>
                <a:srgbClr val="000000"/>
              </a:solidFill>
              <a:latin typeface="Myriad Pro Cond" panose="020B0506030403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7725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0" y="5573849"/>
            <a:ext cx="12192000" cy="1226127"/>
          </a:xfrm>
          <a:custGeom>
            <a:avLst/>
            <a:gdLst>
              <a:gd name="connsiteX0" fmla="*/ 6523760 w 12192000"/>
              <a:gd name="connsiteY0" fmla="*/ 0 h 1704109"/>
              <a:gd name="connsiteX1" fmla="*/ 11962566 w 12192000"/>
              <a:gd name="connsiteY1" fmla="*/ 515523 h 1704109"/>
              <a:gd name="connsiteX2" fmla="*/ 12192000 w 12192000"/>
              <a:gd name="connsiteY2" fmla="*/ 566151 h 1704109"/>
              <a:gd name="connsiteX3" fmla="*/ 12192000 w 12192000"/>
              <a:gd name="connsiteY3" fmla="*/ 1704109 h 1704109"/>
              <a:gd name="connsiteX4" fmla="*/ 0 w 12192000"/>
              <a:gd name="connsiteY4" fmla="*/ 1704109 h 1704109"/>
              <a:gd name="connsiteX5" fmla="*/ 0 w 12192000"/>
              <a:gd name="connsiteY5" fmla="*/ 779632 h 1704109"/>
              <a:gd name="connsiteX6" fmla="*/ 336089 w 12192000"/>
              <a:gd name="connsiteY6" fmla="*/ 689293 h 1704109"/>
              <a:gd name="connsiteX7" fmla="*/ 6523760 w 12192000"/>
              <a:gd name="connsiteY7" fmla="*/ 0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704109">
                <a:moveTo>
                  <a:pt x="6523760" y="0"/>
                </a:moveTo>
                <a:cubicBezTo>
                  <a:pt x="8538417" y="0"/>
                  <a:pt x="10410028" y="190049"/>
                  <a:pt x="11962566" y="515523"/>
                </a:cubicBezTo>
                <a:lnTo>
                  <a:pt x="12192000" y="566151"/>
                </a:lnTo>
                <a:lnTo>
                  <a:pt x="12192000" y="1704109"/>
                </a:lnTo>
                <a:lnTo>
                  <a:pt x="0" y="1704109"/>
                </a:lnTo>
                <a:lnTo>
                  <a:pt x="0" y="779632"/>
                </a:lnTo>
                <a:lnTo>
                  <a:pt x="336089" y="689293"/>
                </a:lnTo>
                <a:cubicBezTo>
                  <a:pt x="2017595" y="258677"/>
                  <a:pt x="4173327" y="0"/>
                  <a:pt x="6523760" y="0"/>
                </a:cubicBezTo>
                <a:close/>
              </a:path>
            </a:pathLst>
          </a:custGeom>
          <a:solidFill>
            <a:srgbClr val="FEDF9F"/>
          </a:solidFill>
          <a:ln>
            <a:noFill/>
          </a:ln>
          <a:effectLst>
            <a:outerShdw blurRad="279400" dist="38100" dir="16200000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Google Shape;1096;p49">
            <a:extLst>
              <a:ext uri="{FF2B5EF4-FFF2-40B4-BE49-F238E27FC236}">
                <a16:creationId xmlns="" xmlns:a16="http://schemas.microsoft.com/office/drawing/2014/main" id="{D783E255-3BFA-4AF4-98DC-9B5D7A56C40A}"/>
              </a:ext>
            </a:extLst>
          </p:cNvPr>
          <p:cNvSpPr/>
          <p:nvPr/>
        </p:nvSpPr>
        <p:spPr>
          <a:xfrm>
            <a:off x="9462494" y="5144153"/>
            <a:ext cx="172353" cy="359489"/>
          </a:xfrm>
          <a:custGeom>
            <a:avLst/>
            <a:gdLst/>
            <a:ahLst/>
            <a:cxnLst/>
            <a:rect l="l" t="t" r="r" b="b"/>
            <a:pathLst>
              <a:path w="4722" h="9587" extrusionOk="0">
                <a:moveTo>
                  <a:pt x="4358" y="0"/>
                </a:moveTo>
                <a:cubicBezTo>
                  <a:pt x="5469" y="3330"/>
                  <a:pt x="3510" y="9587"/>
                  <a:pt x="0" y="958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Google Shape;1097;p49">
            <a:extLst>
              <a:ext uri="{FF2B5EF4-FFF2-40B4-BE49-F238E27FC236}">
                <a16:creationId xmlns="" xmlns:a16="http://schemas.microsoft.com/office/drawing/2014/main" id="{837CFBDB-FC94-4A6D-BD6E-3DAC0CA126C7}"/>
              </a:ext>
            </a:extLst>
          </p:cNvPr>
          <p:cNvSpPr/>
          <p:nvPr/>
        </p:nvSpPr>
        <p:spPr>
          <a:xfrm>
            <a:off x="9466290" y="5384377"/>
            <a:ext cx="68839" cy="84894"/>
          </a:xfrm>
          <a:custGeom>
            <a:avLst/>
            <a:gdLst/>
            <a:ahLst/>
            <a:cxnLst/>
            <a:rect l="l" t="t" r="r" b="b"/>
            <a:pathLst>
              <a:path w="1886" h="2264" extrusionOk="0">
                <a:moveTo>
                  <a:pt x="0" y="2264"/>
                </a:moveTo>
                <a:cubicBezTo>
                  <a:pt x="953" y="2025"/>
                  <a:pt x="1447" y="879"/>
                  <a:pt x="1886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="" xmlns:a16="http://schemas.microsoft.com/office/drawing/2014/main" id="{5D19C0AE-CCF3-4477-B547-FC04F896C4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419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B2B0BC23-CF8A-42AB-AB7C-0BC4FAADB0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" y="-258828"/>
            <a:ext cx="4311650" cy="4311650"/>
          </a:xfrm>
          <a:prstGeom prst="rect">
            <a:avLst/>
          </a:prstGeom>
        </p:spPr>
      </p:pic>
      <p:grpSp>
        <p:nvGrpSpPr>
          <p:cNvPr id="45" name="Google Shape;2061;p71">
            <a:extLst>
              <a:ext uri="{FF2B5EF4-FFF2-40B4-BE49-F238E27FC236}">
                <a16:creationId xmlns="" xmlns:a16="http://schemas.microsoft.com/office/drawing/2014/main" id="{F9A68AD7-D896-4E86-A5C0-BBBECC9A4F05}"/>
              </a:ext>
            </a:extLst>
          </p:cNvPr>
          <p:cNvGrpSpPr/>
          <p:nvPr/>
        </p:nvGrpSpPr>
        <p:grpSpPr>
          <a:xfrm>
            <a:off x="4334961" y="1688436"/>
            <a:ext cx="6437557" cy="2935428"/>
            <a:chOff x="1369318" y="1099812"/>
            <a:chExt cx="6437557" cy="293542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6" name="Google Shape;2062;p71">
              <a:extLst>
                <a:ext uri="{FF2B5EF4-FFF2-40B4-BE49-F238E27FC236}">
                  <a16:creationId xmlns="" xmlns:a16="http://schemas.microsoft.com/office/drawing/2014/main" id="{8EF21B5E-965B-47BE-893C-AB85FD2DE56A}"/>
                </a:ext>
              </a:extLst>
            </p:cNvPr>
            <p:cNvSpPr/>
            <p:nvPr/>
          </p:nvSpPr>
          <p:spPr>
            <a:xfrm flipH="1">
              <a:off x="1369318" y="1099812"/>
              <a:ext cx="6376307" cy="2858028"/>
            </a:xfrm>
            <a:custGeom>
              <a:avLst/>
              <a:gdLst/>
              <a:ahLst/>
              <a:cxnLst/>
              <a:rect l="l" t="t" r="r" b="b"/>
              <a:pathLst>
                <a:path w="23713" h="25748" extrusionOk="0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2063;p71">
              <a:extLst>
                <a:ext uri="{FF2B5EF4-FFF2-40B4-BE49-F238E27FC236}">
                  <a16:creationId xmlns="" xmlns:a16="http://schemas.microsoft.com/office/drawing/2014/main" id="{1ABEE591-EC44-450E-9F76-F6E3E3485544}"/>
                </a:ext>
              </a:extLst>
            </p:cNvPr>
            <p:cNvSpPr/>
            <p:nvPr/>
          </p:nvSpPr>
          <p:spPr>
            <a:xfrm flipH="1">
              <a:off x="1430568" y="1177212"/>
              <a:ext cx="6376307" cy="2858028"/>
            </a:xfrm>
            <a:custGeom>
              <a:avLst/>
              <a:gdLst/>
              <a:ahLst/>
              <a:cxnLst/>
              <a:rect l="l" t="t" r="r" b="b"/>
              <a:pathLst>
                <a:path w="23713" h="25748" extrusionOk="0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Google Shape;1090;p49">
            <a:extLst>
              <a:ext uri="{FF2B5EF4-FFF2-40B4-BE49-F238E27FC236}">
                <a16:creationId xmlns="" xmlns:a16="http://schemas.microsoft.com/office/drawing/2014/main" id="{964DCD26-41C4-4804-B7C7-79C665623800}"/>
              </a:ext>
            </a:extLst>
          </p:cNvPr>
          <p:cNvSpPr txBox="1">
            <a:spLocks noGrp="1"/>
          </p:cNvSpPr>
          <p:nvPr/>
        </p:nvSpPr>
        <p:spPr>
          <a:xfrm>
            <a:off x="4705715" y="3300284"/>
            <a:ext cx="5757297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40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0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!!!223">
            <a:extLst>
              <a:ext uri="{FF2B5EF4-FFF2-40B4-BE49-F238E27FC236}">
                <a16:creationId xmlns="" xmlns:a16="http://schemas.microsoft.com/office/drawing/2014/main" id="{8D6C93EE-C7DB-4509-95DF-1CB9A7CF1F18}"/>
              </a:ext>
            </a:extLst>
          </p:cNvPr>
          <p:cNvSpPr txBox="1"/>
          <p:nvPr/>
        </p:nvSpPr>
        <p:spPr>
          <a:xfrm rot="6770410" flipV="1">
            <a:off x="9358404" y="3600199"/>
            <a:ext cx="1181528" cy="2842517"/>
          </a:xfrm>
          <a:custGeom>
            <a:avLst/>
            <a:gdLst/>
            <a:ahLst/>
            <a:cxnLst/>
            <a:rect l="l" t="t" r="r" b="b"/>
            <a:pathLst>
              <a:path w="1181528" h="1844688">
                <a:moveTo>
                  <a:pt x="997938" y="27749"/>
                </a:moveTo>
                <a:cubicBezTo>
                  <a:pt x="1007205" y="19782"/>
                  <a:pt x="1016737" y="15799"/>
                  <a:pt x="1026537" y="15799"/>
                </a:cubicBezTo>
                <a:lnTo>
                  <a:pt x="1030537" y="15799"/>
                </a:lnTo>
                <a:lnTo>
                  <a:pt x="1066335" y="47797"/>
                </a:lnTo>
                <a:lnTo>
                  <a:pt x="1066335" y="55796"/>
                </a:lnTo>
                <a:lnTo>
                  <a:pt x="1054536" y="71596"/>
                </a:lnTo>
                <a:lnTo>
                  <a:pt x="1054536" y="99594"/>
                </a:lnTo>
                <a:lnTo>
                  <a:pt x="1062535" y="107593"/>
                </a:lnTo>
                <a:cubicBezTo>
                  <a:pt x="1085467" y="35865"/>
                  <a:pt x="1105333" y="0"/>
                  <a:pt x="1122132" y="0"/>
                </a:cubicBezTo>
                <a:lnTo>
                  <a:pt x="1134131" y="0"/>
                </a:lnTo>
                <a:cubicBezTo>
                  <a:pt x="1159869" y="0"/>
                  <a:pt x="1174401" y="69063"/>
                  <a:pt x="1177728" y="207187"/>
                </a:cubicBezTo>
                <a:lnTo>
                  <a:pt x="1181528" y="242985"/>
                </a:lnTo>
                <a:lnTo>
                  <a:pt x="1181528" y="250985"/>
                </a:lnTo>
                <a:lnTo>
                  <a:pt x="1173728" y="318581"/>
                </a:lnTo>
                <a:lnTo>
                  <a:pt x="1177729" y="338579"/>
                </a:lnTo>
                <a:lnTo>
                  <a:pt x="1169729" y="406375"/>
                </a:lnTo>
                <a:lnTo>
                  <a:pt x="1173728" y="426174"/>
                </a:lnTo>
                <a:lnTo>
                  <a:pt x="1169729" y="497970"/>
                </a:lnTo>
                <a:lnTo>
                  <a:pt x="1173728" y="509969"/>
                </a:lnTo>
                <a:cubicBezTo>
                  <a:pt x="1173728" y="610496"/>
                  <a:pt x="1140597" y="779152"/>
                  <a:pt x="1074335" y="1015938"/>
                </a:cubicBezTo>
                <a:cubicBezTo>
                  <a:pt x="1011671" y="1178595"/>
                  <a:pt x="930743" y="1320719"/>
                  <a:pt x="831550" y="1442312"/>
                </a:cubicBezTo>
                <a:lnTo>
                  <a:pt x="704357" y="1577704"/>
                </a:lnTo>
                <a:cubicBezTo>
                  <a:pt x="675425" y="1613834"/>
                  <a:pt x="614429" y="1661698"/>
                  <a:pt x="521369" y="1721295"/>
                </a:cubicBezTo>
                <a:cubicBezTo>
                  <a:pt x="397509" y="1803556"/>
                  <a:pt x="272783" y="1844687"/>
                  <a:pt x="147191" y="1844688"/>
                </a:cubicBezTo>
                <a:lnTo>
                  <a:pt x="107393" y="1844687"/>
                </a:lnTo>
                <a:cubicBezTo>
                  <a:pt x="35797" y="1835888"/>
                  <a:pt x="0" y="1818623"/>
                  <a:pt x="0" y="1792890"/>
                </a:cubicBezTo>
                <a:lnTo>
                  <a:pt x="4000" y="1792891"/>
                </a:lnTo>
                <a:lnTo>
                  <a:pt x="0" y="1788891"/>
                </a:lnTo>
                <a:lnTo>
                  <a:pt x="0" y="1773092"/>
                </a:lnTo>
                <a:cubicBezTo>
                  <a:pt x="8266" y="1738560"/>
                  <a:pt x="25532" y="1721295"/>
                  <a:pt x="51797" y="1721295"/>
                </a:cubicBezTo>
                <a:cubicBezTo>
                  <a:pt x="65929" y="1710629"/>
                  <a:pt x="77862" y="1705295"/>
                  <a:pt x="87595" y="1705295"/>
                </a:cubicBezTo>
                <a:cubicBezTo>
                  <a:pt x="90261" y="1716761"/>
                  <a:pt x="96861" y="1723428"/>
                  <a:pt x="107393" y="1725294"/>
                </a:cubicBezTo>
                <a:lnTo>
                  <a:pt x="139191" y="1745093"/>
                </a:lnTo>
                <a:lnTo>
                  <a:pt x="159190" y="1741093"/>
                </a:lnTo>
                <a:lnTo>
                  <a:pt x="178989" y="1745094"/>
                </a:lnTo>
                <a:lnTo>
                  <a:pt x="198988" y="1741093"/>
                </a:lnTo>
                <a:lnTo>
                  <a:pt x="226787" y="1745093"/>
                </a:lnTo>
                <a:cubicBezTo>
                  <a:pt x="229453" y="1737094"/>
                  <a:pt x="237452" y="1733094"/>
                  <a:pt x="250785" y="1733094"/>
                </a:cubicBezTo>
                <a:lnTo>
                  <a:pt x="290382" y="1733095"/>
                </a:lnTo>
                <a:cubicBezTo>
                  <a:pt x="317048" y="1722562"/>
                  <a:pt x="339645" y="1717295"/>
                  <a:pt x="358178" y="1717295"/>
                </a:cubicBezTo>
                <a:lnTo>
                  <a:pt x="505370" y="1649499"/>
                </a:lnTo>
                <a:cubicBezTo>
                  <a:pt x="540833" y="1642300"/>
                  <a:pt x="576632" y="1623701"/>
                  <a:pt x="612763" y="1593703"/>
                </a:cubicBezTo>
                <a:cubicBezTo>
                  <a:pt x="631028" y="1593702"/>
                  <a:pt x="686758" y="1547239"/>
                  <a:pt x="779952" y="1454311"/>
                </a:cubicBezTo>
                <a:cubicBezTo>
                  <a:pt x="779952" y="1443645"/>
                  <a:pt x="785219" y="1438313"/>
                  <a:pt x="795752" y="1438312"/>
                </a:cubicBezTo>
                <a:cubicBezTo>
                  <a:pt x="940942" y="1296988"/>
                  <a:pt x="1043070" y="1091134"/>
                  <a:pt x="1102132" y="820750"/>
                </a:cubicBezTo>
                <a:cubicBezTo>
                  <a:pt x="1128665" y="689825"/>
                  <a:pt x="1141931" y="607496"/>
                  <a:pt x="1141930" y="573765"/>
                </a:cubicBezTo>
                <a:lnTo>
                  <a:pt x="1141931" y="545767"/>
                </a:lnTo>
                <a:lnTo>
                  <a:pt x="1145930" y="529768"/>
                </a:lnTo>
                <a:lnTo>
                  <a:pt x="1141930" y="525968"/>
                </a:lnTo>
                <a:lnTo>
                  <a:pt x="1145930" y="505970"/>
                </a:lnTo>
                <a:lnTo>
                  <a:pt x="1145930" y="442174"/>
                </a:lnTo>
                <a:lnTo>
                  <a:pt x="1149930" y="406376"/>
                </a:lnTo>
                <a:lnTo>
                  <a:pt x="1145931" y="402376"/>
                </a:lnTo>
                <a:lnTo>
                  <a:pt x="1145931" y="398376"/>
                </a:lnTo>
                <a:cubicBezTo>
                  <a:pt x="1147930" y="363845"/>
                  <a:pt x="1150597" y="346579"/>
                  <a:pt x="1153930" y="346579"/>
                </a:cubicBezTo>
                <a:lnTo>
                  <a:pt x="1149930" y="326580"/>
                </a:lnTo>
                <a:cubicBezTo>
                  <a:pt x="1149929" y="235252"/>
                  <a:pt x="1139331" y="151591"/>
                  <a:pt x="1118132" y="75595"/>
                </a:cubicBezTo>
                <a:lnTo>
                  <a:pt x="1110132" y="75596"/>
                </a:lnTo>
                <a:cubicBezTo>
                  <a:pt x="1106666" y="75596"/>
                  <a:pt x="1098733" y="94194"/>
                  <a:pt x="1086333" y="131392"/>
                </a:cubicBezTo>
                <a:cubicBezTo>
                  <a:pt x="1065935" y="150058"/>
                  <a:pt x="1051335" y="159390"/>
                  <a:pt x="1042537" y="159390"/>
                </a:cubicBezTo>
                <a:cubicBezTo>
                  <a:pt x="1015071" y="159390"/>
                  <a:pt x="991206" y="127459"/>
                  <a:pt x="970941" y="63596"/>
                </a:cubicBezTo>
                <a:cubicBezTo>
                  <a:pt x="979674" y="47664"/>
                  <a:pt x="988673" y="35715"/>
                  <a:pt x="997938" y="27749"/>
                </a:cubicBezTo>
                <a:close/>
              </a:path>
            </a:pathLst>
          </a:custGeom>
          <a:solidFill>
            <a:srgbClr val="AB2B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!!!223">
            <a:extLst>
              <a:ext uri="{FF2B5EF4-FFF2-40B4-BE49-F238E27FC236}">
                <a16:creationId xmlns="" xmlns:a16="http://schemas.microsoft.com/office/drawing/2014/main" id="{120AF0FC-6B7D-4E51-AACD-2D9C29248851}"/>
              </a:ext>
            </a:extLst>
          </p:cNvPr>
          <p:cNvSpPr txBox="1"/>
          <p:nvPr/>
        </p:nvSpPr>
        <p:spPr>
          <a:xfrm rot="6770410" flipV="1">
            <a:off x="1986151" y="2409395"/>
            <a:ext cx="1181528" cy="2842517"/>
          </a:xfrm>
          <a:custGeom>
            <a:avLst/>
            <a:gdLst/>
            <a:ahLst/>
            <a:cxnLst/>
            <a:rect l="l" t="t" r="r" b="b"/>
            <a:pathLst>
              <a:path w="1181528" h="1844688">
                <a:moveTo>
                  <a:pt x="997938" y="27749"/>
                </a:moveTo>
                <a:cubicBezTo>
                  <a:pt x="1007205" y="19782"/>
                  <a:pt x="1016737" y="15799"/>
                  <a:pt x="1026537" y="15799"/>
                </a:cubicBezTo>
                <a:lnTo>
                  <a:pt x="1030537" y="15799"/>
                </a:lnTo>
                <a:lnTo>
                  <a:pt x="1066335" y="47797"/>
                </a:lnTo>
                <a:lnTo>
                  <a:pt x="1066335" y="55796"/>
                </a:lnTo>
                <a:lnTo>
                  <a:pt x="1054536" y="71596"/>
                </a:lnTo>
                <a:lnTo>
                  <a:pt x="1054536" y="99594"/>
                </a:lnTo>
                <a:lnTo>
                  <a:pt x="1062535" y="107593"/>
                </a:lnTo>
                <a:cubicBezTo>
                  <a:pt x="1085467" y="35865"/>
                  <a:pt x="1105333" y="0"/>
                  <a:pt x="1122132" y="0"/>
                </a:cubicBezTo>
                <a:lnTo>
                  <a:pt x="1134131" y="0"/>
                </a:lnTo>
                <a:cubicBezTo>
                  <a:pt x="1159869" y="0"/>
                  <a:pt x="1174401" y="69063"/>
                  <a:pt x="1177728" y="207187"/>
                </a:cubicBezTo>
                <a:lnTo>
                  <a:pt x="1181528" y="242985"/>
                </a:lnTo>
                <a:lnTo>
                  <a:pt x="1181528" y="250985"/>
                </a:lnTo>
                <a:lnTo>
                  <a:pt x="1173728" y="318581"/>
                </a:lnTo>
                <a:lnTo>
                  <a:pt x="1177729" y="338579"/>
                </a:lnTo>
                <a:lnTo>
                  <a:pt x="1169729" y="406375"/>
                </a:lnTo>
                <a:lnTo>
                  <a:pt x="1173728" y="426174"/>
                </a:lnTo>
                <a:lnTo>
                  <a:pt x="1169729" y="497970"/>
                </a:lnTo>
                <a:lnTo>
                  <a:pt x="1173728" y="509969"/>
                </a:lnTo>
                <a:cubicBezTo>
                  <a:pt x="1173728" y="610496"/>
                  <a:pt x="1140597" y="779152"/>
                  <a:pt x="1074335" y="1015938"/>
                </a:cubicBezTo>
                <a:cubicBezTo>
                  <a:pt x="1011671" y="1178595"/>
                  <a:pt x="930743" y="1320719"/>
                  <a:pt x="831550" y="1442312"/>
                </a:cubicBezTo>
                <a:lnTo>
                  <a:pt x="704357" y="1577704"/>
                </a:lnTo>
                <a:cubicBezTo>
                  <a:pt x="675425" y="1613834"/>
                  <a:pt x="614429" y="1661698"/>
                  <a:pt x="521369" y="1721295"/>
                </a:cubicBezTo>
                <a:cubicBezTo>
                  <a:pt x="397509" y="1803556"/>
                  <a:pt x="272783" y="1844687"/>
                  <a:pt x="147191" y="1844688"/>
                </a:cubicBezTo>
                <a:lnTo>
                  <a:pt x="107393" y="1844687"/>
                </a:lnTo>
                <a:cubicBezTo>
                  <a:pt x="35797" y="1835888"/>
                  <a:pt x="0" y="1818623"/>
                  <a:pt x="0" y="1792890"/>
                </a:cubicBezTo>
                <a:lnTo>
                  <a:pt x="4000" y="1792891"/>
                </a:lnTo>
                <a:lnTo>
                  <a:pt x="0" y="1788891"/>
                </a:lnTo>
                <a:lnTo>
                  <a:pt x="0" y="1773092"/>
                </a:lnTo>
                <a:cubicBezTo>
                  <a:pt x="8266" y="1738560"/>
                  <a:pt x="25532" y="1721295"/>
                  <a:pt x="51797" y="1721295"/>
                </a:cubicBezTo>
                <a:cubicBezTo>
                  <a:pt x="65929" y="1710629"/>
                  <a:pt x="77862" y="1705295"/>
                  <a:pt x="87595" y="1705295"/>
                </a:cubicBezTo>
                <a:cubicBezTo>
                  <a:pt x="90261" y="1716761"/>
                  <a:pt x="96861" y="1723428"/>
                  <a:pt x="107393" y="1725294"/>
                </a:cubicBezTo>
                <a:lnTo>
                  <a:pt x="139191" y="1745093"/>
                </a:lnTo>
                <a:lnTo>
                  <a:pt x="159190" y="1741093"/>
                </a:lnTo>
                <a:lnTo>
                  <a:pt x="178989" y="1745094"/>
                </a:lnTo>
                <a:lnTo>
                  <a:pt x="198988" y="1741093"/>
                </a:lnTo>
                <a:lnTo>
                  <a:pt x="226787" y="1745093"/>
                </a:lnTo>
                <a:cubicBezTo>
                  <a:pt x="229453" y="1737094"/>
                  <a:pt x="237452" y="1733094"/>
                  <a:pt x="250785" y="1733094"/>
                </a:cubicBezTo>
                <a:lnTo>
                  <a:pt x="290382" y="1733095"/>
                </a:lnTo>
                <a:cubicBezTo>
                  <a:pt x="317048" y="1722562"/>
                  <a:pt x="339645" y="1717295"/>
                  <a:pt x="358178" y="1717295"/>
                </a:cubicBezTo>
                <a:lnTo>
                  <a:pt x="505370" y="1649499"/>
                </a:lnTo>
                <a:cubicBezTo>
                  <a:pt x="540833" y="1642300"/>
                  <a:pt x="576632" y="1623701"/>
                  <a:pt x="612763" y="1593703"/>
                </a:cubicBezTo>
                <a:cubicBezTo>
                  <a:pt x="631028" y="1593702"/>
                  <a:pt x="686758" y="1547239"/>
                  <a:pt x="779952" y="1454311"/>
                </a:cubicBezTo>
                <a:cubicBezTo>
                  <a:pt x="779952" y="1443645"/>
                  <a:pt x="785219" y="1438313"/>
                  <a:pt x="795752" y="1438312"/>
                </a:cubicBezTo>
                <a:cubicBezTo>
                  <a:pt x="940942" y="1296988"/>
                  <a:pt x="1043070" y="1091134"/>
                  <a:pt x="1102132" y="820750"/>
                </a:cubicBezTo>
                <a:cubicBezTo>
                  <a:pt x="1128665" y="689825"/>
                  <a:pt x="1141931" y="607496"/>
                  <a:pt x="1141930" y="573765"/>
                </a:cubicBezTo>
                <a:lnTo>
                  <a:pt x="1141931" y="545767"/>
                </a:lnTo>
                <a:lnTo>
                  <a:pt x="1145930" y="529768"/>
                </a:lnTo>
                <a:lnTo>
                  <a:pt x="1141930" y="525968"/>
                </a:lnTo>
                <a:lnTo>
                  <a:pt x="1145930" y="505970"/>
                </a:lnTo>
                <a:lnTo>
                  <a:pt x="1145930" y="442174"/>
                </a:lnTo>
                <a:lnTo>
                  <a:pt x="1149930" y="406376"/>
                </a:lnTo>
                <a:lnTo>
                  <a:pt x="1145931" y="402376"/>
                </a:lnTo>
                <a:lnTo>
                  <a:pt x="1145931" y="398376"/>
                </a:lnTo>
                <a:cubicBezTo>
                  <a:pt x="1147930" y="363845"/>
                  <a:pt x="1150597" y="346579"/>
                  <a:pt x="1153930" y="346579"/>
                </a:cubicBezTo>
                <a:lnTo>
                  <a:pt x="1149930" y="326580"/>
                </a:lnTo>
                <a:cubicBezTo>
                  <a:pt x="1149929" y="235252"/>
                  <a:pt x="1139331" y="151591"/>
                  <a:pt x="1118132" y="75595"/>
                </a:cubicBezTo>
                <a:lnTo>
                  <a:pt x="1110132" y="75596"/>
                </a:lnTo>
                <a:cubicBezTo>
                  <a:pt x="1106666" y="75596"/>
                  <a:pt x="1098733" y="94194"/>
                  <a:pt x="1086333" y="131392"/>
                </a:cubicBezTo>
                <a:cubicBezTo>
                  <a:pt x="1065935" y="150058"/>
                  <a:pt x="1051335" y="159390"/>
                  <a:pt x="1042537" y="159390"/>
                </a:cubicBezTo>
                <a:cubicBezTo>
                  <a:pt x="1015071" y="159390"/>
                  <a:pt x="991206" y="127459"/>
                  <a:pt x="970941" y="63596"/>
                </a:cubicBezTo>
                <a:cubicBezTo>
                  <a:pt x="979674" y="47664"/>
                  <a:pt x="988673" y="35715"/>
                  <a:pt x="997938" y="27749"/>
                </a:cubicBezTo>
                <a:close/>
              </a:path>
            </a:pathLst>
          </a:custGeom>
          <a:solidFill>
            <a:srgbClr val="AB2B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!!!223">
            <a:extLst>
              <a:ext uri="{FF2B5EF4-FFF2-40B4-BE49-F238E27FC236}">
                <a16:creationId xmlns="" xmlns:a16="http://schemas.microsoft.com/office/drawing/2014/main" id="{841F7A98-4F00-4CB1-956D-E5FC1F92EC6B}"/>
              </a:ext>
            </a:extLst>
          </p:cNvPr>
          <p:cNvSpPr txBox="1"/>
          <p:nvPr/>
        </p:nvSpPr>
        <p:spPr>
          <a:xfrm rot="6770410" flipV="1">
            <a:off x="8805408" y="-949056"/>
            <a:ext cx="1181528" cy="2842517"/>
          </a:xfrm>
          <a:custGeom>
            <a:avLst/>
            <a:gdLst/>
            <a:ahLst/>
            <a:cxnLst/>
            <a:rect l="l" t="t" r="r" b="b"/>
            <a:pathLst>
              <a:path w="1181528" h="1844688">
                <a:moveTo>
                  <a:pt x="997938" y="27749"/>
                </a:moveTo>
                <a:cubicBezTo>
                  <a:pt x="1007205" y="19782"/>
                  <a:pt x="1016737" y="15799"/>
                  <a:pt x="1026537" y="15799"/>
                </a:cubicBezTo>
                <a:lnTo>
                  <a:pt x="1030537" y="15799"/>
                </a:lnTo>
                <a:lnTo>
                  <a:pt x="1066335" y="47797"/>
                </a:lnTo>
                <a:lnTo>
                  <a:pt x="1066335" y="55796"/>
                </a:lnTo>
                <a:lnTo>
                  <a:pt x="1054536" y="71596"/>
                </a:lnTo>
                <a:lnTo>
                  <a:pt x="1054536" y="99594"/>
                </a:lnTo>
                <a:lnTo>
                  <a:pt x="1062535" y="107593"/>
                </a:lnTo>
                <a:cubicBezTo>
                  <a:pt x="1085467" y="35865"/>
                  <a:pt x="1105333" y="0"/>
                  <a:pt x="1122132" y="0"/>
                </a:cubicBezTo>
                <a:lnTo>
                  <a:pt x="1134131" y="0"/>
                </a:lnTo>
                <a:cubicBezTo>
                  <a:pt x="1159869" y="0"/>
                  <a:pt x="1174401" y="69063"/>
                  <a:pt x="1177728" y="207187"/>
                </a:cubicBezTo>
                <a:lnTo>
                  <a:pt x="1181528" y="242985"/>
                </a:lnTo>
                <a:lnTo>
                  <a:pt x="1181528" y="250985"/>
                </a:lnTo>
                <a:lnTo>
                  <a:pt x="1173728" y="318581"/>
                </a:lnTo>
                <a:lnTo>
                  <a:pt x="1177729" y="338579"/>
                </a:lnTo>
                <a:lnTo>
                  <a:pt x="1169729" y="406375"/>
                </a:lnTo>
                <a:lnTo>
                  <a:pt x="1173728" y="426174"/>
                </a:lnTo>
                <a:lnTo>
                  <a:pt x="1169729" y="497970"/>
                </a:lnTo>
                <a:lnTo>
                  <a:pt x="1173728" y="509969"/>
                </a:lnTo>
                <a:cubicBezTo>
                  <a:pt x="1173728" y="610496"/>
                  <a:pt x="1140597" y="779152"/>
                  <a:pt x="1074335" y="1015938"/>
                </a:cubicBezTo>
                <a:cubicBezTo>
                  <a:pt x="1011671" y="1178595"/>
                  <a:pt x="930743" y="1320719"/>
                  <a:pt x="831550" y="1442312"/>
                </a:cubicBezTo>
                <a:lnTo>
                  <a:pt x="704357" y="1577704"/>
                </a:lnTo>
                <a:cubicBezTo>
                  <a:pt x="675425" y="1613834"/>
                  <a:pt x="614429" y="1661698"/>
                  <a:pt x="521369" y="1721295"/>
                </a:cubicBezTo>
                <a:cubicBezTo>
                  <a:pt x="397509" y="1803556"/>
                  <a:pt x="272783" y="1844687"/>
                  <a:pt x="147191" y="1844688"/>
                </a:cubicBezTo>
                <a:lnTo>
                  <a:pt x="107393" y="1844687"/>
                </a:lnTo>
                <a:cubicBezTo>
                  <a:pt x="35797" y="1835888"/>
                  <a:pt x="0" y="1818623"/>
                  <a:pt x="0" y="1792890"/>
                </a:cubicBezTo>
                <a:lnTo>
                  <a:pt x="4000" y="1792891"/>
                </a:lnTo>
                <a:lnTo>
                  <a:pt x="0" y="1788891"/>
                </a:lnTo>
                <a:lnTo>
                  <a:pt x="0" y="1773092"/>
                </a:lnTo>
                <a:cubicBezTo>
                  <a:pt x="8266" y="1738560"/>
                  <a:pt x="25532" y="1721295"/>
                  <a:pt x="51797" y="1721295"/>
                </a:cubicBezTo>
                <a:cubicBezTo>
                  <a:pt x="65929" y="1710629"/>
                  <a:pt x="77862" y="1705295"/>
                  <a:pt x="87595" y="1705295"/>
                </a:cubicBezTo>
                <a:cubicBezTo>
                  <a:pt x="90261" y="1716761"/>
                  <a:pt x="96861" y="1723428"/>
                  <a:pt x="107393" y="1725294"/>
                </a:cubicBezTo>
                <a:lnTo>
                  <a:pt x="139191" y="1745093"/>
                </a:lnTo>
                <a:lnTo>
                  <a:pt x="159190" y="1741093"/>
                </a:lnTo>
                <a:lnTo>
                  <a:pt x="178989" y="1745094"/>
                </a:lnTo>
                <a:lnTo>
                  <a:pt x="198988" y="1741093"/>
                </a:lnTo>
                <a:lnTo>
                  <a:pt x="226787" y="1745093"/>
                </a:lnTo>
                <a:cubicBezTo>
                  <a:pt x="229453" y="1737094"/>
                  <a:pt x="237452" y="1733094"/>
                  <a:pt x="250785" y="1733094"/>
                </a:cubicBezTo>
                <a:lnTo>
                  <a:pt x="290382" y="1733095"/>
                </a:lnTo>
                <a:cubicBezTo>
                  <a:pt x="317048" y="1722562"/>
                  <a:pt x="339645" y="1717295"/>
                  <a:pt x="358178" y="1717295"/>
                </a:cubicBezTo>
                <a:lnTo>
                  <a:pt x="505370" y="1649499"/>
                </a:lnTo>
                <a:cubicBezTo>
                  <a:pt x="540833" y="1642300"/>
                  <a:pt x="576632" y="1623701"/>
                  <a:pt x="612763" y="1593703"/>
                </a:cubicBezTo>
                <a:cubicBezTo>
                  <a:pt x="631028" y="1593702"/>
                  <a:pt x="686758" y="1547239"/>
                  <a:pt x="779952" y="1454311"/>
                </a:cubicBezTo>
                <a:cubicBezTo>
                  <a:pt x="779952" y="1443645"/>
                  <a:pt x="785219" y="1438313"/>
                  <a:pt x="795752" y="1438312"/>
                </a:cubicBezTo>
                <a:cubicBezTo>
                  <a:pt x="940942" y="1296988"/>
                  <a:pt x="1043070" y="1091134"/>
                  <a:pt x="1102132" y="820750"/>
                </a:cubicBezTo>
                <a:cubicBezTo>
                  <a:pt x="1128665" y="689825"/>
                  <a:pt x="1141931" y="607496"/>
                  <a:pt x="1141930" y="573765"/>
                </a:cubicBezTo>
                <a:lnTo>
                  <a:pt x="1141931" y="545767"/>
                </a:lnTo>
                <a:lnTo>
                  <a:pt x="1145930" y="529768"/>
                </a:lnTo>
                <a:lnTo>
                  <a:pt x="1141930" y="525968"/>
                </a:lnTo>
                <a:lnTo>
                  <a:pt x="1145930" y="505970"/>
                </a:lnTo>
                <a:lnTo>
                  <a:pt x="1145930" y="442174"/>
                </a:lnTo>
                <a:lnTo>
                  <a:pt x="1149930" y="406376"/>
                </a:lnTo>
                <a:lnTo>
                  <a:pt x="1145931" y="402376"/>
                </a:lnTo>
                <a:lnTo>
                  <a:pt x="1145931" y="398376"/>
                </a:lnTo>
                <a:cubicBezTo>
                  <a:pt x="1147930" y="363845"/>
                  <a:pt x="1150597" y="346579"/>
                  <a:pt x="1153930" y="346579"/>
                </a:cubicBezTo>
                <a:lnTo>
                  <a:pt x="1149930" y="326580"/>
                </a:lnTo>
                <a:cubicBezTo>
                  <a:pt x="1149929" y="235252"/>
                  <a:pt x="1139331" y="151591"/>
                  <a:pt x="1118132" y="75595"/>
                </a:cubicBezTo>
                <a:lnTo>
                  <a:pt x="1110132" y="75596"/>
                </a:lnTo>
                <a:cubicBezTo>
                  <a:pt x="1106666" y="75596"/>
                  <a:pt x="1098733" y="94194"/>
                  <a:pt x="1086333" y="131392"/>
                </a:cubicBezTo>
                <a:cubicBezTo>
                  <a:pt x="1065935" y="150058"/>
                  <a:pt x="1051335" y="159390"/>
                  <a:pt x="1042537" y="159390"/>
                </a:cubicBezTo>
                <a:cubicBezTo>
                  <a:pt x="1015071" y="159390"/>
                  <a:pt x="991206" y="127459"/>
                  <a:pt x="970941" y="63596"/>
                </a:cubicBezTo>
                <a:cubicBezTo>
                  <a:pt x="979674" y="47664"/>
                  <a:pt x="988673" y="35715"/>
                  <a:pt x="997938" y="27749"/>
                </a:cubicBezTo>
                <a:close/>
              </a:path>
            </a:pathLst>
          </a:custGeom>
          <a:solidFill>
            <a:srgbClr val="AB2B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88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0" y="5573849"/>
            <a:ext cx="12192000" cy="1226127"/>
          </a:xfrm>
          <a:custGeom>
            <a:avLst/>
            <a:gdLst>
              <a:gd name="connsiteX0" fmla="*/ 6523760 w 12192000"/>
              <a:gd name="connsiteY0" fmla="*/ 0 h 1704109"/>
              <a:gd name="connsiteX1" fmla="*/ 11962566 w 12192000"/>
              <a:gd name="connsiteY1" fmla="*/ 515523 h 1704109"/>
              <a:gd name="connsiteX2" fmla="*/ 12192000 w 12192000"/>
              <a:gd name="connsiteY2" fmla="*/ 566151 h 1704109"/>
              <a:gd name="connsiteX3" fmla="*/ 12192000 w 12192000"/>
              <a:gd name="connsiteY3" fmla="*/ 1704109 h 1704109"/>
              <a:gd name="connsiteX4" fmla="*/ 0 w 12192000"/>
              <a:gd name="connsiteY4" fmla="*/ 1704109 h 1704109"/>
              <a:gd name="connsiteX5" fmla="*/ 0 w 12192000"/>
              <a:gd name="connsiteY5" fmla="*/ 779632 h 1704109"/>
              <a:gd name="connsiteX6" fmla="*/ 336089 w 12192000"/>
              <a:gd name="connsiteY6" fmla="*/ 689293 h 1704109"/>
              <a:gd name="connsiteX7" fmla="*/ 6523760 w 12192000"/>
              <a:gd name="connsiteY7" fmla="*/ 0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704109">
                <a:moveTo>
                  <a:pt x="6523760" y="0"/>
                </a:moveTo>
                <a:cubicBezTo>
                  <a:pt x="8538417" y="0"/>
                  <a:pt x="10410028" y="190049"/>
                  <a:pt x="11962566" y="515523"/>
                </a:cubicBezTo>
                <a:lnTo>
                  <a:pt x="12192000" y="566151"/>
                </a:lnTo>
                <a:lnTo>
                  <a:pt x="12192000" y="1704109"/>
                </a:lnTo>
                <a:lnTo>
                  <a:pt x="0" y="1704109"/>
                </a:lnTo>
                <a:lnTo>
                  <a:pt x="0" y="779632"/>
                </a:lnTo>
                <a:lnTo>
                  <a:pt x="336089" y="689293"/>
                </a:lnTo>
                <a:cubicBezTo>
                  <a:pt x="2017595" y="258677"/>
                  <a:pt x="4173327" y="0"/>
                  <a:pt x="6523760" y="0"/>
                </a:cubicBezTo>
                <a:close/>
              </a:path>
            </a:pathLst>
          </a:custGeom>
          <a:solidFill>
            <a:srgbClr val="FEDF9F"/>
          </a:solidFill>
          <a:ln>
            <a:noFill/>
          </a:ln>
          <a:effectLst>
            <a:outerShdw blurRad="279400" dist="38100" dir="16200000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Google Shape;1096;p49">
            <a:extLst>
              <a:ext uri="{FF2B5EF4-FFF2-40B4-BE49-F238E27FC236}">
                <a16:creationId xmlns="" xmlns:a16="http://schemas.microsoft.com/office/drawing/2014/main" id="{D783E255-3BFA-4AF4-98DC-9B5D7A56C40A}"/>
              </a:ext>
            </a:extLst>
          </p:cNvPr>
          <p:cNvSpPr/>
          <p:nvPr/>
        </p:nvSpPr>
        <p:spPr>
          <a:xfrm>
            <a:off x="9462494" y="5144153"/>
            <a:ext cx="172353" cy="359489"/>
          </a:xfrm>
          <a:custGeom>
            <a:avLst/>
            <a:gdLst/>
            <a:ahLst/>
            <a:cxnLst/>
            <a:rect l="l" t="t" r="r" b="b"/>
            <a:pathLst>
              <a:path w="4722" h="9587" extrusionOk="0">
                <a:moveTo>
                  <a:pt x="4358" y="0"/>
                </a:moveTo>
                <a:cubicBezTo>
                  <a:pt x="5469" y="3330"/>
                  <a:pt x="3510" y="9587"/>
                  <a:pt x="0" y="958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Google Shape;1097;p49">
            <a:extLst>
              <a:ext uri="{FF2B5EF4-FFF2-40B4-BE49-F238E27FC236}">
                <a16:creationId xmlns="" xmlns:a16="http://schemas.microsoft.com/office/drawing/2014/main" id="{837CFBDB-FC94-4A6D-BD6E-3DAC0CA126C7}"/>
              </a:ext>
            </a:extLst>
          </p:cNvPr>
          <p:cNvSpPr/>
          <p:nvPr/>
        </p:nvSpPr>
        <p:spPr>
          <a:xfrm>
            <a:off x="9466290" y="5384377"/>
            <a:ext cx="68839" cy="84894"/>
          </a:xfrm>
          <a:custGeom>
            <a:avLst/>
            <a:gdLst/>
            <a:ahLst/>
            <a:cxnLst/>
            <a:rect l="l" t="t" r="r" b="b"/>
            <a:pathLst>
              <a:path w="1886" h="2264" extrusionOk="0">
                <a:moveTo>
                  <a:pt x="0" y="2264"/>
                </a:moveTo>
                <a:cubicBezTo>
                  <a:pt x="953" y="2025"/>
                  <a:pt x="1447" y="879"/>
                  <a:pt x="1886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="" xmlns:a16="http://schemas.microsoft.com/office/drawing/2014/main" id="{5D19C0AE-CCF3-4477-B547-FC04F896C4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419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B2B0BC23-CF8A-42AB-AB7C-0BC4FAADB0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" y="-258828"/>
            <a:ext cx="4311650" cy="4311650"/>
          </a:xfrm>
          <a:prstGeom prst="rect">
            <a:avLst/>
          </a:prstGeom>
        </p:spPr>
      </p:pic>
      <p:grpSp>
        <p:nvGrpSpPr>
          <p:cNvPr id="45" name="Google Shape;2061;p71">
            <a:extLst>
              <a:ext uri="{FF2B5EF4-FFF2-40B4-BE49-F238E27FC236}">
                <a16:creationId xmlns="" xmlns:a16="http://schemas.microsoft.com/office/drawing/2014/main" id="{F9A68AD7-D896-4E86-A5C0-BBBECC9A4F05}"/>
              </a:ext>
            </a:extLst>
          </p:cNvPr>
          <p:cNvGrpSpPr/>
          <p:nvPr/>
        </p:nvGrpSpPr>
        <p:grpSpPr>
          <a:xfrm>
            <a:off x="4334961" y="1688436"/>
            <a:ext cx="6437557" cy="2935428"/>
            <a:chOff x="1369318" y="1099812"/>
            <a:chExt cx="6437557" cy="293542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6" name="Google Shape;2062;p71">
              <a:extLst>
                <a:ext uri="{FF2B5EF4-FFF2-40B4-BE49-F238E27FC236}">
                  <a16:creationId xmlns="" xmlns:a16="http://schemas.microsoft.com/office/drawing/2014/main" id="{8EF21B5E-965B-47BE-893C-AB85FD2DE56A}"/>
                </a:ext>
              </a:extLst>
            </p:cNvPr>
            <p:cNvSpPr/>
            <p:nvPr/>
          </p:nvSpPr>
          <p:spPr>
            <a:xfrm flipH="1">
              <a:off x="1369318" y="1099812"/>
              <a:ext cx="6376307" cy="2858028"/>
            </a:xfrm>
            <a:custGeom>
              <a:avLst/>
              <a:gdLst/>
              <a:ahLst/>
              <a:cxnLst/>
              <a:rect l="l" t="t" r="r" b="b"/>
              <a:pathLst>
                <a:path w="23713" h="25748" extrusionOk="0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2063;p71">
              <a:extLst>
                <a:ext uri="{FF2B5EF4-FFF2-40B4-BE49-F238E27FC236}">
                  <a16:creationId xmlns="" xmlns:a16="http://schemas.microsoft.com/office/drawing/2014/main" id="{1ABEE591-EC44-450E-9F76-F6E3E3485544}"/>
                </a:ext>
              </a:extLst>
            </p:cNvPr>
            <p:cNvSpPr/>
            <p:nvPr/>
          </p:nvSpPr>
          <p:spPr>
            <a:xfrm flipH="1">
              <a:off x="1430568" y="1177212"/>
              <a:ext cx="6376307" cy="2858028"/>
            </a:xfrm>
            <a:custGeom>
              <a:avLst/>
              <a:gdLst/>
              <a:ahLst/>
              <a:cxnLst/>
              <a:rect l="l" t="t" r="r" b="b"/>
              <a:pathLst>
                <a:path w="23713" h="25748" extrusionOk="0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Google Shape;1090;p49">
            <a:extLst>
              <a:ext uri="{FF2B5EF4-FFF2-40B4-BE49-F238E27FC236}">
                <a16:creationId xmlns="" xmlns:a16="http://schemas.microsoft.com/office/drawing/2014/main" id="{964DCD26-41C4-4804-B7C7-79C665623800}"/>
              </a:ext>
            </a:extLst>
          </p:cNvPr>
          <p:cNvSpPr txBox="1">
            <a:spLocks noGrp="1"/>
          </p:cNvSpPr>
          <p:nvPr/>
        </p:nvSpPr>
        <p:spPr>
          <a:xfrm>
            <a:off x="4705715" y="3417490"/>
            <a:ext cx="5757297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40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6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!!!223">
            <a:extLst>
              <a:ext uri="{FF2B5EF4-FFF2-40B4-BE49-F238E27FC236}">
                <a16:creationId xmlns="" xmlns:a16="http://schemas.microsoft.com/office/drawing/2014/main" id="{8D6C93EE-C7DB-4509-95DF-1CB9A7CF1F18}"/>
              </a:ext>
            </a:extLst>
          </p:cNvPr>
          <p:cNvSpPr txBox="1"/>
          <p:nvPr/>
        </p:nvSpPr>
        <p:spPr>
          <a:xfrm rot="6770410" flipV="1">
            <a:off x="9358404" y="3600199"/>
            <a:ext cx="1181528" cy="2842517"/>
          </a:xfrm>
          <a:custGeom>
            <a:avLst/>
            <a:gdLst/>
            <a:ahLst/>
            <a:cxnLst/>
            <a:rect l="l" t="t" r="r" b="b"/>
            <a:pathLst>
              <a:path w="1181528" h="1844688">
                <a:moveTo>
                  <a:pt x="997938" y="27749"/>
                </a:moveTo>
                <a:cubicBezTo>
                  <a:pt x="1007205" y="19782"/>
                  <a:pt x="1016737" y="15799"/>
                  <a:pt x="1026537" y="15799"/>
                </a:cubicBezTo>
                <a:lnTo>
                  <a:pt x="1030537" y="15799"/>
                </a:lnTo>
                <a:lnTo>
                  <a:pt x="1066335" y="47797"/>
                </a:lnTo>
                <a:lnTo>
                  <a:pt x="1066335" y="55796"/>
                </a:lnTo>
                <a:lnTo>
                  <a:pt x="1054536" y="71596"/>
                </a:lnTo>
                <a:lnTo>
                  <a:pt x="1054536" y="99594"/>
                </a:lnTo>
                <a:lnTo>
                  <a:pt x="1062535" y="107593"/>
                </a:lnTo>
                <a:cubicBezTo>
                  <a:pt x="1085467" y="35865"/>
                  <a:pt x="1105333" y="0"/>
                  <a:pt x="1122132" y="0"/>
                </a:cubicBezTo>
                <a:lnTo>
                  <a:pt x="1134131" y="0"/>
                </a:lnTo>
                <a:cubicBezTo>
                  <a:pt x="1159869" y="0"/>
                  <a:pt x="1174401" y="69063"/>
                  <a:pt x="1177728" y="207187"/>
                </a:cubicBezTo>
                <a:lnTo>
                  <a:pt x="1181528" y="242985"/>
                </a:lnTo>
                <a:lnTo>
                  <a:pt x="1181528" y="250985"/>
                </a:lnTo>
                <a:lnTo>
                  <a:pt x="1173728" y="318581"/>
                </a:lnTo>
                <a:lnTo>
                  <a:pt x="1177729" y="338579"/>
                </a:lnTo>
                <a:lnTo>
                  <a:pt x="1169729" y="406375"/>
                </a:lnTo>
                <a:lnTo>
                  <a:pt x="1173728" y="426174"/>
                </a:lnTo>
                <a:lnTo>
                  <a:pt x="1169729" y="497970"/>
                </a:lnTo>
                <a:lnTo>
                  <a:pt x="1173728" y="509969"/>
                </a:lnTo>
                <a:cubicBezTo>
                  <a:pt x="1173728" y="610496"/>
                  <a:pt x="1140597" y="779152"/>
                  <a:pt x="1074335" y="1015938"/>
                </a:cubicBezTo>
                <a:cubicBezTo>
                  <a:pt x="1011671" y="1178595"/>
                  <a:pt x="930743" y="1320719"/>
                  <a:pt x="831550" y="1442312"/>
                </a:cubicBezTo>
                <a:lnTo>
                  <a:pt x="704357" y="1577704"/>
                </a:lnTo>
                <a:cubicBezTo>
                  <a:pt x="675425" y="1613834"/>
                  <a:pt x="614429" y="1661698"/>
                  <a:pt x="521369" y="1721295"/>
                </a:cubicBezTo>
                <a:cubicBezTo>
                  <a:pt x="397509" y="1803556"/>
                  <a:pt x="272783" y="1844687"/>
                  <a:pt x="147191" y="1844688"/>
                </a:cubicBezTo>
                <a:lnTo>
                  <a:pt x="107393" y="1844687"/>
                </a:lnTo>
                <a:cubicBezTo>
                  <a:pt x="35797" y="1835888"/>
                  <a:pt x="0" y="1818623"/>
                  <a:pt x="0" y="1792890"/>
                </a:cubicBezTo>
                <a:lnTo>
                  <a:pt x="4000" y="1792891"/>
                </a:lnTo>
                <a:lnTo>
                  <a:pt x="0" y="1788891"/>
                </a:lnTo>
                <a:lnTo>
                  <a:pt x="0" y="1773092"/>
                </a:lnTo>
                <a:cubicBezTo>
                  <a:pt x="8266" y="1738560"/>
                  <a:pt x="25532" y="1721295"/>
                  <a:pt x="51797" y="1721295"/>
                </a:cubicBezTo>
                <a:cubicBezTo>
                  <a:pt x="65929" y="1710629"/>
                  <a:pt x="77862" y="1705295"/>
                  <a:pt x="87595" y="1705295"/>
                </a:cubicBezTo>
                <a:cubicBezTo>
                  <a:pt x="90261" y="1716761"/>
                  <a:pt x="96861" y="1723428"/>
                  <a:pt x="107393" y="1725294"/>
                </a:cubicBezTo>
                <a:lnTo>
                  <a:pt x="139191" y="1745093"/>
                </a:lnTo>
                <a:lnTo>
                  <a:pt x="159190" y="1741093"/>
                </a:lnTo>
                <a:lnTo>
                  <a:pt x="178989" y="1745094"/>
                </a:lnTo>
                <a:lnTo>
                  <a:pt x="198988" y="1741093"/>
                </a:lnTo>
                <a:lnTo>
                  <a:pt x="226787" y="1745093"/>
                </a:lnTo>
                <a:cubicBezTo>
                  <a:pt x="229453" y="1737094"/>
                  <a:pt x="237452" y="1733094"/>
                  <a:pt x="250785" y="1733094"/>
                </a:cubicBezTo>
                <a:lnTo>
                  <a:pt x="290382" y="1733095"/>
                </a:lnTo>
                <a:cubicBezTo>
                  <a:pt x="317048" y="1722562"/>
                  <a:pt x="339645" y="1717295"/>
                  <a:pt x="358178" y="1717295"/>
                </a:cubicBezTo>
                <a:lnTo>
                  <a:pt x="505370" y="1649499"/>
                </a:lnTo>
                <a:cubicBezTo>
                  <a:pt x="540833" y="1642300"/>
                  <a:pt x="576632" y="1623701"/>
                  <a:pt x="612763" y="1593703"/>
                </a:cubicBezTo>
                <a:cubicBezTo>
                  <a:pt x="631028" y="1593702"/>
                  <a:pt x="686758" y="1547239"/>
                  <a:pt x="779952" y="1454311"/>
                </a:cubicBezTo>
                <a:cubicBezTo>
                  <a:pt x="779952" y="1443645"/>
                  <a:pt x="785219" y="1438313"/>
                  <a:pt x="795752" y="1438312"/>
                </a:cubicBezTo>
                <a:cubicBezTo>
                  <a:pt x="940942" y="1296988"/>
                  <a:pt x="1043070" y="1091134"/>
                  <a:pt x="1102132" y="820750"/>
                </a:cubicBezTo>
                <a:cubicBezTo>
                  <a:pt x="1128665" y="689825"/>
                  <a:pt x="1141931" y="607496"/>
                  <a:pt x="1141930" y="573765"/>
                </a:cubicBezTo>
                <a:lnTo>
                  <a:pt x="1141931" y="545767"/>
                </a:lnTo>
                <a:lnTo>
                  <a:pt x="1145930" y="529768"/>
                </a:lnTo>
                <a:lnTo>
                  <a:pt x="1141930" y="525968"/>
                </a:lnTo>
                <a:lnTo>
                  <a:pt x="1145930" y="505970"/>
                </a:lnTo>
                <a:lnTo>
                  <a:pt x="1145930" y="442174"/>
                </a:lnTo>
                <a:lnTo>
                  <a:pt x="1149930" y="406376"/>
                </a:lnTo>
                <a:lnTo>
                  <a:pt x="1145931" y="402376"/>
                </a:lnTo>
                <a:lnTo>
                  <a:pt x="1145931" y="398376"/>
                </a:lnTo>
                <a:cubicBezTo>
                  <a:pt x="1147930" y="363845"/>
                  <a:pt x="1150597" y="346579"/>
                  <a:pt x="1153930" y="346579"/>
                </a:cubicBezTo>
                <a:lnTo>
                  <a:pt x="1149930" y="326580"/>
                </a:lnTo>
                <a:cubicBezTo>
                  <a:pt x="1149929" y="235252"/>
                  <a:pt x="1139331" y="151591"/>
                  <a:pt x="1118132" y="75595"/>
                </a:cubicBezTo>
                <a:lnTo>
                  <a:pt x="1110132" y="75596"/>
                </a:lnTo>
                <a:cubicBezTo>
                  <a:pt x="1106666" y="75596"/>
                  <a:pt x="1098733" y="94194"/>
                  <a:pt x="1086333" y="131392"/>
                </a:cubicBezTo>
                <a:cubicBezTo>
                  <a:pt x="1065935" y="150058"/>
                  <a:pt x="1051335" y="159390"/>
                  <a:pt x="1042537" y="159390"/>
                </a:cubicBezTo>
                <a:cubicBezTo>
                  <a:pt x="1015071" y="159390"/>
                  <a:pt x="991206" y="127459"/>
                  <a:pt x="970941" y="63596"/>
                </a:cubicBezTo>
                <a:cubicBezTo>
                  <a:pt x="979674" y="47664"/>
                  <a:pt x="988673" y="35715"/>
                  <a:pt x="997938" y="27749"/>
                </a:cubicBezTo>
                <a:close/>
              </a:path>
            </a:pathLst>
          </a:custGeom>
          <a:solidFill>
            <a:srgbClr val="AB2B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!!!223">
            <a:extLst>
              <a:ext uri="{FF2B5EF4-FFF2-40B4-BE49-F238E27FC236}">
                <a16:creationId xmlns="" xmlns:a16="http://schemas.microsoft.com/office/drawing/2014/main" id="{120AF0FC-6B7D-4E51-AACD-2D9C29248851}"/>
              </a:ext>
            </a:extLst>
          </p:cNvPr>
          <p:cNvSpPr txBox="1"/>
          <p:nvPr/>
        </p:nvSpPr>
        <p:spPr>
          <a:xfrm rot="6770410" flipV="1">
            <a:off x="1986151" y="2409395"/>
            <a:ext cx="1181528" cy="2842517"/>
          </a:xfrm>
          <a:custGeom>
            <a:avLst/>
            <a:gdLst/>
            <a:ahLst/>
            <a:cxnLst/>
            <a:rect l="l" t="t" r="r" b="b"/>
            <a:pathLst>
              <a:path w="1181528" h="1844688">
                <a:moveTo>
                  <a:pt x="997938" y="27749"/>
                </a:moveTo>
                <a:cubicBezTo>
                  <a:pt x="1007205" y="19782"/>
                  <a:pt x="1016737" y="15799"/>
                  <a:pt x="1026537" y="15799"/>
                </a:cubicBezTo>
                <a:lnTo>
                  <a:pt x="1030537" y="15799"/>
                </a:lnTo>
                <a:lnTo>
                  <a:pt x="1066335" y="47797"/>
                </a:lnTo>
                <a:lnTo>
                  <a:pt x="1066335" y="55796"/>
                </a:lnTo>
                <a:lnTo>
                  <a:pt x="1054536" y="71596"/>
                </a:lnTo>
                <a:lnTo>
                  <a:pt x="1054536" y="99594"/>
                </a:lnTo>
                <a:lnTo>
                  <a:pt x="1062535" y="107593"/>
                </a:lnTo>
                <a:cubicBezTo>
                  <a:pt x="1085467" y="35865"/>
                  <a:pt x="1105333" y="0"/>
                  <a:pt x="1122132" y="0"/>
                </a:cubicBezTo>
                <a:lnTo>
                  <a:pt x="1134131" y="0"/>
                </a:lnTo>
                <a:cubicBezTo>
                  <a:pt x="1159869" y="0"/>
                  <a:pt x="1174401" y="69063"/>
                  <a:pt x="1177728" y="207187"/>
                </a:cubicBezTo>
                <a:lnTo>
                  <a:pt x="1181528" y="242985"/>
                </a:lnTo>
                <a:lnTo>
                  <a:pt x="1181528" y="250985"/>
                </a:lnTo>
                <a:lnTo>
                  <a:pt x="1173728" y="318581"/>
                </a:lnTo>
                <a:lnTo>
                  <a:pt x="1177729" y="338579"/>
                </a:lnTo>
                <a:lnTo>
                  <a:pt x="1169729" y="406375"/>
                </a:lnTo>
                <a:lnTo>
                  <a:pt x="1173728" y="426174"/>
                </a:lnTo>
                <a:lnTo>
                  <a:pt x="1169729" y="497970"/>
                </a:lnTo>
                <a:lnTo>
                  <a:pt x="1173728" y="509969"/>
                </a:lnTo>
                <a:cubicBezTo>
                  <a:pt x="1173728" y="610496"/>
                  <a:pt x="1140597" y="779152"/>
                  <a:pt x="1074335" y="1015938"/>
                </a:cubicBezTo>
                <a:cubicBezTo>
                  <a:pt x="1011671" y="1178595"/>
                  <a:pt x="930743" y="1320719"/>
                  <a:pt x="831550" y="1442312"/>
                </a:cubicBezTo>
                <a:lnTo>
                  <a:pt x="704357" y="1577704"/>
                </a:lnTo>
                <a:cubicBezTo>
                  <a:pt x="675425" y="1613834"/>
                  <a:pt x="614429" y="1661698"/>
                  <a:pt x="521369" y="1721295"/>
                </a:cubicBezTo>
                <a:cubicBezTo>
                  <a:pt x="397509" y="1803556"/>
                  <a:pt x="272783" y="1844687"/>
                  <a:pt x="147191" y="1844688"/>
                </a:cubicBezTo>
                <a:lnTo>
                  <a:pt x="107393" y="1844687"/>
                </a:lnTo>
                <a:cubicBezTo>
                  <a:pt x="35797" y="1835888"/>
                  <a:pt x="0" y="1818623"/>
                  <a:pt x="0" y="1792890"/>
                </a:cubicBezTo>
                <a:lnTo>
                  <a:pt x="4000" y="1792891"/>
                </a:lnTo>
                <a:lnTo>
                  <a:pt x="0" y="1788891"/>
                </a:lnTo>
                <a:lnTo>
                  <a:pt x="0" y="1773092"/>
                </a:lnTo>
                <a:cubicBezTo>
                  <a:pt x="8266" y="1738560"/>
                  <a:pt x="25532" y="1721295"/>
                  <a:pt x="51797" y="1721295"/>
                </a:cubicBezTo>
                <a:cubicBezTo>
                  <a:pt x="65929" y="1710629"/>
                  <a:pt x="77862" y="1705295"/>
                  <a:pt x="87595" y="1705295"/>
                </a:cubicBezTo>
                <a:cubicBezTo>
                  <a:pt x="90261" y="1716761"/>
                  <a:pt x="96861" y="1723428"/>
                  <a:pt x="107393" y="1725294"/>
                </a:cubicBezTo>
                <a:lnTo>
                  <a:pt x="139191" y="1745093"/>
                </a:lnTo>
                <a:lnTo>
                  <a:pt x="159190" y="1741093"/>
                </a:lnTo>
                <a:lnTo>
                  <a:pt x="178989" y="1745094"/>
                </a:lnTo>
                <a:lnTo>
                  <a:pt x="198988" y="1741093"/>
                </a:lnTo>
                <a:lnTo>
                  <a:pt x="226787" y="1745093"/>
                </a:lnTo>
                <a:cubicBezTo>
                  <a:pt x="229453" y="1737094"/>
                  <a:pt x="237452" y="1733094"/>
                  <a:pt x="250785" y="1733094"/>
                </a:cubicBezTo>
                <a:lnTo>
                  <a:pt x="290382" y="1733095"/>
                </a:lnTo>
                <a:cubicBezTo>
                  <a:pt x="317048" y="1722562"/>
                  <a:pt x="339645" y="1717295"/>
                  <a:pt x="358178" y="1717295"/>
                </a:cubicBezTo>
                <a:lnTo>
                  <a:pt x="505370" y="1649499"/>
                </a:lnTo>
                <a:cubicBezTo>
                  <a:pt x="540833" y="1642300"/>
                  <a:pt x="576632" y="1623701"/>
                  <a:pt x="612763" y="1593703"/>
                </a:cubicBezTo>
                <a:cubicBezTo>
                  <a:pt x="631028" y="1593702"/>
                  <a:pt x="686758" y="1547239"/>
                  <a:pt x="779952" y="1454311"/>
                </a:cubicBezTo>
                <a:cubicBezTo>
                  <a:pt x="779952" y="1443645"/>
                  <a:pt x="785219" y="1438313"/>
                  <a:pt x="795752" y="1438312"/>
                </a:cubicBezTo>
                <a:cubicBezTo>
                  <a:pt x="940942" y="1296988"/>
                  <a:pt x="1043070" y="1091134"/>
                  <a:pt x="1102132" y="820750"/>
                </a:cubicBezTo>
                <a:cubicBezTo>
                  <a:pt x="1128665" y="689825"/>
                  <a:pt x="1141931" y="607496"/>
                  <a:pt x="1141930" y="573765"/>
                </a:cubicBezTo>
                <a:lnTo>
                  <a:pt x="1141931" y="545767"/>
                </a:lnTo>
                <a:lnTo>
                  <a:pt x="1145930" y="529768"/>
                </a:lnTo>
                <a:lnTo>
                  <a:pt x="1141930" y="525968"/>
                </a:lnTo>
                <a:lnTo>
                  <a:pt x="1145930" y="505970"/>
                </a:lnTo>
                <a:lnTo>
                  <a:pt x="1145930" y="442174"/>
                </a:lnTo>
                <a:lnTo>
                  <a:pt x="1149930" y="406376"/>
                </a:lnTo>
                <a:lnTo>
                  <a:pt x="1145931" y="402376"/>
                </a:lnTo>
                <a:lnTo>
                  <a:pt x="1145931" y="398376"/>
                </a:lnTo>
                <a:cubicBezTo>
                  <a:pt x="1147930" y="363845"/>
                  <a:pt x="1150597" y="346579"/>
                  <a:pt x="1153930" y="346579"/>
                </a:cubicBezTo>
                <a:lnTo>
                  <a:pt x="1149930" y="326580"/>
                </a:lnTo>
                <a:cubicBezTo>
                  <a:pt x="1149929" y="235252"/>
                  <a:pt x="1139331" y="151591"/>
                  <a:pt x="1118132" y="75595"/>
                </a:cubicBezTo>
                <a:lnTo>
                  <a:pt x="1110132" y="75596"/>
                </a:lnTo>
                <a:cubicBezTo>
                  <a:pt x="1106666" y="75596"/>
                  <a:pt x="1098733" y="94194"/>
                  <a:pt x="1086333" y="131392"/>
                </a:cubicBezTo>
                <a:cubicBezTo>
                  <a:pt x="1065935" y="150058"/>
                  <a:pt x="1051335" y="159390"/>
                  <a:pt x="1042537" y="159390"/>
                </a:cubicBezTo>
                <a:cubicBezTo>
                  <a:pt x="1015071" y="159390"/>
                  <a:pt x="991206" y="127459"/>
                  <a:pt x="970941" y="63596"/>
                </a:cubicBezTo>
                <a:cubicBezTo>
                  <a:pt x="979674" y="47664"/>
                  <a:pt x="988673" y="35715"/>
                  <a:pt x="997938" y="27749"/>
                </a:cubicBezTo>
                <a:close/>
              </a:path>
            </a:pathLst>
          </a:custGeom>
          <a:solidFill>
            <a:srgbClr val="AB2B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!!!223">
            <a:extLst>
              <a:ext uri="{FF2B5EF4-FFF2-40B4-BE49-F238E27FC236}">
                <a16:creationId xmlns="" xmlns:a16="http://schemas.microsoft.com/office/drawing/2014/main" id="{841F7A98-4F00-4CB1-956D-E5FC1F92EC6B}"/>
              </a:ext>
            </a:extLst>
          </p:cNvPr>
          <p:cNvSpPr txBox="1"/>
          <p:nvPr/>
        </p:nvSpPr>
        <p:spPr>
          <a:xfrm rot="6770410" flipV="1">
            <a:off x="8805408" y="-949056"/>
            <a:ext cx="1181528" cy="2842517"/>
          </a:xfrm>
          <a:custGeom>
            <a:avLst/>
            <a:gdLst/>
            <a:ahLst/>
            <a:cxnLst/>
            <a:rect l="l" t="t" r="r" b="b"/>
            <a:pathLst>
              <a:path w="1181528" h="1844688">
                <a:moveTo>
                  <a:pt x="997938" y="27749"/>
                </a:moveTo>
                <a:cubicBezTo>
                  <a:pt x="1007205" y="19782"/>
                  <a:pt x="1016737" y="15799"/>
                  <a:pt x="1026537" y="15799"/>
                </a:cubicBezTo>
                <a:lnTo>
                  <a:pt x="1030537" y="15799"/>
                </a:lnTo>
                <a:lnTo>
                  <a:pt x="1066335" y="47797"/>
                </a:lnTo>
                <a:lnTo>
                  <a:pt x="1066335" y="55796"/>
                </a:lnTo>
                <a:lnTo>
                  <a:pt x="1054536" y="71596"/>
                </a:lnTo>
                <a:lnTo>
                  <a:pt x="1054536" y="99594"/>
                </a:lnTo>
                <a:lnTo>
                  <a:pt x="1062535" y="107593"/>
                </a:lnTo>
                <a:cubicBezTo>
                  <a:pt x="1085467" y="35865"/>
                  <a:pt x="1105333" y="0"/>
                  <a:pt x="1122132" y="0"/>
                </a:cubicBezTo>
                <a:lnTo>
                  <a:pt x="1134131" y="0"/>
                </a:lnTo>
                <a:cubicBezTo>
                  <a:pt x="1159869" y="0"/>
                  <a:pt x="1174401" y="69063"/>
                  <a:pt x="1177728" y="207187"/>
                </a:cubicBezTo>
                <a:lnTo>
                  <a:pt x="1181528" y="242985"/>
                </a:lnTo>
                <a:lnTo>
                  <a:pt x="1181528" y="250985"/>
                </a:lnTo>
                <a:lnTo>
                  <a:pt x="1173728" y="318581"/>
                </a:lnTo>
                <a:lnTo>
                  <a:pt x="1177729" y="338579"/>
                </a:lnTo>
                <a:lnTo>
                  <a:pt x="1169729" y="406375"/>
                </a:lnTo>
                <a:lnTo>
                  <a:pt x="1173728" y="426174"/>
                </a:lnTo>
                <a:lnTo>
                  <a:pt x="1169729" y="497970"/>
                </a:lnTo>
                <a:lnTo>
                  <a:pt x="1173728" y="509969"/>
                </a:lnTo>
                <a:cubicBezTo>
                  <a:pt x="1173728" y="610496"/>
                  <a:pt x="1140597" y="779152"/>
                  <a:pt x="1074335" y="1015938"/>
                </a:cubicBezTo>
                <a:cubicBezTo>
                  <a:pt x="1011671" y="1178595"/>
                  <a:pt x="930743" y="1320719"/>
                  <a:pt x="831550" y="1442312"/>
                </a:cubicBezTo>
                <a:lnTo>
                  <a:pt x="704357" y="1577704"/>
                </a:lnTo>
                <a:cubicBezTo>
                  <a:pt x="675425" y="1613834"/>
                  <a:pt x="614429" y="1661698"/>
                  <a:pt x="521369" y="1721295"/>
                </a:cubicBezTo>
                <a:cubicBezTo>
                  <a:pt x="397509" y="1803556"/>
                  <a:pt x="272783" y="1844687"/>
                  <a:pt x="147191" y="1844688"/>
                </a:cubicBezTo>
                <a:lnTo>
                  <a:pt x="107393" y="1844687"/>
                </a:lnTo>
                <a:cubicBezTo>
                  <a:pt x="35797" y="1835888"/>
                  <a:pt x="0" y="1818623"/>
                  <a:pt x="0" y="1792890"/>
                </a:cubicBezTo>
                <a:lnTo>
                  <a:pt x="4000" y="1792891"/>
                </a:lnTo>
                <a:lnTo>
                  <a:pt x="0" y="1788891"/>
                </a:lnTo>
                <a:lnTo>
                  <a:pt x="0" y="1773092"/>
                </a:lnTo>
                <a:cubicBezTo>
                  <a:pt x="8266" y="1738560"/>
                  <a:pt x="25532" y="1721295"/>
                  <a:pt x="51797" y="1721295"/>
                </a:cubicBezTo>
                <a:cubicBezTo>
                  <a:pt x="65929" y="1710629"/>
                  <a:pt x="77862" y="1705295"/>
                  <a:pt x="87595" y="1705295"/>
                </a:cubicBezTo>
                <a:cubicBezTo>
                  <a:pt x="90261" y="1716761"/>
                  <a:pt x="96861" y="1723428"/>
                  <a:pt x="107393" y="1725294"/>
                </a:cubicBezTo>
                <a:lnTo>
                  <a:pt x="139191" y="1745093"/>
                </a:lnTo>
                <a:lnTo>
                  <a:pt x="159190" y="1741093"/>
                </a:lnTo>
                <a:lnTo>
                  <a:pt x="178989" y="1745094"/>
                </a:lnTo>
                <a:lnTo>
                  <a:pt x="198988" y="1741093"/>
                </a:lnTo>
                <a:lnTo>
                  <a:pt x="226787" y="1745093"/>
                </a:lnTo>
                <a:cubicBezTo>
                  <a:pt x="229453" y="1737094"/>
                  <a:pt x="237452" y="1733094"/>
                  <a:pt x="250785" y="1733094"/>
                </a:cubicBezTo>
                <a:lnTo>
                  <a:pt x="290382" y="1733095"/>
                </a:lnTo>
                <a:cubicBezTo>
                  <a:pt x="317048" y="1722562"/>
                  <a:pt x="339645" y="1717295"/>
                  <a:pt x="358178" y="1717295"/>
                </a:cubicBezTo>
                <a:lnTo>
                  <a:pt x="505370" y="1649499"/>
                </a:lnTo>
                <a:cubicBezTo>
                  <a:pt x="540833" y="1642300"/>
                  <a:pt x="576632" y="1623701"/>
                  <a:pt x="612763" y="1593703"/>
                </a:cubicBezTo>
                <a:cubicBezTo>
                  <a:pt x="631028" y="1593702"/>
                  <a:pt x="686758" y="1547239"/>
                  <a:pt x="779952" y="1454311"/>
                </a:cubicBezTo>
                <a:cubicBezTo>
                  <a:pt x="779952" y="1443645"/>
                  <a:pt x="785219" y="1438313"/>
                  <a:pt x="795752" y="1438312"/>
                </a:cubicBezTo>
                <a:cubicBezTo>
                  <a:pt x="940942" y="1296988"/>
                  <a:pt x="1043070" y="1091134"/>
                  <a:pt x="1102132" y="820750"/>
                </a:cubicBezTo>
                <a:cubicBezTo>
                  <a:pt x="1128665" y="689825"/>
                  <a:pt x="1141931" y="607496"/>
                  <a:pt x="1141930" y="573765"/>
                </a:cubicBezTo>
                <a:lnTo>
                  <a:pt x="1141931" y="545767"/>
                </a:lnTo>
                <a:lnTo>
                  <a:pt x="1145930" y="529768"/>
                </a:lnTo>
                <a:lnTo>
                  <a:pt x="1141930" y="525968"/>
                </a:lnTo>
                <a:lnTo>
                  <a:pt x="1145930" y="505970"/>
                </a:lnTo>
                <a:lnTo>
                  <a:pt x="1145930" y="442174"/>
                </a:lnTo>
                <a:lnTo>
                  <a:pt x="1149930" y="406376"/>
                </a:lnTo>
                <a:lnTo>
                  <a:pt x="1145931" y="402376"/>
                </a:lnTo>
                <a:lnTo>
                  <a:pt x="1145931" y="398376"/>
                </a:lnTo>
                <a:cubicBezTo>
                  <a:pt x="1147930" y="363845"/>
                  <a:pt x="1150597" y="346579"/>
                  <a:pt x="1153930" y="346579"/>
                </a:cubicBezTo>
                <a:lnTo>
                  <a:pt x="1149930" y="326580"/>
                </a:lnTo>
                <a:cubicBezTo>
                  <a:pt x="1149929" y="235252"/>
                  <a:pt x="1139331" y="151591"/>
                  <a:pt x="1118132" y="75595"/>
                </a:cubicBezTo>
                <a:lnTo>
                  <a:pt x="1110132" y="75596"/>
                </a:lnTo>
                <a:cubicBezTo>
                  <a:pt x="1106666" y="75596"/>
                  <a:pt x="1098733" y="94194"/>
                  <a:pt x="1086333" y="131392"/>
                </a:cubicBezTo>
                <a:cubicBezTo>
                  <a:pt x="1065935" y="150058"/>
                  <a:pt x="1051335" y="159390"/>
                  <a:pt x="1042537" y="159390"/>
                </a:cubicBezTo>
                <a:cubicBezTo>
                  <a:pt x="1015071" y="159390"/>
                  <a:pt x="991206" y="127459"/>
                  <a:pt x="970941" y="63596"/>
                </a:cubicBezTo>
                <a:cubicBezTo>
                  <a:pt x="979674" y="47664"/>
                  <a:pt x="988673" y="35715"/>
                  <a:pt x="997938" y="27749"/>
                </a:cubicBezTo>
                <a:close/>
              </a:path>
            </a:pathLst>
          </a:custGeom>
          <a:solidFill>
            <a:srgbClr val="AB2B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729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lat Fin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1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Great Poetry Reading Day by Slidesgo">
  <a:themeElements>
    <a:clrScheme name="Simple Light">
      <a:dk1>
        <a:srgbClr val="FFC864"/>
      </a:dk1>
      <a:lt1>
        <a:srgbClr val="F2FCF9"/>
      </a:lt1>
      <a:dk2>
        <a:srgbClr val="007A8C"/>
      </a:dk2>
      <a:lt2>
        <a:srgbClr val="2E4E50"/>
      </a:lt2>
      <a:accent1>
        <a:srgbClr val="529BAB"/>
      </a:accent1>
      <a:accent2>
        <a:srgbClr val="FFBB48"/>
      </a:accent2>
      <a:accent3>
        <a:srgbClr val="DB8B00"/>
      </a:accent3>
      <a:accent4>
        <a:srgbClr val="D87A6D"/>
      </a:accent4>
      <a:accent5>
        <a:srgbClr val="FAA790"/>
      </a:accent5>
      <a:accent6>
        <a:srgbClr val="007A8C"/>
      </a:accent6>
      <a:hlink>
        <a:srgbClr val="007A8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1229</Words>
  <Application>Microsoft Office PowerPoint</Application>
  <PresentationFormat>Widescreen</PresentationFormat>
  <Paragraphs>171</Paragraphs>
  <Slides>32</Slides>
  <Notes>21</Notes>
  <HiddenSlides>0</HiddenSlides>
  <MMClips>20</MMClips>
  <ScaleCrop>false</ScaleCrop>
  <HeadingPairs>
    <vt:vector size="6" baseType="variant">
      <vt:variant>
        <vt:lpstr>Fonts Used</vt:lpstr>
      </vt:variant>
      <vt:variant>
        <vt:i4>26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32</vt:i4>
      </vt:variant>
    </vt:vector>
  </HeadingPairs>
  <TitlesOfParts>
    <vt:vector size="64" baseType="lpstr">
      <vt:lpstr>微软雅黑</vt:lpstr>
      <vt:lpstr>宋体</vt:lpstr>
      <vt:lpstr>#9Slide02 Noi dung dai</vt:lpstr>
      <vt:lpstr>Architects Daughter</vt:lpstr>
      <vt:lpstr>Arial</vt:lpstr>
      <vt:lpstr>BioRhyme</vt:lpstr>
      <vt:lpstr>Calibri</vt:lpstr>
      <vt:lpstr>Calibri Light</vt:lpstr>
      <vt:lpstr>Calistoga</vt:lpstr>
      <vt:lpstr>Fira Sans</vt:lpstr>
      <vt:lpstr>Fira Sans Extra Condensed</vt:lpstr>
      <vt:lpstr>Fira Sans Extra Condensed Medium</vt:lpstr>
      <vt:lpstr>Fraunces</vt:lpstr>
      <vt:lpstr>Fredoka One</vt:lpstr>
      <vt:lpstr>Helvetica</vt:lpstr>
      <vt:lpstr>Lato</vt:lpstr>
      <vt:lpstr>Merriweather</vt:lpstr>
      <vt:lpstr>Myriad Pro Cond</vt:lpstr>
      <vt:lpstr>Open Sans</vt:lpstr>
      <vt:lpstr>Raleway</vt:lpstr>
      <vt:lpstr>Roboto</vt:lpstr>
      <vt:lpstr>Roboto Condensed Light</vt:lpstr>
      <vt:lpstr>Tahoma</vt:lpstr>
      <vt:lpstr>Times New Roman</vt:lpstr>
      <vt:lpstr>Wingdings</vt:lpstr>
      <vt:lpstr>等线</vt:lpstr>
      <vt:lpstr>1_Office Theme</vt:lpstr>
      <vt:lpstr>Office Theme</vt:lpstr>
      <vt:lpstr>Great Poetry Reading Day by Slidesgo</vt:lpstr>
      <vt:lpstr>2_Office Theme</vt:lpstr>
      <vt:lpstr>默认设计模板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</dc:creator>
  <cp:lastModifiedBy>Microsoft account</cp:lastModifiedBy>
  <cp:revision>32</cp:revision>
  <dcterms:created xsi:type="dcterms:W3CDTF">2021-08-16T14:33:59Z</dcterms:created>
  <dcterms:modified xsi:type="dcterms:W3CDTF">2022-10-20T06:21:12Z</dcterms:modified>
</cp:coreProperties>
</file>