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723" r:id="rId2"/>
    <p:sldMasterId id="2147483735" r:id="rId3"/>
  </p:sldMasterIdLst>
  <p:notesMasterIdLst>
    <p:notesMasterId r:id="rId76"/>
  </p:notesMasterIdLst>
  <p:sldIdLst>
    <p:sldId id="321" r:id="rId4"/>
    <p:sldId id="326" r:id="rId5"/>
    <p:sldId id="322" r:id="rId6"/>
    <p:sldId id="327" r:id="rId7"/>
    <p:sldId id="325" r:id="rId8"/>
    <p:sldId id="330" r:id="rId9"/>
    <p:sldId id="360" r:id="rId10"/>
    <p:sldId id="331" r:id="rId11"/>
    <p:sldId id="361" r:id="rId12"/>
    <p:sldId id="332" r:id="rId13"/>
    <p:sldId id="362" r:id="rId14"/>
    <p:sldId id="333" r:id="rId15"/>
    <p:sldId id="363" r:id="rId16"/>
    <p:sldId id="334" r:id="rId17"/>
    <p:sldId id="364" r:id="rId18"/>
    <p:sldId id="335" r:id="rId19"/>
    <p:sldId id="365" r:id="rId20"/>
    <p:sldId id="336" r:id="rId21"/>
    <p:sldId id="337" r:id="rId22"/>
    <p:sldId id="368" r:id="rId23"/>
    <p:sldId id="366" r:id="rId24"/>
    <p:sldId id="369" r:id="rId25"/>
    <p:sldId id="367" r:id="rId26"/>
    <p:sldId id="338" r:id="rId27"/>
    <p:sldId id="328" r:id="rId28"/>
    <p:sldId id="349" r:id="rId29"/>
    <p:sldId id="371" r:id="rId30"/>
    <p:sldId id="370" r:id="rId31"/>
    <p:sldId id="372" r:id="rId32"/>
    <p:sldId id="375" r:id="rId33"/>
    <p:sldId id="374" r:id="rId34"/>
    <p:sldId id="339" r:id="rId35"/>
    <p:sldId id="340" r:id="rId36"/>
    <p:sldId id="341" r:id="rId37"/>
    <p:sldId id="342" r:id="rId38"/>
    <p:sldId id="343" r:id="rId39"/>
    <p:sldId id="344" r:id="rId40"/>
    <p:sldId id="376" r:id="rId41"/>
    <p:sldId id="381" r:id="rId42"/>
    <p:sldId id="388" r:id="rId43"/>
    <p:sldId id="389" r:id="rId44"/>
    <p:sldId id="383" r:id="rId45"/>
    <p:sldId id="392" r:id="rId46"/>
    <p:sldId id="385" r:id="rId47"/>
    <p:sldId id="391" r:id="rId48"/>
    <p:sldId id="393" r:id="rId49"/>
    <p:sldId id="346" r:id="rId50"/>
    <p:sldId id="352" r:id="rId51"/>
    <p:sldId id="377" r:id="rId52"/>
    <p:sldId id="353" r:id="rId53"/>
    <p:sldId id="401" r:id="rId54"/>
    <p:sldId id="402" r:id="rId55"/>
    <p:sldId id="329" r:id="rId56"/>
    <p:sldId id="404" r:id="rId57"/>
    <p:sldId id="355" r:id="rId58"/>
    <p:sldId id="357" r:id="rId59"/>
    <p:sldId id="323" r:id="rId60"/>
    <p:sldId id="378" r:id="rId61"/>
    <p:sldId id="356" r:id="rId62"/>
    <p:sldId id="358" r:id="rId63"/>
    <p:sldId id="359" r:id="rId64"/>
    <p:sldId id="380" r:id="rId65"/>
    <p:sldId id="379" r:id="rId66"/>
    <p:sldId id="403" r:id="rId67"/>
    <p:sldId id="395" r:id="rId68"/>
    <p:sldId id="398" r:id="rId69"/>
    <p:sldId id="397" r:id="rId70"/>
    <p:sldId id="396" r:id="rId71"/>
    <p:sldId id="399" r:id="rId72"/>
    <p:sldId id="405" r:id="rId73"/>
    <p:sldId id="400" r:id="rId74"/>
    <p:sldId id="319" r:id="rId75"/>
  </p:sldIdLst>
  <p:sldSz cx="12192000" cy="6858000"/>
  <p:notesSz cx="6858000" cy="9144000"/>
  <p:embeddedFontLst>
    <p:embeddedFont>
      <p:font typeface="Cambria Math" panose="02040503050406030204" pitchFamily="18" charset="0"/>
      <p:regular r:id="rId77"/>
    </p:embeddedFont>
    <p:embeddedFont>
      <p:font typeface="Curlz MT" panose="04040404050702020202" pitchFamily="82" charset="0"/>
      <p:regular r:id="rId78"/>
    </p:embeddedFont>
    <p:embeddedFont>
      <p:font typeface="Chiller" panose="04020404031007020602" pitchFamily="82" charset="0"/>
      <p:regular r:id="rId79"/>
    </p:embeddedFont>
    <p:embeddedFont>
      <p:font typeface="新宋体" panose="02010609030101010101" pitchFamily="49" charset="-122"/>
      <p:regular r:id="rId80"/>
    </p:embeddedFont>
    <p:embeddedFont>
      <p:font typeface="Cambria" panose="02040503050406030204" pitchFamily="18" charset="0"/>
      <p:regular r:id="rId81"/>
      <p:bold r:id="rId82"/>
      <p:italic r:id="rId83"/>
      <p:boldItalic r:id="rId84"/>
    </p:embeddedFont>
    <p:embeddedFont>
      <p:font typeface="Yu Gothic Medium" panose="020B0500000000000000" pitchFamily="34" charset="-128"/>
      <p:regular r:id="rId85"/>
    </p:embeddedFont>
    <p:embeddedFont>
      <p:font typeface="Calibri" panose="020F0502020204030204" pitchFamily="34" charset="0"/>
      <p:regular r:id="rId86"/>
      <p:bold r:id="rId87"/>
      <p:italic r:id="rId88"/>
      <p:boldItalic r:id="rId89"/>
    </p:embeddedFont>
    <p:embeddedFont>
      <p:font typeface="微软雅黑" panose="020B0503020204020204" pitchFamily="34" charset="-122"/>
      <p:regular r:id="rId90"/>
      <p:bold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B97C"/>
    <a:srgbClr val="663300"/>
    <a:srgbClr val="C4DFAA"/>
    <a:srgbClr val="76E1E7"/>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F2DB29A-E86F-4E48-BE54-5DC94D202F42}">
  <a:tblStyle styleId="{CF2DB29A-E86F-4E48-BE54-5DC94D202F4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60" d="100"/>
          <a:sy n="60" d="100"/>
        </p:scale>
        <p:origin x="-1080"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84" Type="http://schemas.openxmlformats.org/officeDocument/2006/relationships/font" Target="fonts/font8.fntdata"/><Relationship Id="rId89" Type="http://schemas.openxmlformats.org/officeDocument/2006/relationships/font" Target="fonts/font13.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font" Target="fonts/font3.fntdata"/><Relationship Id="rId87" Type="http://schemas.openxmlformats.org/officeDocument/2006/relationships/font" Target="fonts/font11.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6.fntdata"/><Relationship Id="rId90" Type="http://schemas.openxmlformats.org/officeDocument/2006/relationships/font" Target="fonts/font14.fntdata"/><Relationship Id="rId95"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font" Target="fonts/font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316267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8" name="图片 77">
            <a:extLst>
              <a:ext uri="{FF2B5EF4-FFF2-40B4-BE49-F238E27FC236}">
                <a16:creationId xmlns="" xmlns:a16="http://schemas.microsoft.com/office/drawing/2014/main" id="{21B8EE01-1137-4E5E-87AE-25FFF03302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949" b="14949"/>
          <a:stretch/>
        </p:blipFill>
        <p:spPr>
          <a:xfrm>
            <a:off x="1201478" y="1"/>
            <a:ext cx="9789052" cy="6858000"/>
          </a:xfrm>
          <a:prstGeom prst="rect">
            <a:avLst/>
          </a:prstGeom>
        </p:spPr>
      </p:pic>
      <p:pic>
        <p:nvPicPr>
          <p:cNvPr id="76" name="图片 75">
            <a:extLst>
              <a:ext uri="{FF2B5EF4-FFF2-40B4-BE49-F238E27FC236}">
                <a16:creationId xmlns="" xmlns:a16="http://schemas.microsoft.com/office/drawing/2014/main" id="{A6E416BE-3B14-4229-9C93-AA32C59461C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1519" b="11519"/>
          <a:stretch/>
        </p:blipFill>
        <p:spPr>
          <a:xfrm>
            <a:off x="1640540" y="1"/>
            <a:ext cx="8910925" cy="6858000"/>
          </a:xfrm>
          <a:prstGeom prst="rect">
            <a:avLst/>
          </a:prstGeom>
          <a:effectLst>
            <a:outerShdw blurRad="50800" dist="38100" dir="8100000" algn="tr" rotWithShape="0">
              <a:prstClr val="black">
                <a:alpha val="40000"/>
              </a:prstClr>
            </a:outerShdw>
          </a:effectLst>
        </p:spPr>
      </p:pic>
      <p:pic>
        <p:nvPicPr>
          <p:cNvPr id="104" name="图片 103">
            <a:extLst>
              <a:ext uri="{FF2B5EF4-FFF2-40B4-BE49-F238E27FC236}">
                <a16:creationId xmlns="" xmlns:a16="http://schemas.microsoft.com/office/drawing/2014/main" id="{14122E8B-EF38-486D-84D1-001140E7EF91}"/>
              </a:ext>
            </a:extLst>
          </p:cNvPr>
          <p:cNvPicPr>
            <a:picLocks noChangeAspect="1"/>
          </p:cNvPicPr>
          <p:nvPr userDrawn="1"/>
        </p:nvPicPr>
        <p:blipFill>
          <a:blip r:embed="rId4"/>
          <a:srcRect/>
          <a:stretch/>
        </p:blipFill>
        <p:spPr>
          <a:xfrm>
            <a:off x="-19475" y="-1"/>
            <a:ext cx="12211475" cy="410442"/>
          </a:xfrm>
          <a:custGeom>
            <a:avLst/>
            <a:gdLst>
              <a:gd name="connsiteX0" fmla="*/ 0 w 12211474"/>
              <a:gd name="connsiteY0" fmla="*/ 0 h 410442"/>
              <a:gd name="connsiteX1" fmla="*/ 12211474 w 12211474"/>
              <a:gd name="connsiteY1" fmla="*/ 0 h 410442"/>
              <a:gd name="connsiteX2" fmla="*/ 12211474 w 12211474"/>
              <a:gd name="connsiteY2" fmla="*/ 410442 h 410442"/>
              <a:gd name="connsiteX3" fmla="*/ 0 w 12211474"/>
              <a:gd name="connsiteY3" fmla="*/ 410442 h 410442"/>
              <a:gd name="connsiteX4" fmla="*/ 0 w 12211474"/>
              <a:gd name="connsiteY4" fmla="*/ 0 h 410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474" h="410442">
                <a:moveTo>
                  <a:pt x="0" y="0"/>
                </a:moveTo>
                <a:lnTo>
                  <a:pt x="12211474" y="0"/>
                </a:lnTo>
                <a:lnTo>
                  <a:pt x="12211474" y="410442"/>
                </a:lnTo>
                <a:lnTo>
                  <a:pt x="0" y="410442"/>
                </a:lnTo>
                <a:lnTo>
                  <a:pt x="0" y="0"/>
                </a:lnTo>
                <a:close/>
              </a:path>
            </a:pathLst>
          </a:custGeom>
        </p:spPr>
      </p:pic>
    </p:spTree>
    <p:extLst>
      <p:ext uri="{BB962C8B-B14F-4D97-AF65-F5344CB8AC3E}">
        <p14:creationId xmlns:p14="http://schemas.microsoft.com/office/powerpoint/2010/main" val="1099278504"/>
      </p:ext>
    </p:extLst>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Tree>
    <p:extLst>
      <p:ext uri="{BB962C8B-B14F-4D97-AF65-F5344CB8AC3E}">
        <p14:creationId xmlns:p14="http://schemas.microsoft.com/office/powerpoint/2010/main" val="1676762825"/>
      </p:ext>
    </p:extLst>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Tree>
    <p:extLst>
      <p:ext uri="{BB962C8B-B14F-4D97-AF65-F5344CB8AC3E}">
        <p14:creationId xmlns:p14="http://schemas.microsoft.com/office/powerpoint/2010/main" val="2530704297"/>
      </p:ext>
    </p:extLst>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Tree>
    <p:extLst>
      <p:ext uri="{BB962C8B-B14F-4D97-AF65-F5344CB8AC3E}">
        <p14:creationId xmlns:p14="http://schemas.microsoft.com/office/powerpoint/2010/main" val="974880156"/>
      </p:ext>
    </p:extLst>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Tree>
    <p:extLst>
      <p:ext uri="{BB962C8B-B14F-4D97-AF65-F5344CB8AC3E}">
        <p14:creationId xmlns:p14="http://schemas.microsoft.com/office/powerpoint/2010/main" val="3539552777"/>
      </p:ext>
    </p:extLst>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Tree>
    <p:extLst>
      <p:ext uri="{BB962C8B-B14F-4D97-AF65-F5344CB8AC3E}">
        <p14:creationId xmlns:p14="http://schemas.microsoft.com/office/powerpoint/2010/main" val="2219782826"/>
      </p:ext>
    </p:extLst>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Tree>
    <p:extLst>
      <p:ext uri="{BB962C8B-B14F-4D97-AF65-F5344CB8AC3E}">
        <p14:creationId xmlns:p14="http://schemas.microsoft.com/office/powerpoint/2010/main" val="388340370"/>
      </p:ext>
    </p:extLst>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Tree>
    <p:extLst>
      <p:ext uri="{BB962C8B-B14F-4D97-AF65-F5344CB8AC3E}">
        <p14:creationId xmlns:p14="http://schemas.microsoft.com/office/powerpoint/2010/main" val="1688671042"/>
      </p:ext>
    </p:extLst>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Tree>
    <p:extLst>
      <p:ext uri="{BB962C8B-B14F-4D97-AF65-F5344CB8AC3E}">
        <p14:creationId xmlns:p14="http://schemas.microsoft.com/office/powerpoint/2010/main" val="1427980161"/>
      </p:ext>
    </p:extLst>
  </p:cSld>
  <p:clrMapOvr>
    <a:masterClrMapping/>
  </p:clrMapOvr>
  <p:transition spd="med">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Tree>
    <p:extLst>
      <p:ext uri="{BB962C8B-B14F-4D97-AF65-F5344CB8AC3E}">
        <p14:creationId xmlns:p14="http://schemas.microsoft.com/office/powerpoint/2010/main" val="1049653710"/>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
        <p:nvSpPr>
          <p:cNvPr id="4" name="TextBox 3"/>
          <p:cNvSpPr txBox="1"/>
          <p:nvPr userDrawn="1"/>
        </p:nvSpPr>
        <p:spPr>
          <a:xfrm>
            <a:off x="2212505" y="6736226"/>
            <a:ext cx="1800200" cy="123111"/>
          </a:xfrm>
          <a:prstGeom prst="rect">
            <a:avLst/>
          </a:prstGeom>
          <a:noFill/>
        </p:spPr>
        <p:txBody>
          <a:bodyPr wrap="square" lIns="91438" tIns="45720" rIns="91438" bIns="45720" rtlCol="0">
            <a:spAutoFit/>
          </a:bodyPr>
          <a:lstStyle/>
          <a:p>
            <a:pPr defTabSz="914386">
              <a:lnSpc>
                <a:spcPct val="200000"/>
              </a:lnSpc>
              <a:buClrTx/>
              <a:buFontTx/>
              <a:buNone/>
              <a:defRPr/>
            </a:pPr>
            <a:r>
              <a:rPr lang="en-US" altLang="zh-CN" sz="100" dirty="0">
                <a:solidFill>
                  <a:prstClr val="black"/>
                </a:solidFill>
                <a:latin typeface="微软雅黑" panose="020F0502020204030204"/>
                <a:ea typeface="微软雅黑"/>
                <a:cs typeface="+mn-cs"/>
                <a:hlinkClick r:id="rId2"/>
              </a:rPr>
              <a:t>PPT</a:t>
            </a:r>
            <a:r>
              <a:rPr lang="zh-CN" altLang="en-US" sz="100" dirty="0">
                <a:solidFill>
                  <a:prstClr val="black"/>
                </a:solidFill>
                <a:latin typeface="微软雅黑" panose="020F0502020204030204"/>
                <a:ea typeface="微软雅黑"/>
                <a:cs typeface="+mn-cs"/>
                <a:hlinkClick r:id="rId2"/>
              </a:rPr>
              <a:t>模板</a:t>
            </a:r>
            <a:r>
              <a:rPr lang="zh-CN" altLang="en-US" sz="100" dirty="0">
                <a:solidFill>
                  <a:prstClr val="black"/>
                </a:solidFill>
                <a:latin typeface="微软雅黑" panose="020F0502020204030204"/>
                <a:ea typeface="微软雅黑"/>
                <a:cs typeface="+mn-cs"/>
              </a:rPr>
              <a:t> </a:t>
            </a:r>
            <a:r>
              <a:rPr lang="en-US" altLang="zh-CN" sz="100" dirty="0">
                <a:solidFill>
                  <a:prstClr val="black"/>
                </a:solidFill>
                <a:latin typeface="微软雅黑" panose="020F0502020204030204"/>
                <a:ea typeface="微软雅黑"/>
                <a:cs typeface="+mn-cs"/>
              </a:rPr>
              <a:t>http://www.1ppt.com/moban/</a:t>
            </a:r>
            <a:r>
              <a:rPr lang="zh-CN" altLang="en-US" sz="100" dirty="0">
                <a:solidFill>
                  <a:prstClr val="black"/>
                </a:solidFill>
                <a:latin typeface="微软雅黑" panose="020F0502020204030204"/>
                <a:ea typeface="微软雅黑"/>
                <a:cs typeface="+mn-cs"/>
              </a:rPr>
              <a:t> </a:t>
            </a:r>
            <a:endParaRPr lang="en-US" altLang="zh-CN" sz="100" dirty="0">
              <a:solidFill>
                <a:prstClr val="black"/>
              </a:solidFill>
              <a:latin typeface="微软雅黑" panose="020F0502020204030204"/>
              <a:ea typeface="微软雅黑"/>
              <a:cs typeface="+mn-cs"/>
            </a:endParaRPr>
          </a:p>
        </p:txBody>
      </p:sp>
    </p:spTree>
    <p:extLst>
      <p:ext uri="{BB962C8B-B14F-4D97-AF65-F5344CB8AC3E}">
        <p14:creationId xmlns:p14="http://schemas.microsoft.com/office/powerpoint/2010/main" val="3070514215"/>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3" name="组合 22">
            <a:extLst>
              <a:ext uri="{FF2B5EF4-FFF2-40B4-BE49-F238E27FC236}">
                <a16:creationId xmlns="" xmlns:a16="http://schemas.microsoft.com/office/drawing/2014/main" id="{77E116E1-E3A0-40A5-AFE0-B35E3C309107}"/>
              </a:ext>
            </a:extLst>
          </p:cNvPr>
          <p:cNvGrpSpPr/>
          <p:nvPr userDrawn="1"/>
        </p:nvGrpSpPr>
        <p:grpSpPr>
          <a:xfrm>
            <a:off x="1201478" y="1"/>
            <a:ext cx="9789052" cy="6858000"/>
            <a:chOff x="1201474" y="1"/>
            <a:chExt cx="9789052" cy="6858000"/>
          </a:xfrm>
        </p:grpSpPr>
        <p:pic>
          <p:nvPicPr>
            <p:cNvPr id="12" name="图片 11">
              <a:extLst>
                <a:ext uri="{FF2B5EF4-FFF2-40B4-BE49-F238E27FC236}">
                  <a16:creationId xmlns="" xmlns:a16="http://schemas.microsoft.com/office/drawing/2014/main" id="{60FFB785-4E7B-41AB-A97D-56C80FA022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949" b="14949"/>
            <a:stretch/>
          </p:blipFill>
          <p:spPr>
            <a:xfrm>
              <a:off x="1201474" y="1"/>
              <a:ext cx="9789052" cy="6858000"/>
            </a:xfrm>
            <a:prstGeom prst="rect">
              <a:avLst/>
            </a:prstGeom>
          </p:spPr>
        </p:pic>
        <p:pic>
          <p:nvPicPr>
            <p:cNvPr id="13" name="图片 12">
              <a:extLst>
                <a:ext uri="{FF2B5EF4-FFF2-40B4-BE49-F238E27FC236}">
                  <a16:creationId xmlns="" xmlns:a16="http://schemas.microsoft.com/office/drawing/2014/main" id="{29A4A5F4-3585-48E5-8E5D-9AF3FFADC39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1519" b="11519"/>
            <a:stretch/>
          </p:blipFill>
          <p:spPr>
            <a:xfrm>
              <a:off x="1640538" y="1"/>
              <a:ext cx="8910925" cy="6858000"/>
            </a:xfrm>
            <a:prstGeom prst="rect">
              <a:avLst/>
            </a:prstGeom>
            <a:effectLst>
              <a:outerShdw blurRad="50800" dist="38100" dir="8100000" algn="tr" rotWithShape="0">
                <a:prstClr val="black">
                  <a:alpha val="40000"/>
                </a:prstClr>
              </a:outerShdw>
            </a:effectLst>
          </p:spPr>
        </p:pic>
      </p:grpSp>
      <p:pic>
        <p:nvPicPr>
          <p:cNvPr id="19" name="图片 18">
            <a:extLst>
              <a:ext uri="{FF2B5EF4-FFF2-40B4-BE49-F238E27FC236}">
                <a16:creationId xmlns="" xmlns:a16="http://schemas.microsoft.com/office/drawing/2014/main" id="{7D15C078-A871-4191-B283-1C65C5D8AC4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 y="3924890"/>
            <a:ext cx="3510116" cy="2933108"/>
          </a:xfrm>
          <a:prstGeom prst="rect">
            <a:avLst/>
          </a:prstGeom>
        </p:spPr>
      </p:pic>
      <p:pic>
        <p:nvPicPr>
          <p:cNvPr id="20" name="图片 19">
            <a:extLst>
              <a:ext uri="{FF2B5EF4-FFF2-40B4-BE49-F238E27FC236}">
                <a16:creationId xmlns="" xmlns:a16="http://schemas.microsoft.com/office/drawing/2014/main" id="{B1C889B2-0B42-4B6A-AC07-9BE697686B1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334909" y="4533900"/>
            <a:ext cx="2857091" cy="2324100"/>
          </a:xfrm>
          <a:prstGeom prst="rect">
            <a:avLst/>
          </a:prstGeom>
        </p:spPr>
      </p:pic>
      <p:pic>
        <p:nvPicPr>
          <p:cNvPr id="22" name="图片 21">
            <a:extLst>
              <a:ext uri="{FF2B5EF4-FFF2-40B4-BE49-F238E27FC236}">
                <a16:creationId xmlns="" xmlns:a16="http://schemas.microsoft.com/office/drawing/2014/main" id="{B0058117-7868-47AD-87E5-29650C3D555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104900"/>
            <a:ext cx="12192000" cy="5753100"/>
          </a:xfrm>
          <a:prstGeom prst="rect">
            <a:avLst/>
          </a:prstGeom>
        </p:spPr>
      </p:pic>
    </p:spTree>
    <p:extLst>
      <p:ext uri="{BB962C8B-B14F-4D97-AF65-F5344CB8AC3E}">
        <p14:creationId xmlns:p14="http://schemas.microsoft.com/office/powerpoint/2010/main" val="38490207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Tree>
    <p:extLst>
      <p:ext uri="{BB962C8B-B14F-4D97-AF65-F5344CB8AC3E}">
        <p14:creationId xmlns:p14="http://schemas.microsoft.com/office/powerpoint/2010/main" val="908887594"/>
      </p:ext>
    </p:extLst>
  </p:cSld>
  <p:clrMapOvr>
    <a:masterClrMapping/>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Tree>
    <p:extLst>
      <p:ext uri="{BB962C8B-B14F-4D97-AF65-F5344CB8AC3E}">
        <p14:creationId xmlns:p14="http://schemas.microsoft.com/office/powerpoint/2010/main" val="2006777246"/>
      </p:ext>
    </p:extLst>
  </p:cSld>
  <p:clrMapOvr>
    <a:masterClrMapping/>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Tree>
    <p:extLst>
      <p:ext uri="{BB962C8B-B14F-4D97-AF65-F5344CB8AC3E}">
        <p14:creationId xmlns:p14="http://schemas.microsoft.com/office/powerpoint/2010/main" val="3170171857"/>
      </p:ext>
    </p:extLst>
  </p:cSld>
  <p:clrMapOvr>
    <a:masterClrMapping/>
  </p:clrMapOvr>
  <p:transition spd="med">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Tree>
    <p:extLst>
      <p:ext uri="{BB962C8B-B14F-4D97-AF65-F5344CB8AC3E}">
        <p14:creationId xmlns:p14="http://schemas.microsoft.com/office/powerpoint/2010/main" val="1593696632"/>
      </p:ext>
    </p:extLst>
  </p:cSld>
  <p:clrMapOvr>
    <a:masterClrMapping/>
  </p:clrMapOvr>
  <p:transition spd="med">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lIns="91438" tIns="45720" rIns="91438" bIns="45720"/>
          <a:lstStyle/>
          <a:p>
            <a:r>
              <a:rPr lang="zh-CN" altLang="en-US"/>
              <a:t>单击此处编辑母版标题样式</a:t>
            </a:r>
          </a:p>
        </p:txBody>
      </p:sp>
    </p:spTree>
    <p:extLst>
      <p:ext uri="{BB962C8B-B14F-4D97-AF65-F5344CB8AC3E}">
        <p14:creationId xmlns:p14="http://schemas.microsoft.com/office/powerpoint/2010/main" val="3597632356"/>
      </p:ext>
    </p:extLst>
  </p:cSld>
  <p:clrMapOvr>
    <a:masterClrMapping/>
  </p:clrMapOvr>
  <p:transition spd="med">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98EA23-4705-4949-9F25-022FF59BE6D1}"/>
              </a:ext>
            </a:extLst>
          </p:cNvPr>
          <p:cNvSpPr>
            <a:spLocks noGrp="1"/>
          </p:cNvSpPr>
          <p:nvPr>
            <p:ph type="ctrTitle"/>
          </p:nvPr>
        </p:nvSpPr>
        <p:spPr>
          <a:xfrm>
            <a:off x="1524001" y="1122364"/>
            <a:ext cx="9144000" cy="2387600"/>
          </a:xfrm>
          <a:prstGeom prst="rect">
            <a:avLst/>
          </a:prstGeom>
        </p:spPr>
        <p:txBody>
          <a:bodyPr lIns="91213" tIns="45619" rIns="91213" bIns="45619"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66BD2B9-7A78-48EA-854F-A85F693CA60D}"/>
              </a:ext>
            </a:extLst>
          </p:cNvPr>
          <p:cNvSpPr>
            <a:spLocks noGrp="1"/>
          </p:cNvSpPr>
          <p:nvPr>
            <p:ph type="subTitle" idx="1"/>
          </p:nvPr>
        </p:nvSpPr>
        <p:spPr>
          <a:xfrm>
            <a:off x="1524001" y="3602141"/>
            <a:ext cx="9144000" cy="1655763"/>
          </a:xfrm>
          <a:prstGeom prst="rect">
            <a:avLst/>
          </a:prstGeom>
        </p:spPr>
        <p:txBody>
          <a:bodyPr lIns="91213" tIns="45619" rIns="91213" bIns="45619"/>
          <a:lstStyle>
            <a:lvl1pPr marL="0" indent="0" algn="ctr">
              <a:buNone/>
              <a:defRPr sz="2400"/>
            </a:lvl1pPr>
            <a:lvl2pPr marL="456040" indent="0" algn="ctr">
              <a:buNone/>
              <a:defRPr sz="2000"/>
            </a:lvl2pPr>
            <a:lvl3pPr marL="912102" indent="0" algn="ctr">
              <a:buNone/>
              <a:defRPr sz="1900"/>
            </a:lvl3pPr>
            <a:lvl4pPr marL="1368141" indent="0" algn="ctr">
              <a:buNone/>
              <a:defRPr sz="1600"/>
            </a:lvl4pPr>
            <a:lvl5pPr marL="1824201" indent="0" algn="ctr">
              <a:buNone/>
              <a:defRPr sz="1600"/>
            </a:lvl5pPr>
            <a:lvl6pPr marL="2280243" indent="0" algn="ctr">
              <a:buNone/>
              <a:defRPr sz="1600"/>
            </a:lvl6pPr>
            <a:lvl7pPr marL="2736282" indent="0" algn="ctr">
              <a:buNone/>
              <a:defRPr sz="1600"/>
            </a:lvl7pPr>
            <a:lvl8pPr marL="3192328" indent="0" algn="ctr">
              <a:buNone/>
              <a:defRPr sz="1600"/>
            </a:lvl8pPr>
            <a:lvl9pPr marL="3648378"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5F8C85F-2426-40E7-A7ED-62C2B2DCBCB0}"/>
              </a:ext>
            </a:extLst>
          </p:cNvPr>
          <p:cNvSpPr>
            <a:spLocks noGrp="1"/>
          </p:cNvSpPr>
          <p:nvPr>
            <p:ph type="dt" sz="half" idx="10"/>
          </p:nvPr>
        </p:nvSpPr>
        <p:spPr>
          <a:xfrm>
            <a:off x="838201" y="6356454"/>
            <a:ext cx="2743200" cy="365125"/>
          </a:xfrm>
          <a:prstGeom prst="rect">
            <a:avLst/>
          </a:prstGeom>
        </p:spPr>
        <p:txBody>
          <a:bodyPr lIns="91213" tIns="45619" rIns="91213" bIns="45619"/>
          <a:lstStyle/>
          <a:p>
            <a:pPr defTabSz="912102">
              <a:buClrTx/>
              <a:buFontTx/>
              <a:buNone/>
            </a:pPr>
            <a:fld id="{441F6E01-41CD-4213-8991-9DED86BCDCED}" type="datetimeFigureOut">
              <a:rPr lang="zh-CN" altLang="en-US" sz="1900" kern="1200" smtClean="0">
                <a:solidFill>
                  <a:prstClr val="black"/>
                </a:solidFill>
                <a:latin typeface="微软雅黑"/>
                <a:ea typeface="新宋体"/>
              </a:rPr>
              <a:pPr defTabSz="912102">
                <a:buClrTx/>
                <a:buFontTx/>
                <a:buNone/>
              </a:pPr>
              <a:t>2023/2/16</a:t>
            </a:fld>
            <a:endParaRPr lang="zh-CN" altLang="en-US" sz="1900" kern="1200">
              <a:solidFill>
                <a:prstClr val="black"/>
              </a:solidFill>
              <a:latin typeface="微软雅黑"/>
              <a:ea typeface="新宋体"/>
            </a:endParaRPr>
          </a:p>
        </p:txBody>
      </p:sp>
      <p:sp>
        <p:nvSpPr>
          <p:cNvPr id="5" name="页脚占位符 4">
            <a:extLst>
              <a:ext uri="{FF2B5EF4-FFF2-40B4-BE49-F238E27FC236}">
                <a16:creationId xmlns:a16="http://schemas.microsoft.com/office/drawing/2014/main" xmlns="" id="{21E8010E-F413-4EAF-AC97-0CF5A3C92E53}"/>
              </a:ext>
            </a:extLst>
          </p:cNvPr>
          <p:cNvSpPr>
            <a:spLocks noGrp="1"/>
          </p:cNvSpPr>
          <p:nvPr>
            <p:ph type="ftr" sz="quarter" idx="11"/>
          </p:nvPr>
        </p:nvSpPr>
        <p:spPr>
          <a:xfrm>
            <a:off x="4038601" y="6356454"/>
            <a:ext cx="4114800" cy="365125"/>
          </a:xfrm>
          <a:prstGeom prst="rect">
            <a:avLst/>
          </a:prstGeom>
        </p:spPr>
        <p:txBody>
          <a:bodyPr lIns="91213" tIns="45619" rIns="91213" bIns="45619"/>
          <a:lstStyle/>
          <a:p>
            <a:pPr defTabSz="912102">
              <a:buClrTx/>
              <a:buFontTx/>
              <a:buNone/>
            </a:pPr>
            <a:endParaRPr lang="zh-CN" altLang="en-US" sz="1900" kern="1200">
              <a:solidFill>
                <a:prstClr val="black"/>
              </a:solidFill>
              <a:latin typeface="微软雅黑"/>
              <a:ea typeface="新宋体"/>
            </a:endParaRPr>
          </a:p>
        </p:txBody>
      </p:sp>
      <p:sp>
        <p:nvSpPr>
          <p:cNvPr id="6" name="灯片编号占位符 5">
            <a:extLst>
              <a:ext uri="{FF2B5EF4-FFF2-40B4-BE49-F238E27FC236}">
                <a16:creationId xmlns:a16="http://schemas.microsoft.com/office/drawing/2014/main" xmlns="" id="{02BDFFA9-B1C7-4844-8DD6-593010B76DFE}"/>
              </a:ext>
            </a:extLst>
          </p:cNvPr>
          <p:cNvSpPr>
            <a:spLocks noGrp="1"/>
          </p:cNvSpPr>
          <p:nvPr>
            <p:ph type="sldNum" sz="quarter" idx="12"/>
          </p:nvPr>
        </p:nvSpPr>
        <p:spPr>
          <a:xfrm>
            <a:off x="8610600" y="6356454"/>
            <a:ext cx="2743200" cy="365125"/>
          </a:xfrm>
          <a:prstGeom prst="rect">
            <a:avLst/>
          </a:prstGeom>
        </p:spPr>
        <p:txBody>
          <a:bodyPr lIns="91213" tIns="45619" rIns="91213" bIns="45619"/>
          <a:lstStyle/>
          <a:p>
            <a:pPr defTabSz="912102">
              <a:buClrTx/>
              <a:buFontTx/>
              <a:buNone/>
            </a:pPr>
            <a:fld id="{FDDDE33E-ED12-4EB4-86B9-A75F1C633C1D}" type="slidenum">
              <a:rPr lang="zh-CN" altLang="en-US" sz="1900" kern="1200" smtClean="0">
                <a:solidFill>
                  <a:prstClr val="black"/>
                </a:solidFill>
                <a:latin typeface="微软雅黑"/>
                <a:ea typeface="新宋体"/>
              </a:rPr>
              <a:pPr defTabSz="912102">
                <a:buClrTx/>
                <a:buFontTx/>
                <a:buNone/>
              </a:pPr>
              <a:t>‹#›</a:t>
            </a:fld>
            <a:endParaRPr lang="zh-CN" altLang="en-US" sz="1900" kern="1200">
              <a:solidFill>
                <a:prstClr val="black"/>
              </a:solidFill>
              <a:latin typeface="微软雅黑"/>
              <a:ea typeface="新宋体"/>
            </a:endParaRPr>
          </a:p>
        </p:txBody>
      </p:sp>
      <p:sp>
        <p:nvSpPr>
          <p:cNvPr id="7" name="标题 1">
            <a:extLst>
              <a:ext uri="{FF2B5EF4-FFF2-40B4-BE49-F238E27FC236}">
                <a16:creationId xmlns:a16="http://schemas.microsoft.com/office/drawing/2014/main" xmlns="" id="{CC2AB73D-7672-405A-843A-6363CB668B8B}"/>
              </a:ext>
            </a:extLst>
          </p:cNvPr>
          <p:cNvSpPr txBox="1">
            <a:spLocks/>
          </p:cNvSpPr>
          <p:nvPr userDrawn="1"/>
        </p:nvSpPr>
        <p:spPr>
          <a:xfrm>
            <a:off x="1905081" y="3864892"/>
            <a:ext cx="1948207" cy="1294859"/>
          </a:xfrm>
          <a:prstGeom prst="rect">
            <a:avLst/>
          </a:prstGeom>
        </p:spPr>
        <p:txBody>
          <a:bodyPr vert="horz" lIns="91213" tIns="45619" rIns="91213" bIns="4561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buClrTx/>
              <a:buFontTx/>
              <a:buNone/>
            </a:pPr>
            <a:r>
              <a:rPr lang="zh-CN" altLang="en-US" sz="100" dirty="0">
                <a:solidFill>
                  <a:prstClr val="white"/>
                </a:solidFill>
                <a:ea typeface="微软雅黑" panose="020B0503020204020204" pitchFamily="34" charset="-122"/>
              </a:rPr>
              <a:t>                        版权声明</a:t>
            </a:r>
            <a:endParaRPr lang="en-US" altLang="zh-CN" sz="100" dirty="0">
              <a:solidFill>
                <a:prstClr val="white"/>
              </a:solidFill>
              <a:ea typeface="微软雅黑" panose="020B0503020204020204" pitchFamily="34" charset="-122"/>
            </a:endParaRPr>
          </a:p>
          <a:p>
            <a:pPr>
              <a:lnSpc>
                <a:spcPct val="150000"/>
              </a:lnSpc>
              <a:buClrTx/>
              <a:buFontTx/>
              <a:buNone/>
            </a:pPr>
            <a:r>
              <a:rPr lang="zh-CN" altLang="en-US" sz="100" dirty="0">
                <a:solidFill>
                  <a:prstClr val="white"/>
                </a:solidFill>
                <a:ea typeface="微软雅黑" panose="020B0503020204020204" pitchFamily="34" charset="-122"/>
              </a:rPr>
              <a:t/>
            </a:r>
            <a:br>
              <a:rPr lang="zh-CN" altLang="en-US" sz="100" dirty="0">
                <a:solidFill>
                  <a:prstClr val="white"/>
                </a:solidFill>
                <a:ea typeface="微软雅黑" panose="020B0503020204020204" pitchFamily="34" charset="-122"/>
              </a:rPr>
            </a:br>
            <a:r>
              <a:rPr lang="zh-CN" altLang="en-US" sz="100" spc="120" dirty="0">
                <a:solidFill>
                  <a:prstClr val="white"/>
                </a:solidFill>
                <a:ea typeface="微软雅黑" panose="020B0503020204020204" pitchFamily="34" charset="-122"/>
              </a:rPr>
              <a:t/>
            </a:r>
            <a:br>
              <a:rPr lang="zh-CN" altLang="en-US" sz="100" spc="120" dirty="0">
                <a:solidFill>
                  <a:prstClr val="white"/>
                </a:solidFill>
                <a:ea typeface="微软雅黑" panose="020B0503020204020204" pitchFamily="34" charset="-122"/>
              </a:rPr>
            </a:br>
            <a:r>
              <a:rPr lang="zh-CN" altLang="en-US" sz="100" spc="120" dirty="0">
                <a:solidFill>
                  <a:prstClr val="white"/>
                </a:solidFill>
                <a:ea typeface="微软雅黑" panose="020B0503020204020204" pitchFamily="34" charset="-122"/>
              </a:rPr>
              <a:t>感谢您下载平台上提供的</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prstClr val="white"/>
                </a:solidFill>
                <a:ea typeface="微软雅黑" panose="020B0503020204020204" pitchFamily="34" charset="-122"/>
              </a:rPr>
              <a:t/>
            </a:r>
            <a:br>
              <a:rPr lang="en-US" altLang="zh-CN" sz="100" spc="120" dirty="0">
                <a:solidFill>
                  <a:prstClr val="white"/>
                </a:solidFill>
                <a:ea typeface="微软雅黑" panose="020B0503020204020204" pitchFamily="34" charset="-122"/>
              </a:rPr>
            </a:br>
            <a:r>
              <a:rPr lang="zh-CN" altLang="en-US" sz="100" spc="120" dirty="0">
                <a:solidFill>
                  <a:prstClr val="white"/>
                </a:solidFill>
                <a:ea typeface="微软雅黑" panose="020B0503020204020204" pitchFamily="34" charset="-122"/>
              </a:rPr>
              <a:t/>
            </a:r>
            <a:br>
              <a:rPr lang="zh-CN" altLang="en-US" sz="100" spc="120" dirty="0">
                <a:solidFill>
                  <a:prstClr val="white"/>
                </a:solidFill>
                <a:ea typeface="微软雅黑" panose="020B0503020204020204" pitchFamily="34" charset="-122"/>
              </a:rPr>
            </a:br>
            <a:r>
              <a:rPr lang="en-US" altLang="zh-CN" sz="100" spc="120" dirty="0">
                <a:solidFill>
                  <a:prstClr val="white"/>
                </a:solidFill>
                <a:ea typeface="微软雅黑" panose="020B0503020204020204" pitchFamily="34" charset="-122"/>
              </a:rPr>
              <a:t>1.</a:t>
            </a:r>
            <a:r>
              <a:rPr lang="zh-CN" altLang="en-US" sz="100" spc="120" dirty="0">
                <a:solidFill>
                  <a:prstClr val="white"/>
                </a:solidFill>
                <a:ea typeface="微软雅黑" panose="020B0503020204020204" pitchFamily="34" charset="-122"/>
              </a:rPr>
              <a:t>在熊猫办公出售的</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模板是免版税类（</a:t>
            </a:r>
            <a:r>
              <a:rPr lang="en-US" altLang="zh-CN" sz="100" spc="120" dirty="0">
                <a:solidFill>
                  <a:prstClr val="white"/>
                </a:solidFill>
                <a:ea typeface="微软雅黑" panose="020B0503020204020204" pitchFamily="34" charset="-122"/>
              </a:rPr>
              <a:t>RF</a:t>
            </a:r>
            <a:r>
              <a:rPr lang="zh-CN" altLang="en-US" sz="100" spc="120" dirty="0">
                <a:solidFill>
                  <a:prstClr val="white"/>
                </a:solidFill>
                <a:ea typeface="微软雅黑" panose="020B0503020204020204" pitchFamily="34" charset="-122"/>
              </a:rPr>
              <a:t>：</a:t>
            </a:r>
            <a:r>
              <a:rPr lang="en-US" altLang="zh-CN" sz="100" spc="120" dirty="0">
                <a:solidFill>
                  <a:prstClr val="white"/>
                </a:solidFill>
                <a:ea typeface="微软雅黑" panose="020B0503020204020204" pitchFamily="34" charset="-122"/>
              </a:rPr>
              <a:t>Royalty-Free</a:t>
            </a:r>
            <a:r>
              <a:rPr lang="zh-CN" altLang="en-US" sz="100" spc="120" dirty="0">
                <a:solidFill>
                  <a:prstClr val="white"/>
                </a:solidFill>
                <a:ea typeface="微软雅黑" panose="020B0503020204020204" pitchFamily="34" charset="-122"/>
              </a:rPr>
              <a:t>）正版受</a:t>
            </a:r>
            <a:r>
              <a:rPr lang="en-US" altLang="zh-CN" sz="100" spc="120" dirty="0">
                <a:solidFill>
                  <a:prstClr val="white"/>
                </a:solidFill>
                <a:ea typeface="微软雅黑" panose="020B0503020204020204" pitchFamily="34" charset="-122"/>
              </a:rPr>
              <a:t>《</a:t>
            </a:r>
            <a:r>
              <a:rPr lang="zh-CN" altLang="en-US" sz="100" spc="120" dirty="0">
                <a:solidFill>
                  <a:prstClr val="white"/>
                </a:solidFill>
                <a:ea typeface="微软雅黑" panose="020B0503020204020204" pitchFamily="34" charset="-122"/>
              </a:rPr>
              <a:t>中国人民共和国著作法</a:t>
            </a:r>
            <a:r>
              <a:rPr lang="en-US" altLang="zh-CN" sz="100" spc="120" dirty="0">
                <a:solidFill>
                  <a:prstClr val="white"/>
                </a:solidFill>
                <a:ea typeface="微软雅黑" panose="020B0503020204020204" pitchFamily="34" charset="-122"/>
              </a:rPr>
              <a:t>》</a:t>
            </a:r>
            <a:r>
              <a:rPr lang="zh-CN" altLang="en-US" sz="100" spc="120" dirty="0">
                <a:solidFill>
                  <a:prstClr val="white"/>
                </a:solidFill>
                <a:ea typeface="微软雅黑" panose="020B0503020204020204" pitchFamily="34" charset="-122"/>
              </a:rPr>
              <a:t>和</a:t>
            </a:r>
            <a:r>
              <a:rPr lang="en-US" altLang="zh-CN" sz="100" spc="120" dirty="0">
                <a:solidFill>
                  <a:prstClr val="white"/>
                </a:solidFill>
                <a:ea typeface="微软雅黑" panose="020B0503020204020204" pitchFamily="34" charset="-122"/>
              </a:rPr>
              <a:t>《</a:t>
            </a:r>
            <a:r>
              <a:rPr lang="zh-CN" altLang="en-US" sz="100" spc="120" dirty="0">
                <a:solidFill>
                  <a:prstClr val="white"/>
                </a:solidFill>
                <a:ea typeface="微软雅黑" panose="020B0503020204020204" pitchFamily="34" charset="-122"/>
              </a:rPr>
              <a:t>世界版权公约</a:t>
            </a:r>
            <a:r>
              <a:rPr lang="en-US" altLang="zh-CN" sz="100" spc="120" dirty="0">
                <a:solidFill>
                  <a:prstClr val="white"/>
                </a:solidFill>
                <a:ea typeface="微软雅黑" panose="020B0503020204020204" pitchFamily="34" charset="-122"/>
              </a:rPr>
              <a:t>》</a:t>
            </a:r>
            <a:r>
              <a:rPr lang="zh-CN" altLang="en-US" sz="100" spc="120" dirty="0">
                <a:solidFill>
                  <a:prstClr val="white"/>
                </a:solidFill>
                <a:ea typeface="微软雅黑" panose="020B0503020204020204" pitchFamily="34" charset="-122"/>
              </a:rPr>
              <a:t>的保护，作品的所有权、版权和著作权归熊猫办公所有，您下载的是</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模板素材的使用权。</a:t>
            </a:r>
            <a:br>
              <a:rPr lang="zh-CN" altLang="en-US" sz="100" spc="120" dirty="0">
                <a:solidFill>
                  <a:prstClr val="white"/>
                </a:solidFill>
                <a:ea typeface="微软雅黑" panose="020B0503020204020204" pitchFamily="34" charset="-122"/>
              </a:rPr>
            </a:br>
            <a:r>
              <a:rPr lang="en-US" altLang="zh-CN" sz="100" spc="120" dirty="0">
                <a:solidFill>
                  <a:prstClr val="white"/>
                </a:solidFill>
                <a:ea typeface="微软雅黑" panose="020B0503020204020204" pitchFamily="34" charset="-122"/>
              </a:rPr>
              <a:t>2.</a:t>
            </a:r>
            <a:r>
              <a:rPr lang="zh-CN" altLang="en-US" sz="100" spc="120" dirty="0">
                <a:solidFill>
                  <a:prstClr val="white"/>
                </a:solidFill>
                <a:ea typeface="微软雅黑" panose="020B0503020204020204" pitchFamily="34" charset="-122"/>
              </a:rPr>
              <a:t>不得将熊猫办公的</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模板、</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prstClr val="white"/>
                </a:solidFill>
                <a:ea typeface="微软雅黑" panose="020B0503020204020204" pitchFamily="34" charset="-122"/>
              </a:rPr>
            </a:br>
            <a:endParaRPr lang="zh-CN" altLang="en-US" sz="100" spc="120" dirty="0">
              <a:solidFill>
                <a:prstClr val="white"/>
              </a:solidFill>
            </a:endParaRPr>
          </a:p>
        </p:txBody>
      </p:sp>
    </p:spTree>
    <p:extLst>
      <p:ext uri="{BB962C8B-B14F-4D97-AF65-F5344CB8AC3E}">
        <p14:creationId xmlns:p14="http://schemas.microsoft.com/office/powerpoint/2010/main" val="16075768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305DC85-980A-420C-989A-4FFEBA5F0C45}"/>
              </a:ext>
            </a:extLst>
          </p:cNvPr>
          <p:cNvSpPr>
            <a:spLocks noGrp="1"/>
          </p:cNvSpPr>
          <p:nvPr>
            <p:ph type="title"/>
          </p:nvPr>
        </p:nvSpPr>
        <p:spPr>
          <a:xfrm>
            <a:off x="838201" y="365134"/>
            <a:ext cx="10515600" cy="1325563"/>
          </a:xfrm>
          <a:prstGeom prst="rect">
            <a:avLst/>
          </a:prstGeom>
        </p:spPr>
        <p:txBody>
          <a:bodyPr lIns="91213" tIns="45619" rIns="91213" bIns="45619"/>
          <a:lstStyle/>
          <a:p>
            <a:r>
              <a:rPr lang="zh-CN" altLang="en-US"/>
              <a:t>单击此处编辑母版标题样式</a:t>
            </a:r>
          </a:p>
        </p:txBody>
      </p:sp>
      <p:sp>
        <p:nvSpPr>
          <p:cNvPr id="3" name="内容占位符 2">
            <a:extLst>
              <a:ext uri="{FF2B5EF4-FFF2-40B4-BE49-F238E27FC236}">
                <a16:creationId xmlns:a16="http://schemas.microsoft.com/office/drawing/2014/main" xmlns="" id="{8DB777FB-69AE-4A77-ABBC-F9F7797B8F5F}"/>
              </a:ext>
            </a:extLst>
          </p:cNvPr>
          <p:cNvSpPr>
            <a:spLocks noGrp="1"/>
          </p:cNvSpPr>
          <p:nvPr>
            <p:ph idx="1"/>
          </p:nvPr>
        </p:nvSpPr>
        <p:spPr>
          <a:xfrm>
            <a:off x="838201" y="1825654"/>
            <a:ext cx="10515600" cy="4351339"/>
          </a:xfrm>
          <a:prstGeom prst="rect">
            <a:avLst/>
          </a:prstGeom>
        </p:spPr>
        <p:txBody>
          <a:bodyPr lIns="91213" tIns="45619" rIns="91213" bIns="45619"/>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A77060-69F3-4030-AACA-005F34C5BEE4}"/>
              </a:ext>
            </a:extLst>
          </p:cNvPr>
          <p:cNvSpPr>
            <a:spLocks noGrp="1"/>
          </p:cNvSpPr>
          <p:nvPr>
            <p:ph type="dt" sz="half" idx="10"/>
          </p:nvPr>
        </p:nvSpPr>
        <p:spPr>
          <a:xfrm>
            <a:off x="838201" y="6356454"/>
            <a:ext cx="2743200" cy="365125"/>
          </a:xfrm>
          <a:prstGeom prst="rect">
            <a:avLst/>
          </a:prstGeom>
        </p:spPr>
        <p:txBody>
          <a:bodyPr lIns="91213" tIns="45619" rIns="91213" bIns="45619"/>
          <a:lstStyle/>
          <a:p>
            <a:pPr defTabSz="912102">
              <a:buClrTx/>
              <a:buFontTx/>
              <a:buNone/>
            </a:pPr>
            <a:fld id="{441F6E01-41CD-4213-8991-9DED86BCDCED}" type="datetimeFigureOut">
              <a:rPr lang="zh-CN" altLang="en-US" sz="1900" kern="1200" smtClean="0">
                <a:solidFill>
                  <a:prstClr val="black"/>
                </a:solidFill>
                <a:latin typeface="微软雅黑"/>
                <a:ea typeface="新宋体"/>
              </a:rPr>
              <a:pPr defTabSz="912102">
                <a:buClrTx/>
                <a:buFontTx/>
                <a:buNone/>
              </a:pPr>
              <a:t>2023/2/16</a:t>
            </a:fld>
            <a:endParaRPr lang="zh-CN" altLang="en-US" sz="1900" kern="1200">
              <a:solidFill>
                <a:prstClr val="black"/>
              </a:solidFill>
              <a:latin typeface="微软雅黑"/>
              <a:ea typeface="新宋体"/>
            </a:endParaRPr>
          </a:p>
        </p:txBody>
      </p:sp>
      <p:sp>
        <p:nvSpPr>
          <p:cNvPr id="5" name="页脚占位符 4">
            <a:extLst>
              <a:ext uri="{FF2B5EF4-FFF2-40B4-BE49-F238E27FC236}">
                <a16:creationId xmlns:a16="http://schemas.microsoft.com/office/drawing/2014/main" xmlns="" id="{32BE6DF2-3D1A-4C92-B330-2BF347EFBD0A}"/>
              </a:ext>
            </a:extLst>
          </p:cNvPr>
          <p:cNvSpPr>
            <a:spLocks noGrp="1"/>
          </p:cNvSpPr>
          <p:nvPr>
            <p:ph type="ftr" sz="quarter" idx="11"/>
          </p:nvPr>
        </p:nvSpPr>
        <p:spPr>
          <a:xfrm>
            <a:off x="4038601" y="6356454"/>
            <a:ext cx="4114800" cy="365125"/>
          </a:xfrm>
          <a:prstGeom prst="rect">
            <a:avLst/>
          </a:prstGeom>
        </p:spPr>
        <p:txBody>
          <a:bodyPr lIns="91213" tIns="45619" rIns="91213" bIns="45619"/>
          <a:lstStyle/>
          <a:p>
            <a:pPr defTabSz="912102">
              <a:buClrTx/>
              <a:buFontTx/>
              <a:buNone/>
            </a:pPr>
            <a:endParaRPr lang="zh-CN" altLang="en-US" sz="1900" kern="1200">
              <a:solidFill>
                <a:prstClr val="black"/>
              </a:solidFill>
              <a:latin typeface="微软雅黑"/>
              <a:ea typeface="新宋体"/>
            </a:endParaRPr>
          </a:p>
        </p:txBody>
      </p:sp>
      <p:sp>
        <p:nvSpPr>
          <p:cNvPr id="6" name="灯片编号占位符 5">
            <a:extLst>
              <a:ext uri="{FF2B5EF4-FFF2-40B4-BE49-F238E27FC236}">
                <a16:creationId xmlns:a16="http://schemas.microsoft.com/office/drawing/2014/main" xmlns="" id="{F8DFC5C1-4704-4D71-B6F1-CB77D91A124C}"/>
              </a:ext>
            </a:extLst>
          </p:cNvPr>
          <p:cNvSpPr>
            <a:spLocks noGrp="1"/>
          </p:cNvSpPr>
          <p:nvPr>
            <p:ph type="sldNum" sz="quarter" idx="12"/>
          </p:nvPr>
        </p:nvSpPr>
        <p:spPr>
          <a:xfrm>
            <a:off x="8610600" y="6356454"/>
            <a:ext cx="2743200" cy="365125"/>
          </a:xfrm>
          <a:prstGeom prst="rect">
            <a:avLst/>
          </a:prstGeom>
        </p:spPr>
        <p:txBody>
          <a:bodyPr lIns="91213" tIns="45619" rIns="91213" bIns="45619"/>
          <a:lstStyle/>
          <a:p>
            <a:pPr defTabSz="912102">
              <a:buClrTx/>
              <a:buFontTx/>
              <a:buNone/>
            </a:pPr>
            <a:fld id="{FDDDE33E-ED12-4EB4-86B9-A75F1C633C1D}" type="slidenum">
              <a:rPr lang="zh-CN" altLang="en-US" sz="1900" kern="1200" smtClean="0">
                <a:solidFill>
                  <a:prstClr val="black"/>
                </a:solidFill>
                <a:latin typeface="微软雅黑"/>
                <a:ea typeface="新宋体"/>
              </a:rPr>
              <a:pPr defTabSz="912102">
                <a:buClrTx/>
                <a:buFontTx/>
                <a:buNone/>
              </a:pPr>
              <a:t>‹#›</a:t>
            </a:fld>
            <a:endParaRPr lang="zh-CN" altLang="en-US" sz="1900" kern="1200">
              <a:solidFill>
                <a:prstClr val="black"/>
              </a:solidFill>
              <a:latin typeface="微软雅黑"/>
              <a:ea typeface="新宋体"/>
            </a:endParaRPr>
          </a:p>
        </p:txBody>
      </p:sp>
      <p:sp>
        <p:nvSpPr>
          <p:cNvPr id="7" name="标题 1">
            <a:extLst>
              <a:ext uri="{FF2B5EF4-FFF2-40B4-BE49-F238E27FC236}">
                <a16:creationId xmlns:a16="http://schemas.microsoft.com/office/drawing/2014/main" xmlns="" id="{1A0CBAE3-EE57-4502-834C-6BFD116E2BFC}"/>
              </a:ext>
            </a:extLst>
          </p:cNvPr>
          <p:cNvSpPr txBox="1">
            <a:spLocks/>
          </p:cNvSpPr>
          <p:nvPr userDrawn="1"/>
        </p:nvSpPr>
        <p:spPr>
          <a:xfrm>
            <a:off x="1905081" y="3864892"/>
            <a:ext cx="1948207" cy="1294859"/>
          </a:xfrm>
          <a:prstGeom prst="rect">
            <a:avLst/>
          </a:prstGeom>
        </p:spPr>
        <p:txBody>
          <a:bodyPr vert="horz" lIns="91213" tIns="45619" rIns="91213" bIns="4561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buClrTx/>
              <a:buFontTx/>
              <a:buNone/>
            </a:pPr>
            <a:r>
              <a:rPr lang="zh-CN" altLang="en-US" sz="100" dirty="0">
                <a:solidFill>
                  <a:prstClr val="white"/>
                </a:solidFill>
                <a:ea typeface="微软雅黑" panose="020B0503020204020204" pitchFamily="34" charset="-122"/>
              </a:rPr>
              <a:t>                        版权声明</a:t>
            </a:r>
            <a:endParaRPr lang="en-US" altLang="zh-CN" sz="100" dirty="0">
              <a:solidFill>
                <a:prstClr val="white"/>
              </a:solidFill>
              <a:ea typeface="微软雅黑" panose="020B0503020204020204" pitchFamily="34" charset="-122"/>
            </a:endParaRPr>
          </a:p>
          <a:p>
            <a:pPr>
              <a:lnSpc>
                <a:spcPct val="150000"/>
              </a:lnSpc>
              <a:buClrTx/>
              <a:buFontTx/>
              <a:buNone/>
            </a:pPr>
            <a:r>
              <a:rPr lang="zh-CN" altLang="en-US" sz="100" dirty="0">
                <a:solidFill>
                  <a:prstClr val="white"/>
                </a:solidFill>
                <a:ea typeface="微软雅黑" panose="020B0503020204020204" pitchFamily="34" charset="-122"/>
              </a:rPr>
              <a:t/>
            </a:r>
            <a:br>
              <a:rPr lang="zh-CN" altLang="en-US" sz="100" dirty="0">
                <a:solidFill>
                  <a:prstClr val="white"/>
                </a:solidFill>
                <a:ea typeface="微软雅黑" panose="020B0503020204020204" pitchFamily="34" charset="-122"/>
              </a:rPr>
            </a:br>
            <a:r>
              <a:rPr lang="zh-CN" altLang="en-US" sz="100" spc="120" dirty="0">
                <a:solidFill>
                  <a:prstClr val="white"/>
                </a:solidFill>
                <a:ea typeface="微软雅黑" panose="020B0503020204020204" pitchFamily="34" charset="-122"/>
              </a:rPr>
              <a:t/>
            </a:r>
            <a:br>
              <a:rPr lang="zh-CN" altLang="en-US" sz="100" spc="120" dirty="0">
                <a:solidFill>
                  <a:prstClr val="white"/>
                </a:solidFill>
                <a:ea typeface="微软雅黑" panose="020B0503020204020204" pitchFamily="34" charset="-122"/>
              </a:rPr>
            </a:br>
            <a:r>
              <a:rPr lang="zh-CN" altLang="en-US" sz="100" spc="120" dirty="0">
                <a:solidFill>
                  <a:prstClr val="white"/>
                </a:solidFill>
                <a:ea typeface="微软雅黑" panose="020B0503020204020204" pitchFamily="34" charset="-122"/>
              </a:rPr>
              <a:t>感谢您下载平台上提供的</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prstClr val="white"/>
                </a:solidFill>
                <a:ea typeface="微软雅黑" panose="020B0503020204020204" pitchFamily="34" charset="-122"/>
              </a:rPr>
              <a:t/>
            </a:r>
            <a:br>
              <a:rPr lang="en-US" altLang="zh-CN" sz="100" spc="120" dirty="0">
                <a:solidFill>
                  <a:prstClr val="white"/>
                </a:solidFill>
                <a:ea typeface="微软雅黑" panose="020B0503020204020204" pitchFamily="34" charset="-122"/>
              </a:rPr>
            </a:br>
            <a:r>
              <a:rPr lang="zh-CN" altLang="en-US" sz="100" spc="120" dirty="0">
                <a:solidFill>
                  <a:prstClr val="white"/>
                </a:solidFill>
                <a:ea typeface="微软雅黑" panose="020B0503020204020204" pitchFamily="34" charset="-122"/>
              </a:rPr>
              <a:t/>
            </a:r>
            <a:br>
              <a:rPr lang="zh-CN" altLang="en-US" sz="100" spc="120" dirty="0">
                <a:solidFill>
                  <a:prstClr val="white"/>
                </a:solidFill>
                <a:ea typeface="微软雅黑" panose="020B0503020204020204" pitchFamily="34" charset="-122"/>
              </a:rPr>
            </a:br>
            <a:r>
              <a:rPr lang="en-US" altLang="zh-CN" sz="100" spc="120" dirty="0">
                <a:solidFill>
                  <a:prstClr val="white"/>
                </a:solidFill>
                <a:ea typeface="微软雅黑" panose="020B0503020204020204" pitchFamily="34" charset="-122"/>
              </a:rPr>
              <a:t>1.</a:t>
            </a:r>
            <a:r>
              <a:rPr lang="zh-CN" altLang="en-US" sz="100" spc="120" dirty="0">
                <a:solidFill>
                  <a:prstClr val="white"/>
                </a:solidFill>
                <a:ea typeface="微软雅黑" panose="020B0503020204020204" pitchFamily="34" charset="-122"/>
              </a:rPr>
              <a:t>在熊猫办公出售的</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模板是免版税类（</a:t>
            </a:r>
            <a:r>
              <a:rPr lang="en-US" altLang="zh-CN" sz="100" spc="120" dirty="0">
                <a:solidFill>
                  <a:prstClr val="white"/>
                </a:solidFill>
                <a:ea typeface="微软雅黑" panose="020B0503020204020204" pitchFamily="34" charset="-122"/>
              </a:rPr>
              <a:t>RF</a:t>
            </a:r>
            <a:r>
              <a:rPr lang="zh-CN" altLang="en-US" sz="100" spc="120" dirty="0">
                <a:solidFill>
                  <a:prstClr val="white"/>
                </a:solidFill>
                <a:ea typeface="微软雅黑" panose="020B0503020204020204" pitchFamily="34" charset="-122"/>
              </a:rPr>
              <a:t>：</a:t>
            </a:r>
            <a:r>
              <a:rPr lang="en-US" altLang="zh-CN" sz="100" spc="120" dirty="0">
                <a:solidFill>
                  <a:prstClr val="white"/>
                </a:solidFill>
                <a:ea typeface="微软雅黑" panose="020B0503020204020204" pitchFamily="34" charset="-122"/>
              </a:rPr>
              <a:t>Royalty-Free</a:t>
            </a:r>
            <a:r>
              <a:rPr lang="zh-CN" altLang="en-US" sz="100" spc="120" dirty="0">
                <a:solidFill>
                  <a:prstClr val="white"/>
                </a:solidFill>
                <a:ea typeface="微软雅黑" panose="020B0503020204020204" pitchFamily="34" charset="-122"/>
              </a:rPr>
              <a:t>）正版受</a:t>
            </a:r>
            <a:r>
              <a:rPr lang="en-US" altLang="zh-CN" sz="100" spc="120" dirty="0">
                <a:solidFill>
                  <a:prstClr val="white"/>
                </a:solidFill>
                <a:ea typeface="微软雅黑" panose="020B0503020204020204" pitchFamily="34" charset="-122"/>
              </a:rPr>
              <a:t>《</a:t>
            </a:r>
            <a:r>
              <a:rPr lang="zh-CN" altLang="en-US" sz="100" spc="120" dirty="0">
                <a:solidFill>
                  <a:prstClr val="white"/>
                </a:solidFill>
                <a:ea typeface="微软雅黑" panose="020B0503020204020204" pitchFamily="34" charset="-122"/>
              </a:rPr>
              <a:t>中国人民共和国著作法</a:t>
            </a:r>
            <a:r>
              <a:rPr lang="en-US" altLang="zh-CN" sz="100" spc="120" dirty="0">
                <a:solidFill>
                  <a:prstClr val="white"/>
                </a:solidFill>
                <a:ea typeface="微软雅黑" panose="020B0503020204020204" pitchFamily="34" charset="-122"/>
              </a:rPr>
              <a:t>》</a:t>
            </a:r>
            <a:r>
              <a:rPr lang="zh-CN" altLang="en-US" sz="100" spc="120" dirty="0">
                <a:solidFill>
                  <a:prstClr val="white"/>
                </a:solidFill>
                <a:ea typeface="微软雅黑" panose="020B0503020204020204" pitchFamily="34" charset="-122"/>
              </a:rPr>
              <a:t>和</a:t>
            </a:r>
            <a:r>
              <a:rPr lang="en-US" altLang="zh-CN" sz="100" spc="120" dirty="0">
                <a:solidFill>
                  <a:prstClr val="white"/>
                </a:solidFill>
                <a:ea typeface="微软雅黑" panose="020B0503020204020204" pitchFamily="34" charset="-122"/>
              </a:rPr>
              <a:t>《</a:t>
            </a:r>
            <a:r>
              <a:rPr lang="zh-CN" altLang="en-US" sz="100" spc="120" dirty="0">
                <a:solidFill>
                  <a:prstClr val="white"/>
                </a:solidFill>
                <a:ea typeface="微软雅黑" panose="020B0503020204020204" pitchFamily="34" charset="-122"/>
              </a:rPr>
              <a:t>世界版权公约</a:t>
            </a:r>
            <a:r>
              <a:rPr lang="en-US" altLang="zh-CN" sz="100" spc="120" dirty="0">
                <a:solidFill>
                  <a:prstClr val="white"/>
                </a:solidFill>
                <a:ea typeface="微软雅黑" panose="020B0503020204020204" pitchFamily="34" charset="-122"/>
              </a:rPr>
              <a:t>》</a:t>
            </a:r>
            <a:r>
              <a:rPr lang="zh-CN" altLang="en-US" sz="100" spc="120" dirty="0">
                <a:solidFill>
                  <a:prstClr val="white"/>
                </a:solidFill>
                <a:ea typeface="微软雅黑" panose="020B0503020204020204" pitchFamily="34" charset="-122"/>
              </a:rPr>
              <a:t>的保护，作品的所有权、版权和著作权归熊猫办公所有，您下载的是</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模板素材的使用权。</a:t>
            </a:r>
            <a:br>
              <a:rPr lang="zh-CN" altLang="en-US" sz="100" spc="120" dirty="0">
                <a:solidFill>
                  <a:prstClr val="white"/>
                </a:solidFill>
                <a:ea typeface="微软雅黑" panose="020B0503020204020204" pitchFamily="34" charset="-122"/>
              </a:rPr>
            </a:br>
            <a:r>
              <a:rPr lang="en-US" altLang="zh-CN" sz="100" spc="120" dirty="0">
                <a:solidFill>
                  <a:prstClr val="white"/>
                </a:solidFill>
                <a:ea typeface="微软雅黑" panose="020B0503020204020204" pitchFamily="34" charset="-122"/>
              </a:rPr>
              <a:t>2.</a:t>
            </a:r>
            <a:r>
              <a:rPr lang="zh-CN" altLang="en-US" sz="100" spc="120" dirty="0">
                <a:solidFill>
                  <a:prstClr val="white"/>
                </a:solidFill>
                <a:ea typeface="微软雅黑" panose="020B0503020204020204" pitchFamily="34" charset="-122"/>
              </a:rPr>
              <a:t>不得将熊猫办公的</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模板、</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prstClr val="white"/>
                </a:solidFill>
                <a:ea typeface="微软雅黑" panose="020B0503020204020204" pitchFamily="34" charset="-122"/>
              </a:rPr>
            </a:br>
            <a:endParaRPr lang="zh-CN" altLang="en-US" sz="100" spc="120" dirty="0">
              <a:solidFill>
                <a:prstClr val="white"/>
              </a:solidFill>
            </a:endParaRPr>
          </a:p>
        </p:txBody>
      </p:sp>
    </p:spTree>
    <p:extLst>
      <p:ext uri="{BB962C8B-B14F-4D97-AF65-F5344CB8AC3E}">
        <p14:creationId xmlns:p14="http://schemas.microsoft.com/office/powerpoint/2010/main" val="2286406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FC6D9A-6578-4D42-B547-33F869FC8FBB}"/>
              </a:ext>
            </a:extLst>
          </p:cNvPr>
          <p:cNvSpPr>
            <a:spLocks noGrp="1"/>
          </p:cNvSpPr>
          <p:nvPr>
            <p:ph type="title"/>
          </p:nvPr>
        </p:nvSpPr>
        <p:spPr>
          <a:xfrm>
            <a:off x="831852" y="1709843"/>
            <a:ext cx="10515600" cy="2852737"/>
          </a:xfrm>
          <a:prstGeom prst="rect">
            <a:avLst/>
          </a:prstGeom>
        </p:spPr>
        <p:txBody>
          <a:bodyPr lIns="91213" tIns="45619" rIns="91213" bIns="45619"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3BFFC1CE-7FA4-431B-B6A9-6509DA44A533}"/>
              </a:ext>
            </a:extLst>
          </p:cNvPr>
          <p:cNvSpPr>
            <a:spLocks noGrp="1"/>
          </p:cNvSpPr>
          <p:nvPr>
            <p:ph type="body" idx="1"/>
          </p:nvPr>
        </p:nvSpPr>
        <p:spPr>
          <a:xfrm>
            <a:off x="831852" y="4589567"/>
            <a:ext cx="10515600" cy="1500187"/>
          </a:xfrm>
          <a:prstGeom prst="rect">
            <a:avLst/>
          </a:prstGeom>
        </p:spPr>
        <p:txBody>
          <a:bodyPr lIns="91213" tIns="45619" rIns="91213" bIns="45619"/>
          <a:lstStyle>
            <a:lvl1pPr marL="0" indent="0">
              <a:buNone/>
              <a:defRPr sz="2400">
                <a:solidFill>
                  <a:schemeClr val="tx1">
                    <a:tint val="75000"/>
                  </a:schemeClr>
                </a:solidFill>
              </a:defRPr>
            </a:lvl1pPr>
            <a:lvl2pPr marL="456040" indent="0">
              <a:buNone/>
              <a:defRPr sz="2000">
                <a:solidFill>
                  <a:schemeClr val="tx1">
                    <a:tint val="75000"/>
                  </a:schemeClr>
                </a:solidFill>
              </a:defRPr>
            </a:lvl2pPr>
            <a:lvl3pPr marL="912102" indent="0">
              <a:buNone/>
              <a:defRPr sz="1900">
                <a:solidFill>
                  <a:schemeClr val="tx1">
                    <a:tint val="75000"/>
                  </a:schemeClr>
                </a:solidFill>
              </a:defRPr>
            </a:lvl3pPr>
            <a:lvl4pPr marL="1368141" indent="0">
              <a:buNone/>
              <a:defRPr sz="1600">
                <a:solidFill>
                  <a:schemeClr val="tx1">
                    <a:tint val="75000"/>
                  </a:schemeClr>
                </a:solidFill>
              </a:defRPr>
            </a:lvl4pPr>
            <a:lvl5pPr marL="1824201" indent="0">
              <a:buNone/>
              <a:defRPr sz="1600">
                <a:solidFill>
                  <a:schemeClr val="tx1">
                    <a:tint val="75000"/>
                  </a:schemeClr>
                </a:solidFill>
              </a:defRPr>
            </a:lvl5pPr>
            <a:lvl6pPr marL="2280243" indent="0">
              <a:buNone/>
              <a:defRPr sz="1600">
                <a:solidFill>
                  <a:schemeClr val="tx1">
                    <a:tint val="75000"/>
                  </a:schemeClr>
                </a:solidFill>
              </a:defRPr>
            </a:lvl6pPr>
            <a:lvl7pPr marL="2736282" indent="0">
              <a:buNone/>
              <a:defRPr sz="1600">
                <a:solidFill>
                  <a:schemeClr val="tx1">
                    <a:tint val="75000"/>
                  </a:schemeClr>
                </a:solidFill>
              </a:defRPr>
            </a:lvl7pPr>
            <a:lvl8pPr marL="3192328" indent="0">
              <a:buNone/>
              <a:defRPr sz="1600">
                <a:solidFill>
                  <a:schemeClr val="tx1">
                    <a:tint val="75000"/>
                  </a:schemeClr>
                </a:solidFill>
              </a:defRPr>
            </a:lvl8pPr>
            <a:lvl9pPr marL="3648378"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9F6D874-CDC0-4214-A26A-0A43519C3528}"/>
              </a:ext>
            </a:extLst>
          </p:cNvPr>
          <p:cNvSpPr>
            <a:spLocks noGrp="1"/>
          </p:cNvSpPr>
          <p:nvPr>
            <p:ph type="dt" sz="half" idx="10"/>
          </p:nvPr>
        </p:nvSpPr>
        <p:spPr>
          <a:xfrm>
            <a:off x="838201" y="6356454"/>
            <a:ext cx="2743200" cy="365125"/>
          </a:xfrm>
          <a:prstGeom prst="rect">
            <a:avLst/>
          </a:prstGeom>
        </p:spPr>
        <p:txBody>
          <a:bodyPr lIns="91213" tIns="45619" rIns="91213" bIns="45619"/>
          <a:lstStyle/>
          <a:p>
            <a:pPr defTabSz="912102">
              <a:buClrTx/>
              <a:buFontTx/>
              <a:buNone/>
            </a:pPr>
            <a:fld id="{441F6E01-41CD-4213-8991-9DED86BCDCED}" type="datetimeFigureOut">
              <a:rPr lang="zh-CN" altLang="en-US" sz="1900" kern="1200" smtClean="0">
                <a:solidFill>
                  <a:prstClr val="black"/>
                </a:solidFill>
                <a:latin typeface="微软雅黑"/>
                <a:ea typeface="新宋体"/>
              </a:rPr>
              <a:pPr defTabSz="912102">
                <a:buClrTx/>
                <a:buFontTx/>
                <a:buNone/>
              </a:pPr>
              <a:t>2023/2/16</a:t>
            </a:fld>
            <a:endParaRPr lang="zh-CN" altLang="en-US" sz="1900" kern="1200">
              <a:solidFill>
                <a:prstClr val="black"/>
              </a:solidFill>
              <a:latin typeface="微软雅黑"/>
              <a:ea typeface="新宋体"/>
            </a:endParaRPr>
          </a:p>
        </p:txBody>
      </p:sp>
      <p:sp>
        <p:nvSpPr>
          <p:cNvPr id="5" name="页脚占位符 4">
            <a:extLst>
              <a:ext uri="{FF2B5EF4-FFF2-40B4-BE49-F238E27FC236}">
                <a16:creationId xmlns:a16="http://schemas.microsoft.com/office/drawing/2014/main" xmlns="" id="{133024EA-D0BA-43C5-83A0-9E629C4490A7}"/>
              </a:ext>
            </a:extLst>
          </p:cNvPr>
          <p:cNvSpPr>
            <a:spLocks noGrp="1"/>
          </p:cNvSpPr>
          <p:nvPr>
            <p:ph type="ftr" sz="quarter" idx="11"/>
          </p:nvPr>
        </p:nvSpPr>
        <p:spPr>
          <a:xfrm>
            <a:off x="4038601" y="6356454"/>
            <a:ext cx="4114800" cy="365125"/>
          </a:xfrm>
          <a:prstGeom prst="rect">
            <a:avLst/>
          </a:prstGeom>
        </p:spPr>
        <p:txBody>
          <a:bodyPr lIns="91213" tIns="45619" rIns="91213" bIns="45619"/>
          <a:lstStyle/>
          <a:p>
            <a:pPr defTabSz="912102">
              <a:buClrTx/>
              <a:buFontTx/>
              <a:buNone/>
            </a:pPr>
            <a:endParaRPr lang="zh-CN" altLang="en-US" sz="1900" kern="1200">
              <a:solidFill>
                <a:prstClr val="black"/>
              </a:solidFill>
              <a:latin typeface="微软雅黑"/>
              <a:ea typeface="新宋体"/>
            </a:endParaRPr>
          </a:p>
        </p:txBody>
      </p:sp>
      <p:sp>
        <p:nvSpPr>
          <p:cNvPr id="6" name="灯片编号占位符 5">
            <a:extLst>
              <a:ext uri="{FF2B5EF4-FFF2-40B4-BE49-F238E27FC236}">
                <a16:creationId xmlns:a16="http://schemas.microsoft.com/office/drawing/2014/main" xmlns="" id="{78EA081E-9C66-419D-919B-961795AF4DEA}"/>
              </a:ext>
            </a:extLst>
          </p:cNvPr>
          <p:cNvSpPr>
            <a:spLocks noGrp="1"/>
          </p:cNvSpPr>
          <p:nvPr>
            <p:ph type="sldNum" sz="quarter" idx="12"/>
          </p:nvPr>
        </p:nvSpPr>
        <p:spPr>
          <a:xfrm>
            <a:off x="8610600" y="6356454"/>
            <a:ext cx="2743200" cy="365125"/>
          </a:xfrm>
          <a:prstGeom prst="rect">
            <a:avLst/>
          </a:prstGeom>
        </p:spPr>
        <p:txBody>
          <a:bodyPr lIns="91213" tIns="45619" rIns="91213" bIns="45619"/>
          <a:lstStyle/>
          <a:p>
            <a:pPr defTabSz="912102">
              <a:buClrTx/>
              <a:buFontTx/>
              <a:buNone/>
            </a:pPr>
            <a:fld id="{FDDDE33E-ED12-4EB4-86B9-A75F1C633C1D}" type="slidenum">
              <a:rPr lang="zh-CN" altLang="en-US" sz="1900" kern="1200" smtClean="0">
                <a:solidFill>
                  <a:prstClr val="black"/>
                </a:solidFill>
                <a:latin typeface="微软雅黑"/>
                <a:ea typeface="新宋体"/>
              </a:rPr>
              <a:pPr defTabSz="912102">
                <a:buClrTx/>
                <a:buFontTx/>
                <a:buNone/>
              </a:pPr>
              <a:t>‹#›</a:t>
            </a:fld>
            <a:endParaRPr lang="zh-CN" altLang="en-US" sz="1900" kern="1200">
              <a:solidFill>
                <a:prstClr val="black"/>
              </a:solidFill>
              <a:latin typeface="微软雅黑"/>
              <a:ea typeface="新宋体"/>
            </a:endParaRPr>
          </a:p>
        </p:txBody>
      </p:sp>
      <p:sp>
        <p:nvSpPr>
          <p:cNvPr id="7" name="标题 1">
            <a:extLst>
              <a:ext uri="{FF2B5EF4-FFF2-40B4-BE49-F238E27FC236}">
                <a16:creationId xmlns:a16="http://schemas.microsoft.com/office/drawing/2014/main" xmlns="" id="{9B71C674-E1DD-43C9-876C-61EE2D40F361}"/>
              </a:ext>
            </a:extLst>
          </p:cNvPr>
          <p:cNvSpPr txBox="1">
            <a:spLocks/>
          </p:cNvSpPr>
          <p:nvPr userDrawn="1"/>
        </p:nvSpPr>
        <p:spPr>
          <a:xfrm>
            <a:off x="1633273" y="2134245"/>
            <a:ext cx="1948207" cy="1294859"/>
          </a:xfrm>
          <a:prstGeom prst="rect">
            <a:avLst/>
          </a:prstGeom>
        </p:spPr>
        <p:txBody>
          <a:bodyPr vert="horz" lIns="91213" tIns="45619" rIns="91213" bIns="4561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buClrTx/>
              <a:buFontTx/>
              <a:buNone/>
            </a:pPr>
            <a:r>
              <a:rPr lang="zh-CN" altLang="en-US" sz="100" dirty="0">
                <a:solidFill>
                  <a:prstClr val="white"/>
                </a:solidFill>
                <a:ea typeface="微软雅黑" panose="020B0503020204020204" pitchFamily="34" charset="-122"/>
              </a:rPr>
              <a:t>                        版权声明</a:t>
            </a:r>
            <a:endParaRPr lang="en-US" altLang="zh-CN" sz="100" dirty="0">
              <a:solidFill>
                <a:prstClr val="white"/>
              </a:solidFill>
              <a:ea typeface="微软雅黑" panose="020B0503020204020204" pitchFamily="34" charset="-122"/>
            </a:endParaRPr>
          </a:p>
          <a:p>
            <a:pPr>
              <a:lnSpc>
                <a:spcPct val="150000"/>
              </a:lnSpc>
              <a:buClrTx/>
              <a:buFontTx/>
              <a:buNone/>
            </a:pPr>
            <a:r>
              <a:rPr lang="zh-CN" altLang="en-US" sz="100" dirty="0">
                <a:solidFill>
                  <a:prstClr val="white"/>
                </a:solidFill>
                <a:ea typeface="微软雅黑" panose="020B0503020204020204" pitchFamily="34" charset="-122"/>
              </a:rPr>
              <a:t/>
            </a:r>
            <a:br>
              <a:rPr lang="zh-CN" altLang="en-US" sz="100" dirty="0">
                <a:solidFill>
                  <a:prstClr val="white"/>
                </a:solidFill>
                <a:ea typeface="微软雅黑" panose="020B0503020204020204" pitchFamily="34" charset="-122"/>
              </a:rPr>
            </a:br>
            <a:r>
              <a:rPr lang="zh-CN" altLang="en-US" sz="100" spc="120" dirty="0">
                <a:solidFill>
                  <a:prstClr val="white"/>
                </a:solidFill>
                <a:ea typeface="微软雅黑" panose="020B0503020204020204" pitchFamily="34" charset="-122"/>
              </a:rPr>
              <a:t/>
            </a:r>
            <a:br>
              <a:rPr lang="zh-CN" altLang="en-US" sz="100" spc="120" dirty="0">
                <a:solidFill>
                  <a:prstClr val="white"/>
                </a:solidFill>
                <a:ea typeface="微软雅黑" panose="020B0503020204020204" pitchFamily="34" charset="-122"/>
              </a:rPr>
            </a:br>
            <a:r>
              <a:rPr lang="zh-CN" altLang="en-US" sz="100" spc="120" dirty="0">
                <a:solidFill>
                  <a:prstClr val="white"/>
                </a:solidFill>
                <a:ea typeface="微软雅黑" panose="020B0503020204020204" pitchFamily="34" charset="-122"/>
              </a:rPr>
              <a:t>感谢您下载平台上提供的</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prstClr val="white"/>
                </a:solidFill>
                <a:ea typeface="微软雅黑" panose="020B0503020204020204" pitchFamily="34" charset="-122"/>
              </a:rPr>
              <a:t/>
            </a:r>
            <a:br>
              <a:rPr lang="en-US" altLang="zh-CN" sz="100" spc="120" dirty="0">
                <a:solidFill>
                  <a:prstClr val="white"/>
                </a:solidFill>
                <a:ea typeface="微软雅黑" panose="020B0503020204020204" pitchFamily="34" charset="-122"/>
              </a:rPr>
            </a:br>
            <a:r>
              <a:rPr lang="zh-CN" altLang="en-US" sz="100" spc="120" dirty="0">
                <a:solidFill>
                  <a:prstClr val="white"/>
                </a:solidFill>
                <a:ea typeface="微软雅黑" panose="020B0503020204020204" pitchFamily="34" charset="-122"/>
              </a:rPr>
              <a:t/>
            </a:r>
            <a:br>
              <a:rPr lang="zh-CN" altLang="en-US" sz="100" spc="120" dirty="0">
                <a:solidFill>
                  <a:prstClr val="white"/>
                </a:solidFill>
                <a:ea typeface="微软雅黑" panose="020B0503020204020204" pitchFamily="34" charset="-122"/>
              </a:rPr>
            </a:br>
            <a:r>
              <a:rPr lang="en-US" altLang="zh-CN" sz="100" spc="120" dirty="0">
                <a:solidFill>
                  <a:prstClr val="white"/>
                </a:solidFill>
                <a:ea typeface="微软雅黑" panose="020B0503020204020204" pitchFamily="34" charset="-122"/>
              </a:rPr>
              <a:t>1.</a:t>
            </a:r>
            <a:r>
              <a:rPr lang="zh-CN" altLang="en-US" sz="100" spc="120" dirty="0">
                <a:solidFill>
                  <a:prstClr val="white"/>
                </a:solidFill>
                <a:ea typeface="微软雅黑" panose="020B0503020204020204" pitchFamily="34" charset="-122"/>
              </a:rPr>
              <a:t>在熊猫办公出售的</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模板是免版税类（</a:t>
            </a:r>
            <a:r>
              <a:rPr lang="en-US" altLang="zh-CN" sz="100" spc="120" dirty="0">
                <a:solidFill>
                  <a:prstClr val="white"/>
                </a:solidFill>
                <a:ea typeface="微软雅黑" panose="020B0503020204020204" pitchFamily="34" charset="-122"/>
              </a:rPr>
              <a:t>RF</a:t>
            </a:r>
            <a:r>
              <a:rPr lang="zh-CN" altLang="en-US" sz="100" spc="120" dirty="0">
                <a:solidFill>
                  <a:prstClr val="white"/>
                </a:solidFill>
                <a:ea typeface="微软雅黑" panose="020B0503020204020204" pitchFamily="34" charset="-122"/>
              </a:rPr>
              <a:t>：</a:t>
            </a:r>
            <a:r>
              <a:rPr lang="en-US" altLang="zh-CN" sz="100" spc="120" dirty="0">
                <a:solidFill>
                  <a:prstClr val="white"/>
                </a:solidFill>
                <a:ea typeface="微软雅黑" panose="020B0503020204020204" pitchFamily="34" charset="-122"/>
              </a:rPr>
              <a:t>Royalty-Free</a:t>
            </a:r>
            <a:r>
              <a:rPr lang="zh-CN" altLang="en-US" sz="100" spc="120" dirty="0">
                <a:solidFill>
                  <a:prstClr val="white"/>
                </a:solidFill>
                <a:ea typeface="微软雅黑" panose="020B0503020204020204" pitchFamily="34" charset="-122"/>
              </a:rPr>
              <a:t>）正版受</a:t>
            </a:r>
            <a:r>
              <a:rPr lang="en-US" altLang="zh-CN" sz="100" spc="120" dirty="0">
                <a:solidFill>
                  <a:prstClr val="white"/>
                </a:solidFill>
                <a:ea typeface="微软雅黑" panose="020B0503020204020204" pitchFamily="34" charset="-122"/>
              </a:rPr>
              <a:t>《</a:t>
            </a:r>
            <a:r>
              <a:rPr lang="zh-CN" altLang="en-US" sz="100" spc="120" dirty="0">
                <a:solidFill>
                  <a:prstClr val="white"/>
                </a:solidFill>
                <a:ea typeface="微软雅黑" panose="020B0503020204020204" pitchFamily="34" charset="-122"/>
              </a:rPr>
              <a:t>中国人民共和国著作法</a:t>
            </a:r>
            <a:r>
              <a:rPr lang="en-US" altLang="zh-CN" sz="100" spc="120" dirty="0">
                <a:solidFill>
                  <a:prstClr val="white"/>
                </a:solidFill>
                <a:ea typeface="微软雅黑" panose="020B0503020204020204" pitchFamily="34" charset="-122"/>
              </a:rPr>
              <a:t>》</a:t>
            </a:r>
            <a:r>
              <a:rPr lang="zh-CN" altLang="en-US" sz="100" spc="120" dirty="0">
                <a:solidFill>
                  <a:prstClr val="white"/>
                </a:solidFill>
                <a:ea typeface="微软雅黑" panose="020B0503020204020204" pitchFamily="34" charset="-122"/>
              </a:rPr>
              <a:t>和</a:t>
            </a:r>
            <a:r>
              <a:rPr lang="en-US" altLang="zh-CN" sz="100" spc="120" dirty="0">
                <a:solidFill>
                  <a:prstClr val="white"/>
                </a:solidFill>
                <a:ea typeface="微软雅黑" panose="020B0503020204020204" pitchFamily="34" charset="-122"/>
              </a:rPr>
              <a:t>《</a:t>
            </a:r>
            <a:r>
              <a:rPr lang="zh-CN" altLang="en-US" sz="100" spc="120" dirty="0">
                <a:solidFill>
                  <a:prstClr val="white"/>
                </a:solidFill>
                <a:ea typeface="微软雅黑" panose="020B0503020204020204" pitchFamily="34" charset="-122"/>
              </a:rPr>
              <a:t>世界版权公约</a:t>
            </a:r>
            <a:r>
              <a:rPr lang="en-US" altLang="zh-CN" sz="100" spc="120" dirty="0">
                <a:solidFill>
                  <a:prstClr val="white"/>
                </a:solidFill>
                <a:ea typeface="微软雅黑" panose="020B0503020204020204" pitchFamily="34" charset="-122"/>
              </a:rPr>
              <a:t>》</a:t>
            </a:r>
            <a:r>
              <a:rPr lang="zh-CN" altLang="en-US" sz="100" spc="120" dirty="0">
                <a:solidFill>
                  <a:prstClr val="white"/>
                </a:solidFill>
                <a:ea typeface="微软雅黑" panose="020B0503020204020204" pitchFamily="34" charset="-122"/>
              </a:rPr>
              <a:t>的保护，作品的所有权、版权和著作权归熊猫办公所有，您下载的是</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模板素材的使用权。</a:t>
            </a:r>
            <a:br>
              <a:rPr lang="zh-CN" altLang="en-US" sz="100" spc="120" dirty="0">
                <a:solidFill>
                  <a:prstClr val="white"/>
                </a:solidFill>
                <a:ea typeface="微软雅黑" panose="020B0503020204020204" pitchFamily="34" charset="-122"/>
              </a:rPr>
            </a:br>
            <a:r>
              <a:rPr lang="en-US" altLang="zh-CN" sz="100" spc="120" dirty="0">
                <a:solidFill>
                  <a:prstClr val="white"/>
                </a:solidFill>
                <a:ea typeface="微软雅黑" panose="020B0503020204020204" pitchFamily="34" charset="-122"/>
              </a:rPr>
              <a:t>2.</a:t>
            </a:r>
            <a:r>
              <a:rPr lang="zh-CN" altLang="en-US" sz="100" spc="120" dirty="0">
                <a:solidFill>
                  <a:prstClr val="white"/>
                </a:solidFill>
                <a:ea typeface="微软雅黑" panose="020B0503020204020204" pitchFamily="34" charset="-122"/>
              </a:rPr>
              <a:t>不得将熊猫办公的</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模板、</a:t>
            </a:r>
            <a:r>
              <a:rPr lang="en-US" altLang="zh-CN" sz="100" spc="120" dirty="0">
                <a:solidFill>
                  <a:prstClr val="white"/>
                </a:solidFill>
                <a:ea typeface="微软雅黑" panose="020B0503020204020204" pitchFamily="34" charset="-122"/>
              </a:rPr>
              <a:t>PPT</a:t>
            </a:r>
            <a:r>
              <a:rPr lang="zh-CN" altLang="en-US" sz="100" spc="120" dirty="0">
                <a:solidFill>
                  <a:prstClr val="white"/>
                </a:solidFill>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prstClr val="white"/>
                </a:solidFill>
                <a:ea typeface="微软雅黑" panose="020B0503020204020204" pitchFamily="34" charset="-122"/>
              </a:rPr>
            </a:br>
            <a:endParaRPr lang="zh-CN" altLang="en-US" sz="100" spc="120" dirty="0">
              <a:solidFill>
                <a:prstClr val="white"/>
              </a:solidFill>
            </a:endParaRPr>
          </a:p>
        </p:txBody>
      </p:sp>
    </p:spTree>
    <p:extLst>
      <p:ext uri="{BB962C8B-B14F-4D97-AF65-F5344CB8AC3E}">
        <p14:creationId xmlns:p14="http://schemas.microsoft.com/office/powerpoint/2010/main" val="17155332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040528-897F-4825-B0BD-BE9E87A468E7}"/>
              </a:ext>
            </a:extLst>
          </p:cNvPr>
          <p:cNvSpPr>
            <a:spLocks noGrp="1"/>
          </p:cNvSpPr>
          <p:nvPr>
            <p:ph type="title"/>
          </p:nvPr>
        </p:nvSpPr>
        <p:spPr>
          <a:xfrm>
            <a:off x="838201" y="365134"/>
            <a:ext cx="10515600" cy="1325563"/>
          </a:xfrm>
          <a:prstGeom prst="rect">
            <a:avLst/>
          </a:prstGeom>
        </p:spPr>
        <p:txBody>
          <a:bodyPr lIns="91213" tIns="45619" rIns="91213" bIns="45619"/>
          <a:lstStyle/>
          <a:p>
            <a:r>
              <a:rPr lang="zh-CN" altLang="en-US"/>
              <a:t>单击此处编辑母版标题样式</a:t>
            </a:r>
          </a:p>
        </p:txBody>
      </p:sp>
      <p:sp>
        <p:nvSpPr>
          <p:cNvPr id="3" name="内容占位符 2">
            <a:extLst>
              <a:ext uri="{FF2B5EF4-FFF2-40B4-BE49-F238E27FC236}">
                <a16:creationId xmlns:a16="http://schemas.microsoft.com/office/drawing/2014/main" xmlns="" id="{7BD75EE8-3776-41DF-8F3C-7827D3716FB2}"/>
              </a:ext>
            </a:extLst>
          </p:cNvPr>
          <p:cNvSpPr>
            <a:spLocks noGrp="1"/>
          </p:cNvSpPr>
          <p:nvPr>
            <p:ph sz="half" idx="1"/>
          </p:nvPr>
        </p:nvSpPr>
        <p:spPr>
          <a:xfrm>
            <a:off x="838200" y="1825654"/>
            <a:ext cx="5181600" cy="4351339"/>
          </a:xfrm>
          <a:prstGeom prst="rect">
            <a:avLst/>
          </a:prstGeom>
        </p:spPr>
        <p:txBody>
          <a:bodyPr lIns="91213" tIns="45619" rIns="91213" bIns="45619"/>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8E10AAB-3652-4F7C-BB0C-F43196C41658}"/>
              </a:ext>
            </a:extLst>
          </p:cNvPr>
          <p:cNvSpPr>
            <a:spLocks noGrp="1"/>
          </p:cNvSpPr>
          <p:nvPr>
            <p:ph sz="half" idx="2"/>
          </p:nvPr>
        </p:nvSpPr>
        <p:spPr>
          <a:xfrm>
            <a:off x="6172200" y="1825654"/>
            <a:ext cx="5181600" cy="4351339"/>
          </a:xfrm>
          <a:prstGeom prst="rect">
            <a:avLst/>
          </a:prstGeom>
        </p:spPr>
        <p:txBody>
          <a:bodyPr lIns="91213" tIns="45619" rIns="91213" bIns="45619"/>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EF22413-B43A-408F-B8A5-FD50E92434DE}"/>
              </a:ext>
            </a:extLst>
          </p:cNvPr>
          <p:cNvSpPr>
            <a:spLocks noGrp="1"/>
          </p:cNvSpPr>
          <p:nvPr>
            <p:ph type="dt" sz="half" idx="10"/>
          </p:nvPr>
        </p:nvSpPr>
        <p:spPr>
          <a:xfrm>
            <a:off x="838201" y="6356454"/>
            <a:ext cx="2743200" cy="365125"/>
          </a:xfrm>
          <a:prstGeom prst="rect">
            <a:avLst/>
          </a:prstGeom>
        </p:spPr>
        <p:txBody>
          <a:bodyPr lIns="91213" tIns="45619" rIns="91213" bIns="45619"/>
          <a:lstStyle/>
          <a:p>
            <a:pPr defTabSz="912102">
              <a:buClrTx/>
              <a:buFontTx/>
              <a:buNone/>
            </a:pPr>
            <a:fld id="{441F6E01-41CD-4213-8991-9DED86BCDCED}" type="datetimeFigureOut">
              <a:rPr lang="zh-CN" altLang="en-US" sz="1900" kern="1200" smtClean="0">
                <a:solidFill>
                  <a:prstClr val="black"/>
                </a:solidFill>
                <a:latin typeface="微软雅黑"/>
                <a:ea typeface="新宋体"/>
              </a:rPr>
              <a:pPr defTabSz="912102">
                <a:buClrTx/>
                <a:buFontTx/>
                <a:buNone/>
              </a:pPr>
              <a:t>2023/2/16</a:t>
            </a:fld>
            <a:endParaRPr lang="zh-CN" altLang="en-US" sz="1900" kern="1200">
              <a:solidFill>
                <a:prstClr val="black"/>
              </a:solidFill>
              <a:latin typeface="微软雅黑"/>
              <a:ea typeface="新宋体"/>
            </a:endParaRPr>
          </a:p>
        </p:txBody>
      </p:sp>
      <p:sp>
        <p:nvSpPr>
          <p:cNvPr id="6" name="页脚占位符 5">
            <a:extLst>
              <a:ext uri="{FF2B5EF4-FFF2-40B4-BE49-F238E27FC236}">
                <a16:creationId xmlns:a16="http://schemas.microsoft.com/office/drawing/2014/main" xmlns="" id="{7E039AEF-C575-4572-8CE0-D33CE5F31D5D}"/>
              </a:ext>
            </a:extLst>
          </p:cNvPr>
          <p:cNvSpPr>
            <a:spLocks noGrp="1"/>
          </p:cNvSpPr>
          <p:nvPr>
            <p:ph type="ftr" sz="quarter" idx="11"/>
          </p:nvPr>
        </p:nvSpPr>
        <p:spPr>
          <a:xfrm>
            <a:off x="4038601" y="6356454"/>
            <a:ext cx="4114800" cy="365125"/>
          </a:xfrm>
          <a:prstGeom prst="rect">
            <a:avLst/>
          </a:prstGeom>
        </p:spPr>
        <p:txBody>
          <a:bodyPr lIns="91213" tIns="45619" rIns="91213" bIns="45619"/>
          <a:lstStyle/>
          <a:p>
            <a:pPr defTabSz="912102">
              <a:buClrTx/>
              <a:buFontTx/>
              <a:buNone/>
            </a:pPr>
            <a:endParaRPr lang="zh-CN" altLang="en-US" sz="1900" kern="1200">
              <a:solidFill>
                <a:prstClr val="black"/>
              </a:solidFill>
              <a:latin typeface="微软雅黑"/>
              <a:ea typeface="新宋体"/>
            </a:endParaRPr>
          </a:p>
        </p:txBody>
      </p:sp>
      <p:sp>
        <p:nvSpPr>
          <p:cNvPr id="7" name="灯片编号占位符 6">
            <a:extLst>
              <a:ext uri="{FF2B5EF4-FFF2-40B4-BE49-F238E27FC236}">
                <a16:creationId xmlns:a16="http://schemas.microsoft.com/office/drawing/2014/main" xmlns="" id="{959BB962-232E-417C-99F4-094F9B8AD9BC}"/>
              </a:ext>
            </a:extLst>
          </p:cNvPr>
          <p:cNvSpPr>
            <a:spLocks noGrp="1"/>
          </p:cNvSpPr>
          <p:nvPr>
            <p:ph type="sldNum" sz="quarter" idx="12"/>
          </p:nvPr>
        </p:nvSpPr>
        <p:spPr>
          <a:xfrm>
            <a:off x="8610600" y="6356454"/>
            <a:ext cx="2743200" cy="365125"/>
          </a:xfrm>
          <a:prstGeom prst="rect">
            <a:avLst/>
          </a:prstGeom>
        </p:spPr>
        <p:txBody>
          <a:bodyPr lIns="91213" tIns="45619" rIns="91213" bIns="45619"/>
          <a:lstStyle/>
          <a:p>
            <a:pPr defTabSz="912102">
              <a:buClrTx/>
              <a:buFontTx/>
              <a:buNone/>
            </a:pPr>
            <a:fld id="{FDDDE33E-ED12-4EB4-86B9-A75F1C633C1D}" type="slidenum">
              <a:rPr lang="zh-CN" altLang="en-US" sz="1900" kern="1200" smtClean="0">
                <a:solidFill>
                  <a:prstClr val="black"/>
                </a:solidFill>
                <a:latin typeface="微软雅黑"/>
                <a:ea typeface="新宋体"/>
              </a:rPr>
              <a:pPr defTabSz="912102">
                <a:buClrTx/>
                <a:buFontTx/>
                <a:buNone/>
              </a:pPr>
              <a:t>‹#›</a:t>
            </a:fld>
            <a:endParaRPr lang="zh-CN" altLang="en-US" sz="1900" kern="1200">
              <a:solidFill>
                <a:prstClr val="black"/>
              </a:solidFill>
              <a:latin typeface="微软雅黑"/>
              <a:ea typeface="新宋体"/>
            </a:endParaRPr>
          </a:p>
        </p:txBody>
      </p:sp>
    </p:spTree>
    <p:extLst>
      <p:ext uri="{BB962C8B-B14F-4D97-AF65-F5344CB8AC3E}">
        <p14:creationId xmlns:p14="http://schemas.microsoft.com/office/powerpoint/2010/main" val="3988521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2D3B74-69FC-4EAB-BC6B-E5BFC7954467}"/>
              </a:ext>
            </a:extLst>
          </p:cNvPr>
          <p:cNvSpPr>
            <a:spLocks noGrp="1"/>
          </p:cNvSpPr>
          <p:nvPr>
            <p:ph type="title"/>
          </p:nvPr>
        </p:nvSpPr>
        <p:spPr>
          <a:xfrm>
            <a:off x="839789" y="365134"/>
            <a:ext cx="10515600" cy="1325563"/>
          </a:xfrm>
          <a:prstGeom prst="rect">
            <a:avLst/>
          </a:prstGeom>
        </p:spPr>
        <p:txBody>
          <a:bodyPr lIns="91213" tIns="45619" rIns="91213" bIns="45619"/>
          <a:lstStyle/>
          <a:p>
            <a:r>
              <a:rPr lang="zh-CN" altLang="en-US"/>
              <a:t>单击此处编辑母版标题样式</a:t>
            </a:r>
          </a:p>
        </p:txBody>
      </p:sp>
      <p:sp>
        <p:nvSpPr>
          <p:cNvPr id="3" name="文本占位符 2">
            <a:extLst>
              <a:ext uri="{FF2B5EF4-FFF2-40B4-BE49-F238E27FC236}">
                <a16:creationId xmlns:a16="http://schemas.microsoft.com/office/drawing/2014/main" xmlns="" id="{2347F34D-9617-4B00-AF60-0CEAE7AC8FAE}"/>
              </a:ext>
            </a:extLst>
          </p:cNvPr>
          <p:cNvSpPr>
            <a:spLocks noGrp="1"/>
          </p:cNvSpPr>
          <p:nvPr>
            <p:ph type="body" idx="1"/>
          </p:nvPr>
        </p:nvSpPr>
        <p:spPr>
          <a:xfrm>
            <a:off x="839821" y="1681163"/>
            <a:ext cx="5157787" cy="823912"/>
          </a:xfrm>
          <a:prstGeom prst="rect">
            <a:avLst/>
          </a:prstGeom>
        </p:spPr>
        <p:txBody>
          <a:bodyPr lIns="91213" tIns="45619" rIns="91213" bIns="45619" anchor="b"/>
          <a:lstStyle>
            <a:lvl1pPr marL="0" indent="0">
              <a:buNone/>
              <a:defRPr sz="2400" b="1"/>
            </a:lvl1pPr>
            <a:lvl2pPr marL="456040" indent="0">
              <a:buNone/>
              <a:defRPr sz="2000" b="1"/>
            </a:lvl2pPr>
            <a:lvl3pPr marL="912102" indent="0">
              <a:buNone/>
              <a:defRPr sz="1900" b="1"/>
            </a:lvl3pPr>
            <a:lvl4pPr marL="1368141" indent="0">
              <a:buNone/>
              <a:defRPr sz="1600" b="1"/>
            </a:lvl4pPr>
            <a:lvl5pPr marL="1824201" indent="0">
              <a:buNone/>
              <a:defRPr sz="1600" b="1"/>
            </a:lvl5pPr>
            <a:lvl6pPr marL="2280243" indent="0">
              <a:buNone/>
              <a:defRPr sz="1600" b="1"/>
            </a:lvl6pPr>
            <a:lvl7pPr marL="2736282" indent="0">
              <a:buNone/>
              <a:defRPr sz="1600" b="1"/>
            </a:lvl7pPr>
            <a:lvl8pPr marL="3192328" indent="0">
              <a:buNone/>
              <a:defRPr sz="1600" b="1"/>
            </a:lvl8pPr>
            <a:lvl9pPr marL="3648378"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F239D735-C758-4217-B15C-88FC00145A95}"/>
              </a:ext>
            </a:extLst>
          </p:cNvPr>
          <p:cNvSpPr>
            <a:spLocks noGrp="1"/>
          </p:cNvSpPr>
          <p:nvPr>
            <p:ph sz="half" idx="2"/>
          </p:nvPr>
        </p:nvSpPr>
        <p:spPr>
          <a:xfrm>
            <a:off x="839821" y="2505075"/>
            <a:ext cx="5157787" cy="3684588"/>
          </a:xfrm>
          <a:prstGeom prst="rect">
            <a:avLst/>
          </a:prstGeom>
        </p:spPr>
        <p:txBody>
          <a:bodyPr lIns="91213" tIns="45619" rIns="91213" bIns="45619"/>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C9CCCA70-624B-409F-8B0C-061D0BD637DC}"/>
              </a:ext>
            </a:extLst>
          </p:cNvPr>
          <p:cNvSpPr>
            <a:spLocks noGrp="1"/>
          </p:cNvSpPr>
          <p:nvPr>
            <p:ph type="body" sz="quarter" idx="3"/>
          </p:nvPr>
        </p:nvSpPr>
        <p:spPr>
          <a:xfrm>
            <a:off x="6172203" y="1681163"/>
            <a:ext cx="5183188" cy="823912"/>
          </a:xfrm>
          <a:prstGeom prst="rect">
            <a:avLst/>
          </a:prstGeom>
        </p:spPr>
        <p:txBody>
          <a:bodyPr lIns="91213" tIns="45619" rIns="91213" bIns="45619" anchor="b"/>
          <a:lstStyle>
            <a:lvl1pPr marL="0" indent="0">
              <a:buNone/>
              <a:defRPr sz="2400" b="1"/>
            </a:lvl1pPr>
            <a:lvl2pPr marL="456040" indent="0">
              <a:buNone/>
              <a:defRPr sz="2000" b="1"/>
            </a:lvl2pPr>
            <a:lvl3pPr marL="912102" indent="0">
              <a:buNone/>
              <a:defRPr sz="1900" b="1"/>
            </a:lvl3pPr>
            <a:lvl4pPr marL="1368141" indent="0">
              <a:buNone/>
              <a:defRPr sz="1600" b="1"/>
            </a:lvl4pPr>
            <a:lvl5pPr marL="1824201" indent="0">
              <a:buNone/>
              <a:defRPr sz="1600" b="1"/>
            </a:lvl5pPr>
            <a:lvl6pPr marL="2280243" indent="0">
              <a:buNone/>
              <a:defRPr sz="1600" b="1"/>
            </a:lvl6pPr>
            <a:lvl7pPr marL="2736282" indent="0">
              <a:buNone/>
              <a:defRPr sz="1600" b="1"/>
            </a:lvl7pPr>
            <a:lvl8pPr marL="3192328" indent="0">
              <a:buNone/>
              <a:defRPr sz="1600" b="1"/>
            </a:lvl8pPr>
            <a:lvl9pPr marL="3648378"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FB49445A-B7D3-4E05-8BF2-E184CA5211E7}"/>
              </a:ext>
            </a:extLst>
          </p:cNvPr>
          <p:cNvSpPr>
            <a:spLocks noGrp="1"/>
          </p:cNvSpPr>
          <p:nvPr>
            <p:ph sz="quarter" idx="4"/>
          </p:nvPr>
        </p:nvSpPr>
        <p:spPr>
          <a:xfrm>
            <a:off x="6172203" y="2505075"/>
            <a:ext cx="5183188" cy="3684588"/>
          </a:xfrm>
          <a:prstGeom prst="rect">
            <a:avLst/>
          </a:prstGeom>
        </p:spPr>
        <p:txBody>
          <a:bodyPr lIns="91213" tIns="45619" rIns="91213" bIns="45619"/>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CFD1275-12C0-427E-9B28-D56AC328E7CA}"/>
              </a:ext>
            </a:extLst>
          </p:cNvPr>
          <p:cNvSpPr>
            <a:spLocks noGrp="1"/>
          </p:cNvSpPr>
          <p:nvPr>
            <p:ph type="dt" sz="half" idx="10"/>
          </p:nvPr>
        </p:nvSpPr>
        <p:spPr>
          <a:xfrm>
            <a:off x="838201" y="6356454"/>
            <a:ext cx="2743200" cy="365125"/>
          </a:xfrm>
          <a:prstGeom prst="rect">
            <a:avLst/>
          </a:prstGeom>
        </p:spPr>
        <p:txBody>
          <a:bodyPr lIns="91213" tIns="45619" rIns="91213" bIns="45619"/>
          <a:lstStyle/>
          <a:p>
            <a:pPr defTabSz="912102">
              <a:buClrTx/>
              <a:buFontTx/>
              <a:buNone/>
            </a:pPr>
            <a:fld id="{441F6E01-41CD-4213-8991-9DED86BCDCED}" type="datetimeFigureOut">
              <a:rPr lang="zh-CN" altLang="en-US" sz="1900" kern="1200" smtClean="0">
                <a:solidFill>
                  <a:prstClr val="black"/>
                </a:solidFill>
                <a:latin typeface="微软雅黑"/>
                <a:ea typeface="新宋体"/>
              </a:rPr>
              <a:pPr defTabSz="912102">
                <a:buClrTx/>
                <a:buFontTx/>
                <a:buNone/>
              </a:pPr>
              <a:t>2023/2/16</a:t>
            </a:fld>
            <a:endParaRPr lang="zh-CN" altLang="en-US" sz="1900" kern="1200">
              <a:solidFill>
                <a:prstClr val="black"/>
              </a:solidFill>
              <a:latin typeface="微软雅黑"/>
              <a:ea typeface="新宋体"/>
            </a:endParaRPr>
          </a:p>
        </p:txBody>
      </p:sp>
      <p:sp>
        <p:nvSpPr>
          <p:cNvPr id="8" name="页脚占位符 7">
            <a:extLst>
              <a:ext uri="{FF2B5EF4-FFF2-40B4-BE49-F238E27FC236}">
                <a16:creationId xmlns:a16="http://schemas.microsoft.com/office/drawing/2014/main" xmlns="" id="{D56EDB88-E88C-4437-A140-703B0E70F12A}"/>
              </a:ext>
            </a:extLst>
          </p:cNvPr>
          <p:cNvSpPr>
            <a:spLocks noGrp="1"/>
          </p:cNvSpPr>
          <p:nvPr>
            <p:ph type="ftr" sz="quarter" idx="11"/>
          </p:nvPr>
        </p:nvSpPr>
        <p:spPr>
          <a:xfrm>
            <a:off x="4038601" y="6356454"/>
            <a:ext cx="4114800" cy="365125"/>
          </a:xfrm>
          <a:prstGeom prst="rect">
            <a:avLst/>
          </a:prstGeom>
        </p:spPr>
        <p:txBody>
          <a:bodyPr lIns="91213" tIns="45619" rIns="91213" bIns="45619"/>
          <a:lstStyle/>
          <a:p>
            <a:pPr defTabSz="912102">
              <a:buClrTx/>
              <a:buFontTx/>
              <a:buNone/>
            </a:pPr>
            <a:endParaRPr lang="zh-CN" altLang="en-US" sz="1900" kern="1200">
              <a:solidFill>
                <a:prstClr val="black"/>
              </a:solidFill>
              <a:latin typeface="微软雅黑"/>
              <a:ea typeface="新宋体"/>
            </a:endParaRPr>
          </a:p>
        </p:txBody>
      </p:sp>
      <p:sp>
        <p:nvSpPr>
          <p:cNvPr id="9" name="灯片编号占位符 8">
            <a:extLst>
              <a:ext uri="{FF2B5EF4-FFF2-40B4-BE49-F238E27FC236}">
                <a16:creationId xmlns:a16="http://schemas.microsoft.com/office/drawing/2014/main" xmlns="" id="{EC910CFF-57E1-4375-B7DE-74AA44ECD584}"/>
              </a:ext>
            </a:extLst>
          </p:cNvPr>
          <p:cNvSpPr>
            <a:spLocks noGrp="1"/>
          </p:cNvSpPr>
          <p:nvPr>
            <p:ph type="sldNum" sz="quarter" idx="12"/>
          </p:nvPr>
        </p:nvSpPr>
        <p:spPr>
          <a:xfrm>
            <a:off x="8610600" y="6356454"/>
            <a:ext cx="2743200" cy="365125"/>
          </a:xfrm>
          <a:prstGeom prst="rect">
            <a:avLst/>
          </a:prstGeom>
        </p:spPr>
        <p:txBody>
          <a:bodyPr lIns="91213" tIns="45619" rIns="91213" bIns="45619"/>
          <a:lstStyle/>
          <a:p>
            <a:pPr defTabSz="912102">
              <a:buClrTx/>
              <a:buFontTx/>
              <a:buNone/>
            </a:pPr>
            <a:fld id="{FDDDE33E-ED12-4EB4-86B9-A75F1C633C1D}" type="slidenum">
              <a:rPr lang="zh-CN" altLang="en-US" sz="1900" kern="1200" smtClean="0">
                <a:solidFill>
                  <a:prstClr val="black"/>
                </a:solidFill>
                <a:latin typeface="微软雅黑"/>
                <a:ea typeface="新宋体"/>
              </a:rPr>
              <a:pPr defTabSz="912102">
                <a:buClrTx/>
                <a:buFontTx/>
                <a:buNone/>
              </a:pPr>
              <a:t>‹#›</a:t>
            </a:fld>
            <a:endParaRPr lang="zh-CN" altLang="en-US" sz="1900" kern="1200">
              <a:solidFill>
                <a:prstClr val="black"/>
              </a:solidFill>
              <a:latin typeface="微软雅黑"/>
              <a:ea typeface="新宋体"/>
            </a:endParaRPr>
          </a:p>
        </p:txBody>
      </p:sp>
      <p:sp>
        <p:nvSpPr>
          <p:cNvPr id="11" name="TextBox 10"/>
          <p:cNvSpPr txBox="1"/>
          <p:nvPr userDrawn="1"/>
        </p:nvSpPr>
        <p:spPr>
          <a:xfrm>
            <a:off x="2231555" y="5869535"/>
            <a:ext cx="1800200" cy="122907"/>
          </a:xfrm>
          <a:prstGeom prst="rect">
            <a:avLst/>
          </a:prstGeom>
          <a:noFill/>
        </p:spPr>
        <p:txBody>
          <a:bodyPr wrap="square" lIns="91213" tIns="45619" rIns="91213" bIns="45619" rtlCol="0">
            <a:spAutoFit/>
          </a:bodyPr>
          <a:lstStyle/>
          <a:p>
            <a:pPr defTabSz="912102">
              <a:lnSpc>
                <a:spcPct val="200000"/>
              </a:lnSpc>
              <a:buClrTx/>
              <a:buFontTx/>
              <a:buNone/>
            </a:pPr>
            <a:r>
              <a:rPr lang="en-US" altLang="zh-CN" sz="100" kern="1200" dirty="0">
                <a:solidFill>
                  <a:prstClr val="black"/>
                </a:solidFill>
                <a:latin typeface="微软雅黑"/>
                <a:ea typeface="微软雅黑" panose="020B0503020204020204" pitchFamily="34" charset="-122"/>
                <a:hlinkClick r:id="rId2"/>
              </a:rPr>
              <a:t>PPT</a:t>
            </a:r>
            <a:r>
              <a:rPr lang="zh-CN" altLang="en-US" sz="100" kern="1200" dirty="0">
                <a:solidFill>
                  <a:prstClr val="black"/>
                </a:solidFill>
                <a:latin typeface="微软雅黑"/>
                <a:ea typeface="微软雅黑" panose="020B0503020204020204" pitchFamily="34" charset="-122"/>
                <a:hlinkClick r:id="rId2"/>
              </a:rPr>
              <a:t>模板</a:t>
            </a:r>
            <a:r>
              <a:rPr lang="zh-CN" altLang="en-US" sz="100" kern="1200" dirty="0">
                <a:solidFill>
                  <a:prstClr val="black"/>
                </a:solidFill>
                <a:latin typeface="微软雅黑"/>
                <a:ea typeface="微软雅黑" panose="020B0503020204020204" pitchFamily="34" charset="-122"/>
              </a:rPr>
              <a:t> </a:t>
            </a:r>
            <a:r>
              <a:rPr lang="en-US" altLang="zh-CN" sz="100" kern="1200" dirty="0">
                <a:solidFill>
                  <a:prstClr val="black"/>
                </a:solidFill>
                <a:latin typeface="微软雅黑"/>
                <a:ea typeface="微软雅黑" panose="020B0503020204020204" pitchFamily="34" charset="-122"/>
              </a:rPr>
              <a:t>http://www.1ppt.com/moban/</a:t>
            </a:r>
            <a:r>
              <a:rPr lang="zh-CN" altLang="en-US" sz="100" kern="1200" dirty="0">
                <a:solidFill>
                  <a:prstClr val="black"/>
                </a:solidFill>
                <a:latin typeface="微软雅黑"/>
                <a:ea typeface="微软雅黑" panose="020B0503020204020204" pitchFamily="34" charset="-122"/>
              </a:rPr>
              <a:t> </a:t>
            </a:r>
            <a:endParaRPr lang="en-US" altLang="zh-CN" sz="100" kern="1200" dirty="0">
              <a:solidFill>
                <a:prstClr val="black"/>
              </a:solidFill>
              <a:latin typeface="微软雅黑"/>
              <a:ea typeface="微软雅黑" panose="020B0503020204020204" pitchFamily="34" charset="-122"/>
            </a:endParaRPr>
          </a:p>
        </p:txBody>
      </p:sp>
    </p:spTree>
    <p:extLst>
      <p:ext uri="{BB962C8B-B14F-4D97-AF65-F5344CB8AC3E}">
        <p14:creationId xmlns:p14="http://schemas.microsoft.com/office/powerpoint/2010/main" val="8531813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4AD2740B-9001-4EEE-91B4-0848580823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 xmlns:a16="http://schemas.microsoft.com/office/drawing/2014/main" id="{AE7060F8-B25A-4F13-8CEF-DCA8E70500DF}"/>
              </a:ext>
            </a:extLst>
          </p:cNvPr>
          <p:cNvSpPr/>
          <p:nvPr userDrawn="1"/>
        </p:nvSpPr>
        <p:spPr>
          <a:xfrm>
            <a:off x="469508" y="409576"/>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20" rIns="91438" bIns="45720" rtlCol="0" anchor="ctr"/>
          <a:lstStyle/>
          <a:p>
            <a:pPr algn="ctr" defTabSz="914386">
              <a:buClrTx/>
              <a:buFontTx/>
              <a:buNone/>
            </a:pPr>
            <a:endParaRPr lang="zh-CN" altLang="en-US" sz="1800" kern="1200">
              <a:solidFill>
                <a:prstClr val="white"/>
              </a:solidFill>
            </a:endParaRPr>
          </a:p>
        </p:txBody>
      </p:sp>
    </p:spTree>
    <p:extLst>
      <p:ext uri="{BB962C8B-B14F-4D97-AF65-F5344CB8AC3E}">
        <p14:creationId xmlns:p14="http://schemas.microsoft.com/office/powerpoint/2010/main" val="2996764031"/>
      </p:ext>
    </p:extLst>
  </p:cSld>
  <p:clrMapOvr>
    <a:masterClrMapping/>
  </p:clrMapOvr>
  <p:transition spd="med">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34A47E-7E9F-4A0E-AD7E-39A1C9A82F59}"/>
              </a:ext>
            </a:extLst>
          </p:cNvPr>
          <p:cNvSpPr>
            <a:spLocks noGrp="1"/>
          </p:cNvSpPr>
          <p:nvPr>
            <p:ph type="title"/>
          </p:nvPr>
        </p:nvSpPr>
        <p:spPr>
          <a:xfrm>
            <a:off x="838201" y="365134"/>
            <a:ext cx="10515600" cy="1325563"/>
          </a:xfrm>
          <a:prstGeom prst="rect">
            <a:avLst/>
          </a:prstGeom>
        </p:spPr>
        <p:txBody>
          <a:bodyPr lIns="91213" tIns="45619" rIns="91213" bIns="45619"/>
          <a:lstStyle/>
          <a:p>
            <a:r>
              <a:rPr lang="zh-CN" altLang="en-US"/>
              <a:t>单击此处编辑母版标题样式</a:t>
            </a:r>
          </a:p>
        </p:txBody>
      </p:sp>
      <p:sp>
        <p:nvSpPr>
          <p:cNvPr id="3" name="日期占位符 2">
            <a:extLst>
              <a:ext uri="{FF2B5EF4-FFF2-40B4-BE49-F238E27FC236}">
                <a16:creationId xmlns:a16="http://schemas.microsoft.com/office/drawing/2014/main" xmlns="" id="{16C33D19-B3D8-408D-9C6D-1FDF2A9088C9}"/>
              </a:ext>
            </a:extLst>
          </p:cNvPr>
          <p:cNvSpPr>
            <a:spLocks noGrp="1"/>
          </p:cNvSpPr>
          <p:nvPr>
            <p:ph type="dt" sz="half" idx="10"/>
          </p:nvPr>
        </p:nvSpPr>
        <p:spPr>
          <a:xfrm>
            <a:off x="838201" y="6356454"/>
            <a:ext cx="2743200" cy="365125"/>
          </a:xfrm>
          <a:prstGeom prst="rect">
            <a:avLst/>
          </a:prstGeom>
        </p:spPr>
        <p:txBody>
          <a:bodyPr lIns="91213" tIns="45619" rIns="91213" bIns="45619"/>
          <a:lstStyle/>
          <a:p>
            <a:pPr defTabSz="912102">
              <a:buClrTx/>
              <a:buFontTx/>
              <a:buNone/>
            </a:pPr>
            <a:fld id="{441F6E01-41CD-4213-8991-9DED86BCDCED}" type="datetimeFigureOut">
              <a:rPr lang="zh-CN" altLang="en-US" sz="1900" kern="1200" smtClean="0">
                <a:solidFill>
                  <a:prstClr val="black"/>
                </a:solidFill>
                <a:latin typeface="微软雅黑"/>
                <a:ea typeface="新宋体"/>
              </a:rPr>
              <a:pPr defTabSz="912102">
                <a:buClrTx/>
                <a:buFontTx/>
                <a:buNone/>
              </a:pPr>
              <a:t>2023/2/16</a:t>
            </a:fld>
            <a:endParaRPr lang="zh-CN" altLang="en-US" sz="1900" kern="1200">
              <a:solidFill>
                <a:prstClr val="black"/>
              </a:solidFill>
              <a:latin typeface="微软雅黑"/>
              <a:ea typeface="新宋体"/>
            </a:endParaRPr>
          </a:p>
        </p:txBody>
      </p:sp>
      <p:sp>
        <p:nvSpPr>
          <p:cNvPr id="4" name="页脚占位符 3">
            <a:extLst>
              <a:ext uri="{FF2B5EF4-FFF2-40B4-BE49-F238E27FC236}">
                <a16:creationId xmlns:a16="http://schemas.microsoft.com/office/drawing/2014/main" xmlns="" id="{E4144762-58D1-4C10-B9D7-5FBB313BF6D8}"/>
              </a:ext>
            </a:extLst>
          </p:cNvPr>
          <p:cNvSpPr>
            <a:spLocks noGrp="1"/>
          </p:cNvSpPr>
          <p:nvPr>
            <p:ph type="ftr" sz="quarter" idx="11"/>
          </p:nvPr>
        </p:nvSpPr>
        <p:spPr>
          <a:xfrm>
            <a:off x="4038601" y="6356454"/>
            <a:ext cx="4114800" cy="365125"/>
          </a:xfrm>
          <a:prstGeom prst="rect">
            <a:avLst/>
          </a:prstGeom>
        </p:spPr>
        <p:txBody>
          <a:bodyPr lIns="91213" tIns="45619" rIns="91213" bIns="45619"/>
          <a:lstStyle/>
          <a:p>
            <a:pPr defTabSz="912102">
              <a:buClrTx/>
              <a:buFontTx/>
              <a:buNone/>
            </a:pPr>
            <a:endParaRPr lang="zh-CN" altLang="en-US" sz="1900" kern="1200">
              <a:solidFill>
                <a:prstClr val="black"/>
              </a:solidFill>
              <a:latin typeface="微软雅黑"/>
              <a:ea typeface="新宋体"/>
            </a:endParaRPr>
          </a:p>
        </p:txBody>
      </p:sp>
      <p:sp>
        <p:nvSpPr>
          <p:cNvPr id="5" name="灯片编号占位符 4">
            <a:extLst>
              <a:ext uri="{FF2B5EF4-FFF2-40B4-BE49-F238E27FC236}">
                <a16:creationId xmlns:a16="http://schemas.microsoft.com/office/drawing/2014/main" xmlns="" id="{FE6B47E8-5573-4DFD-BE71-B1A6B2905D3E}"/>
              </a:ext>
            </a:extLst>
          </p:cNvPr>
          <p:cNvSpPr>
            <a:spLocks noGrp="1"/>
          </p:cNvSpPr>
          <p:nvPr>
            <p:ph type="sldNum" sz="quarter" idx="12"/>
          </p:nvPr>
        </p:nvSpPr>
        <p:spPr>
          <a:xfrm>
            <a:off x="8610600" y="6356454"/>
            <a:ext cx="2743200" cy="365125"/>
          </a:xfrm>
          <a:prstGeom prst="rect">
            <a:avLst/>
          </a:prstGeom>
        </p:spPr>
        <p:txBody>
          <a:bodyPr lIns="91213" tIns="45619" rIns="91213" bIns="45619"/>
          <a:lstStyle/>
          <a:p>
            <a:pPr defTabSz="912102">
              <a:buClrTx/>
              <a:buFontTx/>
              <a:buNone/>
            </a:pPr>
            <a:fld id="{FDDDE33E-ED12-4EB4-86B9-A75F1C633C1D}" type="slidenum">
              <a:rPr lang="zh-CN" altLang="en-US" sz="1900" kern="1200" smtClean="0">
                <a:solidFill>
                  <a:prstClr val="black"/>
                </a:solidFill>
                <a:latin typeface="微软雅黑"/>
                <a:ea typeface="新宋体"/>
              </a:rPr>
              <a:pPr defTabSz="912102">
                <a:buClrTx/>
                <a:buFontTx/>
                <a:buNone/>
              </a:pPr>
              <a:t>‹#›</a:t>
            </a:fld>
            <a:endParaRPr lang="zh-CN" altLang="en-US" sz="1900" kern="1200">
              <a:solidFill>
                <a:prstClr val="black"/>
              </a:solidFill>
              <a:latin typeface="微软雅黑"/>
              <a:ea typeface="新宋体"/>
            </a:endParaRPr>
          </a:p>
        </p:txBody>
      </p:sp>
    </p:spTree>
    <p:extLst>
      <p:ext uri="{BB962C8B-B14F-4D97-AF65-F5344CB8AC3E}">
        <p14:creationId xmlns:p14="http://schemas.microsoft.com/office/powerpoint/2010/main" val="20490949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01A57FE-D12E-4909-A38E-AFF31382358D}"/>
              </a:ext>
            </a:extLst>
          </p:cNvPr>
          <p:cNvSpPr>
            <a:spLocks noGrp="1"/>
          </p:cNvSpPr>
          <p:nvPr>
            <p:ph type="dt" sz="half" idx="10"/>
          </p:nvPr>
        </p:nvSpPr>
        <p:spPr>
          <a:xfrm>
            <a:off x="838201" y="6356454"/>
            <a:ext cx="2743200" cy="365125"/>
          </a:xfrm>
          <a:prstGeom prst="rect">
            <a:avLst/>
          </a:prstGeom>
        </p:spPr>
        <p:txBody>
          <a:bodyPr lIns="91213" tIns="45619" rIns="91213" bIns="45619"/>
          <a:lstStyle/>
          <a:p>
            <a:pPr defTabSz="912102">
              <a:buClrTx/>
              <a:buFontTx/>
              <a:buNone/>
            </a:pPr>
            <a:fld id="{441F6E01-41CD-4213-8991-9DED86BCDCED}" type="datetimeFigureOut">
              <a:rPr lang="zh-CN" altLang="en-US" sz="1900" kern="1200" smtClean="0">
                <a:solidFill>
                  <a:prstClr val="black"/>
                </a:solidFill>
                <a:latin typeface="微软雅黑"/>
                <a:ea typeface="新宋体"/>
              </a:rPr>
              <a:pPr defTabSz="912102">
                <a:buClrTx/>
                <a:buFontTx/>
                <a:buNone/>
              </a:pPr>
              <a:t>2023/2/16</a:t>
            </a:fld>
            <a:endParaRPr lang="zh-CN" altLang="en-US" sz="1900" kern="1200">
              <a:solidFill>
                <a:prstClr val="black"/>
              </a:solidFill>
              <a:latin typeface="微软雅黑"/>
              <a:ea typeface="新宋体"/>
            </a:endParaRPr>
          </a:p>
        </p:txBody>
      </p:sp>
      <p:sp>
        <p:nvSpPr>
          <p:cNvPr id="3" name="页脚占位符 2">
            <a:extLst>
              <a:ext uri="{FF2B5EF4-FFF2-40B4-BE49-F238E27FC236}">
                <a16:creationId xmlns:a16="http://schemas.microsoft.com/office/drawing/2014/main" xmlns="" id="{36BC6A50-E5CC-44DE-AA1D-78904E14FBF5}"/>
              </a:ext>
            </a:extLst>
          </p:cNvPr>
          <p:cNvSpPr>
            <a:spLocks noGrp="1"/>
          </p:cNvSpPr>
          <p:nvPr>
            <p:ph type="ftr" sz="quarter" idx="11"/>
          </p:nvPr>
        </p:nvSpPr>
        <p:spPr>
          <a:xfrm>
            <a:off x="4038601" y="6356454"/>
            <a:ext cx="4114800" cy="365125"/>
          </a:xfrm>
          <a:prstGeom prst="rect">
            <a:avLst/>
          </a:prstGeom>
        </p:spPr>
        <p:txBody>
          <a:bodyPr lIns="91213" tIns="45619" rIns="91213" bIns="45619"/>
          <a:lstStyle/>
          <a:p>
            <a:pPr defTabSz="912102">
              <a:buClrTx/>
              <a:buFontTx/>
              <a:buNone/>
            </a:pPr>
            <a:endParaRPr lang="zh-CN" altLang="en-US" sz="1900" kern="1200">
              <a:solidFill>
                <a:prstClr val="black"/>
              </a:solidFill>
              <a:latin typeface="微软雅黑"/>
              <a:ea typeface="新宋体"/>
            </a:endParaRPr>
          </a:p>
        </p:txBody>
      </p:sp>
      <p:sp>
        <p:nvSpPr>
          <p:cNvPr id="4" name="灯片编号占位符 3">
            <a:extLst>
              <a:ext uri="{FF2B5EF4-FFF2-40B4-BE49-F238E27FC236}">
                <a16:creationId xmlns:a16="http://schemas.microsoft.com/office/drawing/2014/main" xmlns="" id="{C2E61823-E1A0-4842-AFDB-D5B094456A60}"/>
              </a:ext>
            </a:extLst>
          </p:cNvPr>
          <p:cNvSpPr>
            <a:spLocks noGrp="1"/>
          </p:cNvSpPr>
          <p:nvPr>
            <p:ph type="sldNum" sz="quarter" idx="12"/>
          </p:nvPr>
        </p:nvSpPr>
        <p:spPr>
          <a:xfrm>
            <a:off x="8610600" y="6356454"/>
            <a:ext cx="2743200" cy="365125"/>
          </a:xfrm>
          <a:prstGeom prst="rect">
            <a:avLst/>
          </a:prstGeom>
        </p:spPr>
        <p:txBody>
          <a:bodyPr lIns="91213" tIns="45619" rIns="91213" bIns="45619"/>
          <a:lstStyle/>
          <a:p>
            <a:pPr defTabSz="912102">
              <a:buClrTx/>
              <a:buFontTx/>
              <a:buNone/>
            </a:pPr>
            <a:fld id="{FDDDE33E-ED12-4EB4-86B9-A75F1C633C1D}" type="slidenum">
              <a:rPr lang="zh-CN" altLang="en-US" sz="1900" kern="1200" smtClean="0">
                <a:solidFill>
                  <a:prstClr val="black"/>
                </a:solidFill>
                <a:latin typeface="微软雅黑"/>
                <a:ea typeface="新宋体"/>
              </a:rPr>
              <a:pPr defTabSz="912102">
                <a:buClrTx/>
                <a:buFontTx/>
                <a:buNone/>
              </a:pPr>
              <a:t>‹#›</a:t>
            </a:fld>
            <a:endParaRPr lang="zh-CN" altLang="en-US" sz="1900" kern="1200">
              <a:solidFill>
                <a:prstClr val="black"/>
              </a:solidFill>
              <a:latin typeface="微软雅黑"/>
              <a:ea typeface="新宋体"/>
            </a:endParaRPr>
          </a:p>
        </p:txBody>
      </p:sp>
    </p:spTree>
    <p:extLst>
      <p:ext uri="{BB962C8B-B14F-4D97-AF65-F5344CB8AC3E}">
        <p14:creationId xmlns:p14="http://schemas.microsoft.com/office/powerpoint/2010/main" val="23610389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CE006C0-B9A3-4599-BBCC-157207D3F28C}"/>
              </a:ext>
            </a:extLst>
          </p:cNvPr>
          <p:cNvSpPr>
            <a:spLocks noGrp="1"/>
          </p:cNvSpPr>
          <p:nvPr>
            <p:ph type="title"/>
          </p:nvPr>
        </p:nvSpPr>
        <p:spPr>
          <a:xfrm>
            <a:off x="839820" y="457201"/>
            <a:ext cx="3932237" cy="1600200"/>
          </a:xfrm>
          <a:prstGeom prst="rect">
            <a:avLst/>
          </a:prstGeom>
        </p:spPr>
        <p:txBody>
          <a:bodyPr lIns="91213" tIns="45619" rIns="91213" bIns="45619"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AACB926-5B97-406B-A634-C8F1840B9152}"/>
              </a:ext>
            </a:extLst>
          </p:cNvPr>
          <p:cNvSpPr>
            <a:spLocks noGrp="1"/>
          </p:cNvSpPr>
          <p:nvPr>
            <p:ph idx="1"/>
          </p:nvPr>
        </p:nvSpPr>
        <p:spPr>
          <a:xfrm>
            <a:off x="5183188" y="987530"/>
            <a:ext cx="6172200" cy="4873625"/>
          </a:xfrm>
          <a:prstGeom prst="rect">
            <a:avLst/>
          </a:prstGeom>
        </p:spPr>
        <p:txBody>
          <a:bodyPr lIns="91213" tIns="45619" rIns="91213" bIns="456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B0D93A5-110F-4D48-B730-9D3F6077172D}"/>
              </a:ext>
            </a:extLst>
          </p:cNvPr>
          <p:cNvSpPr>
            <a:spLocks noGrp="1"/>
          </p:cNvSpPr>
          <p:nvPr>
            <p:ph type="body" sz="half" idx="2"/>
          </p:nvPr>
        </p:nvSpPr>
        <p:spPr>
          <a:xfrm>
            <a:off x="839820" y="2057401"/>
            <a:ext cx="3932237" cy="3811588"/>
          </a:xfrm>
          <a:prstGeom prst="rect">
            <a:avLst/>
          </a:prstGeom>
        </p:spPr>
        <p:txBody>
          <a:bodyPr lIns="91213" tIns="45619" rIns="91213" bIns="45619"/>
          <a:lstStyle>
            <a:lvl1pPr marL="0" indent="0">
              <a:buNone/>
              <a:defRPr sz="1600"/>
            </a:lvl1pPr>
            <a:lvl2pPr marL="456040" indent="0">
              <a:buNone/>
              <a:defRPr sz="1500"/>
            </a:lvl2pPr>
            <a:lvl3pPr marL="912102" indent="0">
              <a:buNone/>
              <a:defRPr sz="1200"/>
            </a:lvl3pPr>
            <a:lvl4pPr marL="1368141" indent="0">
              <a:buNone/>
              <a:defRPr sz="1100"/>
            </a:lvl4pPr>
            <a:lvl5pPr marL="1824201" indent="0">
              <a:buNone/>
              <a:defRPr sz="1100"/>
            </a:lvl5pPr>
            <a:lvl6pPr marL="2280243" indent="0">
              <a:buNone/>
              <a:defRPr sz="1100"/>
            </a:lvl6pPr>
            <a:lvl7pPr marL="2736282" indent="0">
              <a:buNone/>
              <a:defRPr sz="1100"/>
            </a:lvl7pPr>
            <a:lvl8pPr marL="3192328" indent="0">
              <a:buNone/>
              <a:defRPr sz="1100"/>
            </a:lvl8pPr>
            <a:lvl9pPr marL="3648378"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9318F3B-1CF6-492D-B32C-BABDBFDC48C6}"/>
              </a:ext>
            </a:extLst>
          </p:cNvPr>
          <p:cNvSpPr>
            <a:spLocks noGrp="1"/>
          </p:cNvSpPr>
          <p:nvPr>
            <p:ph type="dt" sz="half" idx="10"/>
          </p:nvPr>
        </p:nvSpPr>
        <p:spPr>
          <a:xfrm>
            <a:off x="838201" y="6356454"/>
            <a:ext cx="2743200" cy="365125"/>
          </a:xfrm>
          <a:prstGeom prst="rect">
            <a:avLst/>
          </a:prstGeom>
        </p:spPr>
        <p:txBody>
          <a:bodyPr lIns="91213" tIns="45619" rIns="91213" bIns="45619"/>
          <a:lstStyle/>
          <a:p>
            <a:pPr defTabSz="912102">
              <a:buClrTx/>
              <a:buFontTx/>
              <a:buNone/>
            </a:pPr>
            <a:fld id="{441F6E01-41CD-4213-8991-9DED86BCDCED}" type="datetimeFigureOut">
              <a:rPr lang="zh-CN" altLang="en-US" sz="1900" kern="1200" smtClean="0">
                <a:solidFill>
                  <a:prstClr val="black"/>
                </a:solidFill>
                <a:latin typeface="微软雅黑"/>
                <a:ea typeface="新宋体"/>
              </a:rPr>
              <a:pPr defTabSz="912102">
                <a:buClrTx/>
                <a:buFontTx/>
                <a:buNone/>
              </a:pPr>
              <a:t>2023/2/16</a:t>
            </a:fld>
            <a:endParaRPr lang="zh-CN" altLang="en-US" sz="1900" kern="1200">
              <a:solidFill>
                <a:prstClr val="black"/>
              </a:solidFill>
              <a:latin typeface="微软雅黑"/>
              <a:ea typeface="新宋体"/>
            </a:endParaRPr>
          </a:p>
        </p:txBody>
      </p:sp>
      <p:sp>
        <p:nvSpPr>
          <p:cNvPr id="6" name="页脚占位符 5">
            <a:extLst>
              <a:ext uri="{FF2B5EF4-FFF2-40B4-BE49-F238E27FC236}">
                <a16:creationId xmlns:a16="http://schemas.microsoft.com/office/drawing/2014/main" xmlns="" id="{B6CA614B-0C52-466E-BF5B-1B80FFA04CD9}"/>
              </a:ext>
            </a:extLst>
          </p:cNvPr>
          <p:cNvSpPr>
            <a:spLocks noGrp="1"/>
          </p:cNvSpPr>
          <p:nvPr>
            <p:ph type="ftr" sz="quarter" idx="11"/>
          </p:nvPr>
        </p:nvSpPr>
        <p:spPr>
          <a:xfrm>
            <a:off x="4038601" y="6356454"/>
            <a:ext cx="4114800" cy="365125"/>
          </a:xfrm>
          <a:prstGeom prst="rect">
            <a:avLst/>
          </a:prstGeom>
        </p:spPr>
        <p:txBody>
          <a:bodyPr lIns="91213" tIns="45619" rIns="91213" bIns="45619"/>
          <a:lstStyle/>
          <a:p>
            <a:pPr defTabSz="912102">
              <a:buClrTx/>
              <a:buFontTx/>
              <a:buNone/>
            </a:pPr>
            <a:endParaRPr lang="zh-CN" altLang="en-US" sz="1900" kern="1200">
              <a:solidFill>
                <a:prstClr val="black"/>
              </a:solidFill>
              <a:latin typeface="微软雅黑"/>
              <a:ea typeface="新宋体"/>
            </a:endParaRPr>
          </a:p>
        </p:txBody>
      </p:sp>
      <p:sp>
        <p:nvSpPr>
          <p:cNvPr id="7" name="灯片编号占位符 6">
            <a:extLst>
              <a:ext uri="{FF2B5EF4-FFF2-40B4-BE49-F238E27FC236}">
                <a16:creationId xmlns:a16="http://schemas.microsoft.com/office/drawing/2014/main" xmlns="" id="{32C7AA0A-AB23-41BF-B94C-9BBDCF82BA1B}"/>
              </a:ext>
            </a:extLst>
          </p:cNvPr>
          <p:cNvSpPr>
            <a:spLocks noGrp="1"/>
          </p:cNvSpPr>
          <p:nvPr>
            <p:ph type="sldNum" sz="quarter" idx="12"/>
          </p:nvPr>
        </p:nvSpPr>
        <p:spPr>
          <a:xfrm>
            <a:off x="8610600" y="6356454"/>
            <a:ext cx="2743200" cy="365125"/>
          </a:xfrm>
          <a:prstGeom prst="rect">
            <a:avLst/>
          </a:prstGeom>
        </p:spPr>
        <p:txBody>
          <a:bodyPr lIns="91213" tIns="45619" rIns="91213" bIns="45619"/>
          <a:lstStyle/>
          <a:p>
            <a:pPr defTabSz="912102">
              <a:buClrTx/>
              <a:buFontTx/>
              <a:buNone/>
            </a:pPr>
            <a:fld id="{FDDDE33E-ED12-4EB4-86B9-A75F1C633C1D}" type="slidenum">
              <a:rPr lang="zh-CN" altLang="en-US" sz="1900" kern="1200" smtClean="0">
                <a:solidFill>
                  <a:prstClr val="black"/>
                </a:solidFill>
                <a:latin typeface="微软雅黑"/>
                <a:ea typeface="新宋体"/>
              </a:rPr>
              <a:pPr defTabSz="912102">
                <a:buClrTx/>
                <a:buFontTx/>
                <a:buNone/>
              </a:pPr>
              <a:t>‹#›</a:t>
            </a:fld>
            <a:endParaRPr lang="zh-CN" altLang="en-US" sz="1900" kern="1200">
              <a:solidFill>
                <a:prstClr val="black"/>
              </a:solidFill>
              <a:latin typeface="微软雅黑"/>
              <a:ea typeface="新宋体"/>
            </a:endParaRPr>
          </a:p>
        </p:txBody>
      </p:sp>
    </p:spTree>
    <p:extLst>
      <p:ext uri="{BB962C8B-B14F-4D97-AF65-F5344CB8AC3E}">
        <p14:creationId xmlns:p14="http://schemas.microsoft.com/office/powerpoint/2010/main" val="19608559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3D2268-48A2-4EE7-B1D3-58DCBE502761}"/>
              </a:ext>
            </a:extLst>
          </p:cNvPr>
          <p:cNvSpPr>
            <a:spLocks noGrp="1"/>
          </p:cNvSpPr>
          <p:nvPr>
            <p:ph type="title"/>
          </p:nvPr>
        </p:nvSpPr>
        <p:spPr>
          <a:xfrm>
            <a:off x="839820" y="457201"/>
            <a:ext cx="3932237" cy="1600200"/>
          </a:xfrm>
          <a:prstGeom prst="rect">
            <a:avLst/>
          </a:prstGeom>
        </p:spPr>
        <p:txBody>
          <a:bodyPr lIns="91213" tIns="45619" rIns="91213" bIns="45619"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6ADD3CC-44FB-4368-AEAD-913F358DD29F}"/>
              </a:ext>
            </a:extLst>
          </p:cNvPr>
          <p:cNvSpPr>
            <a:spLocks noGrp="1"/>
          </p:cNvSpPr>
          <p:nvPr>
            <p:ph type="pic" idx="1"/>
          </p:nvPr>
        </p:nvSpPr>
        <p:spPr>
          <a:xfrm>
            <a:off x="5183188" y="987530"/>
            <a:ext cx="6172200" cy="4873625"/>
          </a:xfrm>
          <a:prstGeom prst="rect">
            <a:avLst/>
          </a:prstGeom>
        </p:spPr>
        <p:txBody>
          <a:bodyPr lIns="91213" tIns="45619" rIns="91213" bIns="45619"/>
          <a:lstStyle>
            <a:lvl1pPr marL="0" indent="0">
              <a:buNone/>
              <a:defRPr sz="3200"/>
            </a:lvl1pPr>
            <a:lvl2pPr marL="456040" indent="0">
              <a:buNone/>
              <a:defRPr sz="2800"/>
            </a:lvl2pPr>
            <a:lvl3pPr marL="912102" indent="0">
              <a:buNone/>
              <a:defRPr sz="2400"/>
            </a:lvl3pPr>
            <a:lvl4pPr marL="1368141" indent="0">
              <a:buNone/>
              <a:defRPr sz="2000"/>
            </a:lvl4pPr>
            <a:lvl5pPr marL="1824201" indent="0">
              <a:buNone/>
              <a:defRPr sz="2000"/>
            </a:lvl5pPr>
            <a:lvl6pPr marL="2280243" indent="0">
              <a:buNone/>
              <a:defRPr sz="2000"/>
            </a:lvl6pPr>
            <a:lvl7pPr marL="2736282" indent="0">
              <a:buNone/>
              <a:defRPr sz="2000"/>
            </a:lvl7pPr>
            <a:lvl8pPr marL="3192328" indent="0">
              <a:buNone/>
              <a:defRPr sz="2000"/>
            </a:lvl8pPr>
            <a:lvl9pPr marL="3648378" indent="0">
              <a:buNone/>
              <a:defRPr sz="2000"/>
            </a:lvl9pPr>
          </a:lstStyle>
          <a:p>
            <a:endParaRPr lang="zh-CN" altLang="en-US"/>
          </a:p>
        </p:txBody>
      </p:sp>
      <p:sp>
        <p:nvSpPr>
          <p:cNvPr id="4" name="文本占位符 3">
            <a:extLst>
              <a:ext uri="{FF2B5EF4-FFF2-40B4-BE49-F238E27FC236}">
                <a16:creationId xmlns:a16="http://schemas.microsoft.com/office/drawing/2014/main" xmlns="" id="{6021B1D6-A197-4D2B-AD5D-45D480DF5B01}"/>
              </a:ext>
            </a:extLst>
          </p:cNvPr>
          <p:cNvSpPr>
            <a:spLocks noGrp="1"/>
          </p:cNvSpPr>
          <p:nvPr>
            <p:ph type="body" sz="half" idx="2"/>
          </p:nvPr>
        </p:nvSpPr>
        <p:spPr>
          <a:xfrm>
            <a:off x="839820" y="2057401"/>
            <a:ext cx="3932237" cy="3811588"/>
          </a:xfrm>
          <a:prstGeom prst="rect">
            <a:avLst/>
          </a:prstGeom>
        </p:spPr>
        <p:txBody>
          <a:bodyPr lIns="91213" tIns="45619" rIns="91213" bIns="45619"/>
          <a:lstStyle>
            <a:lvl1pPr marL="0" indent="0">
              <a:buNone/>
              <a:defRPr sz="1600"/>
            </a:lvl1pPr>
            <a:lvl2pPr marL="456040" indent="0">
              <a:buNone/>
              <a:defRPr sz="1500"/>
            </a:lvl2pPr>
            <a:lvl3pPr marL="912102" indent="0">
              <a:buNone/>
              <a:defRPr sz="1200"/>
            </a:lvl3pPr>
            <a:lvl4pPr marL="1368141" indent="0">
              <a:buNone/>
              <a:defRPr sz="1100"/>
            </a:lvl4pPr>
            <a:lvl5pPr marL="1824201" indent="0">
              <a:buNone/>
              <a:defRPr sz="1100"/>
            </a:lvl5pPr>
            <a:lvl6pPr marL="2280243" indent="0">
              <a:buNone/>
              <a:defRPr sz="1100"/>
            </a:lvl6pPr>
            <a:lvl7pPr marL="2736282" indent="0">
              <a:buNone/>
              <a:defRPr sz="1100"/>
            </a:lvl7pPr>
            <a:lvl8pPr marL="3192328" indent="0">
              <a:buNone/>
              <a:defRPr sz="1100"/>
            </a:lvl8pPr>
            <a:lvl9pPr marL="3648378"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4FB2EAB-4B83-4C7A-8E7E-C747E508F313}"/>
              </a:ext>
            </a:extLst>
          </p:cNvPr>
          <p:cNvSpPr>
            <a:spLocks noGrp="1"/>
          </p:cNvSpPr>
          <p:nvPr>
            <p:ph type="dt" sz="half" idx="10"/>
          </p:nvPr>
        </p:nvSpPr>
        <p:spPr>
          <a:xfrm>
            <a:off x="838201" y="6356454"/>
            <a:ext cx="2743200" cy="365125"/>
          </a:xfrm>
          <a:prstGeom prst="rect">
            <a:avLst/>
          </a:prstGeom>
        </p:spPr>
        <p:txBody>
          <a:bodyPr lIns="91213" tIns="45619" rIns="91213" bIns="45619"/>
          <a:lstStyle/>
          <a:p>
            <a:pPr defTabSz="912102">
              <a:buClrTx/>
              <a:buFontTx/>
              <a:buNone/>
            </a:pPr>
            <a:fld id="{441F6E01-41CD-4213-8991-9DED86BCDCED}" type="datetimeFigureOut">
              <a:rPr lang="zh-CN" altLang="en-US" sz="1900" kern="1200" smtClean="0">
                <a:solidFill>
                  <a:prstClr val="black"/>
                </a:solidFill>
                <a:latin typeface="微软雅黑"/>
                <a:ea typeface="新宋体"/>
              </a:rPr>
              <a:pPr defTabSz="912102">
                <a:buClrTx/>
                <a:buFontTx/>
                <a:buNone/>
              </a:pPr>
              <a:t>2023/2/16</a:t>
            </a:fld>
            <a:endParaRPr lang="zh-CN" altLang="en-US" sz="1900" kern="1200">
              <a:solidFill>
                <a:prstClr val="black"/>
              </a:solidFill>
              <a:latin typeface="微软雅黑"/>
              <a:ea typeface="新宋体"/>
            </a:endParaRPr>
          </a:p>
        </p:txBody>
      </p:sp>
      <p:sp>
        <p:nvSpPr>
          <p:cNvPr id="6" name="页脚占位符 5">
            <a:extLst>
              <a:ext uri="{FF2B5EF4-FFF2-40B4-BE49-F238E27FC236}">
                <a16:creationId xmlns:a16="http://schemas.microsoft.com/office/drawing/2014/main" xmlns="" id="{FCDEEF2A-25E2-4F03-A763-B3980BD63308}"/>
              </a:ext>
            </a:extLst>
          </p:cNvPr>
          <p:cNvSpPr>
            <a:spLocks noGrp="1"/>
          </p:cNvSpPr>
          <p:nvPr>
            <p:ph type="ftr" sz="quarter" idx="11"/>
          </p:nvPr>
        </p:nvSpPr>
        <p:spPr>
          <a:xfrm>
            <a:off x="4038601" y="6356454"/>
            <a:ext cx="4114800" cy="365125"/>
          </a:xfrm>
          <a:prstGeom prst="rect">
            <a:avLst/>
          </a:prstGeom>
        </p:spPr>
        <p:txBody>
          <a:bodyPr lIns="91213" tIns="45619" rIns="91213" bIns="45619"/>
          <a:lstStyle/>
          <a:p>
            <a:pPr defTabSz="912102">
              <a:buClrTx/>
              <a:buFontTx/>
              <a:buNone/>
            </a:pPr>
            <a:endParaRPr lang="zh-CN" altLang="en-US" sz="1900" kern="1200">
              <a:solidFill>
                <a:prstClr val="black"/>
              </a:solidFill>
              <a:latin typeface="微软雅黑"/>
              <a:ea typeface="新宋体"/>
            </a:endParaRPr>
          </a:p>
        </p:txBody>
      </p:sp>
      <p:sp>
        <p:nvSpPr>
          <p:cNvPr id="7" name="灯片编号占位符 6">
            <a:extLst>
              <a:ext uri="{FF2B5EF4-FFF2-40B4-BE49-F238E27FC236}">
                <a16:creationId xmlns:a16="http://schemas.microsoft.com/office/drawing/2014/main" xmlns="" id="{DE820F90-243B-4399-97FD-B5C4310FA212}"/>
              </a:ext>
            </a:extLst>
          </p:cNvPr>
          <p:cNvSpPr>
            <a:spLocks noGrp="1"/>
          </p:cNvSpPr>
          <p:nvPr>
            <p:ph type="sldNum" sz="quarter" idx="12"/>
          </p:nvPr>
        </p:nvSpPr>
        <p:spPr>
          <a:xfrm>
            <a:off x="8610600" y="6356454"/>
            <a:ext cx="2743200" cy="365125"/>
          </a:xfrm>
          <a:prstGeom prst="rect">
            <a:avLst/>
          </a:prstGeom>
        </p:spPr>
        <p:txBody>
          <a:bodyPr lIns="91213" tIns="45619" rIns="91213" bIns="45619"/>
          <a:lstStyle/>
          <a:p>
            <a:pPr defTabSz="912102">
              <a:buClrTx/>
              <a:buFontTx/>
              <a:buNone/>
            </a:pPr>
            <a:fld id="{FDDDE33E-ED12-4EB4-86B9-A75F1C633C1D}" type="slidenum">
              <a:rPr lang="zh-CN" altLang="en-US" sz="1900" kern="1200" smtClean="0">
                <a:solidFill>
                  <a:prstClr val="black"/>
                </a:solidFill>
                <a:latin typeface="微软雅黑"/>
                <a:ea typeface="新宋体"/>
              </a:rPr>
              <a:pPr defTabSz="912102">
                <a:buClrTx/>
                <a:buFontTx/>
                <a:buNone/>
              </a:pPr>
              <a:t>‹#›</a:t>
            </a:fld>
            <a:endParaRPr lang="zh-CN" altLang="en-US" sz="1900" kern="1200">
              <a:solidFill>
                <a:prstClr val="black"/>
              </a:solidFill>
              <a:latin typeface="微软雅黑"/>
              <a:ea typeface="新宋体"/>
            </a:endParaRPr>
          </a:p>
        </p:txBody>
      </p:sp>
    </p:spTree>
    <p:extLst>
      <p:ext uri="{BB962C8B-B14F-4D97-AF65-F5344CB8AC3E}">
        <p14:creationId xmlns:p14="http://schemas.microsoft.com/office/powerpoint/2010/main" val="3418331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78F9C33-C85B-4E48-B070-08253B566A1D}"/>
              </a:ext>
            </a:extLst>
          </p:cNvPr>
          <p:cNvSpPr>
            <a:spLocks noGrp="1"/>
          </p:cNvSpPr>
          <p:nvPr>
            <p:ph type="title"/>
          </p:nvPr>
        </p:nvSpPr>
        <p:spPr>
          <a:xfrm>
            <a:off x="838201" y="365134"/>
            <a:ext cx="10515600" cy="1325563"/>
          </a:xfrm>
          <a:prstGeom prst="rect">
            <a:avLst/>
          </a:prstGeom>
        </p:spPr>
        <p:txBody>
          <a:bodyPr lIns="91213" tIns="45619" rIns="91213" bIns="45619"/>
          <a:lstStyle/>
          <a:p>
            <a:r>
              <a:rPr lang="zh-CN" altLang="en-US"/>
              <a:t>单击此处编辑母版标题样式</a:t>
            </a:r>
          </a:p>
        </p:txBody>
      </p:sp>
      <p:sp>
        <p:nvSpPr>
          <p:cNvPr id="3" name="竖排文字占位符 2">
            <a:extLst>
              <a:ext uri="{FF2B5EF4-FFF2-40B4-BE49-F238E27FC236}">
                <a16:creationId xmlns:a16="http://schemas.microsoft.com/office/drawing/2014/main" xmlns="" id="{F60DB8F2-2D02-4311-9443-B78A9DD04EBF}"/>
              </a:ext>
            </a:extLst>
          </p:cNvPr>
          <p:cNvSpPr>
            <a:spLocks noGrp="1"/>
          </p:cNvSpPr>
          <p:nvPr>
            <p:ph type="body" orient="vert" idx="1"/>
          </p:nvPr>
        </p:nvSpPr>
        <p:spPr>
          <a:xfrm>
            <a:off x="838201" y="1825654"/>
            <a:ext cx="10515600" cy="4351339"/>
          </a:xfrm>
          <a:prstGeom prst="rect">
            <a:avLst/>
          </a:prstGeom>
        </p:spPr>
        <p:txBody>
          <a:bodyPr vert="eaVert" lIns="91213" tIns="45619" rIns="91213" bIns="45619"/>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FAAC138-AFC0-4AC5-A995-6F5EE1F85C81}"/>
              </a:ext>
            </a:extLst>
          </p:cNvPr>
          <p:cNvSpPr>
            <a:spLocks noGrp="1"/>
          </p:cNvSpPr>
          <p:nvPr>
            <p:ph type="dt" sz="half" idx="10"/>
          </p:nvPr>
        </p:nvSpPr>
        <p:spPr>
          <a:xfrm>
            <a:off x="838201" y="6356454"/>
            <a:ext cx="2743200" cy="365125"/>
          </a:xfrm>
          <a:prstGeom prst="rect">
            <a:avLst/>
          </a:prstGeom>
        </p:spPr>
        <p:txBody>
          <a:bodyPr lIns="91213" tIns="45619" rIns="91213" bIns="45619"/>
          <a:lstStyle/>
          <a:p>
            <a:pPr defTabSz="912102">
              <a:buClrTx/>
              <a:buFontTx/>
              <a:buNone/>
            </a:pPr>
            <a:fld id="{441F6E01-41CD-4213-8991-9DED86BCDCED}" type="datetimeFigureOut">
              <a:rPr lang="zh-CN" altLang="en-US" sz="1900" kern="1200" smtClean="0">
                <a:solidFill>
                  <a:prstClr val="black"/>
                </a:solidFill>
                <a:latin typeface="微软雅黑"/>
                <a:ea typeface="新宋体"/>
              </a:rPr>
              <a:pPr defTabSz="912102">
                <a:buClrTx/>
                <a:buFontTx/>
                <a:buNone/>
              </a:pPr>
              <a:t>2023/2/16</a:t>
            </a:fld>
            <a:endParaRPr lang="zh-CN" altLang="en-US" sz="1900" kern="1200">
              <a:solidFill>
                <a:prstClr val="black"/>
              </a:solidFill>
              <a:latin typeface="微软雅黑"/>
              <a:ea typeface="新宋体"/>
            </a:endParaRPr>
          </a:p>
        </p:txBody>
      </p:sp>
      <p:sp>
        <p:nvSpPr>
          <p:cNvPr id="5" name="页脚占位符 4">
            <a:extLst>
              <a:ext uri="{FF2B5EF4-FFF2-40B4-BE49-F238E27FC236}">
                <a16:creationId xmlns:a16="http://schemas.microsoft.com/office/drawing/2014/main" xmlns="" id="{871539FF-9194-48E1-9E46-C884920C506D}"/>
              </a:ext>
            </a:extLst>
          </p:cNvPr>
          <p:cNvSpPr>
            <a:spLocks noGrp="1"/>
          </p:cNvSpPr>
          <p:nvPr>
            <p:ph type="ftr" sz="quarter" idx="11"/>
          </p:nvPr>
        </p:nvSpPr>
        <p:spPr>
          <a:xfrm>
            <a:off x="4038601" y="6356454"/>
            <a:ext cx="4114800" cy="365125"/>
          </a:xfrm>
          <a:prstGeom prst="rect">
            <a:avLst/>
          </a:prstGeom>
        </p:spPr>
        <p:txBody>
          <a:bodyPr lIns="91213" tIns="45619" rIns="91213" bIns="45619"/>
          <a:lstStyle/>
          <a:p>
            <a:pPr defTabSz="912102">
              <a:buClrTx/>
              <a:buFontTx/>
              <a:buNone/>
            </a:pPr>
            <a:endParaRPr lang="zh-CN" altLang="en-US" sz="1900" kern="1200">
              <a:solidFill>
                <a:prstClr val="black"/>
              </a:solidFill>
              <a:latin typeface="微软雅黑"/>
              <a:ea typeface="新宋体"/>
            </a:endParaRPr>
          </a:p>
        </p:txBody>
      </p:sp>
      <p:sp>
        <p:nvSpPr>
          <p:cNvPr id="6" name="灯片编号占位符 5">
            <a:extLst>
              <a:ext uri="{FF2B5EF4-FFF2-40B4-BE49-F238E27FC236}">
                <a16:creationId xmlns:a16="http://schemas.microsoft.com/office/drawing/2014/main" xmlns="" id="{8F6CA868-55B4-407F-96EF-DE8F1E3D9CAC}"/>
              </a:ext>
            </a:extLst>
          </p:cNvPr>
          <p:cNvSpPr>
            <a:spLocks noGrp="1"/>
          </p:cNvSpPr>
          <p:nvPr>
            <p:ph type="sldNum" sz="quarter" idx="12"/>
          </p:nvPr>
        </p:nvSpPr>
        <p:spPr>
          <a:xfrm>
            <a:off x="8610600" y="6356454"/>
            <a:ext cx="2743200" cy="365125"/>
          </a:xfrm>
          <a:prstGeom prst="rect">
            <a:avLst/>
          </a:prstGeom>
        </p:spPr>
        <p:txBody>
          <a:bodyPr lIns="91213" tIns="45619" rIns="91213" bIns="45619"/>
          <a:lstStyle/>
          <a:p>
            <a:pPr defTabSz="912102">
              <a:buClrTx/>
              <a:buFontTx/>
              <a:buNone/>
            </a:pPr>
            <a:fld id="{FDDDE33E-ED12-4EB4-86B9-A75F1C633C1D}" type="slidenum">
              <a:rPr lang="zh-CN" altLang="en-US" sz="1900" kern="1200" smtClean="0">
                <a:solidFill>
                  <a:prstClr val="black"/>
                </a:solidFill>
                <a:latin typeface="微软雅黑"/>
                <a:ea typeface="新宋体"/>
              </a:rPr>
              <a:pPr defTabSz="912102">
                <a:buClrTx/>
                <a:buFontTx/>
                <a:buNone/>
              </a:pPr>
              <a:t>‹#›</a:t>
            </a:fld>
            <a:endParaRPr lang="zh-CN" altLang="en-US" sz="1900" kern="1200">
              <a:solidFill>
                <a:prstClr val="black"/>
              </a:solidFill>
              <a:latin typeface="微软雅黑"/>
              <a:ea typeface="新宋体"/>
            </a:endParaRPr>
          </a:p>
        </p:txBody>
      </p:sp>
    </p:spTree>
    <p:extLst>
      <p:ext uri="{BB962C8B-B14F-4D97-AF65-F5344CB8AC3E}">
        <p14:creationId xmlns:p14="http://schemas.microsoft.com/office/powerpoint/2010/main" val="266690590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907C32E-141C-4520-8EAB-C30CD05E8CF3}"/>
              </a:ext>
            </a:extLst>
          </p:cNvPr>
          <p:cNvSpPr>
            <a:spLocks noGrp="1"/>
          </p:cNvSpPr>
          <p:nvPr>
            <p:ph type="title" orient="vert"/>
          </p:nvPr>
        </p:nvSpPr>
        <p:spPr>
          <a:xfrm>
            <a:off x="8724902" y="365230"/>
            <a:ext cx="2628900" cy="5811839"/>
          </a:xfrm>
          <a:prstGeom prst="rect">
            <a:avLst/>
          </a:prstGeom>
        </p:spPr>
        <p:txBody>
          <a:bodyPr vert="eaVert" lIns="91213" tIns="45619" rIns="91213" bIns="45619"/>
          <a:lstStyle/>
          <a:p>
            <a:r>
              <a:rPr lang="zh-CN" altLang="en-US"/>
              <a:t>单击此处编辑母版标题样式</a:t>
            </a:r>
          </a:p>
        </p:txBody>
      </p:sp>
      <p:sp>
        <p:nvSpPr>
          <p:cNvPr id="3" name="竖排文字占位符 2">
            <a:extLst>
              <a:ext uri="{FF2B5EF4-FFF2-40B4-BE49-F238E27FC236}">
                <a16:creationId xmlns:a16="http://schemas.microsoft.com/office/drawing/2014/main" xmlns="" id="{BB70EDFE-FCC8-49D8-9FB7-F5ED185ACB25}"/>
              </a:ext>
            </a:extLst>
          </p:cNvPr>
          <p:cNvSpPr>
            <a:spLocks noGrp="1"/>
          </p:cNvSpPr>
          <p:nvPr>
            <p:ph type="body" orient="vert" idx="1"/>
          </p:nvPr>
        </p:nvSpPr>
        <p:spPr>
          <a:xfrm>
            <a:off x="838203" y="365230"/>
            <a:ext cx="7734300" cy="5811839"/>
          </a:xfrm>
          <a:prstGeom prst="rect">
            <a:avLst/>
          </a:prstGeom>
        </p:spPr>
        <p:txBody>
          <a:bodyPr vert="eaVert" lIns="91213" tIns="45619" rIns="91213" bIns="45619"/>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42D0196-8A8F-44FA-80CE-A60B4BF9F4A5}"/>
              </a:ext>
            </a:extLst>
          </p:cNvPr>
          <p:cNvSpPr>
            <a:spLocks noGrp="1"/>
          </p:cNvSpPr>
          <p:nvPr>
            <p:ph type="dt" sz="half" idx="10"/>
          </p:nvPr>
        </p:nvSpPr>
        <p:spPr>
          <a:xfrm>
            <a:off x="838201" y="6356454"/>
            <a:ext cx="2743200" cy="365125"/>
          </a:xfrm>
          <a:prstGeom prst="rect">
            <a:avLst/>
          </a:prstGeom>
        </p:spPr>
        <p:txBody>
          <a:bodyPr lIns="91213" tIns="45619" rIns="91213" bIns="45619"/>
          <a:lstStyle/>
          <a:p>
            <a:pPr defTabSz="912102">
              <a:buClrTx/>
              <a:buFontTx/>
              <a:buNone/>
            </a:pPr>
            <a:fld id="{441F6E01-41CD-4213-8991-9DED86BCDCED}" type="datetimeFigureOut">
              <a:rPr lang="zh-CN" altLang="en-US" sz="1900" kern="1200" smtClean="0">
                <a:solidFill>
                  <a:prstClr val="black"/>
                </a:solidFill>
                <a:latin typeface="微软雅黑"/>
                <a:ea typeface="新宋体"/>
              </a:rPr>
              <a:pPr defTabSz="912102">
                <a:buClrTx/>
                <a:buFontTx/>
                <a:buNone/>
              </a:pPr>
              <a:t>2023/2/16</a:t>
            </a:fld>
            <a:endParaRPr lang="zh-CN" altLang="en-US" sz="1900" kern="1200">
              <a:solidFill>
                <a:prstClr val="black"/>
              </a:solidFill>
              <a:latin typeface="微软雅黑"/>
              <a:ea typeface="新宋体"/>
            </a:endParaRPr>
          </a:p>
        </p:txBody>
      </p:sp>
      <p:sp>
        <p:nvSpPr>
          <p:cNvPr id="5" name="页脚占位符 4">
            <a:extLst>
              <a:ext uri="{FF2B5EF4-FFF2-40B4-BE49-F238E27FC236}">
                <a16:creationId xmlns:a16="http://schemas.microsoft.com/office/drawing/2014/main" xmlns="" id="{5458216F-DAE9-4B16-9B74-15B93D379D9C}"/>
              </a:ext>
            </a:extLst>
          </p:cNvPr>
          <p:cNvSpPr>
            <a:spLocks noGrp="1"/>
          </p:cNvSpPr>
          <p:nvPr>
            <p:ph type="ftr" sz="quarter" idx="11"/>
          </p:nvPr>
        </p:nvSpPr>
        <p:spPr>
          <a:xfrm>
            <a:off x="4038601" y="6356454"/>
            <a:ext cx="4114800" cy="365125"/>
          </a:xfrm>
          <a:prstGeom prst="rect">
            <a:avLst/>
          </a:prstGeom>
        </p:spPr>
        <p:txBody>
          <a:bodyPr lIns="91213" tIns="45619" rIns="91213" bIns="45619"/>
          <a:lstStyle/>
          <a:p>
            <a:pPr defTabSz="912102">
              <a:buClrTx/>
              <a:buFontTx/>
              <a:buNone/>
            </a:pPr>
            <a:endParaRPr lang="zh-CN" altLang="en-US" sz="1900" kern="1200">
              <a:solidFill>
                <a:prstClr val="black"/>
              </a:solidFill>
              <a:latin typeface="微软雅黑"/>
              <a:ea typeface="新宋体"/>
            </a:endParaRPr>
          </a:p>
        </p:txBody>
      </p:sp>
      <p:sp>
        <p:nvSpPr>
          <p:cNvPr id="6" name="灯片编号占位符 5">
            <a:extLst>
              <a:ext uri="{FF2B5EF4-FFF2-40B4-BE49-F238E27FC236}">
                <a16:creationId xmlns:a16="http://schemas.microsoft.com/office/drawing/2014/main" xmlns="" id="{65229968-72C2-498A-A287-6170565047B1}"/>
              </a:ext>
            </a:extLst>
          </p:cNvPr>
          <p:cNvSpPr>
            <a:spLocks noGrp="1"/>
          </p:cNvSpPr>
          <p:nvPr>
            <p:ph type="sldNum" sz="quarter" idx="12"/>
          </p:nvPr>
        </p:nvSpPr>
        <p:spPr>
          <a:xfrm>
            <a:off x="8610600" y="6356454"/>
            <a:ext cx="2743200" cy="365125"/>
          </a:xfrm>
          <a:prstGeom prst="rect">
            <a:avLst/>
          </a:prstGeom>
        </p:spPr>
        <p:txBody>
          <a:bodyPr lIns="91213" tIns="45619" rIns="91213" bIns="45619"/>
          <a:lstStyle/>
          <a:p>
            <a:pPr defTabSz="912102">
              <a:buClrTx/>
              <a:buFontTx/>
              <a:buNone/>
            </a:pPr>
            <a:fld id="{FDDDE33E-ED12-4EB4-86B9-A75F1C633C1D}" type="slidenum">
              <a:rPr lang="zh-CN" altLang="en-US" sz="1900" kern="1200" smtClean="0">
                <a:solidFill>
                  <a:prstClr val="black"/>
                </a:solidFill>
                <a:latin typeface="微软雅黑"/>
                <a:ea typeface="新宋体"/>
              </a:rPr>
              <a:pPr defTabSz="912102">
                <a:buClrTx/>
                <a:buFontTx/>
                <a:buNone/>
              </a:pPr>
              <a:t>‹#›</a:t>
            </a:fld>
            <a:endParaRPr lang="zh-CN" altLang="en-US" sz="1900" kern="1200">
              <a:solidFill>
                <a:prstClr val="black"/>
              </a:solidFill>
              <a:latin typeface="微软雅黑"/>
              <a:ea typeface="新宋体"/>
            </a:endParaRPr>
          </a:p>
        </p:txBody>
      </p:sp>
    </p:spTree>
    <p:extLst>
      <p:ext uri="{BB962C8B-B14F-4D97-AF65-F5344CB8AC3E}">
        <p14:creationId xmlns:p14="http://schemas.microsoft.com/office/powerpoint/2010/main" val="211438178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7C241CE-D817-4285-8C32-B2113F70CC49}" type="datetimeFigureOut">
              <a:rPr lang="zh-CN" altLang="en-US" smtClean="0">
                <a:solidFill>
                  <a:prstClr val="black">
                    <a:tint val="75000"/>
                  </a:prstClr>
                </a:solidFill>
              </a:rPr>
              <a:pPr/>
              <a:t>2023/2/16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AA606C3-93BB-4C85-8357-AF0D3455200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1684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7C241CE-D817-4285-8C32-B2113F70CC49}" type="datetimeFigureOut">
              <a:rPr lang="zh-CN" altLang="en-US" smtClean="0">
                <a:solidFill>
                  <a:prstClr val="black">
                    <a:tint val="75000"/>
                  </a:prstClr>
                </a:solidFill>
              </a:rPr>
              <a:pPr/>
              <a:t>2023/2/16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AA606C3-93BB-4C85-8357-AF0D3455200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08898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5"/>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7C241CE-D817-4285-8C32-B2113F70CC49}" type="datetimeFigureOut">
              <a:rPr lang="zh-CN" altLang="en-US" smtClean="0">
                <a:solidFill>
                  <a:prstClr val="black">
                    <a:tint val="75000"/>
                  </a:prstClr>
                </a:solidFill>
              </a:rPr>
              <a:pPr/>
              <a:t>2023/2/16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AA606C3-93BB-4C85-8357-AF0D3455200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7907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7C241CE-D817-4285-8C32-B2113F70CC49}" type="datetimeFigureOut">
              <a:rPr lang="zh-CN" altLang="en-US" smtClean="0">
                <a:solidFill>
                  <a:prstClr val="black">
                    <a:tint val="75000"/>
                  </a:prstClr>
                </a:solidFill>
              </a:rPr>
              <a:pPr/>
              <a:t>2023/2/16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AA606C3-93BB-4C85-8357-AF0D3455200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1878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6710AB6F-DFD7-42CE-A324-49C29B75B8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 xmlns:a16="http://schemas.microsoft.com/office/drawing/2014/main" id="{AE7060F8-B25A-4F13-8CEF-DCA8E70500DF}"/>
              </a:ext>
            </a:extLst>
          </p:cNvPr>
          <p:cNvSpPr/>
          <p:nvPr userDrawn="1"/>
        </p:nvSpPr>
        <p:spPr>
          <a:xfrm>
            <a:off x="469508" y="409576"/>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20" rIns="91438" bIns="45720" rtlCol="0" anchor="ctr"/>
          <a:lstStyle/>
          <a:p>
            <a:pPr algn="ctr" defTabSz="914386">
              <a:buClrTx/>
              <a:buFontTx/>
              <a:buNone/>
            </a:pPr>
            <a:endParaRPr lang="zh-CN" altLang="en-US" sz="1800" kern="1200">
              <a:solidFill>
                <a:prstClr val="white"/>
              </a:solidFill>
            </a:endParaRPr>
          </a:p>
        </p:txBody>
      </p:sp>
      <p:pic>
        <p:nvPicPr>
          <p:cNvPr id="7" name="图片 6">
            <a:extLst>
              <a:ext uri="{FF2B5EF4-FFF2-40B4-BE49-F238E27FC236}">
                <a16:creationId xmlns="" xmlns:a16="http://schemas.microsoft.com/office/drawing/2014/main" id="{2BF3D005-7D14-4A1C-909A-E1AEEE5FE7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8553" y="409576"/>
            <a:ext cx="11214899" cy="6038850"/>
          </a:xfrm>
          <a:prstGeom prst="rect">
            <a:avLst/>
          </a:prstGeom>
        </p:spPr>
      </p:pic>
    </p:spTree>
    <p:extLst>
      <p:ext uri="{BB962C8B-B14F-4D97-AF65-F5344CB8AC3E}">
        <p14:creationId xmlns:p14="http://schemas.microsoft.com/office/powerpoint/2010/main" val="2882219784"/>
      </p:ext>
    </p:extLst>
  </p:cSld>
  <p:clrMapOvr>
    <a:masterClrMapping/>
  </p:clrMapOvr>
  <p:transition spd="med">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7C241CE-D817-4285-8C32-B2113F70CC49}" type="datetimeFigureOut">
              <a:rPr lang="zh-CN" altLang="en-US" smtClean="0">
                <a:solidFill>
                  <a:prstClr val="black">
                    <a:tint val="75000"/>
                  </a:prstClr>
                </a:solidFill>
              </a:rPr>
              <a:pPr/>
              <a:t>2023/2/16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AA606C3-93BB-4C85-8357-AF0D3455200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0226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7C241CE-D817-4285-8C32-B2113F70CC49}" type="datetimeFigureOut">
              <a:rPr lang="zh-CN" altLang="en-US" smtClean="0">
                <a:solidFill>
                  <a:prstClr val="black">
                    <a:tint val="75000"/>
                  </a:prstClr>
                </a:solidFill>
              </a:rPr>
              <a:pPr/>
              <a:t>2023/2/16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AA606C3-93BB-4C85-8357-AF0D34552000}"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TextBox 10"/>
          <p:cNvSpPr txBox="1"/>
          <p:nvPr userDrawn="1"/>
        </p:nvSpPr>
        <p:spPr>
          <a:xfrm>
            <a:off x="1457767" y="6739575"/>
            <a:ext cx="1440159" cy="123107"/>
          </a:xfrm>
          <a:prstGeom prst="rect">
            <a:avLst/>
          </a:prstGeom>
          <a:noFill/>
        </p:spPr>
        <p:txBody>
          <a:bodyPr wrap="square" lIns="91430" tIns="45718" rIns="91430" bIns="45718" rtlCol="0">
            <a:spAutoFit/>
          </a:bodyPr>
          <a:lstStyle/>
          <a:p>
            <a:pPr>
              <a:lnSpc>
                <a:spcPct val="200000"/>
              </a:lnSpc>
              <a:buClrTx/>
              <a:buFontTx/>
              <a:buNone/>
            </a:pPr>
            <a:r>
              <a:rPr lang="zh-CN" altLang="en-US" sz="100" kern="1200" dirty="0">
                <a:solidFill>
                  <a:prstClr val="black"/>
                </a:solidFill>
                <a:latin typeface="微软雅黑"/>
                <a:ea typeface="微软雅黑" panose="020B0503020204020204" pitchFamily="34" charset="-122"/>
                <a:hlinkClick r:id="rId2"/>
              </a:rPr>
              <a:t>节日</a:t>
            </a:r>
            <a:r>
              <a:rPr lang="en-US" altLang="zh-CN" sz="100" kern="1200" dirty="0">
                <a:solidFill>
                  <a:prstClr val="black"/>
                </a:solidFill>
                <a:latin typeface="微软雅黑"/>
                <a:ea typeface="微软雅黑" panose="020B0503020204020204" pitchFamily="34" charset="-122"/>
                <a:hlinkClick r:id="rId2"/>
              </a:rPr>
              <a:t>PPT</a:t>
            </a:r>
            <a:r>
              <a:rPr lang="zh-CN" altLang="en-US" sz="100" kern="1200" dirty="0">
                <a:solidFill>
                  <a:prstClr val="black"/>
                </a:solidFill>
                <a:latin typeface="微软雅黑"/>
                <a:ea typeface="微软雅黑" panose="020B0503020204020204" pitchFamily="34" charset="-122"/>
                <a:hlinkClick r:id="rId2"/>
              </a:rPr>
              <a:t>模板</a:t>
            </a:r>
            <a:r>
              <a:rPr lang="zh-CN" altLang="en-US" sz="100" kern="1200" dirty="0">
                <a:solidFill>
                  <a:prstClr val="black"/>
                </a:solidFill>
                <a:latin typeface="微软雅黑"/>
                <a:ea typeface="微软雅黑" panose="020B0503020204020204" pitchFamily="34" charset="-122"/>
              </a:rPr>
              <a:t> </a:t>
            </a:r>
            <a:r>
              <a:rPr lang="en-US" altLang="zh-CN" sz="100" kern="1200" dirty="0">
                <a:solidFill>
                  <a:prstClr val="black"/>
                </a:solidFill>
                <a:latin typeface="微软雅黑"/>
                <a:ea typeface="微软雅黑" panose="020B0503020204020204" pitchFamily="34" charset="-122"/>
              </a:rPr>
              <a:t>http://www.1ppt.com/jieri/</a:t>
            </a:r>
          </a:p>
        </p:txBody>
      </p:sp>
    </p:spTree>
    <p:extLst>
      <p:ext uri="{BB962C8B-B14F-4D97-AF65-F5344CB8AC3E}">
        <p14:creationId xmlns:p14="http://schemas.microsoft.com/office/powerpoint/2010/main" val="1440141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7C241CE-D817-4285-8C32-B2113F70CC49}" type="datetimeFigureOut">
              <a:rPr lang="zh-CN" altLang="en-US" smtClean="0">
                <a:solidFill>
                  <a:prstClr val="black">
                    <a:tint val="75000"/>
                  </a:prstClr>
                </a:solidFill>
              </a:rPr>
              <a:pPr/>
              <a:t>2023/2/16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AA606C3-93BB-4C85-8357-AF0D3455200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9089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7C241CE-D817-4285-8C32-B2113F70CC49}" type="datetimeFigureOut">
              <a:rPr lang="zh-CN" altLang="en-US" smtClean="0">
                <a:solidFill>
                  <a:prstClr val="black">
                    <a:tint val="75000"/>
                  </a:prstClr>
                </a:solidFill>
              </a:rPr>
              <a:pPr/>
              <a:t>2023/2/16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AA606C3-93BB-4C85-8357-AF0D3455200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3479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3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7C241CE-D817-4285-8C32-B2113F70CC49}" type="datetimeFigureOut">
              <a:rPr lang="zh-CN" altLang="en-US" smtClean="0">
                <a:solidFill>
                  <a:prstClr val="black">
                    <a:tint val="75000"/>
                  </a:prstClr>
                </a:solidFill>
              </a:rPr>
              <a:pPr/>
              <a:t>2023/2/16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AA606C3-93BB-4C85-8357-AF0D3455200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5578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2"/>
            <a:ext cx="6172200" cy="4873625"/>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7C241CE-D817-4285-8C32-B2113F70CC49}" type="datetimeFigureOut">
              <a:rPr lang="zh-CN" altLang="en-US" smtClean="0">
                <a:solidFill>
                  <a:prstClr val="black">
                    <a:tint val="75000"/>
                  </a:prstClr>
                </a:solidFill>
              </a:rPr>
              <a:pPr/>
              <a:t>2023/2/16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AA606C3-93BB-4C85-8357-AF0D3455200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6398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7C241CE-D817-4285-8C32-B2113F70CC49}" type="datetimeFigureOut">
              <a:rPr lang="zh-CN" altLang="en-US" smtClean="0">
                <a:solidFill>
                  <a:prstClr val="black">
                    <a:tint val="75000"/>
                  </a:prstClr>
                </a:solidFill>
              </a:rPr>
              <a:pPr/>
              <a:t>2023/2/16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AA606C3-93BB-4C85-8357-AF0D3455200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70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1"/>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31"/>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7C241CE-D817-4285-8C32-B2113F70CC49}" type="datetimeFigureOut">
              <a:rPr lang="zh-CN" altLang="en-US" smtClean="0">
                <a:solidFill>
                  <a:prstClr val="black">
                    <a:tint val="75000"/>
                  </a:prstClr>
                </a:solidFill>
              </a:rPr>
              <a:pPr/>
              <a:t>2023/2/16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AA606C3-93BB-4C85-8357-AF0D3455200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6255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DE829BC-7F72-4B33-AA06-D07073C71C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 xmlns:a16="http://schemas.microsoft.com/office/drawing/2014/main" id="{AE7060F8-B25A-4F13-8CEF-DCA8E70500DF}"/>
              </a:ext>
            </a:extLst>
          </p:cNvPr>
          <p:cNvSpPr/>
          <p:nvPr userDrawn="1"/>
        </p:nvSpPr>
        <p:spPr>
          <a:xfrm>
            <a:off x="469508" y="409576"/>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20" rIns="91438" bIns="45720" rtlCol="0" anchor="ctr"/>
          <a:lstStyle/>
          <a:p>
            <a:pPr algn="ctr" defTabSz="914386">
              <a:buClrTx/>
              <a:buFontTx/>
              <a:buNone/>
            </a:pPr>
            <a:endParaRPr lang="zh-CN" altLang="en-US" sz="1800" kern="1200">
              <a:solidFill>
                <a:prstClr val="white"/>
              </a:solidFill>
            </a:endParaRPr>
          </a:p>
        </p:txBody>
      </p:sp>
      <p:pic>
        <p:nvPicPr>
          <p:cNvPr id="7" name="图片 6">
            <a:extLst>
              <a:ext uri="{FF2B5EF4-FFF2-40B4-BE49-F238E27FC236}">
                <a16:creationId xmlns="" xmlns:a16="http://schemas.microsoft.com/office/drawing/2014/main" id="{D2B60D65-7888-4464-B69C-E09E3DDCA38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64462" y="393701"/>
            <a:ext cx="11248572" cy="6032500"/>
          </a:xfrm>
          <a:prstGeom prst="rect">
            <a:avLst/>
          </a:prstGeom>
        </p:spPr>
      </p:pic>
    </p:spTree>
    <p:extLst>
      <p:ext uri="{BB962C8B-B14F-4D97-AF65-F5344CB8AC3E}">
        <p14:creationId xmlns:p14="http://schemas.microsoft.com/office/powerpoint/2010/main" val="2134666652"/>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1BE1CCBD-13E6-4FDC-95E8-757CF46E2E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 xmlns:a16="http://schemas.microsoft.com/office/drawing/2014/main" id="{AE7060F8-B25A-4F13-8CEF-DCA8E70500DF}"/>
              </a:ext>
            </a:extLst>
          </p:cNvPr>
          <p:cNvSpPr/>
          <p:nvPr userDrawn="1"/>
        </p:nvSpPr>
        <p:spPr>
          <a:xfrm>
            <a:off x="469508" y="409576"/>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20" rIns="91438" bIns="45720" rtlCol="0" anchor="ctr"/>
          <a:lstStyle/>
          <a:p>
            <a:pPr algn="ctr" defTabSz="914386">
              <a:buClrTx/>
              <a:buFontTx/>
              <a:buNone/>
            </a:pPr>
            <a:endParaRPr lang="zh-CN" altLang="en-US" sz="1800" kern="1200">
              <a:solidFill>
                <a:prstClr val="white"/>
              </a:solidFill>
            </a:endParaRPr>
          </a:p>
        </p:txBody>
      </p:sp>
      <p:pic>
        <p:nvPicPr>
          <p:cNvPr id="7" name="图片 6">
            <a:extLst>
              <a:ext uri="{FF2B5EF4-FFF2-40B4-BE49-F238E27FC236}">
                <a16:creationId xmlns="" xmlns:a16="http://schemas.microsoft.com/office/drawing/2014/main" id="{3178C28C-EE21-48E3-AEED-F75F0CC2B72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6642" y="438150"/>
            <a:ext cx="11198724" cy="6038850"/>
          </a:xfrm>
          <a:prstGeom prst="rect">
            <a:avLst/>
          </a:prstGeom>
        </p:spPr>
      </p:pic>
    </p:spTree>
    <p:extLst>
      <p:ext uri="{BB962C8B-B14F-4D97-AF65-F5344CB8AC3E}">
        <p14:creationId xmlns:p14="http://schemas.microsoft.com/office/powerpoint/2010/main" val="1432757665"/>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4739E2CF-74C5-4A83-8B57-0E1B611DD3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 xmlns:a16="http://schemas.microsoft.com/office/drawing/2014/main" id="{AE7060F8-B25A-4F13-8CEF-DCA8E70500DF}"/>
              </a:ext>
            </a:extLst>
          </p:cNvPr>
          <p:cNvSpPr/>
          <p:nvPr userDrawn="1"/>
        </p:nvSpPr>
        <p:spPr>
          <a:xfrm>
            <a:off x="469508" y="409576"/>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20" rIns="91438" bIns="45720" rtlCol="0" anchor="ctr"/>
          <a:lstStyle/>
          <a:p>
            <a:pPr algn="ctr" defTabSz="914386">
              <a:buClrTx/>
              <a:buFontTx/>
              <a:buNone/>
            </a:pPr>
            <a:endParaRPr lang="zh-CN" altLang="en-US" sz="1800" kern="1200">
              <a:solidFill>
                <a:prstClr val="white"/>
              </a:solidFill>
            </a:endParaRPr>
          </a:p>
        </p:txBody>
      </p:sp>
      <p:pic>
        <p:nvPicPr>
          <p:cNvPr id="7" name="图片 6">
            <a:extLst>
              <a:ext uri="{FF2B5EF4-FFF2-40B4-BE49-F238E27FC236}">
                <a16:creationId xmlns="" xmlns:a16="http://schemas.microsoft.com/office/drawing/2014/main" id="{406EDFC8-026E-4ACD-BD58-DFFC727DA8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5946" y="419100"/>
            <a:ext cx="11254860" cy="6057900"/>
          </a:xfrm>
          <a:prstGeom prst="rect">
            <a:avLst/>
          </a:prstGeom>
        </p:spPr>
      </p:pic>
    </p:spTree>
    <p:extLst>
      <p:ext uri="{BB962C8B-B14F-4D97-AF65-F5344CB8AC3E}">
        <p14:creationId xmlns:p14="http://schemas.microsoft.com/office/powerpoint/2010/main" val="4092443738"/>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109E8382-39BF-4E5C-BAC2-80DF0BD5EB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 xmlns:a16="http://schemas.microsoft.com/office/drawing/2014/main" id="{AE7060F8-B25A-4F13-8CEF-DCA8E70500DF}"/>
              </a:ext>
            </a:extLst>
          </p:cNvPr>
          <p:cNvSpPr/>
          <p:nvPr userDrawn="1"/>
        </p:nvSpPr>
        <p:spPr>
          <a:xfrm>
            <a:off x="469508" y="409576"/>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20" rIns="91438" bIns="45720" rtlCol="0" anchor="ctr"/>
          <a:lstStyle/>
          <a:p>
            <a:pPr algn="ctr" defTabSz="914386">
              <a:buClrTx/>
              <a:buFontTx/>
              <a:buNone/>
            </a:pPr>
            <a:endParaRPr lang="zh-CN" altLang="en-US" sz="1800" kern="1200">
              <a:solidFill>
                <a:prstClr val="white"/>
              </a:solidFill>
            </a:endParaRPr>
          </a:p>
        </p:txBody>
      </p:sp>
      <p:pic>
        <p:nvPicPr>
          <p:cNvPr id="7" name="图片 6">
            <a:extLst>
              <a:ext uri="{FF2B5EF4-FFF2-40B4-BE49-F238E27FC236}">
                <a16:creationId xmlns="" xmlns:a16="http://schemas.microsoft.com/office/drawing/2014/main" id="{912BFF80-FB92-4552-AD94-B23D020969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006" y="422276"/>
            <a:ext cx="11163700" cy="6038850"/>
          </a:xfrm>
          <a:prstGeom prst="rect">
            <a:avLst/>
          </a:prstGeom>
        </p:spPr>
      </p:pic>
    </p:spTree>
    <p:extLst>
      <p:ext uri="{BB962C8B-B14F-4D97-AF65-F5344CB8AC3E}">
        <p14:creationId xmlns:p14="http://schemas.microsoft.com/office/powerpoint/2010/main" val="3405359278"/>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124D8FBE-4BE0-4AA9-8F31-B8C8DEE44A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 xmlns:a16="http://schemas.microsoft.com/office/drawing/2014/main" id="{AE7060F8-B25A-4F13-8CEF-DCA8E70500DF}"/>
              </a:ext>
            </a:extLst>
          </p:cNvPr>
          <p:cNvSpPr/>
          <p:nvPr userDrawn="1"/>
        </p:nvSpPr>
        <p:spPr>
          <a:xfrm>
            <a:off x="469508" y="409576"/>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20" rIns="91438" bIns="45720" rtlCol="0" anchor="ctr"/>
          <a:lstStyle/>
          <a:p>
            <a:pPr algn="ctr" defTabSz="914386">
              <a:buClrTx/>
              <a:buFontTx/>
              <a:buNone/>
            </a:pPr>
            <a:endParaRPr lang="zh-CN" altLang="en-US" sz="1800" kern="1200">
              <a:solidFill>
                <a:prstClr val="white"/>
              </a:solidFill>
            </a:endParaRPr>
          </a:p>
        </p:txBody>
      </p:sp>
      <p:pic>
        <p:nvPicPr>
          <p:cNvPr id="7" name="图片 6">
            <a:extLst>
              <a:ext uri="{FF2B5EF4-FFF2-40B4-BE49-F238E27FC236}">
                <a16:creationId xmlns="" xmlns:a16="http://schemas.microsoft.com/office/drawing/2014/main" id="{66FF70C4-183D-4C73-B229-1AA0687C510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494900" y="447674"/>
            <a:ext cx="11202200" cy="5962652"/>
          </a:xfrm>
          <a:prstGeom prst="rect">
            <a:avLst/>
          </a:prstGeom>
        </p:spPr>
      </p:pic>
    </p:spTree>
    <p:extLst>
      <p:ext uri="{BB962C8B-B14F-4D97-AF65-F5344CB8AC3E}">
        <p14:creationId xmlns:p14="http://schemas.microsoft.com/office/powerpoint/2010/main" val="3917582132"/>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a:extLst>
              <a:ext uri="{FF2B5EF4-FFF2-40B4-BE49-F238E27FC236}">
                <a16:creationId xmlns="" xmlns:a16="http://schemas.microsoft.com/office/drawing/2014/main" id="{18E17CDF-762F-4B3B-B2C4-C152D3AE8F68}"/>
              </a:ext>
            </a:extLst>
          </p:cNvPr>
          <p:cNvSpPr/>
          <p:nvPr userDrawn="1"/>
        </p:nvSpPr>
        <p:spPr>
          <a:xfrm>
            <a:off x="0" y="0"/>
            <a:ext cx="12192000" cy="6858000"/>
          </a:xfrm>
          <a:prstGeom prst="rect">
            <a:avLst/>
          </a:prstGeom>
          <a:gradFill flip="none" rotWithShape="1">
            <a:gsLst>
              <a:gs pos="50000">
                <a:srgbClr val="64AE9F"/>
              </a:gs>
              <a:gs pos="0">
                <a:srgbClr val="98C0A8"/>
              </a:gs>
              <a:gs pos="100000">
                <a:srgbClr val="018A8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20" rIns="91438" bIns="45720" rtlCol="0" anchor="ctr"/>
          <a:lstStyle/>
          <a:p>
            <a:pPr algn="ctr" defTabSz="914386">
              <a:buClrTx/>
              <a:buFontTx/>
              <a:buNone/>
            </a:pPr>
            <a:endParaRPr lang="zh-CN" altLang="en-US" sz="1800" kern="1200">
              <a:solidFill>
                <a:prstClr val="white"/>
              </a:solidFill>
            </a:endParaRPr>
          </a:p>
        </p:txBody>
      </p:sp>
      <p:pic>
        <p:nvPicPr>
          <p:cNvPr id="13" name="图片 12">
            <a:extLst>
              <a:ext uri="{FF2B5EF4-FFF2-40B4-BE49-F238E27FC236}">
                <a16:creationId xmlns="" xmlns:a16="http://schemas.microsoft.com/office/drawing/2014/main" id="{1A193584-7CF4-459C-9C85-BE8720710C5D}"/>
              </a:ext>
            </a:extLst>
          </p:cNvPr>
          <p:cNvPicPr>
            <a:picLocks noChangeAspect="1"/>
          </p:cNvPicPr>
          <p:nvPr userDrawn="1"/>
        </p:nvPicPr>
        <p:blipFill rotWithShape="1">
          <a:blip r:embed="rId26" cstate="screen">
            <a:extLst>
              <a:ext uri="{28A0092B-C50C-407E-A947-70E740481C1C}">
                <a14:useLocalDpi xmlns:a14="http://schemas.microsoft.com/office/drawing/2010/main"/>
              </a:ext>
            </a:extLst>
          </a:blip>
          <a:srcRect/>
          <a:stretch/>
        </p:blipFill>
        <p:spPr>
          <a:xfrm>
            <a:off x="0" y="-7257"/>
            <a:ext cx="12192000" cy="6865257"/>
          </a:xfrm>
          <a:prstGeom prst="rect">
            <a:avLst/>
          </a:prstGeom>
        </p:spPr>
      </p:pic>
    </p:spTree>
    <p:extLst>
      <p:ext uri="{BB962C8B-B14F-4D97-AF65-F5344CB8AC3E}">
        <p14:creationId xmlns:p14="http://schemas.microsoft.com/office/powerpoint/2010/main" val="330904034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Lst>
  <p:transition spd="med">
    <p:random/>
  </p:transition>
  <p:txStyles>
    <p:titleStyle>
      <a:lvl1pPr algn="l" defTabSz="9143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6" indent="-228596" algn="l" defTabSz="9143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8" indent="-228596" algn="l" defTabSz="9143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2" indent="-228596" algn="l" defTabSz="9143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74" indent="-228596"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67" indent="-228596"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60" indent="-228596"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2" indent="-228596"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4" indent="-228596"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38" indent="-228596"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86" rtl="0" eaLnBrk="1" latinLnBrk="0" hangingPunct="1">
        <a:defRPr sz="1800" kern="1200">
          <a:solidFill>
            <a:schemeClr val="tx1"/>
          </a:solidFill>
          <a:latin typeface="+mn-lt"/>
          <a:ea typeface="+mn-ea"/>
          <a:cs typeface="+mn-cs"/>
        </a:defRPr>
      </a:lvl1pPr>
      <a:lvl2pPr marL="457192"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78" algn="l" defTabSz="914386" rtl="0" eaLnBrk="1" latinLnBrk="0" hangingPunct="1">
        <a:defRPr sz="1800" kern="1200">
          <a:solidFill>
            <a:schemeClr val="tx1"/>
          </a:solidFill>
          <a:latin typeface="+mn-lt"/>
          <a:ea typeface="+mn-ea"/>
          <a:cs typeface="+mn-cs"/>
        </a:defRPr>
      </a:lvl4pPr>
      <a:lvl5pPr marL="1828770" algn="l" defTabSz="914386" rtl="0" eaLnBrk="1" latinLnBrk="0" hangingPunct="1">
        <a:defRPr sz="1800" kern="1200">
          <a:solidFill>
            <a:schemeClr val="tx1"/>
          </a:solidFill>
          <a:latin typeface="+mn-lt"/>
          <a:ea typeface="+mn-ea"/>
          <a:cs typeface="+mn-cs"/>
        </a:defRPr>
      </a:lvl5pPr>
      <a:lvl6pPr marL="2285964" algn="l" defTabSz="914386" rtl="0" eaLnBrk="1" latinLnBrk="0" hangingPunct="1">
        <a:defRPr sz="1800" kern="1200">
          <a:solidFill>
            <a:schemeClr val="tx1"/>
          </a:solidFill>
          <a:latin typeface="+mn-lt"/>
          <a:ea typeface="+mn-ea"/>
          <a:cs typeface="+mn-cs"/>
        </a:defRPr>
      </a:lvl6pPr>
      <a:lvl7pPr marL="2743156" algn="l" defTabSz="914386" rtl="0" eaLnBrk="1" latinLnBrk="0" hangingPunct="1">
        <a:defRPr sz="1800" kern="1200">
          <a:solidFill>
            <a:schemeClr val="tx1"/>
          </a:solidFill>
          <a:latin typeface="+mn-lt"/>
          <a:ea typeface="+mn-ea"/>
          <a:cs typeface="+mn-cs"/>
        </a:defRPr>
      </a:lvl7pPr>
      <a:lvl8pPr marL="3200348" algn="l" defTabSz="914386" rtl="0" eaLnBrk="1" latinLnBrk="0" hangingPunct="1">
        <a:defRPr sz="1800" kern="1200">
          <a:solidFill>
            <a:schemeClr val="tx1"/>
          </a:solidFill>
          <a:latin typeface="+mn-lt"/>
          <a:ea typeface="+mn-ea"/>
          <a:cs typeface="+mn-cs"/>
        </a:defRPr>
      </a:lvl8pPr>
      <a:lvl9pPr marL="3657542" algn="l" defTabSz="9143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05203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xStyles>
    <p:titleStyle>
      <a:lvl1pPr algn="l" defTabSz="91210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31" indent="-228031" algn="l" defTabSz="91210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083" indent="-228031" algn="l" defTabSz="91210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121" indent="-228031" algn="l" defTabSz="91210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160" indent="-228031" algn="l" defTabSz="91210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2213" indent="-228031" algn="l" defTabSz="91210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8262" indent="-228031" algn="l" defTabSz="91210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4313" indent="-228031" algn="l" defTabSz="91210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0361" indent="-228031" algn="l" defTabSz="91210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6404" indent="-228031" algn="l" defTabSz="91210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102" rtl="0" eaLnBrk="1" latinLnBrk="0" hangingPunct="1">
        <a:defRPr sz="1900" kern="1200">
          <a:solidFill>
            <a:schemeClr val="tx1"/>
          </a:solidFill>
          <a:latin typeface="+mn-lt"/>
          <a:ea typeface="+mn-ea"/>
          <a:cs typeface="+mn-cs"/>
        </a:defRPr>
      </a:lvl1pPr>
      <a:lvl2pPr marL="456040" algn="l" defTabSz="912102" rtl="0" eaLnBrk="1" latinLnBrk="0" hangingPunct="1">
        <a:defRPr sz="1900" kern="1200">
          <a:solidFill>
            <a:schemeClr val="tx1"/>
          </a:solidFill>
          <a:latin typeface="+mn-lt"/>
          <a:ea typeface="+mn-ea"/>
          <a:cs typeface="+mn-cs"/>
        </a:defRPr>
      </a:lvl2pPr>
      <a:lvl3pPr marL="912102" algn="l" defTabSz="912102" rtl="0" eaLnBrk="1" latinLnBrk="0" hangingPunct="1">
        <a:defRPr sz="1900" kern="1200">
          <a:solidFill>
            <a:schemeClr val="tx1"/>
          </a:solidFill>
          <a:latin typeface="+mn-lt"/>
          <a:ea typeface="+mn-ea"/>
          <a:cs typeface="+mn-cs"/>
        </a:defRPr>
      </a:lvl3pPr>
      <a:lvl4pPr marL="1368141" algn="l" defTabSz="912102" rtl="0" eaLnBrk="1" latinLnBrk="0" hangingPunct="1">
        <a:defRPr sz="1900" kern="1200">
          <a:solidFill>
            <a:schemeClr val="tx1"/>
          </a:solidFill>
          <a:latin typeface="+mn-lt"/>
          <a:ea typeface="+mn-ea"/>
          <a:cs typeface="+mn-cs"/>
        </a:defRPr>
      </a:lvl4pPr>
      <a:lvl5pPr marL="1824201" algn="l" defTabSz="912102" rtl="0" eaLnBrk="1" latinLnBrk="0" hangingPunct="1">
        <a:defRPr sz="1900" kern="1200">
          <a:solidFill>
            <a:schemeClr val="tx1"/>
          </a:solidFill>
          <a:latin typeface="+mn-lt"/>
          <a:ea typeface="+mn-ea"/>
          <a:cs typeface="+mn-cs"/>
        </a:defRPr>
      </a:lvl5pPr>
      <a:lvl6pPr marL="2280243" algn="l" defTabSz="912102" rtl="0" eaLnBrk="1" latinLnBrk="0" hangingPunct="1">
        <a:defRPr sz="1900" kern="1200">
          <a:solidFill>
            <a:schemeClr val="tx1"/>
          </a:solidFill>
          <a:latin typeface="+mn-lt"/>
          <a:ea typeface="+mn-ea"/>
          <a:cs typeface="+mn-cs"/>
        </a:defRPr>
      </a:lvl6pPr>
      <a:lvl7pPr marL="2736282" algn="l" defTabSz="912102" rtl="0" eaLnBrk="1" latinLnBrk="0" hangingPunct="1">
        <a:defRPr sz="1900" kern="1200">
          <a:solidFill>
            <a:schemeClr val="tx1"/>
          </a:solidFill>
          <a:latin typeface="+mn-lt"/>
          <a:ea typeface="+mn-ea"/>
          <a:cs typeface="+mn-cs"/>
        </a:defRPr>
      </a:lvl7pPr>
      <a:lvl8pPr marL="3192328" algn="l" defTabSz="912102" rtl="0" eaLnBrk="1" latinLnBrk="0" hangingPunct="1">
        <a:defRPr sz="1900" kern="1200">
          <a:solidFill>
            <a:schemeClr val="tx1"/>
          </a:solidFill>
          <a:latin typeface="+mn-lt"/>
          <a:ea typeface="+mn-ea"/>
          <a:cs typeface="+mn-cs"/>
        </a:defRPr>
      </a:lvl8pPr>
      <a:lvl9pPr marL="3648378" algn="l" defTabSz="912102"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30" tIns="45718" rIns="91430"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30" tIns="45718" rIns="91430" bIns="4571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30" tIns="45718" rIns="91430" bIns="45718" rtlCol="0" anchor="ctr"/>
          <a:lstStyle>
            <a:lvl1pPr algn="l">
              <a:defRPr sz="1200">
                <a:solidFill>
                  <a:schemeClr val="tx1">
                    <a:tint val="75000"/>
                  </a:schemeClr>
                </a:solidFill>
              </a:defRPr>
            </a:lvl1pPr>
          </a:lstStyle>
          <a:p>
            <a:pPr>
              <a:buClrTx/>
              <a:buFontTx/>
              <a:buNone/>
            </a:pPr>
            <a:fld id="{17C241CE-D817-4285-8C32-B2113F70CC49}" type="datetimeFigureOut">
              <a:rPr lang="zh-CN" altLang="en-US" kern="1200" smtClean="0">
                <a:solidFill>
                  <a:prstClr val="black">
                    <a:tint val="75000"/>
                  </a:prstClr>
                </a:solidFill>
                <a:latin typeface="微软雅黑"/>
              </a:rPr>
              <a:pPr>
                <a:buClrTx/>
                <a:buFontTx/>
                <a:buNone/>
              </a:pPr>
              <a:t>2023/2/16</a:t>
            </a:fld>
            <a:endParaRPr lang="zh-CN" altLang="en-US" kern="1200">
              <a:solidFill>
                <a:prstClr val="black">
                  <a:tint val="75000"/>
                </a:prstClr>
              </a:solidFill>
              <a:latin typeface="微软雅黑"/>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30" tIns="45718" rIns="91430" bIns="45718"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微软雅黑"/>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30" tIns="45718" rIns="91430" bIns="45718" rtlCol="0" anchor="ctr"/>
          <a:lstStyle>
            <a:lvl1pPr algn="r">
              <a:defRPr sz="1200">
                <a:solidFill>
                  <a:schemeClr val="tx1">
                    <a:tint val="75000"/>
                  </a:schemeClr>
                </a:solidFill>
              </a:defRPr>
            </a:lvl1pPr>
          </a:lstStyle>
          <a:p>
            <a:pPr>
              <a:buClrTx/>
              <a:buFontTx/>
              <a:buNone/>
            </a:pPr>
            <a:fld id="{EAA606C3-93BB-4C85-8357-AF0D34552000}" type="slidenum">
              <a:rPr lang="zh-CN" altLang="en-US" kern="1200" smtClean="0">
                <a:solidFill>
                  <a:prstClr val="black">
                    <a:tint val="75000"/>
                  </a:prstClr>
                </a:solidFill>
                <a:latin typeface="微软雅黑"/>
              </a:rPr>
              <a:pPr>
                <a:buClrTx/>
                <a:buFontTx/>
                <a:buNone/>
              </a:pPr>
              <a:t>‹#›</a:t>
            </a:fld>
            <a:endParaRPr lang="zh-CN" altLang="en-US" kern="1200">
              <a:solidFill>
                <a:prstClr val="black">
                  <a:tint val="75000"/>
                </a:prstClr>
              </a:solidFill>
              <a:latin typeface="微软雅黑"/>
            </a:endParaRPr>
          </a:p>
        </p:txBody>
      </p:sp>
    </p:spTree>
    <p:extLst>
      <p:ext uri="{BB962C8B-B14F-4D97-AF65-F5344CB8AC3E}">
        <p14:creationId xmlns:p14="http://schemas.microsoft.com/office/powerpoint/2010/main" val="16132424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2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0" y="3276600"/>
            <a:ext cx="79248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0"/>
            <a:ext cx="249364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 xmlns:a16="http://schemas.microsoft.com/office/drawing/2014/main" id="{12920BDD-0B75-43DD-B185-C17792CE8066}"/>
              </a:ext>
            </a:extLst>
          </p:cNvPr>
          <p:cNvSpPr txBox="1"/>
          <p:nvPr/>
        </p:nvSpPr>
        <p:spPr>
          <a:xfrm>
            <a:off x="1647191" y="990634"/>
            <a:ext cx="9601200" cy="2923877"/>
          </a:xfrm>
          <a:prstGeom prst="rect">
            <a:avLst/>
          </a:prstGeom>
          <a:noFill/>
        </p:spPr>
        <p:txBody>
          <a:bodyPr wrap="square" rtlCol="0">
            <a:spAutoFit/>
          </a:bodyPr>
          <a:lstStyle/>
          <a:p>
            <a:pPr algn="ctr">
              <a:buClrTx/>
              <a:buFontTx/>
              <a:buNone/>
            </a:pPr>
            <a:r>
              <a:rPr lang="en-US" sz="3200" b="1" kern="1200" dirty="0" err="1" smtClean="0">
                <a:solidFill>
                  <a:srgbClr val="FFC000">
                    <a:lumMod val="50000"/>
                  </a:srgbClr>
                </a:solidFill>
                <a:latin typeface="Cambria" panose="02040503050406030204" pitchFamily="18" charset="0"/>
                <a:ea typeface="Cambria" panose="02040503050406030204" pitchFamily="18" charset="0"/>
              </a:rPr>
              <a:t>Tiết</a:t>
            </a:r>
            <a:r>
              <a:rPr lang="en-US" sz="3200" b="1" kern="1200" dirty="0" smtClean="0">
                <a:solidFill>
                  <a:srgbClr val="FFC000">
                    <a:lumMod val="50000"/>
                  </a:srgbClr>
                </a:solidFill>
                <a:latin typeface="Cambria" panose="02040503050406030204" pitchFamily="18" charset="0"/>
                <a:ea typeface="Cambria" panose="02040503050406030204" pitchFamily="18" charset="0"/>
              </a:rPr>
              <a:t>…: </a:t>
            </a:r>
          </a:p>
          <a:p>
            <a:pPr algn="ctr">
              <a:buClrTx/>
              <a:buFontTx/>
              <a:buNone/>
            </a:pPr>
            <a:r>
              <a:rPr lang="en-US" sz="6000" b="1" kern="1200" dirty="0" smtClean="0">
                <a:solidFill>
                  <a:srgbClr val="FF0000"/>
                </a:solidFill>
                <a:latin typeface="Chiller" panose="04020404031007020602" pitchFamily="82" charset="0"/>
                <a:ea typeface="新宋体"/>
              </a:rPr>
              <a:t>HỒI </a:t>
            </a:r>
            <a:r>
              <a:rPr lang="en-US" sz="6000" b="1" kern="1200" dirty="0">
                <a:solidFill>
                  <a:srgbClr val="FF0000"/>
                </a:solidFill>
                <a:latin typeface="Chiller" panose="04020404031007020602" pitchFamily="82" charset="0"/>
                <a:ea typeface="新宋体"/>
              </a:rPr>
              <a:t>TRỐNG CỔ </a:t>
            </a:r>
            <a:r>
              <a:rPr lang="en-US" sz="6000" b="1" kern="1200" dirty="0" smtClean="0">
                <a:solidFill>
                  <a:srgbClr val="FF0000"/>
                </a:solidFill>
                <a:latin typeface="Chiller" panose="04020404031007020602" pitchFamily="82" charset="0"/>
                <a:ea typeface="新宋体"/>
              </a:rPr>
              <a:t>THÀNH</a:t>
            </a:r>
          </a:p>
          <a:p>
            <a:pPr algn="ctr">
              <a:buClrTx/>
            </a:pPr>
            <a:r>
              <a:rPr lang="en-US" sz="3200" b="1" kern="1200" dirty="0" smtClean="0">
                <a:solidFill>
                  <a:srgbClr val="002060"/>
                </a:solidFill>
                <a:latin typeface="Curlz MT" panose="04040404050702020202" pitchFamily="82" charset="0"/>
                <a:ea typeface="Cambria" panose="02040503050406030204" pitchFamily="18" charset="0"/>
              </a:rPr>
              <a:t>- </a:t>
            </a:r>
            <a:r>
              <a:rPr lang="en-US" sz="3200" b="1" kern="1200" dirty="0" err="1" smtClean="0">
                <a:solidFill>
                  <a:srgbClr val="002060"/>
                </a:solidFill>
                <a:latin typeface="Curlz MT" panose="04040404050702020202" pitchFamily="82" charset="0"/>
                <a:ea typeface="Cambria" panose="02040503050406030204" pitchFamily="18" charset="0"/>
              </a:rPr>
              <a:t>Trích</a:t>
            </a:r>
            <a:r>
              <a:rPr lang="en-US" sz="3200" b="1" kern="1200" dirty="0" smtClean="0">
                <a:solidFill>
                  <a:srgbClr val="002060"/>
                </a:solidFill>
                <a:latin typeface="Curlz MT" panose="04040404050702020202" pitchFamily="82" charset="0"/>
                <a:ea typeface="Cambria" panose="02040503050406030204" pitchFamily="18" charset="0"/>
              </a:rPr>
              <a:t> “Tam </a:t>
            </a:r>
            <a:r>
              <a:rPr lang="en-US" sz="3200" b="1" kern="1200" dirty="0" err="1" smtClean="0">
                <a:solidFill>
                  <a:srgbClr val="002060"/>
                </a:solidFill>
                <a:latin typeface="Curlz MT" panose="04040404050702020202" pitchFamily="82" charset="0"/>
                <a:ea typeface="Cambria" panose="02040503050406030204" pitchFamily="18" charset="0"/>
              </a:rPr>
              <a:t>Quốc</a:t>
            </a:r>
            <a:r>
              <a:rPr lang="en-US" sz="3200" b="1" kern="1200" dirty="0" smtClean="0">
                <a:solidFill>
                  <a:srgbClr val="002060"/>
                </a:solidFill>
                <a:latin typeface="Curlz MT" panose="04040404050702020202" pitchFamily="82" charset="0"/>
                <a:ea typeface="Cambria" panose="02040503050406030204" pitchFamily="18" charset="0"/>
              </a:rPr>
              <a:t> </a:t>
            </a:r>
            <a:r>
              <a:rPr lang="en-US" sz="3200" b="1" kern="1200" dirty="0" err="1" smtClean="0">
                <a:solidFill>
                  <a:srgbClr val="002060"/>
                </a:solidFill>
                <a:latin typeface="Curlz MT" panose="04040404050702020202" pitchFamily="82" charset="0"/>
                <a:ea typeface="Cambria" panose="02040503050406030204" pitchFamily="18" charset="0"/>
              </a:rPr>
              <a:t>diễn</a:t>
            </a:r>
            <a:r>
              <a:rPr lang="en-US" sz="3200" b="1" kern="1200" dirty="0" smtClean="0">
                <a:solidFill>
                  <a:srgbClr val="002060"/>
                </a:solidFill>
                <a:latin typeface="Curlz MT" panose="04040404050702020202" pitchFamily="82" charset="0"/>
                <a:ea typeface="Cambria" panose="02040503050406030204" pitchFamily="18" charset="0"/>
              </a:rPr>
              <a:t> </a:t>
            </a:r>
            <a:r>
              <a:rPr lang="en-US" sz="3200" b="1" kern="1200" dirty="0" err="1" smtClean="0">
                <a:solidFill>
                  <a:srgbClr val="002060"/>
                </a:solidFill>
                <a:latin typeface="Curlz MT" panose="04040404050702020202" pitchFamily="82" charset="0"/>
                <a:ea typeface="Cambria" panose="02040503050406030204" pitchFamily="18" charset="0"/>
              </a:rPr>
              <a:t>nghĩa</a:t>
            </a:r>
            <a:r>
              <a:rPr lang="en-US" sz="3200" b="1" kern="1200" dirty="0" smtClean="0">
                <a:solidFill>
                  <a:srgbClr val="002060"/>
                </a:solidFill>
                <a:latin typeface="Curlz MT" panose="04040404050702020202" pitchFamily="82" charset="0"/>
                <a:ea typeface="Cambria" panose="02040503050406030204" pitchFamily="18" charset="0"/>
              </a:rPr>
              <a:t>” </a:t>
            </a:r>
            <a:r>
              <a:rPr lang="en-US" sz="3200" b="1" kern="1200" dirty="0" err="1" smtClean="0">
                <a:solidFill>
                  <a:srgbClr val="002060"/>
                </a:solidFill>
                <a:latin typeface="Curlz MT" panose="04040404050702020202" pitchFamily="82" charset="0"/>
                <a:ea typeface="Cambria" panose="02040503050406030204" pitchFamily="18" charset="0"/>
              </a:rPr>
              <a:t>của</a:t>
            </a:r>
            <a:r>
              <a:rPr lang="en-US" sz="3200" b="1" kern="1200" dirty="0" smtClean="0">
                <a:solidFill>
                  <a:srgbClr val="002060"/>
                </a:solidFill>
                <a:latin typeface="Curlz MT" panose="04040404050702020202" pitchFamily="82" charset="0"/>
                <a:ea typeface="Cambria" panose="02040503050406030204" pitchFamily="18" charset="0"/>
              </a:rPr>
              <a:t> La </a:t>
            </a:r>
            <a:r>
              <a:rPr lang="en-US" sz="3200" b="1" kern="1200" dirty="0" err="1" smtClean="0">
                <a:solidFill>
                  <a:srgbClr val="002060"/>
                </a:solidFill>
                <a:latin typeface="Curlz MT" panose="04040404050702020202" pitchFamily="82" charset="0"/>
                <a:ea typeface="Cambria" panose="02040503050406030204" pitchFamily="18" charset="0"/>
              </a:rPr>
              <a:t>Quán</a:t>
            </a:r>
            <a:r>
              <a:rPr lang="en-US" sz="3200" b="1" kern="1200" dirty="0" smtClean="0">
                <a:solidFill>
                  <a:srgbClr val="002060"/>
                </a:solidFill>
                <a:latin typeface="Curlz MT" panose="04040404050702020202" pitchFamily="82" charset="0"/>
                <a:ea typeface="Cambria" panose="02040503050406030204" pitchFamily="18" charset="0"/>
              </a:rPr>
              <a:t> </a:t>
            </a:r>
            <a:r>
              <a:rPr lang="en-US" sz="3200" b="1" kern="1200" dirty="0" err="1" smtClean="0">
                <a:solidFill>
                  <a:srgbClr val="002060"/>
                </a:solidFill>
                <a:latin typeface="Curlz MT" panose="04040404050702020202" pitchFamily="82" charset="0"/>
                <a:ea typeface="Cambria" panose="02040503050406030204" pitchFamily="18" charset="0"/>
              </a:rPr>
              <a:t>Trung</a:t>
            </a:r>
            <a:r>
              <a:rPr lang="en-US" sz="3200" b="1" kern="1200" dirty="0" smtClean="0">
                <a:solidFill>
                  <a:srgbClr val="002060"/>
                </a:solidFill>
                <a:latin typeface="Curlz MT" panose="04040404050702020202" pitchFamily="82" charset="0"/>
                <a:ea typeface="Cambria" panose="02040503050406030204" pitchFamily="18" charset="0"/>
              </a:rPr>
              <a:t>-</a:t>
            </a:r>
            <a:endParaRPr lang="en-US" sz="3200" b="1" kern="1200" dirty="0">
              <a:solidFill>
                <a:srgbClr val="002060"/>
              </a:solidFill>
              <a:latin typeface="Curlz MT" panose="04040404050702020202" pitchFamily="82" charset="0"/>
              <a:ea typeface="Cambria" panose="02040503050406030204" pitchFamily="18" charset="0"/>
            </a:endParaRPr>
          </a:p>
          <a:p>
            <a:pPr algn="ctr">
              <a:buClrTx/>
              <a:buFontTx/>
              <a:buNone/>
            </a:pPr>
            <a:endParaRPr lang="en-US" sz="6000" b="1" kern="1200" dirty="0">
              <a:solidFill>
                <a:srgbClr val="C00000"/>
              </a:solidFill>
              <a:latin typeface="Curlz MT" panose="04040404050702020202" pitchFamily="82" charset="0"/>
              <a:ea typeface="新宋体"/>
            </a:endParaRPr>
          </a:p>
        </p:txBody>
      </p:sp>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3" y="1143007"/>
            <a:ext cx="3167380" cy="5745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 y="0"/>
            <a:ext cx="3930809"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6607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2700"/>
                                  </p:stCondLst>
                                  <p:iterate type="lt">
                                    <p:tmPct val="10000"/>
                                  </p:iterate>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7"/>
          <p:cNvGrpSpPr/>
          <p:nvPr/>
        </p:nvGrpSpPr>
        <p:grpSpPr>
          <a:xfrm>
            <a:off x="356094" y="381000"/>
            <a:ext cx="2460071" cy="5608980"/>
            <a:chOff x="3397" y="3354"/>
            <a:chExt cx="2998" cy="5319"/>
          </a:xfrm>
        </p:grpSpPr>
        <p:grpSp>
          <p:nvGrpSpPr>
            <p:cNvPr id="6" name="组合 10"/>
            <p:cNvGrpSpPr/>
            <p:nvPr/>
          </p:nvGrpSpPr>
          <p:grpSpPr>
            <a:xfrm>
              <a:off x="3397" y="3354"/>
              <a:ext cx="2998" cy="5319"/>
              <a:chOff x="3399" y="3354"/>
              <a:chExt cx="1971" cy="3496"/>
            </a:xfrm>
          </p:grpSpPr>
          <p:sp>
            <p:nvSpPr>
              <p:cNvPr id="8" name="Rectangle 87"/>
              <p:cNvSpPr/>
              <p:nvPr/>
            </p:nvSpPr>
            <p:spPr>
              <a:xfrm>
                <a:off x="3399" y="3354"/>
                <a:ext cx="1971" cy="1900"/>
              </a:xfrm>
              <a:prstGeom prst="roundRect">
                <a:avLst/>
              </a:prstGeom>
              <a:solidFill>
                <a:schemeClr val="accent2">
                  <a:lumMod val="75000"/>
                </a:scheme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dirty="0" smtClean="0">
                  <a:solidFill>
                    <a:prstClr val="black"/>
                  </a:solidFill>
                  <a:latin typeface="Calibri" panose="020F0502020204030204" pitchFamily="34" charset="0"/>
                  <a:cs typeface="Calibri" panose="020F0502020204030204" pitchFamily="34" charset="0"/>
                  <a:sym typeface="+mn-lt"/>
                </a:endParaRPr>
              </a:p>
            </p:txBody>
          </p:sp>
          <p:sp>
            <p:nvSpPr>
              <p:cNvPr id="9" name="Down Arrow 8"/>
              <p:cNvSpPr/>
              <p:nvPr/>
            </p:nvSpPr>
            <p:spPr>
              <a:xfrm>
                <a:off x="3399" y="3930"/>
                <a:ext cx="1971" cy="2920"/>
              </a:xfrm>
              <a:prstGeom prst="downArrow">
                <a:avLst>
                  <a:gd name="adj1" fmla="val 100000"/>
                  <a:gd name="adj2" fmla="val 52223"/>
                </a:avLst>
              </a:prstGeom>
              <a:solidFill>
                <a:sysClr val="window" lastClr="FFFFFF">
                  <a:lumMod val="95000"/>
                </a:sys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smtClean="0">
                  <a:solidFill>
                    <a:prstClr val="black"/>
                  </a:solidFill>
                  <a:latin typeface="Calibri" panose="020F0502020204030204" pitchFamily="34" charset="0"/>
                  <a:cs typeface="Calibri" panose="020F0502020204030204" pitchFamily="34" charset="0"/>
                  <a:sym typeface="+mn-lt"/>
                </a:endParaRPr>
              </a:p>
            </p:txBody>
          </p:sp>
          <p:sp>
            <p:nvSpPr>
              <p:cNvPr id="10" name="Text Placeholder 4"/>
              <p:cNvSpPr txBox="1"/>
              <p:nvPr/>
            </p:nvSpPr>
            <p:spPr>
              <a:xfrm>
                <a:off x="3606" y="3532"/>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indent="0" algn="ctr">
                  <a:buClrTx/>
                  <a:buFont typeface="Arial" panose="020B0604020202020204"/>
                  <a:buNone/>
                  <a:defRPr/>
                </a:pPr>
                <a:r>
                  <a:rPr lang="en-US" sz="3200" b="1" dirty="0" err="1"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Câu</a:t>
                </a:r>
                <a:r>
                  <a:rPr lang="en-US" sz="3200" b="1" dirty="0"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 4:</a:t>
                </a:r>
                <a:endParaRPr lang="en-US"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7" name="TextBox 22"/>
            <p:cNvSpPr txBox="1"/>
            <p:nvPr/>
          </p:nvSpPr>
          <p:spPr>
            <a:xfrm>
              <a:off x="3510" y="4359"/>
              <a:ext cx="2781" cy="3065"/>
            </a:xfrm>
            <a:prstGeom prst="rect">
              <a:avLst/>
            </a:prstGeom>
            <a:noFill/>
          </p:spPr>
          <p:txBody>
            <a:bodyPr wrap="square" lIns="0" tIns="0" rIns="0" bIns="0" rtlCol="0">
              <a:spAutoFit/>
            </a:bodyPr>
            <a:lstStyle/>
            <a:p>
              <a:pPr algn="ctr">
                <a:lnSpc>
                  <a:spcPct val="150000"/>
                </a:lnSpc>
                <a:buClrTx/>
                <a:buFontTx/>
                <a:buNone/>
                <a:defRPr/>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Nhận xét về cách ứng xử của Quan Công trong đoạn trích.</a:t>
              </a:r>
              <a:endParaRPr lang="en-US" altLang="zh-CN"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Rectangle 3"/>
          <p:cNvSpPr/>
          <p:nvPr/>
        </p:nvSpPr>
        <p:spPr>
          <a:xfrm>
            <a:off x="3097924" y="182316"/>
            <a:ext cx="8763000" cy="6124754"/>
          </a:xfrm>
          <a:prstGeom prst="rect">
            <a:avLst/>
          </a:prstGeom>
        </p:spPr>
        <p:txBody>
          <a:bodyPr wrap="square">
            <a:spAutoFit/>
          </a:bodyPr>
          <a:lstStyle/>
          <a:p>
            <a:pPr algn="just"/>
            <a:r>
              <a:rPr lang="en-US" sz="2800" b="1" i="1" dirty="0" smtClean="0">
                <a:solidFill>
                  <a:srgbClr val="FF0000"/>
                </a:solidFill>
                <a:latin typeface="Cambria" panose="02040503050406030204" pitchFamily="18" charset="0"/>
                <a:ea typeface="Cambria" panose="02040503050406030204" pitchFamily="18" charset="0"/>
              </a:rPr>
              <a:t>- </a:t>
            </a:r>
            <a:r>
              <a:rPr lang="en-US" sz="2800" b="1" i="1" dirty="0" err="1" smtClean="0">
                <a:solidFill>
                  <a:srgbClr val="FF0000"/>
                </a:solidFill>
                <a:latin typeface="Cambria" panose="02040503050406030204" pitchFamily="18" charset="0"/>
                <a:ea typeface="Cambria" panose="02040503050406030204" pitchFamily="18" charset="0"/>
              </a:rPr>
              <a:t>Quan</a:t>
            </a:r>
            <a:r>
              <a:rPr lang="en-US" sz="2800" b="1" i="1" dirty="0" smtClean="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Công</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là</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người</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hiểu</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thời</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thế</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tinh</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tế</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và</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khéo</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léo</a:t>
            </a:r>
            <a:r>
              <a:rPr lang="en-US" sz="2800"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là</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một</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người</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anh</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chín</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chắn</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đúng</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mực</a:t>
            </a:r>
            <a:r>
              <a:rPr lang="en-US" sz="2800" b="1" i="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indent="457200"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Quan</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khéo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léo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vệ</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2 </a:t>
            </a:r>
            <a:r>
              <a:rPr lang="en-US" sz="2400" dirty="0" err="1">
                <a:latin typeface="Cambria" panose="02040503050406030204" pitchFamily="18" charset="0"/>
                <a:ea typeface="Cambria" panose="02040503050406030204" pitchFamily="18" charset="0"/>
              </a:rPr>
              <a:t>chị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dâu</a:t>
            </a:r>
            <a:r>
              <a:rPr lang="en-US" sz="2400" dirty="0">
                <a:latin typeface="Cambria" panose="02040503050406030204" pitchFamily="18" charset="0"/>
                <a:ea typeface="Cambria" panose="02040503050406030204" pitchFamily="18" charset="0"/>
              </a:rPr>
              <a:t>. </a:t>
            </a:r>
            <a:endParaRPr lang="en-US" sz="2400" dirty="0" smtClean="0">
              <a:latin typeface="Cambria" panose="02040503050406030204" pitchFamily="18" charset="0"/>
              <a:ea typeface="Cambria" panose="02040503050406030204" pitchFamily="18" charset="0"/>
            </a:endParaRPr>
          </a:p>
          <a:p>
            <a:pPr indent="457200"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Khi</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lầm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luôn</a:t>
            </a:r>
            <a:r>
              <a:rPr lang="en-US"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vẫn</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đạm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tĩnh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lầm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hăm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mực</a:t>
            </a:r>
            <a:r>
              <a:rPr lang="en-US" sz="2400" dirty="0">
                <a:latin typeface="Cambria" panose="02040503050406030204" pitchFamily="18" charset="0"/>
                <a:ea typeface="Cambria" panose="02040503050406030204" pitchFamily="18" charset="0"/>
              </a:rPr>
              <a:t> né </a:t>
            </a:r>
            <a:r>
              <a:rPr lang="en-US" sz="2400" dirty="0" err="1">
                <a:latin typeface="Cambria" panose="02040503050406030204" pitchFamily="18" charset="0"/>
                <a:ea typeface="Cambria" panose="02040503050406030204" pitchFamily="18" charset="0"/>
              </a:rPr>
              <a:t>mũi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em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vẫn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xưng</a:t>
            </a:r>
            <a:r>
              <a:rPr lang="en-US" sz="2400" dirty="0">
                <a:latin typeface="Cambria" panose="02040503050406030204" pitchFamily="18" charset="0"/>
                <a:ea typeface="Cambria" panose="02040503050406030204" pitchFamily="18" charset="0"/>
              </a:rPr>
              <a:t> </a:t>
            </a:r>
            <a:r>
              <a:rPr lang="en-US" sz="2400" i="1" dirty="0">
                <a:latin typeface="Cambria" panose="02040503050406030204" pitchFamily="18" charset="0"/>
                <a:ea typeface="Cambria" panose="02040503050406030204" pitchFamily="18" charset="0"/>
              </a:rPr>
              <a:t>"ta"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i="1" dirty="0">
                <a:latin typeface="Cambria" panose="02040503050406030204" pitchFamily="18" charset="0"/>
                <a:ea typeface="Cambria" panose="02040503050406030204" pitchFamily="18" charset="0"/>
              </a:rPr>
              <a:t>"</a:t>
            </a:r>
            <a:r>
              <a:rPr lang="en-US" sz="2400" i="1" dirty="0" err="1">
                <a:latin typeface="Cambria" panose="02040503050406030204" pitchFamily="18" charset="0"/>
                <a:ea typeface="Cambria" panose="02040503050406030204" pitchFamily="18" charset="0"/>
              </a:rPr>
              <a:t>hiền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đệ</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em</a:t>
            </a:r>
            <a:r>
              <a:rPr lang="en-US" sz="2400" i="1" dirty="0">
                <a:latin typeface="Cambria" panose="02040503050406030204" pitchFamily="18" charset="0"/>
                <a:ea typeface="Cambria" panose="02040503050406030204" pitchFamily="18" charset="0"/>
              </a:rPr>
              <a: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mềm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ôn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tồn</a:t>
            </a:r>
            <a:r>
              <a:rPr lang="en-US" sz="2400" dirty="0">
                <a:latin typeface="Cambria" panose="02040503050406030204" pitchFamily="18" charset="0"/>
                <a:ea typeface="Cambria" panose="02040503050406030204" pitchFamily="18" charset="0"/>
              </a:rPr>
              <a:t> </a:t>
            </a:r>
            <a:r>
              <a:rPr lang="en-US" sz="2400" i="1" dirty="0">
                <a:latin typeface="Cambria" panose="02040503050406030204" pitchFamily="18" charset="0"/>
                <a:ea typeface="Cambria" panose="02040503050406030204" pitchFamily="18" charset="0"/>
              </a:rPr>
              <a:t>“</a:t>
            </a:r>
            <a:r>
              <a:rPr lang="en-US" sz="2400" i="1" dirty="0" err="1">
                <a:latin typeface="Cambria" panose="02040503050406030204" pitchFamily="18" charset="0"/>
                <a:ea typeface="Cambria" panose="02040503050406030204" pitchFamily="18" charset="0"/>
              </a:rPr>
              <a:t>em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biết</a:t>
            </a:r>
            <a:r>
              <a:rPr lang="en-US" sz="2400" i="1" dirty="0">
                <a:latin typeface="Cambria" panose="02040503050406030204" pitchFamily="18" charset="0"/>
                <a:ea typeface="Cambria" panose="02040503050406030204" pitchFamily="18" charset="0"/>
              </a:rPr>
              <a:t>, ta </a:t>
            </a:r>
            <a:r>
              <a:rPr lang="en-US" sz="2400" i="1" dirty="0" err="1">
                <a:latin typeface="Cambria" panose="02040503050406030204" pitchFamily="18" charset="0"/>
                <a:ea typeface="Cambria" panose="02040503050406030204" pitchFamily="18" charset="0"/>
              </a:rPr>
              <a:t>cũng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khó</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đào</a:t>
            </a:r>
            <a:r>
              <a:rPr lang="en-US" sz="2400"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Hiền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đệ</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cớ</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sao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như</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thế</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Há</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quên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kết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nghĩa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vường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đào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ru</a:t>
            </a:r>
            <a:r>
              <a:rPr lang="en-US" sz="2400" i="1" dirty="0">
                <a:latin typeface="Cambria" panose="02040503050406030204" pitchFamily="18" charset="0"/>
                <a:ea typeface="Cambria" panose="02040503050406030204" pitchFamily="18" charset="0"/>
              </a:rPr>
              <a:t>”.</a:t>
            </a:r>
            <a:r>
              <a:rPr lang="en-US" sz="2400" dirty="0">
                <a:latin typeface="Cambria" panose="02040503050406030204" pitchFamily="18" charset="0"/>
                <a:ea typeface="Cambria" panose="02040503050406030204" pitchFamily="18" charset="0"/>
              </a:rPr>
              <a:t> </a:t>
            </a:r>
            <a:endParaRPr lang="en-US" sz="2400" dirty="0" smtClean="0">
              <a:latin typeface="Cambria" panose="02040503050406030204" pitchFamily="18" charset="0"/>
              <a:ea typeface="Cambria" panose="02040503050406030204" pitchFamily="18" charset="0"/>
            </a:endParaRPr>
          </a:p>
          <a:p>
            <a:pPr indent="457200"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Khi</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lí</a:t>
            </a:r>
            <a:r>
              <a:rPr lang="en-US" sz="2400" dirty="0">
                <a:latin typeface="Cambria" panose="02040503050406030204" pitchFamily="18" charset="0"/>
                <a:ea typeface="Cambria" panose="02040503050406030204" pitchFamily="18" charset="0"/>
              </a:rPr>
              <a:t> do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nổi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minh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cứu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minh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i="1" dirty="0">
                <a:latin typeface="Cambria" panose="02040503050406030204" pitchFamily="18" charset="0"/>
                <a:ea typeface="Cambria" panose="02040503050406030204" pitchFamily="18" charset="0"/>
              </a:rPr>
              <a:t>“</a:t>
            </a:r>
            <a:r>
              <a:rPr lang="en-US" sz="2400" i="1" dirty="0" err="1">
                <a:latin typeface="Cambria" panose="02040503050406030204" pitchFamily="18" charset="0"/>
                <a:ea typeface="Cambria" panose="02040503050406030204" pitchFamily="18" charset="0"/>
              </a:rPr>
              <a:t>Chuyện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này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em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biết</a:t>
            </a:r>
            <a:r>
              <a:rPr lang="en-US" sz="2400" i="1" dirty="0">
                <a:latin typeface="Cambria" panose="02040503050406030204" pitchFamily="18" charset="0"/>
                <a:ea typeface="Cambria" panose="02040503050406030204" pitchFamily="18" charset="0"/>
              </a:rPr>
              <a:t>, ta </a:t>
            </a:r>
            <a:r>
              <a:rPr lang="en-US" sz="2400" i="1" dirty="0" err="1">
                <a:latin typeface="Cambria" panose="02040503050406030204" pitchFamily="18" charset="0"/>
                <a:ea typeface="Cambria" panose="02040503050406030204" pitchFamily="18" charset="0"/>
              </a:rPr>
              <a:t>cũng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khó</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 may </a:t>
            </a:r>
            <a:r>
              <a:rPr lang="en-US" sz="2400" i="1" dirty="0" err="1">
                <a:latin typeface="Cambria" panose="02040503050406030204" pitchFamily="18" charset="0"/>
                <a:ea typeface="Cambria" panose="02040503050406030204" pitchFamily="18" charset="0"/>
              </a:rPr>
              <a:t>có</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hai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chị</a:t>
            </a:r>
            <a:r>
              <a:rPr lang="en-US" sz="2400" i="1" dirty="0">
                <a:latin typeface="Cambria" panose="02040503050406030204" pitchFamily="18" charset="0"/>
                <a:ea typeface="Cambria" panose="02040503050406030204" pitchFamily="18" charset="0"/>
              </a:rPr>
              <a:t> ở </a:t>
            </a:r>
            <a:r>
              <a:rPr lang="en-US" sz="2400" i="1" dirty="0" err="1">
                <a:latin typeface="Cambria" panose="02040503050406030204" pitchFamily="18" charset="0"/>
                <a:ea typeface="Cambria" panose="02040503050406030204" pitchFamily="18" charset="0"/>
              </a:rPr>
              <a:t>đây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em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đến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hỏi</a:t>
            </a:r>
            <a:r>
              <a:rPr lang="en-US" sz="2400" i="1" dirty="0">
                <a:latin typeface="Cambria" panose="02040503050406030204" pitchFamily="18" charset="0"/>
                <a:ea typeface="Cambria" panose="02040503050406030204" pitchFamily="18" charset="0"/>
              </a:rPr>
              <a:t>”.</a:t>
            </a:r>
            <a:r>
              <a:rPr lang="en-US" sz="2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1242472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038600" y="762000"/>
            <a:ext cx="7543800" cy="4616648"/>
          </a:xfrm>
          <a:prstGeom prst="rect">
            <a:avLst/>
          </a:prstGeom>
        </p:spPr>
        <p:txBody>
          <a:bodyPr wrap="square">
            <a:spAutoFit/>
          </a:bodyPr>
          <a:lstStyle/>
          <a:p>
            <a:pPr algn="just">
              <a:lnSpc>
                <a:spcPct val="150000"/>
              </a:lnSpc>
            </a:pPr>
            <a:r>
              <a:rPr lang="en-US" sz="2800" b="1" dirty="0" smtClean="0">
                <a:solidFill>
                  <a:schemeClr val="accent2">
                    <a:lumMod val="75000"/>
                  </a:schemeClr>
                </a:solidFill>
                <a:latin typeface="Cambria" panose="02040503050406030204" pitchFamily="18" charset="0"/>
                <a:ea typeface="Cambria" panose="02040503050406030204" pitchFamily="18" charset="0"/>
              </a:rPr>
              <a:t>       </a:t>
            </a:r>
            <a:r>
              <a:rPr lang="en-US" sz="2800" b="1" dirty="0" err="1" smtClean="0">
                <a:solidFill>
                  <a:schemeClr val="accent2">
                    <a:lumMod val="75000"/>
                  </a:schemeClr>
                </a:solidFill>
                <a:latin typeface="Cambria" panose="02040503050406030204" pitchFamily="18" charset="0"/>
                <a:ea typeface="Cambria" panose="02040503050406030204" pitchFamily="18" charset="0"/>
              </a:rPr>
              <a:t>Quan</a:t>
            </a:r>
            <a:r>
              <a:rPr lang="en-US" sz="2800" b="1" dirty="0" smtClean="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Công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vốn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rất</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tự</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phụ</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ít</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khi</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nhún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nhường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ai</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nhưng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trong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trường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hợp</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đặc</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biệt</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này</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trước</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cơn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giận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của</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Trương</a:t>
            </a:r>
            <a:r>
              <a:rPr lang="en-US" sz="2800" b="1" dirty="0">
                <a:solidFill>
                  <a:schemeClr val="accent2">
                    <a:lumMod val="75000"/>
                  </a:schemeClr>
                </a:solidFill>
                <a:latin typeface="Cambria" panose="02040503050406030204" pitchFamily="18" charset="0"/>
                <a:ea typeface="Cambria" panose="02040503050406030204" pitchFamily="18" charset="0"/>
              </a:rPr>
              <a:t> Phi, </a:t>
            </a:r>
            <a:r>
              <a:rPr lang="en-US" sz="2800" b="1" dirty="0" err="1">
                <a:solidFill>
                  <a:schemeClr val="accent2">
                    <a:lumMod val="75000"/>
                  </a:schemeClr>
                </a:solidFill>
                <a:latin typeface="Cambria" panose="02040503050406030204" pitchFamily="18" charset="0"/>
                <a:ea typeface="Cambria" panose="02040503050406030204" pitchFamily="18" charset="0"/>
              </a:rPr>
              <a:t>lại</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rất</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nhũn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nhặn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mềm</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mỏng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không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vì</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mình</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bị</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trách</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oan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mà</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tức</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giận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với</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huynh</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đệ</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của</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mình</a:t>
            </a:r>
            <a:r>
              <a:rPr lang="en-US" sz="2800" b="1" dirty="0">
                <a:solidFill>
                  <a:schemeClr val="accent2">
                    <a:lumMod val="75000"/>
                  </a:schemeClr>
                </a:solidFill>
                <a:latin typeface="Cambria" panose="02040503050406030204" pitchFamily="18" charset="0"/>
                <a:ea typeface="Cambria" panose="02040503050406030204" pitchFamily="18" charset="0"/>
              </a:rPr>
              <a:t>. Ở </a:t>
            </a:r>
            <a:r>
              <a:rPr lang="en-US" sz="2800" b="1" dirty="0" err="1">
                <a:solidFill>
                  <a:schemeClr val="accent2">
                    <a:lumMod val="75000"/>
                  </a:schemeClr>
                </a:solidFill>
                <a:latin typeface="Cambria" panose="02040503050406030204" pitchFamily="18" charset="0"/>
                <a:ea typeface="Cambria" panose="02040503050406030204" pitchFamily="18" charset="0"/>
              </a:rPr>
              <a:t>đây</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hiện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lên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một</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Quan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Công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là</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một</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người</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anh</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chín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chắn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đúng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mực</a:t>
            </a:r>
            <a:r>
              <a:rPr lang="en-US" sz="2800" b="1" dirty="0">
                <a:solidFill>
                  <a:schemeClr val="accent2">
                    <a:lumMod val="75000"/>
                  </a:schemeClr>
                </a:solidFill>
                <a:latin typeface="Cambria" panose="02040503050406030204" pitchFamily="18" charset="0"/>
                <a:ea typeface="Cambria" panose="02040503050406030204" pitchFamily="18"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805"/>
            <a:ext cx="3733800" cy="499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91759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7"/>
          <p:cNvGrpSpPr/>
          <p:nvPr/>
        </p:nvGrpSpPr>
        <p:grpSpPr>
          <a:xfrm>
            <a:off x="457200" y="381000"/>
            <a:ext cx="2460071" cy="5608980"/>
            <a:chOff x="3397" y="3354"/>
            <a:chExt cx="2998" cy="5319"/>
          </a:xfrm>
        </p:grpSpPr>
        <p:grpSp>
          <p:nvGrpSpPr>
            <p:cNvPr id="6" name="组合 10"/>
            <p:cNvGrpSpPr/>
            <p:nvPr/>
          </p:nvGrpSpPr>
          <p:grpSpPr>
            <a:xfrm>
              <a:off x="3397" y="3354"/>
              <a:ext cx="2998" cy="5319"/>
              <a:chOff x="3399" y="3354"/>
              <a:chExt cx="1971" cy="3496"/>
            </a:xfrm>
          </p:grpSpPr>
          <p:sp>
            <p:nvSpPr>
              <p:cNvPr id="8" name="Rectangle 87"/>
              <p:cNvSpPr/>
              <p:nvPr/>
            </p:nvSpPr>
            <p:spPr>
              <a:xfrm>
                <a:off x="3399" y="3354"/>
                <a:ext cx="1971" cy="1900"/>
              </a:xfrm>
              <a:prstGeom prst="roundRect">
                <a:avLst/>
              </a:prstGeom>
              <a:solidFill>
                <a:schemeClr val="accent2">
                  <a:lumMod val="75000"/>
                </a:scheme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dirty="0" smtClean="0">
                  <a:solidFill>
                    <a:prstClr val="black"/>
                  </a:solidFill>
                  <a:latin typeface="Calibri" panose="020F0502020204030204" pitchFamily="34" charset="0"/>
                  <a:cs typeface="Calibri" panose="020F0502020204030204" pitchFamily="34" charset="0"/>
                  <a:sym typeface="+mn-lt"/>
                </a:endParaRPr>
              </a:p>
            </p:txBody>
          </p:sp>
          <p:sp>
            <p:nvSpPr>
              <p:cNvPr id="9" name="Down Arrow 8"/>
              <p:cNvSpPr/>
              <p:nvPr/>
            </p:nvSpPr>
            <p:spPr>
              <a:xfrm>
                <a:off x="3399" y="3930"/>
                <a:ext cx="1971" cy="2920"/>
              </a:xfrm>
              <a:prstGeom prst="downArrow">
                <a:avLst>
                  <a:gd name="adj1" fmla="val 100000"/>
                  <a:gd name="adj2" fmla="val 52223"/>
                </a:avLst>
              </a:prstGeom>
              <a:solidFill>
                <a:sysClr val="window" lastClr="FFFFFF">
                  <a:lumMod val="95000"/>
                </a:sys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smtClean="0">
                  <a:solidFill>
                    <a:prstClr val="black"/>
                  </a:solidFill>
                  <a:latin typeface="Calibri" panose="020F0502020204030204" pitchFamily="34" charset="0"/>
                  <a:cs typeface="Calibri" panose="020F0502020204030204" pitchFamily="34" charset="0"/>
                  <a:sym typeface="+mn-lt"/>
                </a:endParaRPr>
              </a:p>
            </p:txBody>
          </p:sp>
          <p:sp>
            <p:nvSpPr>
              <p:cNvPr id="10" name="Text Placeholder 4"/>
              <p:cNvSpPr txBox="1"/>
              <p:nvPr/>
            </p:nvSpPr>
            <p:spPr>
              <a:xfrm>
                <a:off x="3606" y="3532"/>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indent="0" algn="ctr">
                  <a:buClrTx/>
                  <a:buFont typeface="Arial" panose="020B0604020202020204"/>
                  <a:buNone/>
                  <a:defRPr/>
                </a:pPr>
                <a:r>
                  <a:rPr lang="en-US" sz="3200" b="1" dirty="0" err="1"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Câu</a:t>
                </a:r>
                <a:r>
                  <a:rPr lang="en-US" sz="3200" b="1" dirty="0"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 5:</a:t>
                </a:r>
                <a:endParaRPr lang="en-US"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7" name="TextBox 22"/>
            <p:cNvSpPr txBox="1"/>
            <p:nvPr/>
          </p:nvSpPr>
          <p:spPr>
            <a:xfrm>
              <a:off x="3510" y="4359"/>
              <a:ext cx="2781" cy="3677"/>
            </a:xfrm>
            <a:prstGeom prst="rect">
              <a:avLst/>
            </a:prstGeom>
            <a:noFill/>
          </p:spPr>
          <p:txBody>
            <a:bodyPr wrap="square" lIns="0" tIns="0" rIns="0" bIns="0" rtlCol="0">
              <a:spAutoFit/>
            </a:bodyPr>
            <a:lstStyle/>
            <a:p>
              <a:pPr algn="ctr">
                <a:lnSpc>
                  <a:spcPct val="150000"/>
                </a:lnSpc>
                <a:buClrTx/>
                <a:buFontTx/>
                <a:buNone/>
                <a:defRPr/>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Nhận xét về khí phách và tài nghệ của Quan Công trong đoạn trích.</a:t>
              </a:r>
              <a:endParaRPr lang="en-US" altLang="zh-CN"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Rectangle 3"/>
          <p:cNvSpPr/>
          <p:nvPr/>
        </p:nvSpPr>
        <p:spPr>
          <a:xfrm>
            <a:off x="3200400" y="357669"/>
            <a:ext cx="8763000" cy="6093976"/>
          </a:xfrm>
          <a:prstGeom prst="rect">
            <a:avLst/>
          </a:prstGeom>
        </p:spPr>
        <p:txBody>
          <a:bodyPr wrap="square">
            <a:spAutoFit/>
          </a:bodyPr>
          <a:lstStyle/>
          <a:p>
            <a:pPr algn="just"/>
            <a:r>
              <a:rPr lang="en-US" sz="2600" dirty="0">
                <a:latin typeface="Cambria" panose="02040503050406030204" pitchFamily="18" charset="0"/>
                <a:ea typeface="Cambria" panose="02040503050406030204" pitchFamily="18" charset="0"/>
              </a:rPr>
              <a:t> </a:t>
            </a:r>
            <a:r>
              <a:rPr lang="en-US" sz="2600" dirty="0" smtClean="0">
                <a:latin typeface="Cambria" panose="02040503050406030204" pitchFamily="18" charset="0"/>
                <a:ea typeface="Cambria" panose="02040503050406030204" pitchFamily="18" charset="0"/>
              </a:rPr>
              <a:t>   - </a:t>
            </a:r>
            <a:r>
              <a:rPr lang="en-US" sz="2600" dirty="0" err="1">
                <a:latin typeface="Cambria" panose="02040503050406030204" pitchFamily="18" charset="0"/>
                <a:ea typeface="Cambria" panose="02040503050406030204" pitchFamily="18" charset="0"/>
              </a:rPr>
              <a:t>Khi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Dương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xuất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hiện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bị</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dồn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bí</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khiến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ngờ</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Trương</a:t>
            </a:r>
            <a:r>
              <a:rPr lang="en-US" sz="2600" dirty="0">
                <a:latin typeface="Cambria" panose="02040503050406030204" pitchFamily="18" charset="0"/>
                <a:ea typeface="Cambria" panose="02040503050406030204" pitchFamily="18" charset="0"/>
              </a:rPr>
              <a:t> Phi </a:t>
            </a:r>
            <a:r>
              <a:rPr lang="en-US" sz="2600" dirty="0" err="1">
                <a:latin typeface="Cambria" panose="02040503050406030204" pitchFamily="18" charset="0"/>
                <a:ea typeface="Cambria" panose="02040503050406030204" pitchFamily="18" charset="0"/>
              </a:rPr>
              <a:t>càng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sâu</a:t>
            </a:r>
            <a:r>
              <a:rPr lang="en-US" sz="2600" dirty="0">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Cách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giải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quyết</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nghi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ngờ</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là</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Quan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Công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tự</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ra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điều</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kiện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để</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lấy</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lại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lòng</a:t>
            </a:r>
            <a:r>
              <a:rPr lang="en-US" sz="2600" b="1" dirty="0">
                <a:solidFill>
                  <a:schemeClr val="accent2">
                    <a:lumMod val="75000"/>
                  </a:schemeClr>
                </a:solidFill>
                <a:latin typeface="Cambria" panose="02040503050406030204" pitchFamily="18" charset="0"/>
                <a:ea typeface="Cambria" panose="02040503050406030204" pitchFamily="18" charset="0"/>
              </a:rPr>
              <a:t> tin </a:t>
            </a:r>
            <a:r>
              <a:rPr lang="en-US" sz="2600" b="1" dirty="0" err="1">
                <a:solidFill>
                  <a:schemeClr val="accent2">
                    <a:lumMod val="75000"/>
                  </a:schemeClr>
                </a:solidFill>
                <a:latin typeface="Cambria" panose="02040503050406030204" pitchFamily="18" charset="0"/>
                <a:ea typeface="Cambria" panose="02040503050406030204" pitchFamily="18" charset="0"/>
              </a:rPr>
              <a:t>của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Trương</a:t>
            </a:r>
            <a:r>
              <a:rPr lang="en-US" sz="2600" b="1" dirty="0">
                <a:solidFill>
                  <a:schemeClr val="accent2">
                    <a:lumMod val="75000"/>
                  </a:schemeClr>
                </a:solidFill>
                <a:latin typeface="Cambria" panose="02040503050406030204" pitchFamily="18" charset="0"/>
                <a:ea typeface="Cambria" panose="02040503050406030204" pitchFamily="18" charset="0"/>
              </a:rPr>
              <a:t> Phi: </a:t>
            </a:r>
            <a:r>
              <a:rPr lang="en-US" sz="2600" b="1" dirty="0" err="1">
                <a:solidFill>
                  <a:schemeClr val="accent2">
                    <a:lumMod val="75000"/>
                  </a:schemeClr>
                </a:solidFill>
                <a:latin typeface="Cambria" panose="02040503050406030204" pitchFamily="18" charset="0"/>
                <a:ea typeface="Cambria" panose="02040503050406030204" pitchFamily="18" charset="0"/>
              </a:rPr>
              <a:t>chém</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đầu</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Sái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Dương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chớp</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thời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cơ</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để</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chuyển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từ</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thế</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bị</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động</a:t>
            </a:r>
            <a:r>
              <a:rPr lang="en-US" sz="2600" b="1" dirty="0">
                <a:solidFill>
                  <a:schemeClr val="accent2">
                    <a:lumMod val="75000"/>
                  </a:schemeClr>
                </a:solidFill>
                <a:latin typeface="Cambria" panose="02040503050406030204" pitchFamily="18" charset="0"/>
                <a:ea typeface="Cambria" panose="02040503050406030204" pitchFamily="18" charset="0"/>
              </a:rPr>
              <a:t> sang </a:t>
            </a:r>
            <a:r>
              <a:rPr lang="en-US" sz="2600" b="1" dirty="0" err="1">
                <a:solidFill>
                  <a:schemeClr val="accent2">
                    <a:lumMod val="75000"/>
                  </a:schemeClr>
                </a:solidFill>
                <a:latin typeface="Cambria" panose="02040503050406030204" pitchFamily="18" charset="0"/>
                <a:ea typeface="Cambria" panose="02040503050406030204" pitchFamily="18" charset="0"/>
              </a:rPr>
              <a:t>chủ</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động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giải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oan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chấp</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nhận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cả</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thử</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thách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của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Trương</a:t>
            </a:r>
            <a:r>
              <a:rPr lang="en-US" sz="2600" b="1" dirty="0">
                <a:solidFill>
                  <a:schemeClr val="accent2">
                    <a:lumMod val="75000"/>
                  </a:schemeClr>
                </a:solidFill>
                <a:latin typeface="Cambria" panose="02040503050406030204" pitchFamily="18" charset="0"/>
                <a:ea typeface="Cambria" panose="02040503050406030204" pitchFamily="18" charset="0"/>
              </a:rPr>
              <a:t> Phi </a:t>
            </a:r>
            <a:r>
              <a:rPr lang="en-US" sz="2600" b="1" dirty="0" err="1">
                <a:solidFill>
                  <a:schemeClr val="accent2">
                    <a:lumMod val="75000"/>
                  </a:schemeClr>
                </a:solidFill>
                <a:latin typeface="Cambria" panose="02040503050406030204" pitchFamily="18" charset="0"/>
                <a:ea typeface="Cambria" panose="02040503050406030204" pitchFamily="18" charset="0"/>
              </a:rPr>
              <a:t>là</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chém</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rơi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đầu</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Sái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Dương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trong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ba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hồi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trống</a:t>
            </a:r>
            <a:r>
              <a:rPr lang="en-US" sz="2600" b="1" dirty="0">
                <a:solidFill>
                  <a:schemeClr val="accent2">
                    <a:lumMod val="75000"/>
                  </a:schemeClr>
                </a:solidFill>
                <a:latin typeface="Cambria" panose="02040503050406030204" pitchFamily="18" charset="0"/>
                <a:ea typeface="Cambria" panose="02040503050406030204" pitchFamily="18" charset="0"/>
              </a:rPr>
              <a: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sẵn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sàng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hành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động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dùng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hành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động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chứng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tỏ</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lòng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trung</a:t>
            </a:r>
            <a:r>
              <a:rPr lang="en-US" sz="2600" dirty="0">
                <a:latin typeface="Cambria" panose="02040503050406030204" pitchFamily="18" charset="0"/>
                <a:ea typeface="Cambria" panose="02040503050406030204" pitchFamily="18" charset="0"/>
              </a:rPr>
              <a:t>. </a:t>
            </a:r>
            <a:endParaRPr lang="en-US" sz="2600" dirty="0" smtClean="0">
              <a:latin typeface="Cambria" panose="02040503050406030204" pitchFamily="18" charset="0"/>
              <a:ea typeface="Cambria" panose="02040503050406030204" pitchFamily="18" charset="0"/>
            </a:endParaRPr>
          </a:p>
          <a:p>
            <a:pPr algn="just"/>
            <a:r>
              <a:rPr lang="en-US" sz="2600" b="1" dirty="0" smtClean="0">
                <a:solidFill>
                  <a:schemeClr val="accent2">
                    <a:lumMod val="75000"/>
                  </a:schemeClr>
                </a:solidFill>
                <a:latin typeface="Cambria" panose="02040503050406030204" pitchFamily="18" charset="0"/>
                <a:ea typeface="Cambria" panose="02040503050406030204" pitchFamily="18" charset="0"/>
              </a:rPr>
              <a:t>   - </a:t>
            </a:r>
            <a:r>
              <a:rPr lang="en-US" sz="2600" b="1" dirty="0" err="1" smtClean="0">
                <a:solidFill>
                  <a:schemeClr val="accent2">
                    <a:lumMod val="75000"/>
                  </a:schemeClr>
                </a:solidFill>
                <a:latin typeface="Cambria" panose="02040503050406030204" pitchFamily="18" charset="0"/>
                <a:ea typeface="Cambria" panose="02040503050406030204" pitchFamily="18" charset="0"/>
              </a:rPr>
              <a:t>Khí</a:t>
            </a:r>
            <a:r>
              <a:rPr lang="en-US" sz="2600" b="1" dirty="0" smtClean="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phách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tài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nghệ</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của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Quan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smtClean="0">
                <a:solidFill>
                  <a:schemeClr val="accent2">
                    <a:lumMod val="75000"/>
                  </a:schemeClr>
                </a:solidFill>
                <a:latin typeface="Cambria" panose="02040503050406030204" pitchFamily="18" charset="0"/>
                <a:ea typeface="Cambria" panose="02040503050406030204" pitchFamily="18" charset="0"/>
              </a:rPr>
              <a:t>Công</a:t>
            </a:r>
            <a:r>
              <a:rPr lang="en-US" sz="2600" b="1" dirty="0" smtClean="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càng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được</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thể</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hiện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rõ</a:t>
            </a:r>
            <a:r>
              <a:rPr lang="en-US" sz="2600" b="1" dirty="0">
                <a:solidFill>
                  <a:schemeClr val="accent2">
                    <a:lumMod val="75000"/>
                  </a:schemeClr>
                </a:solidFill>
                <a:latin typeface="Cambria" panose="02040503050406030204" pitchFamily="18" charset="0"/>
                <a:ea typeface="Cambria" panose="02040503050406030204" pitchFamily="18" charset="0"/>
              </a:rPr>
              <a:t> qua </a:t>
            </a:r>
            <a:r>
              <a:rPr lang="en-US" sz="2600" b="1" dirty="0" err="1">
                <a:solidFill>
                  <a:schemeClr val="accent2">
                    <a:lumMod val="75000"/>
                  </a:schemeClr>
                </a:solidFill>
                <a:latin typeface="Cambria" panose="02040503050406030204" pitchFamily="18" charset="0"/>
                <a:ea typeface="Cambria" panose="02040503050406030204" pitchFamily="18" charset="0"/>
              </a:rPr>
              <a:t>việc</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mới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chưa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dứt</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một</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hồi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trống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đầu</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Sái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Dương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đã</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rơi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xuống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đất</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Việc</a:t>
            </a:r>
            <a:r>
              <a:rPr lang="en-US" sz="2600" dirty="0" smtClean="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chém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Dương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hề</a:t>
            </a:r>
            <a:r>
              <a:rPr lang="en-US" sz="2600" dirty="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khó</a:t>
            </a:r>
            <a:r>
              <a:rPr lang="en-US" sz="2600" dirty="0" smtClean="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có</a:t>
            </a:r>
            <a:r>
              <a:rPr lang="en-US" sz="2600" dirty="0">
                <a:latin typeface="Cambria" panose="02040503050406030204" pitchFamily="18" charset="0"/>
                <a:ea typeface="Cambria" panose="02040503050406030204" pitchFamily="18" charset="0"/>
              </a:rPr>
              <a:t> ý </a:t>
            </a:r>
            <a:r>
              <a:rPr lang="en-US" sz="2600" dirty="0" err="1">
                <a:latin typeface="Cambria" panose="02040503050406030204" pitchFamily="18" charset="0"/>
                <a:ea typeface="Cambria" panose="02040503050406030204" pitchFamily="18" charset="0"/>
              </a:rPr>
              <a:t>nghĩa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bởi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ấy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cách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độc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vô</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nhị</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oan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Sự</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oan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cũng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mấy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khổ</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nó</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bày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độ</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cảm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dứt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khoát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trắng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đen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rõ</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ràng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Trương</a:t>
            </a:r>
            <a:r>
              <a:rPr lang="en-US" sz="2600" dirty="0">
                <a:latin typeface="Cambria" panose="02040503050406030204" pitchFamily="18" charset="0"/>
                <a:ea typeface="Cambria" panose="02040503050406030204" pitchFamily="18" charset="0"/>
              </a:rPr>
              <a:t> Phi. </a:t>
            </a:r>
          </a:p>
        </p:txBody>
      </p:sp>
    </p:spTree>
    <p:extLst>
      <p:ext uri="{BB962C8B-B14F-4D97-AF65-F5344CB8AC3E}">
        <p14:creationId xmlns:p14="http://schemas.microsoft.com/office/powerpoint/2010/main" val="21242472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0" y="644904"/>
            <a:ext cx="7239000" cy="5568191"/>
          </a:xfrm>
          <a:prstGeom prst="rect">
            <a:avLst/>
          </a:prstGeom>
        </p:spPr>
        <p:txBody>
          <a:bodyPr wrap="square">
            <a:spAutoFit/>
          </a:bodyPr>
          <a:lstStyle/>
          <a:p>
            <a:pPr lvl="0" indent="457200" algn="just">
              <a:lnSpc>
                <a:spcPts val="4200"/>
              </a:lnSpc>
            </a:pP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thuyết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phục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còn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bắt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tên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lính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đầu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đuôi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Trương</a:t>
            </a:r>
            <a:r>
              <a:rPr lang="en-US" sz="2600" dirty="0">
                <a:latin typeface="Cambria" panose="02040503050406030204" pitchFamily="18" charset="0"/>
                <a:ea typeface="Cambria" panose="02040503050406030204" pitchFamily="18" charset="0"/>
              </a:rPr>
              <a:t> Phi </a:t>
            </a:r>
            <a:r>
              <a:rPr lang="en-US" sz="2600" dirty="0" err="1">
                <a:latin typeface="Cambria" panose="02040503050406030204" pitchFamily="18" charset="0"/>
                <a:ea typeface="Cambria" panose="02040503050406030204" pitchFamily="18" charset="0"/>
              </a:rPr>
              <a:t>hiểu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Trương</a:t>
            </a:r>
            <a:r>
              <a:rPr lang="en-US" sz="2600" dirty="0">
                <a:latin typeface="Cambria" panose="02040503050406030204" pitchFamily="18" charset="0"/>
                <a:ea typeface="Cambria" panose="02040503050406030204" pitchFamily="18" charset="0"/>
              </a:rPr>
              <a:t> Phi </a:t>
            </a:r>
            <a:r>
              <a:rPr lang="en-US" sz="2600" dirty="0" err="1">
                <a:latin typeface="Cambria" panose="02040503050406030204" pitchFamily="18" charset="0"/>
                <a:ea typeface="Cambria" panose="02040503050406030204" pitchFamily="18" charset="0"/>
              </a:rPr>
              <a:t>hỏi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kĩ</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chuyện</a:t>
            </a:r>
            <a:r>
              <a:rPr lang="en-US" sz="2600" dirty="0">
                <a:latin typeface="Cambria" panose="02040503050406030204" pitchFamily="18" charset="0"/>
                <a:ea typeface="Cambria" panose="02040503050406030204" pitchFamily="18" charset="0"/>
              </a:rPr>
              <a:t> ở </a:t>
            </a:r>
            <a:r>
              <a:rPr lang="en-US" sz="2600" dirty="0" err="1">
                <a:latin typeface="Cambria" panose="02040503050406030204" pitchFamily="18" charset="0"/>
                <a:ea typeface="Cambria" panose="02040503050406030204" pitchFamily="18" charset="0"/>
              </a:rPr>
              <a:t>Hứa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Đô</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mới</a:t>
            </a:r>
            <a:r>
              <a:rPr lang="en-US" sz="2600" dirty="0">
                <a:latin typeface="Cambria" panose="02040503050406030204" pitchFamily="18" charset="0"/>
                <a:ea typeface="Cambria" panose="02040503050406030204" pitchFamily="18" charset="0"/>
              </a:rPr>
              <a:t> tin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mời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hai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chị</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dâu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thành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nghe</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những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việc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Vân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Trường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trải</a:t>
            </a:r>
            <a:r>
              <a:rPr lang="en-US" sz="2600" dirty="0">
                <a:latin typeface="Cambria" panose="02040503050406030204" pitchFamily="18" charset="0"/>
                <a:ea typeface="Cambria" panose="02040503050406030204" pitchFamily="18" charset="0"/>
              </a:rPr>
              <a:t> qua, </a:t>
            </a:r>
            <a:r>
              <a:rPr lang="en-US" sz="2600" dirty="0" err="1">
                <a:latin typeface="Cambria" panose="02040503050406030204" pitchFamily="18" charset="0"/>
                <a:ea typeface="Cambria" panose="02040503050406030204" pitchFamily="18" charset="0"/>
              </a:rPr>
              <a:t>Trương</a:t>
            </a:r>
            <a:r>
              <a:rPr lang="en-US" sz="2600" dirty="0">
                <a:latin typeface="Cambria" panose="02040503050406030204" pitchFamily="18" charset="0"/>
                <a:ea typeface="Cambria" panose="02040503050406030204" pitchFamily="18" charset="0"/>
              </a:rPr>
              <a:t> Phi </a:t>
            </a:r>
            <a:r>
              <a:rPr lang="en-US" sz="2600" dirty="0" err="1">
                <a:latin typeface="Cambria" panose="02040503050406030204" pitchFamily="18" charset="0"/>
                <a:ea typeface="Cambria" panose="02040503050406030204" pitchFamily="18" charset="0"/>
              </a:rPr>
              <a:t>khóc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sụp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lạy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anh</a:t>
            </a:r>
            <a:r>
              <a:rPr lang="en-US" sz="2600" dirty="0">
                <a:latin typeface="Cambria" panose="02040503050406030204" pitchFamily="18" charset="0"/>
                <a:ea typeface="Cambria" panose="02040503050406030204" pitchFamily="18" charset="0"/>
              </a:rPr>
              <a:t>.</a:t>
            </a:r>
          </a:p>
          <a:p>
            <a:pPr lvl="0" algn="just">
              <a:lnSpc>
                <a:spcPts val="3500"/>
              </a:lnSpc>
            </a:pPr>
            <a:r>
              <a:rPr lang="en-US" sz="2600" b="1" dirty="0" smtClean="0">
                <a:solidFill>
                  <a:schemeClr val="accent2">
                    <a:lumMod val="75000"/>
                  </a:schemeClr>
                </a:solidFill>
                <a:latin typeface="Cambria" panose="02040503050406030204" pitchFamily="18" charset="0"/>
                <a:ea typeface="Cambria" panose="02040503050406030204" pitchFamily="18" charset="0"/>
              </a:rPr>
              <a:t>       =&gt; </a:t>
            </a:r>
            <a:r>
              <a:rPr lang="en-US" sz="2600" b="1" dirty="0" err="1">
                <a:solidFill>
                  <a:schemeClr val="accent2">
                    <a:lumMod val="75000"/>
                  </a:schemeClr>
                </a:solidFill>
                <a:latin typeface="Cambria" panose="02040503050406030204" pitchFamily="18" charset="0"/>
                <a:ea typeface="Cambria" panose="02040503050406030204" pitchFamily="18" charset="0"/>
              </a:rPr>
              <a:t>Tác</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giả</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đã</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hình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thành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một</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cảnh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huống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rất</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rực</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rỡ</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để</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vừa</a:t>
            </a:r>
            <a:r>
              <a:rPr lang="en-US" sz="2600" b="1" dirty="0">
                <a:solidFill>
                  <a:schemeClr val="accent2">
                    <a:lumMod val="75000"/>
                  </a:schemeClr>
                </a:solidFill>
                <a:latin typeface="Cambria" panose="02040503050406030204" pitchFamily="18" charset="0"/>
                <a:ea typeface="Cambria" panose="02040503050406030204" pitchFamily="18" charset="0"/>
              </a:rPr>
              <a:t> ca </a:t>
            </a:r>
            <a:r>
              <a:rPr lang="en-US" sz="2600" b="1" dirty="0" err="1">
                <a:solidFill>
                  <a:schemeClr val="accent2">
                    <a:lumMod val="75000"/>
                  </a:schemeClr>
                </a:solidFill>
                <a:latin typeface="Cambria" panose="02040503050406030204" pitchFamily="18" charset="0"/>
                <a:ea typeface="Cambria" panose="02040503050406030204" pitchFamily="18" charset="0"/>
              </a:rPr>
              <a:t>tụng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tình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cảm</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anh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em</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gắn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bó</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tình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nghĩa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của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Lưu</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Quan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Trương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vừa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biểu</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hiện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rõ</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tính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cách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thẳng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ngay</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của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Trương</a:t>
            </a:r>
            <a:r>
              <a:rPr lang="en-US" sz="2600" b="1" dirty="0">
                <a:solidFill>
                  <a:schemeClr val="accent2">
                    <a:lumMod val="75000"/>
                  </a:schemeClr>
                </a:solidFill>
                <a:latin typeface="Cambria" panose="02040503050406030204" pitchFamily="18" charset="0"/>
                <a:ea typeface="Cambria" panose="02040503050406030204" pitchFamily="18" charset="0"/>
              </a:rPr>
              <a:t> Phi </a:t>
            </a:r>
            <a:r>
              <a:rPr lang="en-US" sz="2600" b="1" dirty="0" err="1">
                <a:solidFill>
                  <a:schemeClr val="accent2">
                    <a:lumMod val="75000"/>
                  </a:schemeClr>
                </a:solidFill>
                <a:latin typeface="Cambria" panose="02040503050406030204" pitchFamily="18" charset="0"/>
                <a:ea typeface="Cambria" panose="02040503050406030204" pitchFamily="18" charset="0"/>
              </a:rPr>
              <a:t>và</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đức</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độ</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của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Quan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Công</a:t>
            </a:r>
            <a:r>
              <a:rPr lang="en-US" sz="2600" b="1" dirty="0">
                <a:solidFill>
                  <a:schemeClr val="accent2">
                    <a:lumMod val="75000"/>
                  </a:schemeClr>
                </a:solidFill>
                <a:latin typeface="Cambria" panose="02040503050406030204" pitchFamily="18" charset="0"/>
                <a:ea typeface="Cambria" panose="02040503050406030204" pitchFamily="18" charset="0"/>
              </a:rPr>
              <a: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4097" y="1938012"/>
            <a:ext cx="3200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0"/>
            <a:ext cx="3810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595264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7"/>
          <p:cNvGrpSpPr/>
          <p:nvPr/>
        </p:nvGrpSpPr>
        <p:grpSpPr>
          <a:xfrm>
            <a:off x="420414" y="43593"/>
            <a:ext cx="3084786" cy="6629754"/>
            <a:chOff x="3397" y="3354"/>
            <a:chExt cx="2998" cy="6287"/>
          </a:xfrm>
        </p:grpSpPr>
        <p:grpSp>
          <p:nvGrpSpPr>
            <p:cNvPr id="6" name="组合 10"/>
            <p:cNvGrpSpPr/>
            <p:nvPr/>
          </p:nvGrpSpPr>
          <p:grpSpPr>
            <a:xfrm>
              <a:off x="3397" y="3354"/>
              <a:ext cx="2998" cy="6287"/>
              <a:chOff x="3399" y="3354"/>
              <a:chExt cx="1971" cy="4132"/>
            </a:xfrm>
          </p:grpSpPr>
          <p:sp>
            <p:nvSpPr>
              <p:cNvPr id="8" name="Rectangle 87"/>
              <p:cNvSpPr/>
              <p:nvPr/>
            </p:nvSpPr>
            <p:spPr>
              <a:xfrm>
                <a:off x="3399" y="3354"/>
                <a:ext cx="1971" cy="1900"/>
              </a:xfrm>
              <a:prstGeom prst="roundRect">
                <a:avLst/>
              </a:prstGeom>
              <a:solidFill>
                <a:schemeClr val="accent2">
                  <a:lumMod val="75000"/>
                </a:scheme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dirty="0" smtClean="0">
                  <a:solidFill>
                    <a:prstClr val="black"/>
                  </a:solidFill>
                  <a:latin typeface="Calibri" panose="020F0502020204030204" pitchFamily="34" charset="0"/>
                  <a:cs typeface="Calibri" panose="020F0502020204030204" pitchFamily="34" charset="0"/>
                  <a:sym typeface="+mn-lt"/>
                </a:endParaRPr>
              </a:p>
            </p:txBody>
          </p:sp>
          <p:sp>
            <p:nvSpPr>
              <p:cNvPr id="9" name="Down Arrow 8"/>
              <p:cNvSpPr/>
              <p:nvPr/>
            </p:nvSpPr>
            <p:spPr>
              <a:xfrm>
                <a:off x="3399" y="3930"/>
                <a:ext cx="1971" cy="3556"/>
              </a:xfrm>
              <a:prstGeom prst="downArrow">
                <a:avLst>
                  <a:gd name="adj1" fmla="val 100000"/>
                  <a:gd name="adj2" fmla="val 52223"/>
                </a:avLst>
              </a:prstGeom>
              <a:solidFill>
                <a:sysClr val="window" lastClr="FFFFFF">
                  <a:lumMod val="95000"/>
                </a:sys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smtClean="0">
                  <a:solidFill>
                    <a:prstClr val="black"/>
                  </a:solidFill>
                  <a:latin typeface="Calibri" panose="020F0502020204030204" pitchFamily="34" charset="0"/>
                  <a:cs typeface="Calibri" panose="020F0502020204030204" pitchFamily="34" charset="0"/>
                  <a:sym typeface="+mn-lt"/>
                </a:endParaRPr>
              </a:p>
            </p:txBody>
          </p:sp>
          <p:sp>
            <p:nvSpPr>
              <p:cNvPr id="10" name="Text Placeholder 4"/>
              <p:cNvSpPr txBox="1"/>
              <p:nvPr/>
            </p:nvSpPr>
            <p:spPr>
              <a:xfrm>
                <a:off x="3606" y="3532"/>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indent="0" algn="ctr">
                  <a:buClrTx/>
                  <a:buFont typeface="Arial" panose="020B0604020202020204"/>
                  <a:buNone/>
                  <a:defRPr/>
                </a:pPr>
                <a:r>
                  <a:rPr lang="en-US" sz="3200" b="1" dirty="0" err="1"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Câu</a:t>
                </a:r>
                <a:r>
                  <a:rPr lang="en-US" sz="3200" b="1" dirty="0"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 6:</a:t>
                </a:r>
                <a:endParaRPr lang="en-US"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7" name="TextBox 22"/>
            <p:cNvSpPr txBox="1"/>
            <p:nvPr/>
          </p:nvSpPr>
          <p:spPr>
            <a:xfrm>
              <a:off x="3633" y="4245"/>
              <a:ext cx="2535" cy="4174"/>
            </a:xfrm>
            <a:prstGeom prst="rect">
              <a:avLst/>
            </a:prstGeom>
            <a:noFill/>
          </p:spPr>
          <p:txBody>
            <a:bodyPr wrap="square" lIns="0" tIns="0" rIns="0" bIns="0" rtlCol="0">
              <a:spAutoFit/>
            </a:bodyPr>
            <a:lstStyle/>
            <a:p>
              <a:pPr algn="just">
                <a:buClrTx/>
                <a:buFontTx/>
                <a:buNone/>
                <a:defRPr/>
              </a:pPr>
              <a:r>
                <a:rPr lang="en-US" sz="26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      N</a:t>
              </a:r>
              <a:r>
                <a:rPr lang="vi-VN" sz="26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hân </a:t>
              </a:r>
              <a:r>
                <a:rPr lang="vi-VN" sz="26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vật Trương Phi trong tác phẩm là người như thế nào? Để phân tích nhân vật Trương Phi trong đoạn trích, em cần phải nêu những luận điểm nào?</a:t>
              </a:r>
              <a:endParaRPr lang="en-US" altLang="zh-CN" sz="26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Rectangle 3"/>
          <p:cNvSpPr/>
          <p:nvPr/>
        </p:nvSpPr>
        <p:spPr>
          <a:xfrm>
            <a:off x="3810000" y="329192"/>
            <a:ext cx="8077200" cy="6063198"/>
          </a:xfrm>
          <a:prstGeom prst="rect">
            <a:avLst/>
          </a:prstGeom>
          <a:solidFill>
            <a:schemeClr val="accent6">
              <a:lumMod val="20000"/>
              <a:lumOff val="80000"/>
            </a:schemeClr>
          </a:solidFill>
        </p:spPr>
        <p:txBody>
          <a:bodyPr wrap="square">
            <a:spAutoFit/>
          </a:bodyPr>
          <a:lstStyle/>
          <a:p>
            <a:pPr algn="just"/>
            <a:r>
              <a:rPr lang="en-US" sz="2800" b="1" dirty="0" smtClean="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N</a:t>
            </a:r>
            <a:r>
              <a:rPr lang="en-US" sz="2800" b="1" dirty="0" err="1" smtClean="0">
                <a:solidFill>
                  <a:schemeClr val="accent2">
                    <a:lumMod val="75000"/>
                  </a:schemeClr>
                </a:solidFill>
                <a:latin typeface="Cambria" panose="02040503050406030204" pitchFamily="18" charset="0"/>
                <a:ea typeface="Cambria" panose="02040503050406030204" pitchFamily="18" charset="0"/>
              </a:rPr>
              <a:t>hân</a:t>
            </a:r>
            <a:r>
              <a:rPr lang="en-US" sz="2800" b="1" dirty="0" smtClean="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vật</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Trương</a:t>
            </a:r>
            <a:r>
              <a:rPr lang="en-US" sz="2800" b="1" dirty="0">
                <a:solidFill>
                  <a:schemeClr val="accent2">
                    <a:lumMod val="75000"/>
                  </a:schemeClr>
                </a:solidFill>
                <a:latin typeface="Cambria" panose="02040503050406030204" pitchFamily="18" charset="0"/>
                <a:ea typeface="Cambria" panose="02040503050406030204" pitchFamily="18" charset="0"/>
              </a:rPr>
              <a:t> Phi </a:t>
            </a:r>
            <a:r>
              <a:rPr lang="en-US" sz="2800" b="1" dirty="0" err="1">
                <a:solidFill>
                  <a:schemeClr val="accent2">
                    <a:lumMod val="75000"/>
                  </a:schemeClr>
                </a:solidFill>
                <a:latin typeface="Cambria" panose="02040503050406030204" pitchFamily="18" charset="0"/>
                <a:ea typeface="Cambria" panose="02040503050406030204" pitchFamily="18" charset="0"/>
              </a:rPr>
              <a:t>trong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tác</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phẩm</a:t>
            </a:r>
            <a:endParaRPr lang="en-US" sz="2800" dirty="0">
              <a:solidFill>
                <a:schemeClr val="accent2">
                  <a:lumMod val="75000"/>
                </a:schemeClr>
              </a:solidFill>
              <a:latin typeface="Cambria" panose="02040503050406030204" pitchFamily="18" charset="0"/>
              <a:ea typeface="Cambria" panose="02040503050406030204" pitchFamily="18" charset="0"/>
            </a:endParaRPr>
          </a:p>
          <a:p>
            <a:pPr indent="457200"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Trương</a:t>
            </a:r>
            <a:r>
              <a:rPr lang="en-US" sz="2400"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Phi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tướng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lừng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lẫy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Tam </a:t>
            </a:r>
            <a:r>
              <a:rPr lang="en-US" sz="2400" dirty="0" err="1">
                <a:latin typeface="Cambria" panose="02040503050406030204" pitchFamily="18" charset="0"/>
                <a:ea typeface="Cambria" panose="02040503050406030204" pitchFamily="18" charset="0"/>
              </a:rPr>
              <a:t>Quốc</a:t>
            </a:r>
            <a:r>
              <a:rPr lang="en-US" sz="2400" dirty="0">
                <a:latin typeface="Cambria" panose="02040503050406030204" pitchFamily="18" charset="0"/>
                <a:ea typeface="Cambria" panose="02040503050406030204" pitchFamily="18" charset="0"/>
              </a:rPr>
              <a:t>. </a:t>
            </a:r>
            <a:endParaRPr lang="en-US" sz="2400" dirty="0" smtClean="0">
              <a:latin typeface="Cambria" panose="02040503050406030204" pitchFamily="18" charset="0"/>
              <a:ea typeface="Cambria" panose="02040503050406030204" pitchFamily="18" charset="0"/>
            </a:endParaRPr>
          </a:p>
          <a:p>
            <a:pPr indent="457200"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Trong</a:t>
            </a:r>
            <a:r>
              <a:rPr lang="en-US" sz="2400" dirty="0" smtClean="0">
                <a:latin typeface="Cambria" panose="02040503050406030204" pitchFamily="18" charset="0"/>
                <a:ea typeface="Cambria" panose="02040503050406030204" pitchFamily="18" charset="0"/>
              </a:rPr>
              <a:t> </a:t>
            </a:r>
            <a:r>
              <a:rPr lang="en-US" sz="2400" i="1" dirty="0">
                <a:latin typeface="Cambria" panose="02040503050406030204" pitchFamily="18" charset="0"/>
                <a:ea typeface="Cambria" panose="02040503050406030204" pitchFamily="18" charset="0"/>
              </a:rPr>
              <a:t>Tam </a:t>
            </a:r>
            <a:r>
              <a:rPr lang="en-US" sz="2400" i="1" dirty="0" err="1">
                <a:latin typeface="Cambria" panose="02040503050406030204" pitchFamily="18" charset="0"/>
                <a:ea typeface="Cambria" panose="02040503050406030204" pitchFamily="18" charset="0"/>
              </a:rPr>
              <a:t>Quốc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diễn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miêu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hùm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én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họa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a:t>
            </a:r>
            <a:r>
              <a:rPr lang="en-US" sz="2400" dirty="0">
                <a:latin typeface="Cambria" panose="02040503050406030204" pitchFamily="18" charset="0"/>
                <a:ea typeface="Cambria" panose="02040503050406030204" pitchFamily="18" charset="0"/>
              </a:rPr>
              <a:t> La </a:t>
            </a:r>
            <a:r>
              <a:rPr lang="en-US" sz="2400" dirty="0" err="1">
                <a:latin typeface="Cambria" panose="02040503050406030204" pitchFamily="18" charset="0"/>
                <a:ea typeface="Cambria" panose="02040503050406030204" pitchFamily="18" charset="0"/>
              </a:rPr>
              <a:t>Quán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đoạn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viết</a:t>
            </a:r>
            <a:r>
              <a:rPr lang="en-US" sz="2400" dirty="0">
                <a:latin typeface="Cambria" panose="02040503050406030204" pitchFamily="18" charset="0"/>
                <a:ea typeface="Cambria" panose="02040503050406030204" pitchFamily="18" charset="0"/>
              </a:rPr>
              <a:t>: </a:t>
            </a:r>
            <a:r>
              <a:rPr lang="en-US" sz="2400" i="1" dirty="0">
                <a:latin typeface="Cambria" panose="02040503050406030204" pitchFamily="18" charset="0"/>
                <a:ea typeface="Cambria" panose="02040503050406030204" pitchFamily="18" charset="0"/>
              </a:rPr>
              <a:t>“…</a:t>
            </a:r>
            <a:r>
              <a:rPr lang="en-US" sz="2400" i="1" dirty="0" err="1">
                <a:latin typeface="Cambria" panose="02040503050406030204" pitchFamily="18" charset="0"/>
                <a:ea typeface="Cambria" panose="02040503050406030204" pitchFamily="18" charset="0"/>
              </a:rPr>
              <a:t>tiếng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vang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như</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sấm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nhanh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như</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ngựa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râu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cọp</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hàm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én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đầu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beo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mắt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lồi</a:t>
            </a:r>
            <a:r>
              <a:rPr lang="en-US" sz="2400" i="1" dirty="0">
                <a:latin typeface="Cambria" panose="02040503050406030204" pitchFamily="18" charset="0"/>
                <a:ea typeface="Cambria" panose="02040503050406030204" pitchFamily="18" charset="0"/>
              </a:rPr>
              <a:t>”. </a:t>
            </a:r>
            <a:endParaRPr lang="en-US" sz="2400" i="1" dirty="0" smtClean="0">
              <a:latin typeface="Cambria" panose="02040503050406030204" pitchFamily="18" charset="0"/>
              <a:ea typeface="Cambria" panose="02040503050406030204" pitchFamily="18" charset="0"/>
            </a:endParaRPr>
          </a:p>
          <a:p>
            <a:pPr indent="457200" algn="just"/>
            <a:r>
              <a:rPr lang="en-US" sz="2400" i="1"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Nổi</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bộc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chịu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luồn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cúi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dưới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trướng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kẻ</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chữ</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a:t>
            </a:r>
          </a:p>
          <a:p>
            <a:pPr indent="457200"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Ngay</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ngoan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mưu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nhưng</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nét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cách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nổi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Trương</a:t>
            </a:r>
            <a:r>
              <a:rPr lang="en-US" sz="2400" b="1" dirty="0">
                <a:latin typeface="Cambria" panose="02040503050406030204" pitchFamily="18" charset="0"/>
                <a:ea typeface="Cambria" panose="02040503050406030204" pitchFamily="18" charset="0"/>
              </a:rPr>
              <a:t> Phi </a:t>
            </a:r>
            <a:r>
              <a:rPr lang="en-US" sz="2400" b="1" dirty="0" err="1">
                <a:latin typeface="Cambria" panose="02040503050406030204" pitchFamily="18" charset="0"/>
                <a:ea typeface="Cambria" panose="02040503050406030204" pitchFamily="18" charset="0"/>
              </a:rPr>
              <a:t>là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rất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nóng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nảy</a:t>
            </a:r>
            <a:r>
              <a:rPr lang="en-US" sz="2400" b="1" dirty="0">
                <a:latin typeface="Cambria" panose="02040503050406030204" pitchFamily="18" charset="0"/>
                <a:ea typeface="Cambria" panose="02040503050406030204" pitchFamily="18" charset="0"/>
              </a:rPr>
              <a: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lí</a:t>
            </a:r>
            <a:r>
              <a:rPr lang="en-US" sz="2400" dirty="0">
                <a:latin typeface="Cambria" panose="02040503050406030204" pitchFamily="18" charset="0"/>
                <a:ea typeface="Cambria" panose="02040503050406030204" pitchFamily="18" charset="0"/>
              </a:rPr>
              <a:t> do </a:t>
            </a:r>
            <a:r>
              <a:rPr lang="en-US" sz="2400" dirty="0" err="1">
                <a:latin typeface="Cambria" panose="02040503050406030204" pitchFamily="18" charset="0"/>
                <a:ea typeface="Cambria" panose="02040503050406030204" pitchFamily="18" charset="0"/>
              </a:rPr>
              <a:t>dẫn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huống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ngờ</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dẫn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cuộc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thẳng</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Cổ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42472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1000"/>
                                        <p:tgtEl>
                                          <p:spTgt spid="4">
                                            <p:txEl>
                                              <p:pRg st="4" end="4"/>
                                            </p:txEl>
                                          </p:spTgt>
                                        </p:tgtEl>
                                      </p:cBhvr>
                                    </p:animEffect>
                                    <p:anim calcmode="lin" valueType="num">
                                      <p:cBhvr>
                                        <p:cTn id="4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46028" y="830317"/>
            <a:ext cx="7467600" cy="4616648"/>
          </a:xfrm>
          <a:prstGeom prst="rect">
            <a:avLst/>
          </a:prstGeom>
        </p:spPr>
        <p:txBody>
          <a:bodyPr wrap="square">
            <a:spAutoFit/>
          </a:bodyPr>
          <a:lstStyle/>
          <a:p>
            <a:pPr algn="just">
              <a:lnSpc>
                <a:spcPct val="150000"/>
              </a:lnSpc>
            </a:pP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Để</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phân</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tích</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nhân</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vật</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Trương</a:t>
            </a:r>
            <a:r>
              <a:rPr lang="en-US" sz="2800" b="1" i="1" dirty="0">
                <a:solidFill>
                  <a:schemeClr val="accent2">
                    <a:lumMod val="75000"/>
                  </a:schemeClr>
                </a:solidFill>
                <a:latin typeface="Cambria" panose="02040503050406030204" pitchFamily="18" charset="0"/>
                <a:ea typeface="Cambria" panose="02040503050406030204" pitchFamily="18" charset="0"/>
              </a:rPr>
              <a:t> Phi </a:t>
            </a:r>
            <a:r>
              <a:rPr lang="en-US" sz="2800" b="1" i="1" dirty="0" err="1">
                <a:solidFill>
                  <a:schemeClr val="accent2">
                    <a:lumMod val="75000"/>
                  </a:schemeClr>
                </a:solidFill>
                <a:latin typeface="Cambria" panose="02040503050406030204" pitchFamily="18" charset="0"/>
                <a:ea typeface="Cambria" panose="02040503050406030204" pitchFamily="18" charset="0"/>
              </a:rPr>
              <a:t>trong</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đoạn</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trích</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cần</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có</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các</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luận</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điểm</a:t>
            </a:r>
            <a:r>
              <a:rPr lang="en-US" sz="2800" b="1" i="1" dirty="0">
                <a:solidFill>
                  <a:schemeClr val="accent2">
                    <a:lumMod val="75000"/>
                  </a:schemeClr>
                </a:solidFill>
                <a:latin typeface="Cambria" panose="02040503050406030204" pitchFamily="18" charset="0"/>
                <a:ea typeface="Cambria" panose="02040503050406030204" pitchFamily="18" charset="0"/>
              </a:rPr>
              <a:t>: </a:t>
            </a:r>
            <a:endParaRPr lang="en-US" sz="2800" dirty="0">
              <a:solidFill>
                <a:schemeClr val="accent2">
                  <a:lumMod val="75000"/>
                </a:schemeClr>
              </a:solidFill>
              <a:latin typeface="Cambria" panose="02040503050406030204" pitchFamily="18" charset="0"/>
              <a:ea typeface="Cambria" panose="02040503050406030204" pitchFamily="18" charset="0"/>
            </a:endParaRPr>
          </a:p>
          <a:p>
            <a:pPr algn="just">
              <a:lnSpc>
                <a:spcPct val="150000"/>
              </a:lnSpc>
            </a:pPr>
            <a:r>
              <a:rPr lang="en-US" sz="2800" dirty="0" smtClean="0">
                <a:latin typeface="Cambria" panose="02040503050406030204" pitchFamily="18" charset="0"/>
                <a:ea typeface="Cambria" panose="02040503050406030204" pitchFamily="18" charset="0"/>
              </a:rPr>
              <a:t>     + </a:t>
            </a:r>
            <a:r>
              <a:rPr lang="en-US" sz="2800" dirty="0" err="1">
                <a:latin typeface="Cambria" panose="02040503050406030204" pitchFamily="18" charset="0"/>
                <a:ea typeface="Cambria" panose="02040503050406030204" pitchFamily="18" charset="0"/>
              </a:rPr>
              <a:t>Quá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Trương</a:t>
            </a:r>
            <a:r>
              <a:rPr lang="en-US" sz="2800" dirty="0">
                <a:latin typeface="Cambria" panose="02040503050406030204" pitchFamily="18" charset="0"/>
                <a:ea typeface="Cambria" panose="02040503050406030204" pitchFamily="18" charset="0"/>
              </a:rPr>
              <a:t> Phi </a:t>
            </a:r>
            <a:r>
              <a:rPr lang="en-US" sz="2800" dirty="0" err="1">
                <a:latin typeface="Cambria" panose="02040503050406030204" pitchFamily="18" charset="0"/>
                <a:ea typeface="Cambria" panose="02040503050406030204" pitchFamily="18" charset="0"/>
              </a:rPr>
              <a:t>nghi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phẩm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endParaRPr lang="en-US" sz="2800" dirty="0">
              <a:latin typeface="Cambria" panose="02040503050406030204" pitchFamily="18" charset="0"/>
              <a:ea typeface="Cambria" panose="02040503050406030204" pitchFamily="18" charset="0"/>
            </a:endParaRPr>
          </a:p>
          <a:p>
            <a:pPr algn="just">
              <a:lnSpc>
                <a:spcPct val="150000"/>
              </a:lnSpc>
            </a:pPr>
            <a:r>
              <a:rPr lang="en-US" sz="2800" dirty="0" smtClean="0">
                <a:latin typeface="Cambria" panose="02040503050406030204" pitchFamily="18" charset="0"/>
                <a:ea typeface="Cambria" panose="02040503050406030204" pitchFamily="18" charset="0"/>
              </a:rPr>
              <a:t>    + </a:t>
            </a:r>
            <a:r>
              <a:rPr lang="en-US" sz="2800" dirty="0">
                <a:latin typeface="Cambria" panose="02040503050406030204" pitchFamily="18" charset="0"/>
                <a:ea typeface="Cambria" panose="02040503050406030204" pitchFamily="18" charset="0"/>
              </a:rPr>
              <a:t>Ý </a:t>
            </a:r>
            <a:r>
              <a:rPr lang="en-US" sz="2800" dirty="0" err="1">
                <a:latin typeface="Cambria" panose="02040503050406030204" pitchFamily="18" charset="0"/>
                <a:ea typeface="Cambria" panose="02040503050406030204" pitchFamily="18" charset="0"/>
              </a:rPr>
              <a:t>nghĩa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hồi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Cổ</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a:t>
            </a:r>
          </a:p>
          <a:p>
            <a:pPr>
              <a:lnSpc>
                <a:spcPct val="150000"/>
              </a:lnSpc>
            </a:pPr>
            <a:r>
              <a:rPr lang="en-US" sz="2800" dirty="0" smtClean="0">
                <a:latin typeface="Cambria" panose="02040503050406030204" pitchFamily="18" charset="0"/>
                <a:ea typeface="Cambria" panose="02040503050406030204" pitchFamily="18" charset="0"/>
              </a:rPr>
              <a:t>    + </a:t>
            </a:r>
            <a:r>
              <a:rPr lang="en-US" sz="2800" dirty="0" err="1">
                <a:latin typeface="Cambria" panose="02040503050406030204" pitchFamily="18" charset="0"/>
                <a:ea typeface="Cambria" panose="02040503050406030204" pitchFamily="18" charset="0"/>
              </a:rPr>
              <a:t>Rút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nghệ</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9231"/>
            <a:ext cx="3736975" cy="463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6739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7"/>
          <p:cNvGrpSpPr/>
          <p:nvPr/>
        </p:nvGrpSpPr>
        <p:grpSpPr>
          <a:xfrm>
            <a:off x="183931" y="381000"/>
            <a:ext cx="2635469" cy="5608980"/>
            <a:chOff x="3397" y="3354"/>
            <a:chExt cx="2998" cy="5319"/>
          </a:xfrm>
        </p:grpSpPr>
        <p:grpSp>
          <p:nvGrpSpPr>
            <p:cNvPr id="6" name="组合 10"/>
            <p:cNvGrpSpPr/>
            <p:nvPr/>
          </p:nvGrpSpPr>
          <p:grpSpPr>
            <a:xfrm>
              <a:off x="3397" y="3354"/>
              <a:ext cx="2998" cy="5319"/>
              <a:chOff x="3399" y="3354"/>
              <a:chExt cx="1971" cy="3496"/>
            </a:xfrm>
          </p:grpSpPr>
          <p:sp>
            <p:nvSpPr>
              <p:cNvPr id="8" name="Rectangle 87"/>
              <p:cNvSpPr/>
              <p:nvPr/>
            </p:nvSpPr>
            <p:spPr>
              <a:xfrm>
                <a:off x="3399" y="3354"/>
                <a:ext cx="1971" cy="1900"/>
              </a:xfrm>
              <a:prstGeom prst="roundRect">
                <a:avLst/>
              </a:prstGeom>
              <a:solidFill>
                <a:schemeClr val="accent2">
                  <a:lumMod val="75000"/>
                </a:scheme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dirty="0" smtClean="0">
                  <a:solidFill>
                    <a:prstClr val="black"/>
                  </a:solidFill>
                  <a:latin typeface="Calibri" panose="020F0502020204030204" pitchFamily="34" charset="0"/>
                  <a:cs typeface="Calibri" panose="020F0502020204030204" pitchFamily="34" charset="0"/>
                  <a:sym typeface="+mn-lt"/>
                </a:endParaRPr>
              </a:p>
            </p:txBody>
          </p:sp>
          <p:sp>
            <p:nvSpPr>
              <p:cNvPr id="9" name="Down Arrow 8"/>
              <p:cNvSpPr/>
              <p:nvPr/>
            </p:nvSpPr>
            <p:spPr>
              <a:xfrm>
                <a:off x="3399" y="3930"/>
                <a:ext cx="1971" cy="2920"/>
              </a:xfrm>
              <a:prstGeom prst="downArrow">
                <a:avLst>
                  <a:gd name="adj1" fmla="val 100000"/>
                  <a:gd name="adj2" fmla="val 52223"/>
                </a:avLst>
              </a:prstGeom>
              <a:solidFill>
                <a:sysClr val="window" lastClr="FFFFFF">
                  <a:lumMod val="95000"/>
                </a:sys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smtClean="0">
                  <a:solidFill>
                    <a:prstClr val="black"/>
                  </a:solidFill>
                  <a:latin typeface="Calibri" panose="020F0502020204030204" pitchFamily="34" charset="0"/>
                  <a:cs typeface="Calibri" panose="020F0502020204030204" pitchFamily="34" charset="0"/>
                  <a:sym typeface="+mn-lt"/>
                </a:endParaRPr>
              </a:p>
            </p:txBody>
          </p:sp>
          <p:sp>
            <p:nvSpPr>
              <p:cNvPr id="10" name="Text Placeholder 4"/>
              <p:cNvSpPr txBox="1"/>
              <p:nvPr/>
            </p:nvSpPr>
            <p:spPr>
              <a:xfrm>
                <a:off x="3606" y="3532"/>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indent="0" algn="ctr">
                  <a:buClrTx/>
                  <a:buFont typeface="Arial" panose="020B0604020202020204"/>
                  <a:buNone/>
                  <a:defRPr/>
                </a:pPr>
                <a:r>
                  <a:rPr lang="en-US" sz="3200" b="1" dirty="0" err="1"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Câu</a:t>
                </a:r>
                <a:r>
                  <a:rPr lang="en-US" sz="3200" b="1" dirty="0"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 7:</a:t>
                </a:r>
                <a:endParaRPr lang="en-US"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7" name="TextBox 22"/>
            <p:cNvSpPr txBox="1"/>
            <p:nvPr/>
          </p:nvSpPr>
          <p:spPr>
            <a:xfrm>
              <a:off x="3611" y="4449"/>
              <a:ext cx="2579" cy="2860"/>
            </a:xfrm>
            <a:prstGeom prst="rect">
              <a:avLst/>
            </a:prstGeom>
            <a:noFill/>
          </p:spPr>
          <p:txBody>
            <a:bodyPr wrap="square" lIns="0" tIns="0" rIns="0" bIns="0" rtlCol="0">
              <a:spAutoFit/>
            </a:bodyPr>
            <a:lstStyle/>
            <a:p>
              <a:pPr algn="ctr">
                <a:buClrTx/>
                <a:buFontTx/>
                <a:buNone/>
                <a:defRPr/>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Nét tính cách nổi bật nhất của Trương Phi là gì? Nêu dẫn chứng trong đoạn trích.</a:t>
              </a:r>
              <a:endParaRPr lang="en-US" altLang="zh-CN"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Rectangle 3"/>
          <p:cNvSpPr/>
          <p:nvPr/>
        </p:nvSpPr>
        <p:spPr>
          <a:xfrm>
            <a:off x="3047999" y="182316"/>
            <a:ext cx="8870731" cy="6124754"/>
          </a:xfrm>
          <a:prstGeom prst="rect">
            <a:avLst/>
          </a:prstGeom>
        </p:spPr>
        <p:txBody>
          <a:bodyPr wrap="square">
            <a:spAutoFit/>
          </a:bodyPr>
          <a:lstStyle/>
          <a:p>
            <a:pPr algn="just"/>
            <a:r>
              <a:rPr lang="en-US" sz="2800"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Trương</a:t>
            </a:r>
            <a:r>
              <a:rPr lang="en-US" sz="2800" b="1" i="1" dirty="0">
                <a:solidFill>
                  <a:srgbClr val="FF0000"/>
                </a:solidFill>
                <a:latin typeface="Cambria" panose="02040503050406030204" pitchFamily="18" charset="0"/>
                <a:ea typeface="Cambria" panose="02040503050406030204" pitchFamily="18" charset="0"/>
              </a:rPr>
              <a:t> Phi </a:t>
            </a:r>
            <a:r>
              <a:rPr lang="en-US" sz="2800" b="1" i="1" dirty="0" err="1" smtClean="0">
                <a:solidFill>
                  <a:srgbClr val="FF0000"/>
                </a:solidFill>
                <a:latin typeface="Cambria" panose="02040503050406030204" pitchFamily="18" charset="0"/>
                <a:ea typeface="Cambria" panose="02040503050406030204" pitchFamily="18" charset="0"/>
              </a:rPr>
              <a:t>nóng</a:t>
            </a:r>
            <a:r>
              <a:rPr lang="en-US" sz="2800" b="1" i="1" dirty="0" smtClean="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nảy</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bộc</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trực</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ngay</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thẳng</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trắng</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đen</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rõ</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ràng</a:t>
            </a:r>
            <a:r>
              <a:rPr lang="en-US" sz="2800" b="1" i="1" dirty="0">
                <a:solidFill>
                  <a:srgbClr val="FF0000"/>
                </a:solidFill>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 </a:t>
            </a:r>
            <a:endParaRPr lang="en-US" sz="2800" dirty="0">
              <a:solidFill>
                <a:srgbClr val="FF0000"/>
              </a:solidFill>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  </a:t>
            </a:r>
            <a:r>
              <a:rPr lang="en-US" sz="2400" dirty="0" err="1" smtClean="0">
                <a:latin typeface="Cambria" panose="02040503050406030204" pitchFamily="18" charset="0"/>
                <a:ea typeface="Cambria" panose="02040503050406030204" pitchFamily="18" charset="0"/>
              </a:rPr>
              <a:t>Quan</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lập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của</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rõ</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mạch</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dâu</a:t>
            </a:r>
            <a:r>
              <a:rPr lang="en-US"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Quan</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i="1" dirty="0">
                <a:latin typeface="Cambria" panose="02040503050406030204" pitchFamily="18" charset="0"/>
                <a:ea typeface="Cambria" panose="02040503050406030204" pitchFamily="18" charset="0"/>
              </a:rPr>
              <a:t>“</a:t>
            </a:r>
            <a:r>
              <a:rPr lang="en-US" sz="2400" i="1" dirty="0" err="1" smtClean="0">
                <a:latin typeface="Cambria" panose="02040503050406030204" pitchFamily="18" charset="0"/>
                <a:ea typeface="Cambria" panose="02040503050406030204" pitchFamily="18" charset="0"/>
              </a:rPr>
              <a:t>Trung</a:t>
            </a:r>
            <a:r>
              <a:rPr lang="en-US" sz="2400" i="1" dirty="0" smtClean="0">
                <a:latin typeface="Cambria" panose="02040503050406030204" pitchFamily="18" charset="0"/>
                <a:ea typeface="Cambria" panose="02040503050406030204" pitchFamily="18" charset="0"/>
              </a:rPr>
              <a:t> </a:t>
            </a:r>
            <a:r>
              <a:rPr lang="en-US" sz="2400" i="1" dirty="0" err="1" smtClean="0">
                <a:latin typeface="Cambria" panose="02040503050406030204" pitchFamily="18" charset="0"/>
                <a:ea typeface="Cambria" panose="02040503050406030204" pitchFamily="18" charset="0"/>
              </a:rPr>
              <a:t>thần</a:t>
            </a:r>
            <a:r>
              <a:rPr lang="en-US" sz="2400" i="1" dirty="0" smtClean="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chết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chứ</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chịu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nhục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có</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nhẽ</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đâu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nam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lại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thờ</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hai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chủ</a:t>
            </a:r>
            <a:r>
              <a:rPr lang="en-US" sz="2400" i="1" dirty="0">
                <a:latin typeface="Cambria" panose="02040503050406030204" pitchFamily="18" charset="0"/>
                <a:ea typeface="Cambria" panose="02040503050406030204" pitchFamily="18" charset="0"/>
              </a:rPr>
              <a:t>”.</a:t>
            </a:r>
            <a:r>
              <a:rPr lang="en-US" sz="2400" dirty="0">
                <a:latin typeface="Cambria" panose="02040503050406030204" pitchFamily="18" charset="0"/>
                <a:ea typeface="Cambria" panose="02040503050406030204" pitchFamily="18" charset="0"/>
              </a:rPr>
              <a:t> Theo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smtClean="0">
                <a:latin typeface="Cambria" panose="02040503050406030204" pitchFamily="18" charset="0"/>
                <a:ea typeface="Cambria" panose="02040503050406030204" pitchFamily="18" charset="0"/>
              </a:rPr>
              <a:t>người</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chủ</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kẻ</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bội</a:t>
            </a:r>
            <a:r>
              <a:rPr lang="en-US" sz="2400" dirty="0">
                <a:latin typeface="Cambria" panose="02040503050406030204" pitchFamily="18" charset="0"/>
                <a:ea typeface="Cambria" panose="02040503050406030204" pitchFamily="18" charset="0"/>
              </a:rPr>
              <a:t>. </a:t>
            </a:r>
            <a:endParaRPr lang="en-US" sz="2400" dirty="0" smtClean="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 </a:t>
            </a:r>
            <a:r>
              <a:rPr lang="en-US" sz="2400" dirty="0" err="1" smtClean="0">
                <a:latin typeface="Cambria" panose="02040503050406030204" pitchFamily="18" charset="0"/>
                <a:ea typeface="Cambria" panose="02040503050406030204" pitchFamily="18" charset="0"/>
              </a:rPr>
              <a:t>Từ</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lập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luận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suy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xét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suy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đoán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chợt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vốn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kẻ</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lúc</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dưới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trướng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còn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Tháo</a:t>
            </a:r>
            <a:r>
              <a:rPr lang="en-US" sz="2400" dirty="0">
                <a:latin typeface="Cambria" panose="02040503050406030204" pitchFamily="18" charset="0"/>
                <a:ea typeface="Cambria" panose="02040503050406030204" pitchFamily="18" charset="0"/>
              </a:rPr>
              <a:t>. Do </a:t>
            </a:r>
            <a:r>
              <a:rPr lang="en-US" sz="2400" dirty="0" err="1">
                <a:latin typeface="Cambria" panose="02040503050406030204" pitchFamily="18" charset="0"/>
                <a:ea typeface="Cambria" panose="02040503050406030204" pitchFamily="18" charset="0"/>
              </a:rPr>
              <a:t>vậy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gẫm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hòng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chiếm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p>
          <a:p>
            <a:pPr algn="just"/>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K</a:t>
            </a:r>
            <a:r>
              <a:rPr lang="en-US" sz="2400" dirty="0" err="1" smtClean="0">
                <a:latin typeface="Cambria" panose="02040503050406030204" pitchFamily="18" charset="0"/>
                <a:ea typeface="Cambria" panose="02040503050406030204" pitchFamily="18" charset="0"/>
              </a:rPr>
              <a:t>hi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nghe</a:t>
            </a:r>
            <a:r>
              <a:rPr lang="en-US" sz="2400" dirty="0" smtClean="0">
                <a:latin typeface="Cambria" panose="02040503050406030204" pitchFamily="18" charset="0"/>
                <a:ea typeface="Cambria" panose="02040503050406030204" pitchFamily="18" charset="0"/>
              </a:rPr>
              <a:t> tin </a:t>
            </a:r>
            <a:r>
              <a:rPr lang="en-US" sz="2400" dirty="0" err="1" smtClean="0">
                <a:latin typeface="Cambria" panose="02040503050406030204" pitchFamily="18" charset="0"/>
                <a:ea typeface="Cambria" panose="02040503050406030204" pitchFamily="18" charset="0"/>
              </a:rPr>
              <a:t>Quan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đến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Trương</a:t>
            </a:r>
            <a:r>
              <a:rPr lang="en-US" sz="2400" dirty="0" smtClean="0">
                <a:latin typeface="Cambria" panose="02040503050406030204" pitchFamily="18" charset="0"/>
                <a:ea typeface="Cambria" panose="02040503050406030204" pitchFamily="18" charset="0"/>
              </a:rPr>
              <a:t> Phi </a:t>
            </a:r>
            <a:r>
              <a:rPr lang="en-US" sz="2400" dirty="0" err="1" smtClean="0">
                <a:latin typeface="Cambria" panose="02040503050406030204" pitchFamily="18" charset="0"/>
                <a:ea typeface="Cambria" panose="02040503050406030204" pitchFamily="18" charset="0"/>
              </a:rPr>
              <a:t>không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nói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không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rằng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mặc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áo</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giáp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vác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mâu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ngựa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dẫn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theo</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một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nhìn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quân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tắt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cửa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Bắc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định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trừng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trị</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Quan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Công</a:t>
            </a:r>
            <a:r>
              <a:rPr lang="en-US" sz="2400" dirty="0" smtClean="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42472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33703" y="297373"/>
            <a:ext cx="8534400" cy="5909310"/>
          </a:xfrm>
          <a:prstGeom prst="rect">
            <a:avLst/>
          </a:prstGeom>
          <a:solidFill>
            <a:schemeClr val="bg1"/>
          </a:solidFill>
        </p:spPr>
        <p:txBody>
          <a:bodyPr wrap="square">
            <a:spAutoFit/>
          </a:bodyPr>
          <a:lstStyle/>
          <a:p>
            <a:pPr algn="just"/>
            <a:r>
              <a:rPr lang="en-US" sz="2800" b="1" dirty="0">
                <a:solidFill>
                  <a:schemeClr val="accent2">
                    <a:lumMod val="75000"/>
                  </a:schemeClr>
                </a:solidFill>
                <a:latin typeface="Cambria" panose="02040503050406030204" pitchFamily="18" charset="0"/>
                <a:ea typeface="Cambria" panose="02040503050406030204" pitchFamily="18" charset="0"/>
              </a:rPr>
              <a:t>-</a:t>
            </a:r>
            <a:r>
              <a:rPr lang="en-US" sz="2800" b="1" dirty="0" smtClean="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Khi</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đối</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mặt</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với</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Quan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Công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không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nói</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vòng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vo</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dài</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dòng</a:t>
            </a:r>
            <a:r>
              <a:rPr lang="en-US" sz="2800" b="1" dirty="0">
                <a:solidFill>
                  <a:schemeClr val="accent2">
                    <a:lumMod val="75000"/>
                  </a:schemeClr>
                </a:solidFill>
                <a:latin typeface="Cambria" panose="02040503050406030204" pitchFamily="18" charset="0"/>
                <a:ea typeface="Cambria" panose="02040503050406030204" pitchFamily="18" charset="0"/>
              </a:rPr>
              <a:t>:</a:t>
            </a:r>
          </a:p>
          <a:p>
            <a:pPr algn="just"/>
            <a:r>
              <a:rPr lang="en-US" sz="2300" b="1" i="1" dirty="0">
                <a:solidFill>
                  <a:srgbClr val="002060"/>
                </a:solidFill>
                <a:latin typeface="Cambria" panose="02040503050406030204" pitchFamily="18" charset="0"/>
                <a:ea typeface="Cambria" panose="02040503050406030204" pitchFamily="18" charset="0"/>
              </a:rPr>
              <a:t>+ </a:t>
            </a:r>
            <a:r>
              <a:rPr lang="en-US" sz="2300" b="1" i="1" dirty="0" err="1">
                <a:solidFill>
                  <a:srgbClr val="002060"/>
                </a:solidFill>
                <a:latin typeface="Cambria" panose="02040503050406030204" pitchFamily="18" charset="0"/>
                <a:ea typeface="Cambria" panose="02040503050406030204" pitchFamily="18" charset="0"/>
              </a:rPr>
              <a:t>Hành</a:t>
            </a:r>
            <a:r>
              <a:rPr lang="en-US" sz="2300" b="1" i="1" dirty="0">
                <a:solidFill>
                  <a:srgbClr val="002060"/>
                </a:solidFill>
                <a:latin typeface="Cambria" panose="02040503050406030204" pitchFamily="18" charset="0"/>
                <a:ea typeface="Cambria" panose="02040503050406030204" pitchFamily="18" charset="0"/>
              </a:rPr>
              <a:t> </a:t>
            </a:r>
            <a:r>
              <a:rPr lang="en-US" sz="2300" b="1" i="1" dirty="0" err="1">
                <a:solidFill>
                  <a:srgbClr val="002060"/>
                </a:solidFill>
                <a:latin typeface="Cambria" panose="02040503050406030204" pitchFamily="18" charset="0"/>
                <a:ea typeface="Cambria" panose="02040503050406030204" pitchFamily="18" charset="0"/>
              </a:rPr>
              <a:t>động</a:t>
            </a:r>
            <a:r>
              <a:rPr lang="en-US" sz="2300" b="1" i="1" dirty="0">
                <a:solidFill>
                  <a:srgbClr val="002060"/>
                </a:solidFill>
                <a:latin typeface="Cambria" panose="02040503050406030204" pitchFamily="18" charset="0"/>
                <a:ea typeface="Cambria" panose="02040503050406030204" pitchFamily="18" charset="0"/>
              </a:rPr>
              <a:t>, </a:t>
            </a:r>
            <a:r>
              <a:rPr lang="en-US" sz="2300" b="1" i="1" dirty="0" err="1">
                <a:solidFill>
                  <a:srgbClr val="002060"/>
                </a:solidFill>
                <a:latin typeface="Cambria" panose="02040503050406030204" pitchFamily="18" charset="0"/>
                <a:ea typeface="Cambria" panose="02040503050406030204" pitchFamily="18" charset="0"/>
              </a:rPr>
              <a:t>biểu</a:t>
            </a:r>
            <a:r>
              <a:rPr lang="en-US" sz="2300" b="1" i="1" dirty="0">
                <a:solidFill>
                  <a:srgbClr val="002060"/>
                </a:solidFill>
                <a:latin typeface="Cambria" panose="02040503050406030204" pitchFamily="18" charset="0"/>
                <a:ea typeface="Cambria" panose="02040503050406030204" pitchFamily="18" charset="0"/>
              </a:rPr>
              <a:t> </a:t>
            </a:r>
            <a:r>
              <a:rPr lang="en-US" sz="2300" b="1" i="1" dirty="0" err="1">
                <a:solidFill>
                  <a:srgbClr val="002060"/>
                </a:solidFill>
                <a:latin typeface="Cambria" panose="02040503050406030204" pitchFamily="18" charset="0"/>
                <a:ea typeface="Cambria" panose="02040503050406030204" pitchFamily="18" charset="0"/>
              </a:rPr>
              <a:t>cảm</a:t>
            </a:r>
            <a:r>
              <a:rPr lang="en-US" sz="2300" b="1" i="1" dirty="0">
                <a:solidFill>
                  <a:srgbClr val="002060"/>
                </a:solidFill>
                <a:latin typeface="Cambria" panose="02040503050406030204" pitchFamily="18" charset="0"/>
                <a:ea typeface="Cambria" panose="02040503050406030204" pitchFamily="18" charset="0"/>
              </a:rPr>
              <a:t>:</a:t>
            </a:r>
            <a:r>
              <a:rPr lang="en-US" sz="2300" i="1" dirty="0">
                <a:solidFill>
                  <a:srgbClr val="002060"/>
                </a:solidFill>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Trương</a:t>
            </a:r>
            <a:r>
              <a:rPr lang="en-US" sz="2300" dirty="0">
                <a:latin typeface="Cambria" panose="02040503050406030204" pitchFamily="18" charset="0"/>
                <a:ea typeface="Cambria" panose="02040503050406030204" pitchFamily="18" charset="0"/>
              </a:rPr>
              <a:t> Phi </a:t>
            </a:r>
            <a:r>
              <a:rPr lang="en-US" sz="2300" dirty="0" err="1">
                <a:latin typeface="Cambria" panose="02040503050406030204" pitchFamily="18" charset="0"/>
                <a:ea typeface="Cambria" panose="02040503050406030204" pitchFamily="18" charset="0"/>
              </a:rPr>
              <a:t>tức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giận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nên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mắt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trợn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tròn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xoe</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râu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hùm</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vểnh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ngược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hò</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hét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như</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sấmvác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mâu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ra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đâm</a:t>
            </a:r>
            <a:r>
              <a:rPr lang="en-US" sz="2300" dirty="0">
                <a:latin typeface="Cambria" panose="02040503050406030204" pitchFamily="18" charset="0"/>
                <a:ea typeface="Cambria" panose="02040503050406030204" pitchFamily="18" charset="0"/>
              </a:rPr>
              <a:t>. </a:t>
            </a:r>
          </a:p>
          <a:p>
            <a:pPr algn="just"/>
            <a:r>
              <a:rPr lang="en-US" sz="2300" b="1" i="1" dirty="0">
                <a:solidFill>
                  <a:srgbClr val="002060"/>
                </a:solidFill>
                <a:latin typeface="Cambria" panose="02040503050406030204" pitchFamily="18" charset="0"/>
                <a:ea typeface="Cambria" panose="02040503050406030204" pitchFamily="18" charset="0"/>
              </a:rPr>
              <a:t>+ </a:t>
            </a:r>
            <a:r>
              <a:rPr lang="en-US" sz="2300" b="1" i="1" dirty="0" err="1">
                <a:solidFill>
                  <a:srgbClr val="002060"/>
                </a:solidFill>
                <a:latin typeface="Cambria" panose="02040503050406030204" pitchFamily="18" charset="0"/>
                <a:ea typeface="Cambria" panose="02040503050406030204" pitchFamily="18" charset="0"/>
              </a:rPr>
              <a:t>Lập</a:t>
            </a:r>
            <a:r>
              <a:rPr lang="en-US" sz="2300" b="1" i="1" dirty="0">
                <a:solidFill>
                  <a:srgbClr val="002060"/>
                </a:solidFill>
                <a:latin typeface="Cambria" panose="02040503050406030204" pitchFamily="18" charset="0"/>
                <a:ea typeface="Cambria" panose="02040503050406030204" pitchFamily="18" charset="0"/>
              </a:rPr>
              <a:t> </a:t>
            </a:r>
            <a:r>
              <a:rPr lang="en-US" sz="2300" b="1" i="1" dirty="0" err="1">
                <a:solidFill>
                  <a:srgbClr val="002060"/>
                </a:solidFill>
                <a:latin typeface="Cambria" panose="02040503050406030204" pitchFamily="18" charset="0"/>
                <a:ea typeface="Cambria" panose="02040503050406030204" pitchFamily="18" charset="0"/>
              </a:rPr>
              <a:t>luận</a:t>
            </a:r>
            <a:r>
              <a:rPr lang="en-US" sz="2300" b="1" i="1" dirty="0">
                <a:solidFill>
                  <a:srgbClr val="002060"/>
                </a:solidFill>
                <a:latin typeface="Cambria" panose="02040503050406030204" pitchFamily="18" charset="0"/>
                <a:ea typeface="Cambria" panose="02040503050406030204" pitchFamily="18" charset="0"/>
              </a:rPr>
              <a:t> </a:t>
            </a:r>
            <a:r>
              <a:rPr lang="en-US" sz="2300" b="1" i="1" dirty="0" err="1">
                <a:solidFill>
                  <a:srgbClr val="002060"/>
                </a:solidFill>
                <a:latin typeface="Cambria" panose="02040503050406030204" pitchFamily="18" charset="0"/>
                <a:ea typeface="Cambria" panose="02040503050406030204" pitchFamily="18" charset="0"/>
              </a:rPr>
              <a:t>buộc</a:t>
            </a:r>
            <a:r>
              <a:rPr lang="en-US" sz="2300" b="1" i="1" dirty="0">
                <a:solidFill>
                  <a:srgbClr val="002060"/>
                </a:solidFill>
                <a:latin typeface="Cambria" panose="02040503050406030204" pitchFamily="18" charset="0"/>
                <a:ea typeface="Cambria" panose="02040503050406030204" pitchFamily="18" charset="0"/>
              </a:rPr>
              <a:t> </a:t>
            </a:r>
            <a:r>
              <a:rPr lang="en-US" sz="2300" b="1" i="1" dirty="0" err="1">
                <a:solidFill>
                  <a:srgbClr val="002060"/>
                </a:solidFill>
                <a:latin typeface="Cambria" panose="02040503050406030204" pitchFamily="18" charset="0"/>
                <a:ea typeface="Cambria" panose="02040503050406030204" pitchFamily="18" charset="0"/>
              </a:rPr>
              <a:t>tội</a:t>
            </a:r>
            <a:r>
              <a:rPr lang="en-US" sz="2300" b="1" i="1" dirty="0">
                <a:solidFill>
                  <a:srgbClr val="002060"/>
                </a:solidFill>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Trương</a:t>
            </a:r>
            <a:r>
              <a:rPr lang="en-US" sz="2300" dirty="0">
                <a:latin typeface="Cambria" panose="02040503050406030204" pitchFamily="18" charset="0"/>
                <a:ea typeface="Cambria" panose="02040503050406030204" pitchFamily="18" charset="0"/>
              </a:rPr>
              <a:t> Phi </a:t>
            </a:r>
            <a:r>
              <a:rPr lang="en-US" sz="2300" dirty="0" err="1">
                <a:latin typeface="Cambria" panose="02040503050406030204" pitchFamily="18" charset="0"/>
                <a:ea typeface="Cambria" panose="02040503050406030204" pitchFamily="18" charset="0"/>
              </a:rPr>
              <a:t>buộc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tội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Quan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Công</a:t>
            </a:r>
            <a:r>
              <a:rPr lang="en-US" sz="2300" dirty="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ba</a:t>
            </a:r>
            <a:r>
              <a:rPr lang="en-US" sz="2300" dirty="0" smtClean="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lần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với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tội</a:t>
            </a:r>
            <a:r>
              <a:rPr lang="en-US" sz="2300" dirty="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danh</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 </a:t>
            </a:r>
            <a:r>
              <a:rPr lang="en-US" sz="2300" dirty="0" err="1" smtClean="0">
                <a:latin typeface="Cambria" panose="02040503050406030204" pitchFamily="18" charset="0"/>
                <a:ea typeface="Cambria" panose="02040503050406030204" pitchFamily="18" charset="0"/>
              </a:rPr>
              <a:t>Tội</a:t>
            </a:r>
            <a:r>
              <a:rPr lang="en-US" sz="2300" dirty="0" smtClean="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vong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ân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bội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nghĩa</a:t>
            </a:r>
            <a:r>
              <a:rPr lang="en-US" sz="2300" dirty="0">
                <a:latin typeface="Cambria" panose="02040503050406030204" pitchFamily="18" charset="0"/>
                <a:ea typeface="Cambria" panose="02040503050406030204" pitchFamily="18" charset="0"/>
              </a:rPr>
              <a:t>: </a:t>
            </a:r>
            <a:r>
              <a:rPr lang="en-US" sz="2300" i="1" dirty="0">
                <a:solidFill>
                  <a:srgbClr val="0070C0"/>
                </a:solidFill>
                <a:latin typeface="Cambria" panose="02040503050406030204" pitchFamily="18" charset="0"/>
                <a:ea typeface="Cambria" panose="02040503050406030204" pitchFamily="18" charset="0"/>
              </a:rPr>
              <a:t>“</a:t>
            </a:r>
            <a:r>
              <a:rPr lang="en-US" sz="2300" i="1" dirty="0" err="1">
                <a:solidFill>
                  <a:srgbClr val="0070C0"/>
                </a:solidFill>
                <a:latin typeface="Cambria" panose="02040503050406030204" pitchFamily="18" charset="0"/>
                <a:ea typeface="Cambria" panose="02040503050406030204" pitchFamily="18" charset="0"/>
              </a:rPr>
              <a:t>Mày</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đã</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bội</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nghĩa</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còn</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mặt</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mũi</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nào</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đến</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gặp</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tao</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nữa</a:t>
            </a:r>
            <a:r>
              <a:rPr lang="en-US" sz="2300" i="1" dirty="0">
                <a:solidFill>
                  <a:srgbClr val="0070C0"/>
                </a:solidFill>
                <a:latin typeface="Cambria" panose="02040503050406030204" pitchFamily="18" charset="0"/>
                <a:ea typeface="Cambria" panose="02040503050406030204" pitchFamily="18" charset="0"/>
              </a:rPr>
              <a:t>”.</a:t>
            </a:r>
            <a:r>
              <a:rPr lang="en-US" sz="2300" dirty="0">
                <a:solidFill>
                  <a:srgbClr val="0070C0"/>
                </a:solidFill>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Chẳng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phải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là</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anh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em</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nữa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giờ</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đây</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Trương</a:t>
            </a:r>
            <a:r>
              <a:rPr lang="en-US" sz="2300" dirty="0">
                <a:latin typeface="Cambria" panose="02040503050406030204" pitchFamily="18" charset="0"/>
                <a:ea typeface="Cambria" panose="02040503050406030204" pitchFamily="18" charset="0"/>
              </a:rPr>
              <a:t> Phi </a:t>
            </a:r>
            <a:r>
              <a:rPr lang="en-US" sz="2300" dirty="0" err="1">
                <a:latin typeface="Cambria" panose="02040503050406030204" pitchFamily="18" charset="0"/>
                <a:ea typeface="Cambria" panose="02040503050406030204" pitchFamily="18" charset="0"/>
              </a:rPr>
              <a:t>xưng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luôn</a:t>
            </a:r>
            <a:r>
              <a:rPr lang="en-US" sz="2300" dirty="0">
                <a:latin typeface="Cambria" panose="02040503050406030204" pitchFamily="18" charset="0"/>
                <a:ea typeface="Cambria" panose="02040503050406030204" pitchFamily="18" charset="0"/>
              </a:rPr>
              <a:t> </a:t>
            </a:r>
            <a:r>
              <a:rPr lang="en-US" sz="2300" i="1" dirty="0">
                <a:latin typeface="Cambria" panose="02040503050406030204" pitchFamily="18" charset="0"/>
                <a:ea typeface="Cambria" panose="02040503050406030204" pitchFamily="18" charset="0"/>
              </a:rPr>
              <a:t>“</a:t>
            </a:r>
            <a:r>
              <a:rPr lang="en-US" sz="2300" i="1" dirty="0" err="1">
                <a:latin typeface="Cambria" panose="02040503050406030204" pitchFamily="18" charset="0"/>
                <a:ea typeface="Cambria" panose="02040503050406030204" pitchFamily="18" charset="0"/>
              </a:rPr>
              <a:t>mày</a:t>
            </a:r>
            <a:r>
              <a:rPr lang="en-US" sz="2300" i="1" dirty="0">
                <a:latin typeface="Cambria" panose="02040503050406030204" pitchFamily="18" charset="0"/>
                <a:ea typeface="Cambria" panose="02040503050406030204" pitchFamily="18" charset="0"/>
              </a:rPr>
              <a:t>- </a:t>
            </a:r>
            <a:r>
              <a:rPr lang="en-US" sz="2300" i="1" dirty="0" err="1">
                <a:latin typeface="Cambria" panose="02040503050406030204" pitchFamily="18" charset="0"/>
                <a:ea typeface="Cambria" panose="02040503050406030204" pitchFamily="18" charset="0"/>
              </a:rPr>
              <a:t>tao</a:t>
            </a:r>
            <a:r>
              <a:rPr lang="en-US" sz="2300" i="1" dirty="0">
                <a:latin typeface="Cambria" panose="02040503050406030204" pitchFamily="18" charset="0"/>
                <a:ea typeface="Cambria" panose="02040503050406030204" pitchFamily="18" charset="0"/>
              </a:rPr>
              <a: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Điều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này</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thể</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hiện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độ</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dứt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cương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quyết</a:t>
            </a:r>
            <a:r>
              <a:rPr lang="en-US" sz="2300" dirty="0">
                <a:latin typeface="Cambria" panose="02040503050406030204" pitchFamily="18" charset="0"/>
                <a:ea typeface="Cambria" panose="02040503050406030204" pitchFamily="18" charset="0"/>
              </a:rPr>
              <a:t>. </a:t>
            </a:r>
            <a:endParaRPr lang="en-US" sz="2300" dirty="0" smtClean="0">
              <a:latin typeface="Cambria" panose="02040503050406030204" pitchFamily="18" charset="0"/>
              <a:ea typeface="Cambria" panose="02040503050406030204" pitchFamily="18" charset="0"/>
            </a:endParaRPr>
          </a:p>
          <a:p>
            <a:pPr algn="just"/>
            <a:r>
              <a:rPr lang="en-US" sz="2300" dirty="0">
                <a:latin typeface="Cambria" panose="02040503050406030204" pitchFamily="18" charset="0"/>
                <a:ea typeface="Cambria" panose="02040503050406030204" pitchFamily="18" charset="0"/>
              </a:rPr>
              <a:t> </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Tội</a:t>
            </a:r>
            <a:r>
              <a:rPr lang="en-US" sz="2300" dirty="0" smtClean="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bất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trung</a:t>
            </a:r>
            <a:r>
              <a:rPr lang="en-US" sz="2300" dirty="0">
                <a:latin typeface="Cambria" panose="02040503050406030204" pitchFamily="18" charset="0"/>
                <a:ea typeface="Cambria" panose="02040503050406030204" pitchFamily="18" charset="0"/>
              </a:rPr>
              <a:t>: </a:t>
            </a:r>
            <a:r>
              <a:rPr lang="en-US" sz="2300" i="1" dirty="0">
                <a:solidFill>
                  <a:srgbClr val="0070C0"/>
                </a:solidFill>
                <a:latin typeface="Cambria" panose="02040503050406030204" pitchFamily="18" charset="0"/>
                <a:ea typeface="Cambria" panose="02040503050406030204" pitchFamily="18" charset="0"/>
              </a:rPr>
              <a:t>“</a:t>
            </a:r>
            <a:r>
              <a:rPr lang="en-US" sz="2300" i="1" dirty="0" err="1">
                <a:solidFill>
                  <a:srgbClr val="0070C0"/>
                </a:solidFill>
                <a:latin typeface="Cambria" panose="02040503050406030204" pitchFamily="18" charset="0"/>
                <a:ea typeface="Cambria" panose="02040503050406030204" pitchFamily="18" charset="0"/>
              </a:rPr>
              <a:t>Mày</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đã</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bỏ</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anh</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hàng</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Tào</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Tháo</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được</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phong</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hầu</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tứ</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tước</a:t>
            </a:r>
            <a:r>
              <a:rPr lang="en-US" sz="2300" i="1" dirty="0">
                <a:solidFill>
                  <a:srgbClr val="0070C0"/>
                </a:solidFill>
                <a:latin typeface="Cambria" panose="02040503050406030204" pitchFamily="18" charset="0"/>
                <a:ea typeface="Cambria" panose="02040503050406030204" pitchFamily="18" charset="0"/>
              </a:rPr>
              <a:t> nay </a:t>
            </a:r>
            <a:r>
              <a:rPr lang="en-US" sz="2300" i="1" dirty="0" err="1">
                <a:solidFill>
                  <a:srgbClr val="0070C0"/>
                </a:solidFill>
                <a:latin typeface="Cambria" panose="02040503050406030204" pitchFamily="18" charset="0"/>
                <a:ea typeface="Cambria" panose="02040503050406030204" pitchFamily="18" charset="0"/>
              </a:rPr>
              <a:t>lại</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đến</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lừa</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tao</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tao</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quyết</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hầu</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sống</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chết</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với</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mày</a:t>
            </a:r>
            <a:r>
              <a:rPr lang="en-US" sz="2300" i="1" dirty="0">
                <a:solidFill>
                  <a:srgbClr val="0070C0"/>
                </a:solidFill>
                <a:latin typeface="Cambria" panose="02040503050406030204" pitchFamily="18" charset="0"/>
                <a:ea typeface="Cambria" panose="02040503050406030204" pitchFamily="18" charset="0"/>
              </a:rPr>
              <a:t>”.</a:t>
            </a:r>
            <a:r>
              <a:rPr lang="en-US" sz="2300" dirty="0">
                <a:latin typeface="Cambria" panose="02040503050406030204" pitchFamily="18" charset="0"/>
                <a:ea typeface="Cambria" panose="02040503050406030204" pitchFamily="18" charset="0"/>
              </a:rPr>
              <a:t> </a:t>
            </a:r>
            <a:endParaRPr lang="en-US" sz="2300" dirty="0" smtClean="0">
              <a:latin typeface="Cambria" panose="02040503050406030204" pitchFamily="18" charset="0"/>
              <a:ea typeface="Cambria" panose="02040503050406030204" pitchFamily="18" charset="0"/>
            </a:endParaRP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Tội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bất</a:t>
            </a:r>
            <a:r>
              <a:rPr lang="en-US" sz="2300" dirty="0" smtClean="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nhân</a:t>
            </a:r>
            <a:r>
              <a:rPr lang="en-US" sz="2300" dirty="0">
                <a:latin typeface="Cambria" panose="02040503050406030204" pitchFamily="18" charset="0"/>
                <a:ea typeface="Cambria" panose="02040503050406030204" pitchFamily="18" charset="0"/>
              </a:rPr>
              <a:t>: </a:t>
            </a:r>
            <a:r>
              <a:rPr lang="en-US" sz="2300" i="1" dirty="0">
                <a:solidFill>
                  <a:srgbClr val="0070C0"/>
                </a:solidFill>
                <a:latin typeface="Cambria" panose="02040503050406030204" pitchFamily="18" charset="0"/>
                <a:ea typeface="Cambria" panose="02040503050406030204" pitchFamily="18" charset="0"/>
              </a:rPr>
              <a:t>“</a:t>
            </a:r>
            <a:r>
              <a:rPr lang="en-US" sz="2300" i="1" dirty="0" err="1">
                <a:solidFill>
                  <a:srgbClr val="0070C0"/>
                </a:solidFill>
                <a:latin typeface="Cambria" panose="02040503050406030204" pitchFamily="18" charset="0"/>
                <a:ea typeface="Cambria" panose="02040503050406030204" pitchFamily="18" charset="0"/>
              </a:rPr>
              <a:t>Mày</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cũng</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nói</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láo</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nó</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đâu</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có</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bụng</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tốt</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nó</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lại</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đây</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là</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để</a:t>
            </a:r>
            <a:r>
              <a:rPr lang="en-US" sz="2300" i="1" dirty="0">
                <a:solidFill>
                  <a:srgbClr val="0070C0"/>
                </a:solidFill>
                <a:latin typeface="Cambria" panose="02040503050406030204" pitchFamily="18" charset="0"/>
                <a:ea typeface="Cambria" panose="02040503050406030204" pitchFamily="18" charset="0"/>
              </a:rPr>
              <a:t> </a:t>
            </a:r>
            <a:r>
              <a:rPr lang="en-US" sz="2300" i="1" dirty="0" err="1">
                <a:solidFill>
                  <a:srgbClr val="0070C0"/>
                </a:solidFill>
                <a:latin typeface="Cambria" panose="02040503050406030204" pitchFamily="18" charset="0"/>
                <a:ea typeface="Cambria" panose="02040503050406030204" pitchFamily="18" charset="0"/>
              </a:rPr>
              <a:t>bắt</a:t>
            </a:r>
            <a:r>
              <a:rPr lang="en-US" sz="2300" i="1" dirty="0">
                <a:solidFill>
                  <a:srgbClr val="0070C0"/>
                </a:solidFill>
                <a:latin typeface="Cambria" panose="02040503050406030204" pitchFamily="18" charset="0"/>
                <a:ea typeface="Cambria" panose="02040503050406030204" pitchFamily="18" charset="0"/>
              </a:rPr>
              <a:t> ta </a:t>
            </a:r>
            <a:r>
              <a:rPr lang="en-US" sz="2300" i="1" dirty="0" err="1">
                <a:solidFill>
                  <a:srgbClr val="0070C0"/>
                </a:solidFill>
                <a:latin typeface="Cambria" panose="02040503050406030204" pitchFamily="18" charset="0"/>
                <a:ea typeface="Cambria" panose="02040503050406030204" pitchFamily="18" charset="0"/>
              </a:rPr>
              <a:t>đó</a:t>
            </a:r>
            <a:r>
              <a:rPr lang="en-US" sz="2300" i="1" dirty="0">
                <a:solidFill>
                  <a:srgbClr val="0070C0"/>
                </a:solidFill>
                <a:latin typeface="Cambria" panose="02040503050406030204" pitchFamily="18" charset="0"/>
                <a:ea typeface="Cambria" panose="02040503050406030204" pitchFamily="18" charset="0"/>
              </a:rPr>
              <a:t>”</a:t>
            </a:r>
            <a:r>
              <a:rPr lang="en-US" sz="2300" dirty="0">
                <a:solidFill>
                  <a:srgbClr val="0070C0"/>
                </a:solidFill>
                <a:latin typeface="Cambria" panose="02040503050406030204" pitchFamily="18" charset="0"/>
                <a:ea typeface="Cambria" panose="02040503050406030204" pitchFamily="18" charset="0"/>
              </a:rPr>
              <a:t>. </a:t>
            </a:r>
            <a:endParaRPr lang="en-US" sz="2300" dirty="0" smtClean="0">
              <a:solidFill>
                <a:srgbClr val="0070C0"/>
              </a:solidFill>
              <a:latin typeface="Cambria" panose="02040503050406030204" pitchFamily="18" charset="0"/>
              <a:ea typeface="Cambria" panose="02040503050406030204" pitchFamily="18" charset="0"/>
            </a:endParaRPr>
          </a:p>
          <a:p>
            <a:pPr algn="just"/>
            <a:r>
              <a:rPr lang="en-US" sz="2300" dirty="0" smtClean="0">
                <a:solidFill>
                  <a:schemeClr val="tx1"/>
                </a:solidFill>
                <a:latin typeface="Cambria" panose="02040503050406030204" pitchFamily="18" charset="0"/>
                <a:ea typeface="Cambria" panose="02040503050406030204" pitchFamily="18" charset="0"/>
              </a:rPr>
              <a:t>      </a:t>
            </a:r>
            <a:r>
              <a:rPr lang="en-US" sz="2300" b="1" dirty="0" smtClean="0">
                <a:solidFill>
                  <a:srgbClr val="002060"/>
                </a:solidFill>
                <a:latin typeface="Cambria" panose="02040503050406030204" pitchFamily="18" charset="0"/>
                <a:ea typeface="Cambria" panose="02040503050406030204" pitchFamily="18" charset="0"/>
              </a:rPr>
              <a:t>=&gt; </a:t>
            </a:r>
            <a:r>
              <a:rPr lang="en-US" sz="2300" b="1" dirty="0" err="1" smtClean="0">
                <a:solidFill>
                  <a:srgbClr val="002060"/>
                </a:solidFill>
                <a:latin typeface="Cambria" panose="02040503050406030204" pitchFamily="18" charset="0"/>
                <a:ea typeface="Cambria" panose="02040503050406030204" pitchFamily="18" charset="0"/>
              </a:rPr>
              <a:t>Trương</a:t>
            </a:r>
            <a:r>
              <a:rPr lang="en-US" sz="2300" b="1" dirty="0" smtClean="0">
                <a:solidFill>
                  <a:srgbClr val="002060"/>
                </a:solidFill>
                <a:latin typeface="Cambria" panose="02040503050406030204" pitchFamily="18" charset="0"/>
                <a:ea typeface="Cambria" panose="02040503050406030204" pitchFamily="18" charset="0"/>
              </a:rPr>
              <a:t> </a:t>
            </a:r>
            <a:r>
              <a:rPr lang="en-US" sz="2300" b="1" dirty="0">
                <a:solidFill>
                  <a:srgbClr val="002060"/>
                </a:solidFill>
                <a:latin typeface="Cambria" panose="02040503050406030204" pitchFamily="18" charset="0"/>
                <a:ea typeface="Cambria" panose="02040503050406030204" pitchFamily="18" charset="0"/>
              </a:rPr>
              <a:t>Phi </a:t>
            </a:r>
            <a:r>
              <a:rPr lang="en-US" sz="2300" b="1" dirty="0" err="1" smtClean="0">
                <a:solidFill>
                  <a:srgbClr val="002060"/>
                </a:solidFill>
                <a:latin typeface="Cambria" panose="02040503050406030204" pitchFamily="18" charset="0"/>
                <a:ea typeface="Cambria" panose="02040503050406030204" pitchFamily="18" charset="0"/>
              </a:rPr>
              <a:t>bộc</a:t>
            </a:r>
            <a:r>
              <a:rPr lang="en-US" sz="2300" b="1" dirty="0" smtClean="0">
                <a:solidFill>
                  <a:srgbClr val="002060"/>
                </a:solidFill>
                <a:latin typeface="Cambria" panose="02040503050406030204" pitchFamily="18" charset="0"/>
                <a:ea typeface="Cambria" panose="02040503050406030204" pitchFamily="18" charset="0"/>
              </a:rPr>
              <a:t> </a:t>
            </a:r>
            <a:r>
              <a:rPr lang="en-US" sz="2300" b="1" dirty="0" err="1" smtClean="0">
                <a:solidFill>
                  <a:srgbClr val="002060"/>
                </a:solidFill>
                <a:latin typeface="Cambria" panose="02040503050406030204" pitchFamily="18" charset="0"/>
                <a:ea typeface="Cambria" panose="02040503050406030204" pitchFamily="18" charset="0"/>
              </a:rPr>
              <a:t>trực</a:t>
            </a:r>
            <a:r>
              <a:rPr lang="en-US" sz="2300" b="1" dirty="0" smtClean="0">
                <a:solidFill>
                  <a:srgbClr val="002060"/>
                </a:solidFill>
                <a:latin typeface="Cambria" panose="02040503050406030204" pitchFamily="18" charset="0"/>
                <a:ea typeface="Cambria" panose="02040503050406030204" pitchFamily="18" charset="0"/>
              </a:rPr>
              <a:t>, </a:t>
            </a:r>
            <a:r>
              <a:rPr lang="en-US" sz="2300" b="1" dirty="0" err="1" smtClean="0">
                <a:solidFill>
                  <a:srgbClr val="002060"/>
                </a:solidFill>
                <a:latin typeface="Cambria" panose="02040503050406030204" pitchFamily="18" charset="0"/>
                <a:ea typeface="Cambria" panose="02040503050406030204" pitchFamily="18" charset="0"/>
              </a:rPr>
              <a:t>nóng</a:t>
            </a:r>
            <a:r>
              <a:rPr lang="en-US" sz="2300" b="1" dirty="0" smtClean="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nảy</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nhưng</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ngay</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thẳng</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lập</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luận</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xác</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đáng</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quyết</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không</a:t>
            </a:r>
            <a:r>
              <a:rPr lang="en-US" sz="2300" b="1" dirty="0">
                <a:solidFill>
                  <a:srgbClr val="002060"/>
                </a:solidFill>
                <a:latin typeface="Cambria" panose="02040503050406030204" pitchFamily="18" charset="0"/>
                <a:ea typeface="Cambria" panose="02040503050406030204" pitchFamily="18" charset="0"/>
              </a:rPr>
              <a:t> dung </a:t>
            </a:r>
            <a:r>
              <a:rPr lang="en-US" sz="2300" b="1" dirty="0" err="1">
                <a:solidFill>
                  <a:srgbClr val="002060"/>
                </a:solidFill>
                <a:latin typeface="Cambria" panose="02040503050406030204" pitchFamily="18" charset="0"/>
                <a:ea typeface="Cambria" panose="02040503050406030204" pitchFamily="18" charset="0"/>
              </a:rPr>
              <a:t>thứ</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cho</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kẻ</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hai</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lòng</a:t>
            </a:r>
            <a:r>
              <a:rPr lang="en-US" sz="2300" b="1" dirty="0">
                <a:solidFill>
                  <a:srgbClr val="002060"/>
                </a:solidFill>
                <a:latin typeface="Cambria" panose="02040503050406030204" pitchFamily="18" charset="0"/>
                <a:ea typeface="Cambria" panose="02040503050406030204" pitchFamily="18" charset="0"/>
              </a:rPr>
              <a:t>. </a:t>
            </a:r>
            <a:r>
              <a:rPr lang="en-US" sz="2300" b="1" dirty="0" err="1" smtClean="0">
                <a:solidFill>
                  <a:srgbClr val="002060"/>
                </a:solidFill>
                <a:latin typeface="Cambria" panose="02040503050406030204" pitchFamily="18" charset="0"/>
                <a:ea typeface="Cambria" panose="02040503050406030204" pitchFamily="18" charset="0"/>
              </a:rPr>
              <a:t>Đây</a:t>
            </a:r>
            <a:r>
              <a:rPr lang="en-US" sz="2300" b="1" dirty="0" smtClean="0">
                <a:solidFill>
                  <a:srgbClr val="002060"/>
                </a:solidFill>
                <a:latin typeface="Cambria" panose="02040503050406030204" pitchFamily="18" charset="0"/>
                <a:ea typeface="Cambria" panose="02040503050406030204" pitchFamily="18" charset="0"/>
              </a:rPr>
              <a:t> </a:t>
            </a:r>
            <a:r>
              <a:rPr lang="en-US" sz="2300" b="1" dirty="0" err="1" smtClean="0">
                <a:solidFill>
                  <a:srgbClr val="002060"/>
                </a:solidFill>
                <a:latin typeface="Cambria" panose="02040503050406030204" pitchFamily="18" charset="0"/>
                <a:ea typeface="Cambria" panose="02040503050406030204" pitchFamily="18" charset="0"/>
              </a:rPr>
              <a:t>được</a:t>
            </a:r>
            <a:r>
              <a:rPr lang="en-US" sz="2300" b="1" dirty="0" smtClean="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xem</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là</a:t>
            </a:r>
            <a:r>
              <a:rPr lang="en-US" sz="2300" b="1" dirty="0">
                <a:solidFill>
                  <a:srgbClr val="002060"/>
                </a:solidFill>
                <a:latin typeface="Cambria" panose="02040503050406030204" pitchFamily="18" charset="0"/>
                <a:ea typeface="Cambria" panose="02040503050406030204" pitchFamily="18" charset="0"/>
              </a:rPr>
              <a:t> </a:t>
            </a:r>
            <a:r>
              <a:rPr lang="en-US" sz="2300" b="1" dirty="0" err="1" smtClean="0">
                <a:solidFill>
                  <a:srgbClr val="002060"/>
                </a:solidFill>
                <a:latin typeface="Cambria" panose="02040503050406030204" pitchFamily="18" charset="0"/>
                <a:ea typeface="Cambria" panose="02040503050406030204" pitchFamily="18" charset="0"/>
              </a:rPr>
              <a:t>tính</a:t>
            </a:r>
            <a:r>
              <a:rPr lang="en-US" sz="2300" b="1" dirty="0" smtClean="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cách</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của</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trung</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thần</a:t>
            </a:r>
            <a:r>
              <a:rPr lang="en-US" sz="2300" b="1" dirty="0">
                <a:solidFill>
                  <a:srgbClr val="002060"/>
                </a:solidFill>
                <a:latin typeface="Cambria" panose="02040503050406030204" pitchFamily="18" charset="0"/>
                <a:ea typeface="Cambria" panose="02040503050406030204" pitchFamily="18" charset="0"/>
              </a:rPr>
              <a:t> ở </a:t>
            </a:r>
            <a:r>
              <a:rPr lang="en-US" sz="2300" b="1" dirty="0" err="1">
                <a:solidFill>
                  <a:srgbClr val="002060"/>
                </a:solidFill>
                <a:latin typeface="Cambria" panose="02040503050406030204" pitchFamily="18" charset="0"/>
                <a:ea typeface="Cambria" panose="02040503050406030204" pitchFamily="18" charset="0"/>
              </a:rPr>
              <a:t>thời</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phong</a:t>
            </a:r>
            <a:r>
              <a:rPr lang="en-US" sz="2300" b="1" dirty="0">
                <a:solidFill>
                  <a:srgbClr val="002060"/>
                </a:solidFill>
                <a:latin typeface="Cambria" panose="02040503050406030204" pitchFamily="18" charset="0"/>
                <a:ea typeface="Cambria" panose="02040503050406030204" pitchFamily="18" charset="0"/>
              </a:rPr>
              <a:t> </a:t>
            </a:r>
            <a:r>
              <a:rPr lang="en-US" sz="2300" b="1" dirty="0" err="1">
                <a:solidFill>
                  <a:srgbClr val="002060"/>
                </a:solidFill>
                <a:latin typeface="Cambria" panose="02040503050406030204" pitchFamily="18" charset="0"/>
                <a:ea typeface="Cambria" panose="02040503050406030204" pitchFamily="18" charset="0"/>
              </a:rPr>
              <a:t>kiến</a:t>
            </a:r>
            <a:r>
              <a:rPr lang="en-US" sz="2300" b="1" dirty="0" smtClean="0">
                <a:solidFill>
                  <a:srgbClr val="002060"/>
                </a:solidFill>
                <a:latin typeface="Cambria" panose="02040503050406030204" pitchFamily="18" charset="0"/>
                <a:ea typeface="Cambria" panose="02040503050406030204" pitchFamily="18" charset="0"/>
              </a:rPr>
              <a:t>.</a:t>
            </a:r>
            <a:endParaRPr lang="en-US" sz="2300" b="1" dirty="0">
              <a:solidFill>
                <a:srgbClr val="002060"/>
              </a:solidFill>
              <a:latin typeface="Cambria" panose="02040503050406030204" pitchFamily="18" charset="0"/>
              <a:ea typeface="Cambria" panose="02040503050406030204" pitchFamily="18" charset="0"/>
            </a:endParaRPr>
          </a:p>
        </p:txBody>
      </p:sp>
      <p:sp>
        <p:nvSpPr>
          <p:cNvPr id="4" name="Rectangle 3"/>
          <p:cNvSpPr/>
          <p:nvPr/>
        </p:nvSpPr>
        <p:spPr>
          <a:xfrm>
            <a:off x="9094076" y="533400"/>
            <a:ext cx="2819400" cy="5078313"/>
          </a:xfrm>
          <a:prstGeom prst="rect">
            <a:avLst/>
          </a:prstGeom>
          <a:solidFill>
            <a:schemeClr val="bg1">
              <a:lumMod val="95000"/>
            </a:schemeClr>
          </a:solidFill>
        </p:spPr>
        <p:txBody>
          <a:bodyPr wrap="square">
            <a:spAutoFit/>
          </a:bodyPr>
          <a:lstStyle/>
          <a:p>
            <a:pPr lvl="0" algn="just"/>
            <a:r>
              <a:rPr lang="en-US" sz="2800" b="1" dirty="0" smtClean="0">
                <a:solidFill>
                  <a:srgbClr val="ED7D31">
                    <a:lumMod val="75000"/>
                  </a:srgbClr>
                </a:solidFill>
                <a:latin typeface="Cambria" panose="02040503050406030204" pitchFamily="18" charset="0"/>
                <a:ea typeface="Cambria" panose="02040503050406030204" pitchFamily="18" charset="0"/>
              </a:rPr>
              <a:t>- </a:t>
            </a:r>
            <a:r>
              <a:rPr lang="en-US" sz="2800" b="1" dirty="0" err="1" smtClean="0">
                <a:solidFill>
                  <a:srgbClr val="ED7D31">
                    <a:lumMod val="75000"/>
                  </a:srgbClr>
                </a:solidFill>
                <a:latin typeface="Cambria" panose="02040503050406030204" pitchFamily="18" charset="0"/>
                <a:ea typeface="Cambria" panose="02040503050406030204" pitchFamily="18" charset="0"/>
              </a:rPr>
              <a:t>Khi</a:t>
            </a:r>
            <a:r>
              <a:rPr lang="en-US" sz="2800" b="1" dirty="0" smtClean="0">
                <a:solidFill>
                  <a:srgbClr val="ED7D31">
                    <a:lumMod val="75000"/>
                  </a:srgbClr>
                </a:solidFill>
                <a:latin typeface="Cambria" panose="02040503050406030204" pitchFamily="18" charset="0"/>
                <a:ea typeface="Cambria" panose="02040503050406030204" pitchFamily="18" charset="0"/>
              </a:rPr>
              <a:t> </a:t>
            </a:r>
            <a:r>
              <a:rPr lang="en-US" sz="2800" b="1" dirty="0" err="1" smtClean="0">
                <a:solidFill>
                  <a:srgbClr val="ED7D31">
                    <a:lumMod val="75000"/>
                  </a:srgbClr>
                </a:solidFill>
                <a:latin typeface="Cambria" panose="02040503050406030204" pitchFamily="18" charset="0"/>
                <a:ea typeface="Cambria" panose="02040503050406030204" pitchFamily="18" charset="0"/>
              </a:rPr>
              <a:t>Quan</a:t>
            </a:r>
            <a:r>
              <a:rPr lang="en-US" sz="2800" b="1" dirty="0" smtClean="0">
                <a:solidFill>
                  <a:srgbClr val="ED7D31">
                    <a:lumMod val="75000"/>
                  </a:srgbClr>
                </a:solidFill>
                <a:latin typeface="Cambria" panose="02040503050406030204" pitchFamily="18" charset="0"/>
                <a:ea typeface="Cambria" panose="02040503050406030204" pitchFamily="18" charset="0"/>
              </a:rPr>
              <a:t> </a:t>
            </a:r>
            <a:r>
              <a:rPr lang="en-US" sz="2800" b="1" dirty="0" err="1">
                <a:solidFill>
                  <a:srgbClr val="ED7D31">
                    <a:lumMod val="75000"/>
                  </a:srgbClr>
                </a:solidFill>
                <a:latin typeface="Cambria" panose="02040503050406030204" pitchFamily="18" charset="0"/>
                <a:ea typeface="Cambria" panose="02040503050406030204" pitchFamily="18" charset="0"/>
              </a:rPr>
              <a:t>Công</a:t>
            </a:r>
            <a:r>
              <a:rPr lang="en-US" sz="2800" b="1" dirty="0">
                <a:solidFill>
                  <a:srgbClr val="ED7D31">
                    <a:lumMod val="75000"/>
                  </a:srgbClr>
                </a:solidFill>
                <a:latin typeface="Cambria" panose="02040503050406030204" pitchFamily="18" charset="0"/>
                <a:ea typeface="Cambria" panose="02040503050406030204" pitchFamily="18" charset="0"/>
              </a:rPr>
              <a:t> </a:t>
            </a:r>
            <a:r>
              <a:rPr lang="en-US" sz="2800" b="1" dirty="0" err="1">
                <a:solidFill>
                  <a:srgbClr val="ED7D31">
                    <a:lumMod val="75000"/>
                  </a:srgbClr>
                </a:solidFill>
                <a:latin typeface="Cambria" panose="02040503050406030204" pitchFamily="18" charset="0"/>
                <a:ea typeface="Cambria" panose="02040503050406030204" pitchFamily="18" charset="0"/>
              </a:rPr>
              <a:t>thanh</a:t>
            </a:r>
            <a:r>
              <a:rPr lang="en-US" sz="2800" b="1" dirty="0">
                <a:solidFill>
                  <a:srgbClr val="ED7D31">
                    <a:lumMod val="75000"/>
                  </a:srgbClr>
                </a:solidFill>
                <a:latin typeface="Cambria" panose="02040503050406030204" pitchFamily="18" charset="0"/>
                <a:ea typeface="Cambria" panose="02040503050406030204" pitchFamily="18" charset="0"/>
              </a:rPr>
              <a:t> minh</a:t>
            </a:r>
            <a:r>
              <a:rPr lang="en-US" sz="2800" b="1" dirty="0" smtClean="0">
                <a:solidFill>
                  <a:srgbClr val="ED7D31">
                    <a:lumMod val="75000"/>
                  </a:srgbClr>
                </a:solidFill>
                <a:latin typeface="Cambria" panose="02040503050406030204" pitchFamily="18" charset="0"/>
                <a:ea typeface="Cambria" panose="02040503050406030204" pitchFamily="18" charset="0"/>
              </a:rPr>
              <a:t>:</a:t>
            </a:r>
          </a:p>
          <a:p>
            <a:pPr lvl="0" algn="just"/>
            <a:r>
              <a:rPr lang="en-US" sz="2800" b="1" dirty="0" smtClean="0">
                <a:solidFill>
                  <a:srgbClr val="ED7D31">
                    <a:lumMod val="75000"/>
                  </a:srgbClr>
                </a:solidFill>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giận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dữ</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miệt</a:t>
            </a:r>
            <a:r>
              <a:rPr lang="en-US" sz="2400" dirty="0">
                <a:latin typeface="Cambria" panose="02040503050406030204" pitchFamily="18" charset="0"/>
                <a:ea typeface="Cambria" panose="02040503050406030204" pitchFamily="18" charset="0"/>
              </a:rPr>
              <a:t> </a:t>
            </a:r>
            <a:r>
              <a:rPr lang="en-US" sz="2400" i="1" dirty="0">
                <a:solidFill>
                  <a:srgbClr val="0070C0"/>
                </a:solidFill>
                <a:latin typeface="Cambria" panose="02040503050406030204" pitchFamily="18" charset="0"/>
                <a:ea typeface="Cambria" panose="02040503050406030204" pitchFamily="18" charset="0"/>
              </a:rPr>
              <a:t>"</a:t>
            </a:r>
            <a:r>
              <a:rPr lang="en-US" sz="2400" i="1" dirty="0" err="1">
                <a:solidFill>
                  <a:srgbClr val="0070C0"/>
                </a:solidFill>
                <a:latin typeface="Cambria" panose="02040503050406030204" pitchFamily="18" charset="0"/>
                <a:ea typeface="Cambria" panose="02040503050406030204" pitchFamily="18" charset="0"/>
              </a:rPr>
              <a:t>mày</a:t>
            </a:r>
            <a:r>
              <a:rPr lang="en-US" sz="2400" i="1" dirty="0">
                <a:solidFill>
                  <a:srgbClr val="0070C0"/>
                </a:solidFill>
                <a:latin typeface="Cambria" panose="02040503050406030204" pitchFamily="18" charset="0"/>
                <a:ea typeface="Cambria" panose="02040503050406030204" pitchFamily="18" charset="0"/>
              </a:rPr>
              <a:t> </a:t>
            </a:r>
            <a:r>
              <a:rPr lang="en-US" sz="2400" i="1" dirty="0" err="1">
                <a:solidFill>
                  <a:srgbClr val="0070C0"/>
                </a:solidFill>
                <a:latin typeface="Cambria" panose="02040503050406030204" pitchFamily="18" charset="0"/>
                <a:ea typeface="Cambria" panose="02040503050406030204" pitchFamily="18" charset="0"/>
              </a:rPr>
              <a:t>đã</a:t>
            </a:r>
            <a:r>
              <a:rPr lang="en-US" sz="2400" i="1" dirty="0">
                <a:solidFill>
                  <a:srgbClr val="0070C0"/>
                </a:solidFill>
                <a:latin typeface="Cambria" panose="02040503050406030204" pitchFamily="18" charset="0"/>
                <a:ea typeface="Cambria" panose="02040503050406030204" pitchFamily="18" charset="0"/>
              </a:rPr>
              <a:t> </a:t>
            </a:r>
            <a:r>
              <a:rPr lang="en-US" sz="2400" i="1" dirty="0" err="1">
                <a:solidFill>
                  <a:srgbClr val="0070C0"/>
                </a:solidFill>
                <a:latin typeface="Cambria" panose="02040503050406030204" pitchFamily="18" charset="0"/>
                <a:ea typeface="Cambria" panose="02040503050406030204" pitchFamily="18" charset="0"/>
              </a:rPr>
              <a:t>bội</a:t>
            </a:r>
            <a:r>
              <a:rPr lang="en-US" sz="2400" i="1" dirty="0">
                <a:solidFill>
                  <a:srgbClr val="0070C0"/>
                </a:solidFill>
                <a:latin typeface="Cambria" panose="02040503050406030204" pitchFamily="18" charset="0"/>
                <a:ea typeface="Cambria" panose="02040503050406030204" pitchFamily="18" charset="0"/>
              </a:rPr>
              <a:t> </a:t>
            </a:r>
            <a:r>
              <a:rPr lang="en-US" sz="2400" i="1" dirty="0" err="1">
                <a:solidFill>
                  <a:srgbClr val="0070C0"/>
                </a:solidFill>
                <a:latin typeface="Cambria" panose="02040503050406030204" pitchFamily="18" charset="0"/>
                <a:ea typeface="Cambria" panose="02040503050406030204" pitchFamily="18" charset="0"/>
              </a:rPr>
              <a:t>nghĩa</a:t>
            </a:r>
            <a:r>
              <a:rPr lang="en-US" sz="2400" i="1" dirty="0">
                <a:solidFill>
                  <a:srgbClr val="0070C0"/>
                </a:solidFill>
                <a:latin typeface="Cambria" panose="02040503050406030204" pitchFamily="18" charset="0"/>
                <a:ea typeface="Cambria" panose="02040503050406030204" pitchFamily="18" charset="0"/>
              </a:rPr>
              <a:t> </a:t>
            </a:r>
            <a:r>
              <a:rPr lang="en-US" sz="2400" i="1" dirty="0" err="1">
                <a:solidFill>
                  <a:srgbClr val="0070C0"/>
                </a:solidFill>
                <a:latin typeface="Cambria" panose="02040503050406030204" pitchFamily="18" charset="0"/>
                <a:ea typeface="Cambria" panose="02040503050406030204" pitchFamily="18" charset="0"/>
              </a:rPr>
              <a:t>còn</a:t>
            </a:r>
            <a:r>
              <a:rPr lang="en-US" sz="2400" i="1" dirty="0">
                <a:solidFill>
                  <a:srgbClr val="0070C0"/>
                </a:solidFill>
                <a:latin typeface="Cambria" panose="02040503050406030204" pitchFamily="18" charset="0"/>
                <a:ea typeface="Cambria" panose="02040503050406030204" pitchFamily="18" charset="0"/>
              </a:rPr>
              <a:t> </a:t>
            </a:r>
            <a:r>
              <a:rPr lang="en-US" sz="2400" i="1" dirty="0" err="1">
                <a:solidFill>
                  <a:srgbClr val="0070C0"/>
                </a:solidFill>
                <a:latin typeface="Cambria" panose="02040503050406030204" pitchFamily="18" charset="0"/>
                <a:ea typeface="Cambria" panose="02040503050406030204" pitchFamily="18" charset="0"/>
              </a:rPr>
              <a:t>mặt</a:t>
            </a:r>
            <a:r>
              <a:rPr lang="en-US" sz="2400" i="1" dirty="0">
                <a:solidFill>
                  <a:srgbClr val="0070C0"/>
                </a:solidFill>
                <a:latin typeface="Cambria" panose="02040503050406030204" pitchFamily="18" charset="0"/>
                <a:ea typeface="Cambria" panose="02040503050406030204" pitchFamily="18" charset="0"/>
              </a:rPr>
              <a:t> </a:t>
            </a:r>
            <a:r>
              <a:rPr lang="en-US" sz="2400" i="1" dirty="0" err="1">
                <a:solidFill>
                  <a:srgbClr val="0070C0"/>
                </a:solidFill>
                <a:latin typeface="Cambria" panose="02040503050406030204" pitchFamily="18" charset="0"/>
                <a:ea typeface="Cambria" panose="02040503050406030204" pitchFamily="18" charset="0"/>
              </a:rPr>
              <a:t>nào</a:t>
            </a:r>
            <a:r>
              <a:rPr lang="en-US" sz="2400" i="1" dirty="0">
                <a:solidFill>
                  <a:srgbClr val="0070C0"/>
                </a:solidFill>
                <a:latin typeface="Cambria" panose="02040503050406030204" pitchFamily="18" charset="0"/>
                <a:ea typeface="Cambria" panose="02040503050406030204" pitchFamily="18" charset="0"/>
              </a:rPr>
              <a:t> </a:t>
            </a:r>
            <a:r>
              <a:rPr lang="en-US" sz="2400" i="1" dirty="0" err="1">
                <a:solidFill>
                  <a:srgbClr val="0070C0"/>
                </a:solidFill>
                <a:latin typeface="Cambria" panose="02040503050406030204" pitchFamily="18" charset="0"/>
                <a:ea typeface="Cambria" panose="02040503050406030204" pitchFamily="18" charset="0"/>
              </a:rPr>
              <a:t>đến</a:t>
            </a:r>
            <a:r>
              <a:rPr lang="en-US" sz="2400" i="1" dirty="0">
                <a:solidFill>
                  <a:srgbClr val="0070C0"/>
                </a:solidFill>
                <a:latin typeface="Cambria" panose="02040503050406030204" pitchFamily="18" charset="0"/>
                <a:ea typeface="Cambria" panose="02040503050406030204" pitchFamily="18" charset="0"/>
              </a:rPr>
              <a:t> </a:t>
            </a:r>
            <a:r>
              <a:rPr lang="en-US" sz="2400" i="1" dirty="0" err="1">
                <a:solidFill>
                  <a:srgbClr val="0070C0"/>
                </a:solidFill>
                <a:latin typeface="Cambria" panose="02040503050406030204" pitchFamily="18" charset="0"/>
                <a:ea typeface="Cambria" panose="02040503050406030204" pitchFamily="18" charset="0"/>
              </a:rPr>
              <a:t>gặp</a:t>
            </a:r>
            <a:r>
              <a:rPr lang="en-US" sz="2400" i="1" dirty="0">
                <a:solidFill>
                  <a:srgbClr val="0070C0"/>
                </a:solidFill>
                <a:latin typeface="Cambria" panose="02040503050406030204" pitchFamily="18" charset="0"/>
                <a:ea typeface="Cambria" panose="02040503050406030204" pitchFamily="18" charset="0"/>
              </a:rPr>
              <a:t> </a:t>
            </a:r>
            <a:r>
              <a:rPr lang="en-US" sz="2400" i="1" dirty="0" err="1">
                <a:solidFill>
                  <a:srgbClr val="0070C0"/>
                </a:solidFill>
                <a:latin typeface="Cambria" panose="02040503050406030204" pitchFamily="18" charset="0"/>
                <a:ea typeface="Cambria" panose="02040503050406030204" pitchFamily="18" charset="0"/>
              </a:rPr>
              <a:t>tao</a:t>
            </a:r>
            <a:r>
              <a:rPr lang="en-US" sz="2400" i="1" dirty="0">
                <a:solidFill>
                  <a:srgbClr val="0070C0"/>
                </a:solidFill>
                <a:latin typeface="Cambria" panose="02040503050406030204" pitchFamily="18" charset="0"/>
                <a:ea typeface="Cambria" panose="02040503050406030204" pitchFamily="18" charset="0"/>
              </a:rPr>
              <a:t> </a:t>
            </a:r>
            <a:r>
              <a:rPr lang="en-US" sz="2400" i="1" dirty="0" err="1">
                <a:solidFill>
                  <a:srgbClr val="0070C0"/>
                </a:solidFill>
                <a:latin typeface="Cambria" panose="02040503050406030204" pitchFamily="18" charset="0"/>
                <a:ea typeface="Cambria" panose="02040503050406030204" pitchFamily="18" charset="0"/>
              </a:rPr>
              <a:t>nữa</a:t>
            </a:r>
            <a:r>
              <a:rPr lang="en-US" sz="2400" i="1" dirty="0">
                <a:solidFill>
                  <a:srgbClr val="0070C0"/>
                </a:solidFill>
                <a:latin typeface="Cambria" panose="02040503050406030204" pitchFamily="18" charset="0"/>
                <a:ea typeface="Cambria" panose="02040503050406030204" pitchFamily="18" charset="0"/>
              </a:rPr>
              <a:t>?"</a:t>
            </a:r>
            <a:r>
              <a:rPr lang="en-US" sz="2400" dirty="0">
                <a:latin typeface="Cambria" panose="02040503050406030204" pitchFamily="18" charset="0"/>
                <a:ea typeface="Cambria" panose="02040503050406030204" pitchFamily="18" charset="0"/>
              </a:rPr>
              <a:t>. Hai </a:t>
            </a:r>
            <a:r>
              <a:rPr lang="en-US" sz="2400" dirty="0" err="1">
                <a:latin typeface="Cambria" panose="02040503050406030204" pitchFamily="18" charset="0"/>
                <a:ea typeface="Cambria" panose="02040503050406030204" pitchFamily="18" charset="0"/>
              </a:rPr>
              <a:t>chị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minh </a:t>
            </a:r>
            <a:r>
              <a:rPr lang="en-US" sz="2400" dirty="0" err="1">
                <a:latin typeface="Cambria" panose="02040503050406030204" pitchFamily="18" charset="0"/>
                <a:ea typeface="Cambria" panose="02040503050406030204" pitchFamily="18" charset="0"/>
              </a:rPr>
              <a:t>chỉ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thêm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lửa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phụ</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nghĩa</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lừa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chị</a:t>
            </a:r>
            <a:r>
              <a:rPr lang="en-US" sz="2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0926486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1000"/>
                                        <p:tgtEl>
                                          <p:spTgt spid="7">
                                            <p:txEl>
                                              <p:pRg st="5" end="5"/>
                                            </p:txEl>
                                          </p:spTgt>
                                        </p:tgtEl>
                                      </p:cBhvr>
                                    </p:animEffect>
                                    <p:anim calcmode="lin" valueType="num">
                                      <p:cBhvr>
                                        <p:cTn id="5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Effect transition="in" filter="fade">
                                      <p:cBhvr>
                                        <p:cTn id="56" dur="1000"/>
                                        <p:tgtEl>
                                          <p:spTgt spid="7">
                                            <p:txEl>
                                              <p:pRg st="6" end="6"/>
                                            </p:txEl>
                                          </p:spTgt>
                                        </p:tgtEl>
                                      </p:cBhvr>
                                    </p:animEffect>
                                    <p:anim calcmode="lin" valueType="num">
                                      <p:cBhvr>
                                        <p:cTn id="5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0" end="0"/>
                                            </p:txEl>
                                          </p:spTgt>
                                        </p:tgtEl>
                                        <p:attrNameLst>
                                          <p:attrName>style.visibility</p:attrName>
                                        </p:attrNameLst>
                                      </p:cBhvr>
                                      <p:to>
                                        <p:strVal val="visible"/>
                                      </p:to>
                                    </p:set>
                                    <p:animEffect transition="in" filter="fade">
                                      <p:cBhvr>
                                        <p:cTn id="70" dur="1000"/>
                                        <p:tgtEl>
                                          <p:spTgt spid="4">
                                            <p:txEl>
                                              <p:pRg st="0" end="0"/>
                                            </p:txEl>
                                          </p:spTgt>
                                        </p:tgtEl>
                                      </p:cBhvr>
                                    </p:animEffect>
                                    <p:anim calcmode="lin" valueType="num">
                                      <p:cBhvr>
                                        <p:cTn id="7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
                                            <p:txEl>
                                              <p:pRg st="1" end="1"/>
                                            </p:txEl>
                                          </p:spTgt>
                                        </p:tgtEl>
                                        <p:attrNameLst>
                                          <p:attrName>style.visibility</p:attrName>
                                        </p:attrNameLst>
                                      </p:cBhvr>
                                      <p:to>
                                        <p:strVal val="visible"/>
                                      </p:to>
                                    </p:set>
                                    <p:animEffect transition="in" filter="fade">
                                      <p:cBhvr>
                                        <p:cTn id="77" dur="1000"/>
                                        <p:tgtEl>
                                          <p:spTgt spid="4">
                                            <p:txEl>
                                              <p:pRg st="1" end="1"/>
                                            </p:txEl>
                                          </p:spTgt>
                                        </p:tgtEl>
                                      </p:cBhvr>
                                    </p:animEffect>
                                    <p:anim calcmode="lin" valueType="num">
                                      <p:cBhvr>
                                        <p:cTn id="7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7"/>
          <p:cNvGrpSpPr/>
          <p:nvPr/>
        </p:nvGrpSpPr>
        <p:grpSpPr>
          <a:xfrm>
            <a:off x="363977" y="381000"/>
            <a:ext cx="2460071" cy="5608980"/>
            <a:chOff x="3397" y="3354"/>
            <a:chExt cx="2998" cy="5319"/>
          </a:xfrm>
        </p:grpSpPr>
        <p:grpSp>
          <p:nvGrpSpPr>
            <p:cNvPr id="6" name="组合 10"/>
            <p:cNvGrpSpPr/>
            <p:nvPr/>
          </p:nvGrpSpPr>
          <p:grpSpPr>
            <a:xfrm>
              <a:off x="3397" y="3354"/>
              <a:ext cx="2998" cy="5319"/>
              <a:chOff x="3399" y="3354"/>
              <a:chExt cx="1971" cy="3496"/>
            </a:xfrm>
          </p:grpSpPr>
          <p:sp>
            <p:nvSpPr>
              <p:cNvPr id="8" name="Rectangle 87"/>
              <p:cNvSpPr/>
              <p:nvPr/>
            </p:nvSpPr>
            <p:spPr>
              <a:xfrm>
                <a:off x="3399" y="3354"/>
                <a:ext cx="1971" cy="1900"/>
              </a:xfrm>
              <a:prstGeom prst="roundRect">
                <a:avLst/>
              </a:prstGeom>
              <a:solidFill>
                <a:schemeClr val="accent2">
                  <a:lumMod val="75000"/>
                </a:scheme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dirty="0" smtClean="0">
                  <a:solidFill>
                    <a:prstClr val="black"/>
                  </a:solidFill>
                  <a:latin typeface="Calibri" panose="020F0502020204030204" pitchFamily="34" charset="0"/>
                  <a:cs typeface="Calibri" panose="020F0502020204030204" pitchFamily="34" charset="0"/>
                  <a:sym typeface="+mn-lt"/>
                </a:endParaRPr>
              </a:p>
            </p:txBody>
          </p:sp>
          <p:sp>
            <p:nvSpPr>
              <p:cNvPr id="9" name="Down Arrow 8"/>
              <p:cNvSpPr/>
              <p:nvPr/>
            </p:nvSpPr>
            <p:spPr>
              <a:xfrm>
                <a:off x="3399" y="3930"/>
                <a:ext cx="1971" cy="2920"/>
              </a:xfrm>
              <a:prstGeom prst="downArrow">
                <a:avLst>
                  <a:gd name="adj1" fmla="val 100000"/>
                  <a:gd name="adj2" fmla="val 52223"/>
                </a:avLst>
              </a:prstGeom>
              <a:solidFill>
                <a:sysClr val="window" lastClr="FFFFFF">
                  <a:lumMod val="95000"/>
                </a:sys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smtClean="0">
                  <a:solidFill>
                    <a:prstClr val="black"/>
                  </a:solidFill>
                  <a:latin typeface="Calibri" panose="020F0502020204030204" pitchFamily="34" charset="0"/>
                  <a:cs typeface="Calibri" panose="020F0502020204030204" pitchFamily="34" charset="0"/>
                  <a:sym typeface="+mn-lt"/>
                </a:endParaRPr>
              </a:p>
            </p:txBody>
          </p:sp>
          <p:sp>
            <p:nvSpPr>
              <p:cNvPr id="10" name="Text Placeholder 4"/>
              <p:cNvSpPr txBox="1"/>
              <p:nvPr/>
            </p:nvSpPr>
            <p:spPr>
              <a:xfrm>
                <a:off x="3606" y="3532"/>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indent="0" algn="ctr">
                  <a:buClrTx/>
                  <a:buFont typeface="Arial" panose="020B0604020202020204"/>
                  <a:buNone/>
                  <a:defRPr/>
                </a:pPr>
                <a:r>
                  <a:rPr lang="en-US" sz="3200" b="1" dirty="0" err="1"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Câu</a:t>
                </a:r>
                <a:r>
                  <a:rPr lang="en-US" sz="3200" b="1" dirty="0"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 8:</a:t>
                </a:r>
                <a:endParaRPr lang="en-US"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7" name="TextBox 22"/>
            <p:cNvSpPr txBox="1"/>
            <p:nvPr/>
          </p:nvSpPr>
          <p:spPr>
            <a:xfrm>
              <a:off x="3510" y="4359"/>
              <a:ext cx="2781" cy="3502"/>
            </a:xfrm>
            <a:prstGeom prst="rect">
              <a:avLst/>
            </a:prstGeom>
            <a:noFill/>
          </p:spPr>
          <p:txBody>
            <a:bodyPr wrap="square" lIns="0" tIns="0" rIns="0" bIns="0" rtlCol="0">
              <a:spAutoFit/>
            </a:bodyPr>
            <a:lstStyle/>
            <a:p>
              <a:pPr algn="ctr">
                <a:lnSpc>
                  <a:spcPct val="150000"/>
                </a:lnSpc>
                <a:buClrTx/>
                <a:buFontTx/>
                <a:buNone/>
                <a:defRPr/>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Trương Phi là người có nghĩa khí như thế nào?</a:t>
              </a:r>
              <a:endParaRPr lang="en-US" altLang="zh-CN" sz="32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Rectangle 3"/>
          <p:cNvSpPr/>
          <p:nvPr/>
        </p:nvSpPr>
        <p:spPr>
          <a:xfrm>
            <a:off x="3124200" y="243512"/>
            <a:ext cx="8749862" cy="6370975"/>
          </a:xfrm>
          <a:prstGeom prst="rect">
            <a:avLst/>
          </a:prstGeom>
        </p:spPr>
        <p:txBody>
          <a:bodyPr wrap="square">
            <a:spAutoFit/>
          </a:bodyPr>
          <a:lstStyle/>
          <a:p>
            <a:pPr indent="457200"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Giữa</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tướng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xuất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tuy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khiến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giận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Trương</a:t>
            </a:r>
            <a:r>
              <a:rPr lang="en-US" sz="2400" b="1" dirty="0">
                <a:solidFill>
                  <a:srgbClr val="002060"/>
                </a:solidFill>
                <a:latin typeface="Cambria" panose="02040503050406030204" pitchFamily="18" charset="0"/>
                <a:ea typeface="Cambria" panose="02040503050406030204" pitchFamily="18" charset="0"/>
              </a:rPr>
              <a:t> Phi </a:t>
            </a:r>
            <a:r>
              <a:rPr lang="en-US" sz="2400" b="1" dirty="0" err="1">
                <a:solidFill>
                  <a:srgbClr val="002060"/>
                </a:solidFill>
                <a:latin typeface="Cambria" panose="02040503050406030204" pitchFamily="18" charset="0"/>
                <a:ea typeface="Cambria" panose="02040503050406030204" pitchFamily="18" charset="0"/>
              </a:rPr>
              <a:t>thêm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bùng</a:t>
            </a:r>
            <a:r>
              <a:rPr lang="en-US" sz="2400" b="1" dirty="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nổ</a:t>
            </a:r>
            <a:r>
              <a:rPr lang="en-US" sz="2400" b="1" dirty="0" smtClean="0">
                <a:solidFill>
                  <a:srgbClr val="002060"/>
                </a:solidFill>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Tuy</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nhiên</a:t>
            </a:r>
            <a:r>
              <a:rPr lang="en-US" sz="2400" dirty="0">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đây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cũng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chính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nút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giúp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Quan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Công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oan</a:t>
            </a:r>
            <a:r>
              <a:rPr lang="en-US" sz="2400" b="1" dirty="0">
                <a:solidFill>
                  <a:srgbClr val="002060"/>
                </a:solidFill>
                <a:latin typeface="Cambria" panose="02040503050406030204" pitchFamily="18" charset="0"/>
                <a:ea typeface="Cambria" panose="02040503050406030204" pitchFamily="18" charset="0"/>
              </a:rPr>
              <a: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bằng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tướng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kiện</a:t>
            </a:r>
            <a:r>
              <a:rPr lang="en-US" sz="2400" dirty="0">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thử</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thách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Quan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Công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chém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tướng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trong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hồi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trống</a:t>
            </a:r>
            <a:r>
              <a:rPr lang="en-US" sz="2400" b="1" dirty="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Đó</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cũng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khí</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chất</a:t>
            </a:r>
            <a:r>
              <a:rPr lang="en-US" sz="2400" b="1" dirty="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khảng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khái</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của</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người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anh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hùng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loạn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không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nói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mà</a:t>
            </a:r>
            <a:r>
              <a:rPr lang="en-US" sz="2400" b="1" dirty="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phải</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chứng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a:solidFill>
                  <a:srgbClr val="002060"/>
                </a:solidFill>
                <a:latin typeface="Cambria" panose="02040503050406030204" pitchFamily="18" charset="0"/>
                <a:ea typeface="Cambria" panose="02040503050406030204" pitchFamily="18" charset="0"/>
              </a:rPr>
              <a:t>minh </a:t>
            </a:r>
            <a:r>
              <a:rPr lang="en-US" sz="2400" b="1" dirty="0" err="1">
                <a:solidFill>
                  <a:srgbClr val="002060"/>
                </a:solidFill>
                <a:latin typeface="Cambria" panose="02040503050406030204" pitchFamily="18" charset="0"/>
                <a:ea typeface="Cambria" panose="02040503050406030204" pitchFamily="18" charset="0"/>
              </a:rPr>
              <a:t>bằng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hành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động</a:t>
            </a:r>
            <a:r>
              <a:rPr lang="en-US" sz="2400" b="1" dirty="0">
                <a:solidFill>
                  <a:srgbClr val="002060"/>
                </a:solidFill>
                <a:latin typeface="Cambria" panose="02040503050406030204" pitchFamily="18" charset="0"/>
                <a:ea typeface="Cambria" panose="02040503050406030204" pitchFamily="18" charset="0"/>
              </a:rPr>
              <a:t>.</a:t>
            </a:r>
          </a:p>
          <a:p>
            <a:pPr algn="just"/>
            <a:r>
              <a:rPr lang="en-US" sz="2400" dirty="0" smtClean="0">
                <a:latin typeface="Cambria" panose="02040503050406030204" pitchFamily="18" charset="0"/>
                <a:ea typeface="Cambria" panose="02040503050406030204" pitchFamily="18" charset="0"/>
              </a:rPr>
              <a:t>	</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Trương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a:solidFill>
                  <a:srgbClr val="002060"/>
                </a:solidFill>
                <a:latin typeface="Cambria" panose="02040503050406030204" pitchFamily="18" charset="0"/>
                <a:ea typeface="Cambria" panose="02040503050406030204" pitchFamily="18" charset="0"/>
              </a:rPr>
              <a:t>Phi </a:t>
            </a:r>
            <a:r>
              <a:rPr lang="en-US" sz="2400" b="1" dirty="0" err="1" smtClean="0">
                <a:solidFill>
                  <a:srgbClr val="002060"/>
                </a:solidFill>
                <a:latin typeface="Cambria" panose="02040503050406030204" pitchFamily="18" charset="0"/>
                <a:ea typeface="Cambria" panose="02040503050406030204" pitchFamily="18" charset="0"/>
              </a:rPr>
              <a:t>sau</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thẳng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tay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đánh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trống</a:t>
            </a:r>
            <a:r>
              <a:rPr lang="en-US" sz="2400" b="1" dirty="0">
                <a:solidFill>
                  <a:srgbClr val="002060"/>
                </a:solidFill>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ngờ</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tay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gõ</a:t>
            </a:r>
            <a:r>
              <a:rPr lang="en-US"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trống</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rạch</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ròi</a:t>
            </a:r>
            <a:r>
              <a:rPr lang="en-US" sz="2400" dirty="0">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Đó</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không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chỉ</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là</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thử</a:t>
            </a:r>
            <a:r>
              <a:rPr lang="en-US" sz="2400" b="1" dirty="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dùng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sự</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sống</a:t>
            </a:r>
            <a:r>
              <a:rPr lang="en-US" sz="2400" b="1" dirty="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khẳng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định</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sự</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cương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trực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thẳng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thắn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chính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nghĩa</a:t>
            </a:r>
            <a:r>
              <a:rPr lang="en-US" sz="2400" b="1" dirty="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Mà</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hơn</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nữa</a:t>
            </a:r>
            <a:r>
              <a:rPr lang="en-US" sz="2400" b="1" dirty="0">
                <a:solidFill>
                  <a:srgbClr val="002060"/>
                </a:solidFill>
                <a:latin typeface="Cambria" panose="02040503050406030204" pitchFamily="18" charset="0"/>
                <a:ea typeface="Cambria" panose="02040503050406030204" pitchFamily="18" charset="0"/>
              </a:rPr>
              <a:t> qua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Trương</a:t>
            </a:r>
            <a:r>
              <a:rPr lang="en-US" sz="2400" b="1" dirty="0">
                <a:solidFill>
                  <a:srgbClr val="002060"/>
                </a:solidFill>
                <a:latin typeface="Cambria" panose="02040503050406030204" pitchFamily="18" charset="0"/>
                <a:ea typeface="Cambria" panose="02040503050406030204" pitchFamily="18" charset="0"/>
              </a:rPr>
              <a:t> Phi </a:t>
            </a:r>
            <a:r>
              <a:rPr lang="en-US" sz="2400" b="1" dirty="0" err="1">
                <a:solidFill>
                  <a:srgbClr val="002060"/>
                </a:solidFill>
                <a:latin typeface="Cambria" panose="02040503050406030204" pitchFamily="18" charset="0"/>
                <a:ea typeface="Cambria" panose="02040503050406030204" pitchFamily="18" charset="0"/>
              </a:rPr>
              <a:t>còn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ngầm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gửi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gắm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vọng</a:t>
            </a:r>
            <a:r>
              <a:rPr lang="en-US" sz="2400" b="1" dirty="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Quan</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Công</a:t>
            </a:r>
            <a:r>
              <a:rPr lang="en-US" sz="2400" b="1" dirty="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không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phản</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thề</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xưa</a:t>
            </a:r>
            <a:r>
              <a:rPr lang="en-US" sz="24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242472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7"/>
          <p:cNvGrpSpPr/>
          <p:nvPr/>
        </p:nvGrpSpPr>
        <p:grpSpPr>
          <a:xfrm>
            <a:off x="158972" y="381000"/>
            <a:ext cx="3124200" cy="6629400"/>
            <a:chOff x="3397" y="3354"/>
            <a:chExt cx="2998" cy="5908"/>
          </a:xfrm>
        </p:grpSpPr>
        <p:grpSp>
          <p:nvGrpSpPr>
            <p:cNvPr id="6" name="组合 10"/>
            <p:cNvGrpSpPr/>
            <p:nvPr/>
          </p:nvGrpSpPr>
          <p:grpSpPr>
            <a:xfrm>
              <a:off x="3397" y="3354"/>
              <a:ext cx="2998" cy="5319"/>
              <a:chOff x="3399" y="3354"/>
              <a:chExt cx="1971" cy="3496"/>
            </a:xfrm>
          </p:grpSpPr>
          <p:sp>
            <p:nvSpPr>
              <p:cNvPr id="8" name="Rectangle 87"/>
              <p:cNvSpPr/>
              <p:nvPr/>
            </p:nvSpPr>
            <p:spPr>
              <a:xfrm>
                <a:off x="3399" y="3354"/>
                <a:ext cx="1971" cy="1900"/>
              </a:xfrm>
              <a:prstGeom prst="roundRect">
                <a:avLst/>
              </a:prstGeom>
              <a:solidFill>
                <a:schemeClr val="accent2">
                  <a:lumMod val="75000"/>
                </a:scheme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dirty="0" smtClean="0">
                  <a:solidFill>
                    <a:prstClr val="black"/>
                  </a:solidFill>
                  <a:latin typeface="Calibri" panose="020F0502020204030204" pitchFamily="34" charset="0"/>
                  <a:cs typeface="Calibri" panose="020F0502020204030204" pitchFamily="34" charset="0"/>
                  <a:sym typeface="+mn-lt"/>
                </a:endParaRPr>
              </a:p>
            </p:txBody>
          </p:sp>
          <p:sp>
            <p:nvSpPr>
              <p:cNvPr id="9" name="Down Arrow 8"/>
              <p:cNvSpPr/>
              <p:nvPr/>
            </p:nvSpPr>
            <p:spPr>
              <a:xfrm>
                <a:off x="3399" y="3930"/>
                <a:ext cx="1971" cy="2920"/>
              </a:xfrm>
              <a:prstGeom prst="downArrow">
                <a:avLst>
                  <a:gd name="adj1" fmla="val 100000"/>
                  <a:gd name="adj2" fmla="val 52223"/>
                </a:avLst>
              </a:prstGeom>
              <a:solidFill>
                <a:sysClr val="window" lastClr="FFFFFF">
                  <a:lumMod val="95000"/>
                </a:sys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smtClean="0">
                  <a:solidFill>
                    <a:prstClr val="black"/>
                  </a:solidFill>
                  <a:latin typeface="Calibri" panose="020F0502020204030204" pitchFamily="34" charset="0"/>
                  <a:cs typeface="Calibri" panose="020F0502020204030204" pitchFamily="34" charset="0"/>
                  <a:sym typeface="+mn-lt"/>
                </a:endParaRPr>
              </a:p>
            </p:txBody>
          </p:sp>
          <p:sp>
            <p:nvSpPr>
              <p:cNvPr id="10" name="Text Placeholder 4"/>
              <p:cNvSpPr txBox="1"/>
              <p:nvPr/>
            </p:nvSpPr>
            <p:spPr>
              <a:xfrm>
                <a:off x="3606" y="3532"/>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indent="0" algn="ctr">
                  <a:buClrTx/>
                  <a:buFont typeface="Arial" panose="020B0604020202020204"/>
                  <a:buNone/>
                  <a:defRPr/>
                </a:pPr>
                <a:r>
                  <a:rPr lang="en-US" sz="3200" b="1" dirty="0" err="1"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Câu</a:t>
                </a:r>
                <a:r>
                  <a:rPr lang="en-US" sz="3200" b="1" dirty="0"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 9:</a:t>
                </a:r>
                <a:endParaRPr lang="en-US"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7" name="TextBox 22"/>
            <p:cNvSpPr txBox="1"/>
            <p:nvPr/>
          </p:nvSpPr>
          <p:spPr>
            <a:xfrm>
              <a:off x="3510" y="4359"/>
              <a:ext cx="2781" cy="4903"/>
            </a:xfrm>
            <a:prstGeom prst="rect">
              <a:avLst/>
            </a:prstGeom>
            <a:noFill/>
          </p:spPr>
          <p:txBody>
            <a:bodyPr wrap="square" lIns="0" tIns="0" rIns="0" bIns="0" rtlCol="0">
              <a:spAutoFit/>
            </a:bodyPr>
            <a:lstStyle/>
            <a:p>
              <a:pPr algn="ctr">
                <a:lnSpc>
                  <a:spcPct val="150000"/>
                </a:lnSpc>
                <a:buClrTx/>
                <a:buFontTx/>
                <a:buNone/>
                <a:defRPr/>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Trương Phi còn có những phẩm chất, nét tính cách nào? Nêu rõ những phẩm chất, tính cách đó.</a:t>
              </a:r>
              <a:endParaRPr lang="en-US" altLang="zh-CN"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1" name="Rectangle 10"/>
          <p:cNvSpPr/>
          <p:nvPr/>
        </p:nvSpPr>
        <p:spPr>
          <a:xfrm>
            <a:off x="3628696" y="381000"/>
            <a:ext cx="8271641" cy="5737533"/>
          </a:xfrm>
          <a:prstGeom prst="rect">
            <a:avLst/>
          </a:prstGeom>
        </p:spPr>
        <p:txBody>
          <a:bodyPr wrap="square">
            <a:spAutoFit/>
          </a:bodyPr>
          <a:lstStyle/>
          <a:p>
            <a:pPr algn="just">
              <a:lnSpc>
                <a:spcPts val="3700"/>
              </a:lnSpc>
            </a:pP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Trương</a:t>
            </a:r>
            <a:r>
              <a:rPr lang="en-US" sz="2800" b="1" i="1" dirty="0">
                <a:solidFill>
                  <a:schemeClr val="accent2">
                    <a:lumMod val="75000"/>
                  </a:schemeClr>
                </a:solidFill>
                <a:latin typeface="Cambria" panose="02040503050406030204" pitchFamily="18" charset="0"/>
                <a:ea typeface="Cambria" panose="02040503050406030204" pitchFamily="18" charset="0"/>
              </a:rPr>
              <a:t> Phi </a:t>
            </a:r>
            <a:r>
              <a:rPr lang="en-US" sz="2800" b="1" i="1" dirty="0" err="1">
                <a:solidFill>
                  <a:schemeClr val="accent2">
                    <a:lumMod val="75000"/>
                  </a:schemeClr>
                </a:solidFill>
                <a:latin typeface="Cambria" panose="02040503050406030204" pitchFamily="18" charset="0"/>
                <a:ea typeface="Cambria" panose="02040503050406030204" pitchFamily="18" charset="0"/>
              </a:rPr>
              <a:t>thận</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trọng</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tinh</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tế</a:t>
            </a:r>
            <a:r>
              <a:rPr lang="en-US" sz="2800" b="1" i="1" dirty="0">
                <a:solidFill>
                  <a:schemeClr val="accent2">
                    <a:lumMod val="75000"/>
                  </a:schemeClr>
                </a:solidFill>
                <a:latin typeface="Cambria" panose="02040503050406030204" pitchFamily="18" charset="0"/>
                <a:ea typeface="Cambria" panose="02040503050406030204" pitchFamily="18" charset="0"/>
              </a:rPr>
              <a:t>:</a:t>
            </a:r>
            <a:r>
              <a:rPr lang="en-US" sz="2800" dirty="0">
                <a:solidFill>
                  <a:schemeClr val="accent2">
                    <a:lumMod val="75000"/>
                  </a:schemeClr>
                </a:solidFill>
                <a:latin typeface="Cambria" panose="02040503050406030204" pitchFamily="18" charset="0"/>
                <a:ea typeface="Cambria" panose="02040503050406030204" pitchFamily="18" charset="0"/>
              </a:rPr>
              <a:t> </a:t>
            </a:r>
          </a:p>
          <a:p>
            <a:pPr indent="457200" algn="just">
              <a:lnSpc>
                <a:spcPts val="3700"/>
              </a:lnSpc>
            </a:pP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Không</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tướng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dưới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tướng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buồn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Chưa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dứt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tướng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giúp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lầm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dần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hóa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Nếu</a:t>
            </a:r>
            <a:r>
              <a:rPr lang="en-US" sz="2400" dirty="0">
                <a:latin typeface="Cambria" panose="02040503050406030204" pitchFamily="18" charset="0"/>
                <a:ea typeface="Cambria" panose="02040503050406030204" pitchFamily="18" charset="0"/>
              </a:rPr>
              <a:t> ban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gặp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giờ</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nhiêu</a:t>
            </a:r>
            <a:r>
              <a:rPr lang="en-US" sz="2400" dirty="0">
                <a:latin typeface="Cambria" panose="02040503050406030204" pitchFamily="18" charset="0"/>
                <a:ea typeface="Cambria" panose="02040503050406030204" pitchFamily="18" charset="0"/>
              </a:rPr>
              <a:t>. </a:t>
            </a:r>
            <a:endParaRPr lang="en-US" sz="2400" dirty="0" smtClean="0">
              <a:latin typeface="Cambria" panose="02040503050406030204" pitchFamily="18" charset="0"/>
              <a:ea typeface="Cambria" panose="02040503050406030204" pitchFamily="18" charset="0"/>
            </a:endParaRPr>
          </a:p>
          <a:p>
            <a:pPr indent="457200" algn="just">
              <a:lnSpc>
                <a:spcPts val="3700"/>
              </a:lnSpc>
            </a:pP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Khi</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vẫn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còn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ngờ</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hỏi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hắn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Hứa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chưa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ngay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giờ</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mới</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hoàn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toàn</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tưởng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1242472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fade">
                                      <p:cBhvr>
                                        <p:cTn id="26" dur="1000"/>
                                        <p:tgtEl>
                                          <p:spTgt spid="11">
                                            <p:txEl>
                                              <p:pRg st="1" end="1"/>
                                            </p:txEl>
                                          </p:spTgt>
                                        </p:tgtEl>
                                      </p:cBhvr>
                                    </p:animEffect>
                                    <p:anim calcmode="lin" valueType="num">
                                      <p:cBhvr>
                                        <p:cTn id="27"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fade">
                                      <p:cBhvr>
                                        <p:cTn id="33" dur="1000"/>
                                        <p:tgtEl>
                                          <p:spTgt spid="11">
                                            <p:txEl>
                                              <p:pRg st="2" end="2"/>
                                            </p:txEl>
                                          </p:spTgt>
                                        </p:tgtEl>
                                      </p:cBhvr>
                                    </p:animEffect>
                                    <p:anim calcmode="lin" valueType="num">
                                      <p:cBhvr>
                                        <p:cTn id="34"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5"/>
          <p:cNvSpPr txBox="1"/>
          <p:nvPr/>
        </p:nvSpPr>
        <p:spPr>
          <a:xfrm rot="21139151">
            <a:off x="3041170" y="2335627"/>
            <a:ext cx="5397631" cy="1400383"/>
          </a:xfrm>
          <a:prstGeom prst="rect">
            <a:avLst/>
          </a:prstGeom>
          <a:noFill/>
        </p:spPr>
        <p:txBody>
          <a:bodyPr wrap="none" lIns="91430" tIns="45718" rIns="91430" bIns="45718" rtlCol="0">
            <a:spAutoFit/>
          </a:bodyPr>
          <a:lstStyle/>
          <a:p>
            <a:pPr>
              <a:buClrTx/>
              <a:buFontTx/>
              <a:buNone/>
            </a:pPr>
            <a:r>
              <a:rPr lang="en-US" altLang="zh-CN" sz="8500" b="1" kern="1200" dirty="0">
                <a:solidFill>
                  <a:srgbClr val="37740A"/>
                </a:solidFill>
                <a:latin typeface="Cambria" panose="02040503050406030204" pitchFamily="18" charset="0"/>
                <a:ea typeface="Cambria" panose="02040503050406030204" pitchFamily="18" charset="0"/>
                <a:cs typeface="+mn-ea"/>
                <a:sym typeface="+mn-lt"/>
              </a:rPr>
              <a:t>Khởi động</a:t>
            </a:r>
            <a:endParaRPr lang="zh-CN" altLang="en-US" sz="8500" b="1" kern="1200" dirty="0">
              <a:solidFill>
                <a:srgbClr val="37740A"/>
              </a:solidFill>
              <a:latin typeface="Cambria" panose="02040503050406030204" pitchFamily="18" charset="0"/>
              <a:cs typeface="+mn-ea"/>
              <a:sym typeface="+mn-lt"/>
            </a:endParaRPr>
          </a:p>
        </p:txBody>
      </p:sp>
      <p:sp>
        <p:nvSpPr>
          <p:cNvPr id="6" name="Google Shape;741;p43"/>
          <p:cNvSpPr txBox="1">
            <a:spLocks/>
          </p:cNvSpPr>
          <p:nvPr/>
        </p:nvSpPr>
        <p:spPr>
          <a:xfrm>
            <a:off x="2325544" y="1422581"/>
            <a:ext cx="1292512" cy="9144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4"/>
              </a:buClr>
              <a:buSzPts val="9600"/>
              <a:buFont typeface="Black Han Sans"/>
              <a:buNone/>
              <a:defRPr sz="9600" b="0" i="0" u="none" strike="noStrike" cap="none">
                <a:solidFill>
                  <a:schemeClr val="accent4"/>
                </a:solidFill>
                <a:latin typeface="Black Han Sans"/>
                <a:ea typeface="Black Han Sans"/>
                <a:cs typeface="Black Han Sans"/>
                <a:sym typeface="Black Han Sans"/>
              </a:defRPr>
            </a:lvl1pPr>
            <a:lvl2pPr marR="0" lvl="1"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2pPr>
            <a:lvl3pPr marR="0" lvl="2"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3pPr>
            <a:lvl4pPr marR="0" lvl="3"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4pPr>
            <a:lvl5pPr marR="0" lvl="4"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5pPr>
            <a:lvl6pPr marR="0" lvl="5"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6pPr>
            <a:lvl7pPr marR="0" lvl="6"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7pPr>
            <a:lvl8pPr marR="0" lvl="7"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8pPr>
            <a:lvl9pPr marR="0" lvl="8"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9pPr>
          </a:lstStyle>
          <a:p>
            <a:pPr algn="ctr">
              <a:buClr>
                <a:srgbClr val="23385C"/>
              </a:buClr>
            </a:pPr>
            <a:r>
              <a:rPr lang="en" sz="6000" b="1" dirty="0">
                <a:solidFill>
                  <a:srgbClr val="C00000"/>
                </a:solidFill>
                <a:latin typeface="Cambria" panose="02040503050406030204" pitchFamily="18" charset="0"/>
                <a:ea typeface="Cambria" panose="02040503050406030204" pitchFamily="18" charset="0"/>
              </a:rPr>
              <a:t>I</a:t>
            </a:r>
          </a:p>
        </p:txBody>
      </p:sp>
    </p:spTree>
    <p:extLst>
      <p:ext uri="{BB962C8B-B14F-4D97-AF65-F5344CB8AC3E}">
        <p14:creationId xmlns:p14="http://schemas.microsoft.com/office/powerpoint/2010/main" val="320296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60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4800" y="400259"/>
            <a:ext cx="7467600" cy="5724644"/>
          </a:xfrm>
          <a:prstGeom prst="rect">
            <a:avLst/>
          </a:prstGeom>
          <a:solidFill>
            <a:schemeClr val="accent6">
              <a:lumMod val="20000"/>
              <a:lumOff val="80000"/>
            </a:schemeClr>
          </a:solidFill>
        </p:spPr>
        <p:txBody>
          <a:bodyPr wrap="square">
            <a:spAutoFit/>
          </a:bodyPr>
          <a:lstStyle/>
          <a:p>
            <a:pPr lvl="0" algn="just">
              <a:lnSpc>
                <a:spcPct val="150000"/>
              </a:lnSpc>
            </a:pP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Trương</a:t>
            </a:r>
            <a:r>
              <a:rPr lang="en-US" sz="2800" b="1" i="1" dirty="0">
                <a:solidFill>
                  <a:schemeClr val="accent2">
                    <a:lumMod val="75000"/>
                  </a:schemeClr>
                </a:solidFill>
                <a:latin typeface="Cambria" panose="02040503050406030204" pitchFamily="18" charset="0"/>
                <a:ea typeface="Cambria" panose="02040503050406030204" pitchFamily="18" charset="0"/>
              </a:rPr>
              <a:t> Phi </a:t>
            </a:r>
            <a:r>
              <a:rPr lang="en-US" sz="2800" b="1" i="1" dirty="0" err="1">
                <a:solidFill>
                  <a:schemeClr val="accent2">
                    <a:lumMod val="75000"/>
                  </a:schemeClr>
                </a:solidFill>
                <a:latin typeface="Cambria" panose="02040503050406030204" pitchFamily="18" charset="0"/>
                <a:ea typeface="Cambria" panose="02040503050406030204" pitchFamily="18" charset="0"/>
              </a:rPr>
              <a:t>biết</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nhân</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lỗi</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sống</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tình</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cảm</a:t>
            </a:r>
            <a:r>
              <a:rPr lang="en-US" sz="2800" b="1" i="1" dirty="0">
                <a:solidFill>
                  <a:schemeClr val="accent2">
                    <a:lumMod val="75000"/>
                  </a:schemeClr>
                </a:solidFill>
                <a:latin typeface="Cambria" panose="02040503050406030204" pitchFamily="18" charset="0"/>
                <a:ea typeface="Cambria" panose="02040503050406030204" pitchFamily="18" charset="0"/>
              </a:rPr>
              <a:t>: </a:t>
            </a:r>
            <a:endParaRPr lang="en-US" sz="2800" dirty="0">
              <a:solidFill>
                <a:schemeClr val="accent2">
                  <a:lumMod val="75000"/>
                </a:schemeClr>
              </a:solidFill>
              <a:latin typeface="Cambria" panose="02040503050406030204" pitchFamily="18" charset="0"/>
              <a:ea typeface="Cambria" panose="02040503050406030204" pitchFamily="18" charset="0"/>
            </a:endParaRPr>
          </a:p>
          <a:p>
            <a:pPr lvl="0" algn="just">
              <a:lnSpc>
                <a:spcPct val="150000"/>
              </a:lnSpc>
            </a:pP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Khi</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rõ</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đuôi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vô</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thụp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sẵn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lầm</a:t>
            </a:r>
            <a:r>
              <a:rPr lang="en-US"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nhưng</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sụp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xin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nhầm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lỗ</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rõ</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228600"/>
            <a:ext cx="4191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235052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7"/>
          <p:cNvGrpSpPr/>
          <p:nvPr/>
        </p:nvGrpSpPr>
        <p:grpSpPr>
          <a:xfrm>
            <a:off x="228600" y="381000"/>
            <a:ext cx="2519487" cy="5486400"/>
            <a:chOff x="3397" y="3354"/>
            <a:chExt cx="2998" cy="5319"/>
          </a:xfrm>
        </p:grpSpPr>
        <p:grpSp>
          <p:nvGrpSpPr>
            <p:cNvPr id="6" name="组合 10"/>
            <p:cNvGrpSpPr/>
            <p:nvPr/>
          </p:nvGrpSpPr>
          <p:grpSpPr>
            <a:xfrm>
              <a:off x="3397" y="3354"/>
              <a:ext cx="2998" cy="5319"/>
              <a:chOff x="3399" y="3354"/>
              <a:chExt cx="1971" cy="3496"/>
            </a:xfrm>
          </p:grpSpPr>
          <p:sp>
            <p:nvSpPr>
              <p:cNvPr id="8" name="Rectangle 87"/>
              <p:cNvSpPr/>
              <p:nvPr/>
            </p:nvSpPr>
            <p:spPr>
              <a:xfrm>
                <a:off x="3399" y="3354"/>
                <a:ext cx="1971" cy="1900"/>
              </a:xfrm>
              <a:prstGeom prst="roundRect">
                <a:avLst/>
              </a:prstGeom>
              <a:solidFill>
                <a:schemeClr val="accent2">
                  <a:lumMod val="75000"/>
                </a:scheme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dirty="0" smtClean="0">
                  <a:solidFill>
                    <a:prstClr val="black"/>
                  </a:solidFill>
                  <a:latin typeface="Calibri" panose="020F0502020204030204" pitchFamily="34" charset="0"/>
                  <a:cs typeface="Calibri" panose="020F0502020204030204" pitchFamily="34" charset="0"/>
                  <a:sym typeface="+mn-lt"/>
                </a:endParaRPr>
              </a:p>
            </p:txBody>
          </p:sp>
          <p:sp>
            <p:nvSpPr>
              <p:cNvPr id="9" name="Down Arrow 8"/>
              <p:cNvSpPr/>
              <p:nvPr/>
            </p:nvSpPr>
            <p:spPr>
              <a:xfrm>
                <a:off x="3399" y="3930"/>
                <a:ext cx="1971" cy="2920"/>
              </a:xfrm>
              <a:prstGeom prst="downArrow">
                <a:avLst>
                  <a:gd name="adj1" fmla="val 100000"/>
                  <a:gd name="adj2" fmla="val 52223"/>
                </a:avLst>
              </a:prstGeom>
              <a:solidFill>
                <a:sysClr val="window" lastClr="FFFFFF">
                  <a:lumMod val="95000"/>
                </a:sys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smtClean="0">
                  <a:solidFill>
                    <a:prstClr val="black"/>
                  </a:solidFill>
                  <a:latin typeface="Calibri" panose="020F0502020204030204" pitchFamily="34" charset="0"/>
                  <a:cs typeface="Calibri" panose="020F0502020204030204" pitchFamily="34" charset="0"/>
                  <a:sym typeface="+mn-lt"/>
                </a:endParaRPr>
              </a:p>
            </p:txBody>
          </p:sp>
          <p:sp>
            <p:nvSpPr>
              <p:cNvPr id="10" name="Text Placeholder 4"/>
              <p:cNvSpPr txBox="1"/>
              <p:nvPr/>
            </p:nvSpPr>
            <p:spPr>
              <a:xfrm>
                <a:off x="3606" y="3532"/>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indent="0" algn="ctr">
                  <a:buClrTx/>
                  <a:buFont typeface="Arial" panose="020B0604020202020204"/>
                  <a:buNone/>
                  <a:defRPr/>
                </a:pPr>
                <a:r>
                  <a:rPr lang="en-US" sz="3200" b="1" dirty="0" err="1"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Câu</a:t>
                </a:r>
                <a:r>
                  <a:rPr lang="en-US" sz="3200" b="1" dirty="0"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 10:</a:t>
                </a:r>
                <a:endParaRPr lang="en-US"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7" name="TextBox 22"/>
            <p:cNvSpPr txBox="1"/>
            <p:nvPr/>
          </p:nvSpPr>
          <p:spPr>
            <a:xfrm>
              <a:off x="3607" y="4359"/>
              <a:ext cx="2579" cy="2633"/>
            </a:xfrm>
            <a:prstGeom prst="rect">
              <a:avLst/>
            </a:prstGeom>
            <a:noFill/>
          </p:spPr>
          <p:txBody>
            <a:bodyPr wrap="square" lIns="0" tIns="0" rIns="0" bIns="0" rtlCol="0">
              <a:spAutoFit/>
            </a:bodyPr>
            <a:lstStyle/>
            <a:p>
              <a:pPr algn="ctr">
                <a:lnSpc>
                  <a:spcPct val="150000"/>
                </a:lnSpc>
                <a:buClrTx/>
                <a:buFontTx/>
                <a:buNone/>
                <a:defRPr/>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Nêu ý nghĩa của hồi trống Cổ thành.</a:t>
              </a:r>
              <a:endParaRPr lang="en-US" altLang="zh-CN" sz="32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Rectangle 3"/>
          <p:cNvSpPr/>
          <p:nvPr/>
        </p:nvSpPr>
        <p:spPr>
          <a:xfrm>
            <a:off x="2971800" y="381000"/>
            <a:ext cx="8991600" cy="5909310"/>
          </a:xfrm>
          <a:prstGeom prst="rect">
            <a:avLst/>
          </a:prstGeom>
        </p:spPr>
        <p:txBody>
          <a:bodyPr wrap="square">
            <a:spAutoFit/>
          </a:bodyPr>
          <a:lstStyle/>
          <a:p>
            <a:pPr algn="just"/>
            <a:r>
              <a:rPr lang="en-US" sz="2600" dirty="0" smtClean="0">
                <a:latin typeface="Cambria" panose="02040503050406030204" pitchFamily="18" charset="0"/>
                <a:ea typeface="Cambria" panose="02040503050406030204" pitchFamily="18" charset="0"/>
              </a:rPr>
              <a:t>- </a:t>
            </a:r>
            <a:r>
              <a:rPr lang="en-US" sz="2600" b="1" dirty="0" err="1" smtClean="0">
                <a:solidFill>
                  <a:schemeClr val="accent2">
                    <a:lumMod val="75000"/>
                  </a:schemeClr>
                </a:solidFill>
                <a:latin typeface="Cambria" panose="02040503050406030204" pitchFamily="18" charset="0"/>
                <a:ea typeface="Cambria" panose="02040503050406030204" pitchFamily="18" charset="0"/>
              </a:rPr>
              <a:t>Hồi</a:t>
            </a:r>
            <a:r>
              <a:rPr lang="en-US" sz="2600" b="1" dirty="0" smtClean="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trống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có</a:t>
            </a:r>
            <a:r>
              <a:rPr lang="en-US" sz="2600" b="1" dirty="0">
                <a:solidFill>
                  <a:schemeClr val="accent2">
                    <a:lumMod val="75000"/>
                  </a:schemeClr>
                </a:solidFill>
                <a:latin typeface="Cambria" panose="02040503050406030204" pitchFamily="18" charset="0"/>
                <a:ea typeface="Cambria" panose="02040503050406030204" pitchFamily="18" charset="0"/>
              </a:rPr>
              <a:t> ý </a:t>
            </a:r>
            <a:r>
              <a:rPr lang="en-US" sz="2600" b="1" dirty="0" err="1">
                <a:solidFill>
                  <a:schemeClr val="accent2">
                    <a:lumMod val="75000"/>
                  </a:schemeClr>
                </a:solidFill>
                <a:latin typeface="Cambria" panose="02040503050406030204" pitchFamily="18" charset="0"/>
                <a:ea typeface="Cambria" panose="02040503050406030204" pitchFamily="18" charset="0"/>
              </a:rPr>
              <a:t>nghĩa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tạo</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không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khí</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chiến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trận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hồi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kể</a:t>
            </a:r>
            <a:r>
              <a:rPr lang="en-US" sz="2600" dirty="0">
                <a:latin typeface="Cambria" panose="02040503050406030204" pitchFamily="18" charset="0"/>
                <a:ea typeface="Cambria" panose="02040503050406030204" pitchFamily="18" charset="0"/>
              </a:rPr>
              <a:t>. </a:t>
            </a:r>
            <a:endParaRPr lang="en-US" sz="2600" dirty="0" smtClean="0">
              <a:latin typeface="Cambria" panose="02040503050406030204" pitchFamily="18" charset="0"/>
              <a:ea typeface="Cambria" panose="02040503050406030204" pitchFamily="18" charset="0"/>
            </a:endParaRPr>
          </a:p>
          <a:p>
            <a:pPr algn="just"/>
            <a:r>
              <a:rPr lang="en-US" sz="2800" b="1" dirty="0" smtClean="0">
                <a:solidFill>
                  <a:schemeClr val="accent2">
                    <a:lumMod val="75000"/>
                  </a:schemeClr>
                </a:solidFill>
                <a:latin typeface="Cambria" panose="02040503050406030204" pitchFamily="18" charset="0"/>
                <a:ea typeface="Cambria" panose="02040503050406030204" pitchFamily="18" charset="0"/>
              </a:rPr>
              <a:t>- </a:t>
            </a:r>
            <a:r>
              <a:rPr lang="en-US" sz="2800" b="1" dirty="0" err="1" smtClean="0">
                <a:solidFill>
                  <a:schemeClr val="accent2">
                    <a:lumMod val="75000"/>
                  </a:schemeClr>
                </a:solidFill>
                <a:latin typeface="Cambria" panose="02040503050406030204" pitchFamily="18" charset="0"/>
                <a:ea typeface="Cambria" panose="02040503050406030204" pitchFamily="18" charset="0"/>
              </a:rPr>
              <a:t>Hồi</a:t>
            </a:r>
            <a:r>
              <a:rPr lang="en-US" sz="2800" b="1" dirty="0" smtClean="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trống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thách</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smtClean="0">
                <a:solidFill>
                  <a:schemeClr val="accent2">
                    <a:lumMod val="75000"/>
                  </a:schemeClr>
                </a:solidFill>
                <a:latin typeface="Cambria" panose="02040503050406030204" pitchFamily="18" charset="0"/>
                <a:ea typeface="Cambria" panose="02040503050406030204" pitchFamily="18" charset="0"/>
              </a:rPr>
              <a:t>thức</a:t>
            </a:r>
            <a:r>
              <a:rPr lang="en-US" sz="2800" b="1" dirty="0" smtClean="0">
                <a:solidFill>
                  <a:schemeClr val="accent2">
                    <a:lumMod val="75000"/>
                  </a:schemeClr>
                </a:solidFill>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để</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vang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cuộc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kẻ</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smtClean="0">
                <a:latin typeface="Cambria" panose="02040503050406030204" pitchFamily="18" charset="0"/>
                <a:ea typeface="Cambria" panose="02040503050406030204" pitchFamily="18" charset="0"/>
              </a:rPr>
              <a:t>.</a:t>
            </a:r>
          </a:p>
          <a:p>
            <a:pPr algn="just"/>
            <a:r>
              <a:rPr lang="en-US" sz="2800" b="1" dirty="0" smtClean="0">
                <a:solidFill>
                  <a:schemeClr val="accent2">
                    <a:lumMod val="75000"/>
                  </a:schemeClr>
                </a:solidFill>
                <a:latin typeface="Cambria" panose="02040503050406030204" pitchFamily="18" charset="0"/>
                <a:ea typeface="Cambria" panose="02040503050406030204" pitchFamily="18" charset="0"/>
              </a:rPr>
              <a:t>- </a:t>
            </a:r>
            <a:r>
              <a:rPr lang="en-US" sz="2800" b="1" dirty="0" err="1" smtClean="0">
                <a:solidFill>
                  <a:schemeClr val="accent2">
                    <a:lumMod val="75000"/>
                  </a:schemeClr>
                </a:solidFill>
                <a:latin typeface="Cambria" panose="02040503050406030204" pitchFamily="18" charset="0"/>
                <a:ea typeface="Cambria" panose="02040503050406030204" pitchFamily="18" charset="0"/>
              </a:rPr>
              <a:t>Hồi</a:t>
            </a:r>
            <a:r>
              <a:rPr lang="en-US" sz="2800" b="1" dirty="0" smtClean="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trống</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giải</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800" b="1" dirty="0" err="1">
                <a:solidFill>
                  <a:schemeClr val="accent2">
                    <a:lumMod val="75000"/>
                  </a:schemeClr>
                </a:solidFill>
                <a:latin typeface="Cambria" panose="02040503050406030204" pitchFamily="18" charset="0"/>
                <a:ea typeface="Cambria" panose="02040503050406030204" pitchFamily="18" charset="0"/>
              </a:rPr>
              <a:t>oan</a:t>
            </a:r>
            <a:r>
              <a:rPr lang="en-US" sz="2800" b="1" dirty="0">
                <a:solidFill>
                  <a:schemeClr val="accent2">
                    <a:lumMod val="75000"/>
                  </a:schemeClr>
                </a:solidFill>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nữa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ngay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chưa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dứt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theo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minh </a:t>
            </a:r>
            <a:r>
              <a:rPr lang="en-US" sz="2400" dirty="0" err="1">
                <a:latin typeface="Cambria" panose="02040503050406030204" pitchFamily="18" charset="0"/>
                <a:ea typeface="Cambria" panose="02040503050406030204" pitchFamily="18" charset="0"/>
              </a:rPr>
              <a:t>oan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endParaRPr lang="en-US" sz="2400" dirty="0" smtClean="0">
              <a:latin typeface="Cambria" panose="02040503050406030204" pitchFamily="18" charset="0"/>
              <a:ea typeface="Cambria" panose="02040503050406030204" pitchFamily="18" charset="0"/>
            </a:endParaRPr>
          </a:p>
          <a:p>
            <a:pPr algn="just"/>
            <a:r>
              <a:rPr lang="en-US" sz="3200" b="1" dirty="0" smtClean="0">
                <a:solidFill>
                  <a:schemeClr val="accent2">
                    <a:lumMod val="75000"/>
                  </a:schemeClr>
                </a:solidFill>
                <a:latin typeface="Cambria" panose="02040503050406030204" pitchFamily="18" charset="0"/>
                <a:ea typeface="Cambria" panose="02040503050406030204" pitchFamily="18" charset="0"/>
              </a:rPr>
              <a:t>- </a:t>
            </a:r>
            <a:r>
              <a:rPr lang="en-US" sz="3200" b="1" dirty="0" err="1" smtClean="0">
                <a:solidFill>
                  <a:schemeClr val="accent2">
                    <a:lumMod val="75000"/>
                  </a:schemeClr>
                </a:solidFill>
                <a:latin typeface="Cambria" panose="02040503050406030204" pitchFamily="18" charset="0"/>
                <a:ea typeface="Cambria" panose="02040503050406030204" pitchFamily="18" charset="0"/>
              </a:rPr>
              <a:t>Hồi</a:t>
            </a:r>
            <a:r>
              <a:rPr lang="en-US" sz="3200" b="1" dirty="0" smtClean="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trống</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đoàn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tụ</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tướng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ngờ</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hóa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đoàn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tụ</a:t>
            </a:r>
            <a:r>
              <a:rPr lang="en-US" sz="2400" dirty="0">
                <a:latin typeface="Cambria" panose="02040503050406030204" pitchFamily="18" charset="0"/>
                <a:ea typeface="Cambria" panose="02040503050406030204" pitchFamily="18" charset="0"/>
              </a:rPr>
              <a:t>. </a:t>
            </a:r>
            <a:endParaRPr lang="en-US" sz="2400"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64285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0" y="609600"/>
            <a:ext cx="7162800" cy="5078313"/>
          </a:xfrm>
          <a:prstGeom prst="rect">
            <a:avLst/>
          </a:prstGeom>
        </p:spPr>
        <p:txBody>
          <a:bodyPr wrap="square">
            <a:spAutoFit/>
          </a:bodyPr>
          <a:lstStyle/>
          <a:p>
            <a:pPr lvl="0" algn="just">
              <a:lnSpc>
                <a:spcPct val="150000"/>
              </a:lnSpc>
            </a:pPr>
            <a:r>
              <a:rPr lang="en-US" sz="2400" b="1" dirty="0">
                <a:solidFill>
                  <a:schemeClr val="accent2">
                    <a:lumMod val="75000"/>
                  </a:schemeClr>
                </a:solidFill>
                <a:latin typeface="Cambria" panose="02040503050406030204" pitchFamily="18" charset="0"/>
                <a:ea typeface="Cambria" panose="02040503050406030204" pitchFamily="18" charset="0"/>
              </a:rPr>
              <a:t>=&gt; </a:t>
            </a:r>
            <a:r>
              <a:rPr lang="en-US" sz="2400" b="1" dirty="0" err="1">
                <a:solidFill>
                  <a:schemeClr val="accent2">
                    <a:lumMod val="75000"/>
                  </a:schemeClr>
                </a:solidFill>
                <a:latin typeface="Cambria" panose="02040503050406030204" pitchFamily="18" charset="0"/>
                <a:ea typeface="Cambria" panose="02040503050406030204" pitchFamily="18" charset="0"/>
              </a:rPr>
              <a:t>Hồi</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trống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còn</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có</a:t>
            </a:r>
            <a:r>
              <a:rPr lang="en-US" sz="2400" b="1" dirty="0">
                <a:solidFill>
                  <a:schemeClr val="accent2">
                    <a:lumMod val="75000"/>
                  </a:schemeClr>
                </a:solidFill>
                <a:latin typeface="Cambria" panose="02040503050406030204" pitchFamily="18" charset="0"/>
                <a:ea typeface="Cambria" panose="02040503050406030204" pitchFamily="18" charset="0"/>
              </a:rPr>
              <a:t> ý </a:t>
            </a:r>
            <a:r>
              <a:rPr lang="en-US" sz="2400" b="1" dirty="0" err="1">
                <a:solidFill>
                  <a:schemeClr val="accent2">
                    <a:lumMod val="75000"/>
                  </a:schemeClr>
                </a:solidFill>
                <a:latin typeface="Cambria" panose="02040503050406030204" pitchFamily="18" charset="0"/>
                <a:ea typeface="Cambria" panose="02040503050406030204" pitchFamily="18" charset="0"/>
              </a:rPr>
              <a:t>nghĩa</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smtClean="0">
                <a:solidFill>
                  <a:schemeClr val="accent2">
                    <a:lumMod val="75000"/>
                  </a:schemeClr>
                </a:solidFill>
                <a:latin typeface="Cambria" panose="02040503050406030204" pitchFamily="18" charset="0"/>
                <a:ea typeface="Cambria" panose="02040503050406030204" pitchFamily="18" charset="0"/>
              </a:rPr>
              <a:t>ngợi</a:t>
            </a:r>
            <a:r>
              <a:rPr lang="en-US" sz="2400" b="1" dirty="0" smtClean="0">
                <a:solidFill>
                  <a:schemeClr val="accent2">
                    <a:lumMod val="75000"/>
                  </a:schemeClr>
                </a:solidFill>
                <a:latin typeface="Cambria" panose="02040503050406030204" pitchFamily="18" charset="0"/>
                <a:ea typeface="Cambria" panose="02040503050406030204" pitchFamily="18" charset="0"/>
              </a:rPr>
              <a:t> </a:t>
            </a:r>
            <a:r>
              <a:rPr lang="en-US" sz="2400" b="1" dirty="0">
                <a:solidFill>
                  <a:schemeClr val="accent2">
                    <a:lumMod val="75000"/>
                  </a:schemeClr>
                </a:solidFill>
                <a:latin typeface="Cambria" panose="02040503050406030204" pitchFamily="18" charset="0"/>
                <a:ea typeface="Cambria" panose="02040503050406030204" pitchFamily="18" charset="0"/>
              </a:rPr>
              <a:t>ca </a:t>
            </a:r>
            <a:r>
              <a:rPr lang="en-US" sz="2400" b="1" dirty="0" err="1">
                <a:solidFill>
                  <a:schemeClr val="accent2">
                    <a:lumMod val="75000"/>
                  </a:schemeClr>
                </a:solidFill>
                <a:latin typeface="Cambria" panose="02040503050406030204" pitchFamily="18" charset="0"/>
                <a:ea typeface="Cambria" panose="02040503050406030204" pitchFamily="18" charset="0"/>
              </a:rPr>
              <a:t>tình</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nghĩa</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huynh</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đệ</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ngợi</a:t>
            </a:r>
            <a:r>
              <a:rPr lang="en-US" sz="2400" b="1" dirty="0">
                <a:solidFill>
                  <a:schemeClr val="accent2">
                    <a:lumMod val="75000"/>
                  </a:schemeClr>
                </a:solidFill>
                <a:latin typeface="Cambria" panose="02040503050406030204" pitchFamily="18" charset="0"/>
                <a:ea typeface="Cambria" panose="02040503050406030204" pitchFamily="18" charset="0"/>
              </a:rPr>
              <a:t> ca </a:t>
            </a:r>
            <a:r>
              <a:rPr lang="en-US" sz="2400" b="1" dirty="0" err="1">
                <a:solidFill>
                  <a:schemeClr val="accent2">
                    <a:lumMod val="75000"/>
                  </a:schemeClr>
                </a:solidFill>
                <a:latin typeface="Cambria" panose="02040503050406030204" pitchFamily="18" charset="0"/>
                <a:ea typeface="Cambria" panose="02040503050406030204" pitchFamily="18" charset="0"/>
              </a:rPr>
              <a:t>tấm</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lòng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trung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nghĩa</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của</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các</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anh</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hùng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Tiếng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smtClean="0">
                <a:solidFill>
                  <a:schemeClr val="accent2">
                    <a:lumMod val="75000"/>
                  </a:schemeClr>
                </a:solidFill>
                <a:latin typeface="Cambria" panose="02040503050406030204" pitchFamily="18" charset="0"/>
                <a:ea typeface="Cambria" panose="02040503050406030204" pitchFamily="18" charset="0"/>
              </a:rPr>
              <a:t>như</a:t>
            </a:r>
            <a:r>
              <a:rPr lang="en-US" sz="2400" b="1" dirty="0" smtClean="0">
                <a:solidFill>
                  <a:schemeClr val="accent2">
                    <a:lumMod val="75000"/>
                  </a:schemeClr>
                </a:solidFill>
                <a:latin typeface="Cambria" panose="02040503050406030204" pitchFamily="18" charset="0"/>
                <a:ea typeface="Cambria" panose="02040503050406030204" pitchFamily="18" charset="0"/>
              </a:rPr>
              <a:t> </a:t>
            </a:r>
            <a:r>
              <a:rPr lang="en-US" sz="2400" b="1" dirty="0">
                <a:solidFill>
                  <a:schemeClr val="accent2">
                    <a:lumMod val="75000"/>
                  </a:schemeClr>
                </a:solidFill>
                <a:latin typeface="Cambria" panose="02040503050406030204" pitchFamily="18" charset="0"/>
                <a:ea typeface="Cambria" panose="02040503050406030204" pitchFamily="18" charset="0"/>
              </a:rPr>
              <a:t>reo </a:t>
            </a:r>
            <a:r>
              <a:rPr lang="en-US" sz="2400" b="1" dirty="0" err="1">
                <a:solidFill>
                  <a:schemeClr val="accent2">
                    <a:lumMod val="75000"/>
                  </a:schemeClr>
                </a:solidFill>
                <a:latin typeface="Cambria" panose="02040503050406030204" pitchFamily="18" charset="0"/>
                <a:ea typeface="Cambria" panose="02040503050406030204" pitchFamily="18" charset="0"/>
              </a:rPr>
              <a:t>vui</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chúc</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mừng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cuộc</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hội</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ngộ</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của</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hai</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anh</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em</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biểu</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dương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tinh</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thần</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cương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trực</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của</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Trương</a:t>
            </a:r>
            <a:r>
              <a:rPr lang="en-US" sz="2400" b="1" dirty="0">
                <a:solidFill>
                  <a:schemeClr val="accent2">
                    <a:lumMod val="75000"/>
                  </a:schemeClr>
                </a:solidFill>
                <a:latin typeface="Cambria" panose="02040503050406030204" pitchFamily="18" charset="0"/>
                <a:ea typeface="Cambria" panose="02040503050406030204" pitchFamily="18" charset="0"/>
              </a:rPr>
              <a:t> Phi, </a:t>
            </a:r>
            <a:r>
              <a:rPr lang="en-US" sz="2400" b="1" dirty="0" err="1">
                <a:solidFill>
                  <a:schemeClr val="accent2">
                    <a:lumMod val="75000"/>
                  </a:schemeClr>
                </a:solidFill>
                <a:latin typeface="Cambria" panose="02040503050406030204" pitchFamily="18" charset="0"/>
                <a:ea typeface="Cambria" panose="02040503050406030204" pitchFamily="18" charset="0"/>
              </a:rPr>
              <a:t>lòng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trung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nghĩa</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của</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Quan</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Công</a:t>
            </a:r>
            <a:r>
              <a:rPr lang="en-US" sz="2400" b="1" dirty="0">
                <a:solidFill>
                  <a:schemeClr val="accent2">
                    <a:lumMod val="75000"/>
                  </a:schemeClr>
                </a:solidFill>
                <a:latin typeface="Cambria" panose="02040503050406030204" pitchFamily="18" charset="0"/>
                <a:ea typeface="Cambria" panose="02040503050406030204" pitchFamily="18" charset="0"/>
              </a:rPr>
              <a:t>, ca </a:t>
            </a:r>
            <a:r>
              <a:rPr lang="en-US" sz="2400" b="1" dirty="0" err="1">
                <a:solidFill>
                  <a:schemeClr val="accent2">
                    <a:lumMod val="75000"/>
                  </a:schemeClr>
                </a:solidFill>
                <a:latin typeface="Cambria" panose="02040503050406030204" pitchFamily="18" charset="0"/>
                <a:ea typeface="Cambria" panose="02040503050406030204" pitchFamily="18" charset="0"/>
              </a:rPr>
              <a:t>ngợi</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tình</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nghĩa</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vườn</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đào</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của</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ba</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anh</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em</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Lưu</a:t>
            </a:r>
            <a:r>
              <a:rPr lang="en-US" sz="2400" b="1" dirty="0">
                <a:solidFill>
                  <a:schemeClr val="accent2">
                    <a:lumMod val="75000"/>
                  </a:schemeClr>
                </a:solidFill>
                <a:latin typeface="Cambria" panose="02040503050406030204" pitchFamily="18" charset="0"/>
                <a:ea typeface="Cambria" panose="02040503050406030204" pitchFamily="18" charset="0"/>
              </a:rPr>
              <a:t> – </a:t>
            </a:r>
            <a:r>
              <a:rPr lang="en-US" sz="2400" b="1" dirty="0" err="1">
                <a:solidFill>
                  <a:schemeClr val="accent2">
                    <a:lumMod val="75000"/>
                  </a:schemeClr>
                </a:solidFill>
                <a:latin typeface="Cambria" panose="02040503050406030204" pitchFamily="18" charset="0"/>
                <a:ea typeface="Cambria" panose="02040503050406030204" pitchFamily="18" charset="0"/>
              </a:rPr>
              <a:t>Quan</a:t>
            </a:r>
            <a:r>
              <a:rPr lang="en-US" sz="2400" b="1" dirty="0">
                <a:solidFill>
                  <a:schemeClr val="accent2">
                    <a:lumMod val="75000"/>
                  </a:schemeClr>
                </a:solidFill>
                <a:latin typeface="Cambria" panose="02040503050406030204" pitchFamily="18" charset="0"/>
                <a:ea typeface="Cambria" panose="02040503050406030204" pitchFamily="18" charset="0"/>
              </a:rPr>
              <a:t> – </a:t>
            </a:r>
            <a:r>
              <a:rPr lang="en-US" sz="2400" b="1" dirty="0" err="1">
                <a:solidFill>
                  <a:schemeClr val="accent2">
                    <a:lumMod val="75000"/>
                  </a:schemeClr>
                </a:solidFill>
                <a:latin typeface="Cambria" panose="02040503050406030204" pitchFamily="18" charset="0"/>
                <a:ea typeface="Cambria" panose="02040503050406030204" pitchFamily="18" charset="0"/>
              </a:rPr>
              <a:t>Trương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Vì</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vậy</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có</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thể</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nói</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hồi</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trống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Cổ</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Thành</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chính</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là</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linh</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hồn</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kết</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tinh</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mọi</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yếu</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tố</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nội</a:t>
            </a:r>
            <a:r>
              <a:rPr lang="en-US" sz="2400" b="1" dirty="0">
                <a:solidFill>
                  <a:schemeClr val="accent2">
                    <a:lumMod val="75000"/>
                  </a:schemeClr>
                </a:solidFill>
                <a:latin typeface="Cambria" panose="02040503050406030204" pitchFamily="18" charset="0"/>
                <a:ea typeface="Cambria" panose="02040503050406030204" pitchFamily="18" charset="0"/>
              </a:rPr>
              <a:t> dung </a:t>
            </a:r>
            <a:r>
              <a:rPr lang="en-US" sz="2400" b="1" dirty="0" err="1">
                <a:solidFill>
                  <a:schemeClr val="accent2">
                    <a:lumMod val="75000"/>
                  </a:schemeClr>
                </a:solidFill>
                <a:latin typeface="Cambria" panose="02040503050406030204" pitchFamily="18" charset="0"/>
                <a:ea typeface="Cambria" panose="02040503050406030204" pitchFamily="18" charset="0"/>
              </a:rPr>
              <a:t>và</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nghệ</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thuật</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của</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văn</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bản</a:t>
            </a:r>
            <a:r>
              <a:rPr lang="en-US" sz="2400" b="1" dirty="0">
                <a:solidFill>
                  <a:schemeClr val="accent2">
                    <a:lumMod val="75000"/>
                  </a:schemeClr>
                </a:solidFill>
                <a:latin typeface="Cambria" panose="02040503050406030204" pitchFamily="18" charset="0"/>
                <a:ea typeface="Cambria" panose="02040503050406030204" pitchFamily="18" charset="0"/>
              </a:rPr>
              <a:t>.</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3813175"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56881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7"/>
          <p:cNvGrpSpPr/>
          <p:nvPr/>
        </p:nvGrpSpPr>
        <p:grpSpPr>
          <a:xfrm>
            <a:off x="228600" y="381000"/>
            <a:ext cx="2805598" cy="5562600"/>
            <a:chOff x="3397" y="3354"/>
            <a:chExt cx="2998" cy="5319"/>
          </a:xfrm>
        </p:grpSpPr>
        <p:grpSp>
          <p:nvGrpSpPr>
            <p:cNvPr id="6" name="组合 10"/>
            <p:cNvGrpSpPr/>
            <p:nvPr/>
          </p:nvGrpSpPr>
          <p:grpSpPr>
            <a:xfrm>
              <a:off x="3397" y="3354"/>
              <a:ext cx="2998" cy="5319"/>
              <a:chOff x="3399" y="3354"/>
              <a:chExt cx="1971" cy="3496"/>
            </a:xfrm>
          </p:grpSpPr>
          <p:sp>
            <p:nvSpPr>
              <p:cNvPr id="8" name="Rectangle 87"/>
              <p:cNvSpPr/>
              <p:nvPr/>
            </p:nvSpPr>
            <p:spPr>
              <a:xfrm>
                <a:off x="3399" y="3354"/>
                <a:ext cx="1971" cy="1900"/>
              </a:xfrm>
              <a:prstGeom prst="roundRect">
                <a:avLst/>
              </a:prstGeom>
              <a:solidFill>
                <a:schemeClr val="accent2">
                  <a:lumMod val="75000"/>
                </a:scheme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dirty="0" smtClean="0">
                  <a:solidFill>
                    <a:prstClr val="black"/>
                  </a:solidFill>
                  <a:latin typeface="Calibri" panose="020F0502020204030204" pitchFamily="34" charset="0"/>
                  <a:cs typeface="Calibri" panose="020F0502020204030204" pitchFamily="34" charset="0"/>
                  <a:sym typeface="+mn-lt"/>
                </a:endParaRPr>
              </a:p>
            </p:txBody>
          </p:sp>
          <p:sp>
            <p:nvSpPr>
              <p:cNvPr id="9" name="Down Arrow 8"/>
              <p:cNvSpPr/>
              <p:nvPr/>
            </p:nvSpPr>
            <p:spPr>
              <a:xfrm>
                <a:off x="3399" y="3930"/>
                <a:ext cx="1971" cy="2920"/>
              </a:xfrm>
              <a:prstGeom prst="downArrow">
                <a:avLst>
                  <a:gd name="adj1" fmla="val 100000"/>
                  <a:gd name="adj2" fmla="val 52223"/>
                </a:avLst>
              </a:prstGeom>
              <a:solidFill>
                <a:sysClr val="window" lastClr="FFFFFF">
                  <a:lumMod val="95000"/>
                </a:sys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smtClean="0">
                  <a:solidFill>
                    <a:prstClr val="black"/>
                  </a:solidFill>
                  <a:latin typeface="Calibri" panose="020F0502020204030204" pitchFamily="34" charset="0"/>
                  <a:cs typeface="Calibri" panose="020F0502020204030204" pitchFamily="34" charset="0"/>
                  <a:sym typeface="+mn-lt"/>
                </a:endParaRPr>
              </a:p>
            </p:txBody>
          </p:sp>
          <p:sp>
            <p:nvSpPr>
              <p:cNvPr id="10" name="Text Placeholder 4"/>
              <p:cNvSpPr txBox="1"/>
              <p:nvPr/>
            </p:nvSpPr>
            <p:spPr>
              <a:xfrm>
                <a:off x="3606" y="3532"/>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indent="0" algn="ctr">
                  <a:buClrTx/>
                  <a:buFont typeface="Arial" panose="020B0604020202020204"/>
                  <a:buNone/>
                  <a:defRPr/>
                </a:pPr>
                <a:r>
                  <a:rPr lang="en-US" sz="3200" b="1" dirty="0" err="1"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Câu</a:t>
                </a:r>
                <a:r>
                  <a:rPr lang="en-US" sz="3200" b="1" dirty="0"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 11:</a:t>
                </a:r>
                <a:endParaRPr lang="en-US"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7" name="TextBox 22"/>
            <p:cNvSpPr txBox="1"/>
            <p:nvPr/>
          </p:nvSpPr>
          <p:spPr>
            <a:xfrm>
              <a:off x="3510" y="4359"/>
              <a:ext cx="2737" cy="2880"/>
            </a:xfrm>
            <a:prstGeom prst="rect">
              <a:avLst/>
            </a:prstGeom>
            <a:noFill/>
          </p:spPr>
          <p:txBody>
            <a:bodyPr wrap="square" lIns="0" tIns="0" rIns="0" bIns="0" rtlCol="0">
              <a:spAutoFit/>
            </a:bodyPr>
            <a:lstStyle/>
            <a:p>
              <a:pPr algn="ctr">
                <a:lnSpc>
                  <a:spcPct val="150000"/>
                </a:lnSpc>
                <a:buClrTx/>
                <a:buFontTx/>
                <a:buNone/>
                <a:defRPr/>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Rút ra những nhận xét về nội dung và nghệ thuật của đoạn trích.</a:t>
              </a:r>
              <a:endParaRPr lang="en-US" altLang="zh-CN"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Rectangle 3"/>
          <p:cNvSpPr/>
          <p:nvPr/>
        </p:nvSpPr>
        <p:spPr>
          <a:xfrm>
            <a:off x="3358055" y="391510"/>
            <a:ext cx="8382000" cy="5909310"/>
          </a:xfrm>
          <a:prstGeom prst="rect">
            <a:avLst/>
          </a:prstGeom>
        </p:spPr>
        <p:txBody>
          <a:bodyPr wrap="square">
            <a:spAutoFit/>
          </a:bodyPr>
          <a:lstStyle/>
          <a:p>
            <a:pPr algn="just"/>
            <a:r>
              <a:rPr lang="en-US" sz="2800" b="1" i="1" dirty="0" smtClean="0">
                <a:solidFill>
                  <a:srgbClr val="FF0000"/>
                </a:solidFill>
                <a:latin typeface="Cambria" panose="02040503050406030204" pitchFamily="18" charset="0"/>
                <a:ea typeface="Cambria" panose="02040503050406030204" pitchFamily="18" charset="0"/>
              </a:rPr>
              <a:t>1. </a:t>
            </a:r>
            <a:r>
              <a:rPr lang="en-US" sz="2800" b="1" i="1" dirty="0" err="1" smtClean="0">
                <a:solidFill>
                  <a:srgbClr val="FF0000"/>
                </a:solidFill>
                <a:latin typeface="Cambria" panose="02040503050406030204" pitchFamily="18" charset="0"/>
                <a:ea typeface="Cambria" panose="02040503050406030204" pitchFamily="18" charset="0"/>
              </a:rPr>
              <a:t>Nghệ</a:t>
            </a:r>
            <a:r>
              <a:rPr lang="en-US" sz="2800" b="1" i="1" dirty="0" smtClean="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thuật</a:t>
            </a:r>
            <a:endParaRPr lang="en-US" sz="2800" dirty="0">
              <a:solidFill>
                <a:srgbClr val="FF0000"/>
              </a:solidFill>
              <a:latin typeface="Cambria" panose="02040503050406030204" pitchFamily="18" charset="0"/>
              <a:ea typeface="Cambria" panose="02040503050406030204" pitchFamily="18" charset="0"/>
            </a:endParaRPr>
          </a:p>
          <a:p>
            <a:pPr indent="457200" algn="just">
              <a:lnSpc>
                <a:spcPts val="3500"/>
              </a:lnSpc>
            </a:pP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Hồi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trống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cổ</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hết</a:t>
            </a:r>
            <a:r>
              <a:rPr lang="en-US" sz="2400" dirty="0">
                <a:latin typeface="Cambria" panose="02040503050406030204" pitchFamily="18" charset="0"/>
                <a:ea typeface="Cambria" panose="02040503050406030204" pitchFamily="18" charset="0"/>
              </a:rPr>
              <a:t> do </a:t>
            </a:r>
            <a:r>
              <a:rPr lang="en-US" sz="2400" dirty="0" err="1">
                <a:latin typeface="Cambria" panose="02040503050406030204" pitchFamily="18" charset="0"/>
                <a:ea typeface="Cambria" panose="02040503050406030204" pitchFamily="18" charset="0"/>
              </a:rPr>
              <a:t>nghệ</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hấp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dẫn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huống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gặp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căng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Nghệ</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dựng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nét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chủ</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bộc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lộ</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thuẫn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dẫn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quyết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hấp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dẫn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tập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a:t>
            </a:r>
            <a:r>
              <a:rPr lang="en-US" sz="2400" dirty="0">
                <a:solidFill>
                  <a:srgbClr val="0070C0"/>
                </a:solidFill>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Chi </a:t>
            </a:r>
            <a:r>
              <a:rPr lang="en-US" sz="2400" dirty="0" err="1">
                <a:latin typeface="Cambria" panose="02040503050406030204" pitchFamily="18" charset="0"/>
                <a:ea typeface="Cambria" panose="02040503050406030204" pitchFamily="18" charset="0"/>
              </a:rPr>
              <a:t>tiết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chi </a:t>
            </a:r>
            <a:r>
              <a:rPr lang="en-US" sz="2400" dirty="0" err="1">
                <a:latin typeface="Cambria" panose="02040503050406030204" pitchFamily="18" charset="0"/>
                <a:ea typeface="Cambria" panose="02040503050406030204" pitchFamily="18" charset="0"/>
              </a:rPr>
              <a:t>tiết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ý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minh </a:t>
            </a:r>
            <a:r>
              <a:rPr lang="en-US" sz="2400" dirty="0" err="1">
                <a:latin typeface="Cambria" panose="02040503050406030204" pitchFamily="18" charset="0"/>
                <a:ea typeface="Cambria" panose="02040503050406030204" pitchFamily="18" charset="0"/>
              </a:rPr>
              <a:t>oan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Tam </a:t>
            </a:r>
            <a:r>
              <a:rPr lang="en-US" sz="2400" dirty="0" err="1">
                <a:latin typeface="Cambria" panose="02040503050406030204" pitchFamily="18" charset="0"/>
                <a:ea typeface="Cambria" panose="02040503050406030204" pitchFamily="18" charset="0"/>
              </a:rPr>
              <a:t>quốc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thuộc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39400696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295400" y="838200"/>
            <a:ext cx="9982200" cy="4939814"/>
          </a:xfrm>
          <a:prstGeom prst="rect">
            <a:avLst/>
          </a:prstGeom>
        </p:spPr>
        <p:txBody>
          <a:bodyPr wrap="square">
            <a:spAutoFit/>
          </a:bodyPr>
          <a:lstStyle/>
          <a:p>
            <a:pPr lvl="0" algn="just">
              <a:lnSpc>
                <a:spcPct val="150000"/>
              </a:lnSpc>
            </a:pPr>
            <a:r>
              <a:rPr lang="en-US" sz="2600" b="1" i="1" dirty="0" smtClean="0">
                <a:solidFill>
                  <a:srgbClr val="FF0000"/>
                </a:solidFill>
                <a:latin typeface="Cambria" panose="02040503050406030204" pitchFamily="18" charset="0"/>
                <a:ea typeface="Cambria" panose="02040503050406030204" pitchFamily="18" charset="0"/>
              </a:rPr>
              <a:t>                                                   </a:t>
            </a:r>
            <a:r>
              <a:rPr lang="en-US" sz="2800" b="1" i="1" dirty="0" smtClean="0">
                <a:solidFill>
                  <a:srgbClr val="FF0000"/>
                </a:solidFill>
                <a:latin typeface="Cambria" panose="02040503050406030204" pitchFamily="18" charset="0"/>
                <a:ea typeface="Cambria" panose="02040503050406030204" pitchFamily="18" charset="0"/>
              </a:rPr>
              <a:t>2</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Nội</a:t>
            </a:r>
            <a:r>
              <a:rPr lang="en-US" sz="2800" b="1" i="1" dirty="0">
                <a:solidFill>
                  <a:srgbClr val="FF0000"/>
                </a:solidFill>
                <a:latin typeface="Cambria" panose="02040503050406030204" pitchFamily="18" charset="0"/>
                <a:ea typeface="Cambria" panose="02040503050406030204" pitchFamily="18" charset="0"/>
              </a:rPr>
              <a:t> dung</a:t>
            </a:r>
            <a:endParaRPr lang="en-US" sz="2800" dirty="0">
              <a:solidFill>
                <a:srgbClr val="FF0000"/>
              </a:solidFill>
              <a:latin typeface="Cambria" panose="02040503050406030204" pitchFamily="18" charset="0"/>
              <a:ea typeface="Cambria" panose="02040503050406030204" pitchFamily="18" charset="0"/>
            </a:endParaRPr>
          </a:p>
          <a:p>
            <a:pPr lvl="0" algn="just">
              <a:lnSpc>
                <a:spcPct val="150000"/>
              </a:lnSpc>
            </a:pP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Chỉ</a:t>
            </a:r>
            <a:r>
              <a:rPr lang="en-US" sz="2600" dirty="0" smtClean="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với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đoạn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trích</a:t>
            </a:r>
            <a:r>
              <a:rPr lang="en-US" sz="2600"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Hồi</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trống</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Cổ</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Thành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hai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nhân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vật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Trương</a:t>
            </a:r>
            <a:r>
              <a:rPr lang="en-US" sz="2600" dirty="0">
                <a:latin typeface="Cambria" panose="02040503050406030204" pitchFamily="18" charset="0"/>
                <a:ea typeface="Cambria" panose="02040503050406030204" pitchFamily="18" charset="0"/>
              </a:rPr>
              <a:t> Phi </a:t>
            </a:r>
            <a:r>
              <a:rPr lang="en-US" sz="2600" dirty="0" err="1">
                <a:latin typeface="Cambria" panose="02040503050406030204" pitchFamily="18" charset="0"/>
                <a:ea typeface="Cambria" panose="02040503050406030204" pitchFamily="18" charset="0"/>
              </a:rPr>
              <a:t>đã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nổi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lên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vẻ</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đẹp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sáng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ngời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lòng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nhân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nghĩa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sự</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thật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chân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anh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em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tôi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chúa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tiểu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thuyết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khai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chiến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mà</a:t>
            </a:r>
            <a:r>
              <a:rPr lang="en-US" sz="2600" dirty="0">
                <a:latin typeface="Cambria" panose="02040503050406030204" pitchFamily="18" charset="0"/>
                <a:ea typeface="Cambria" panose="02040503050406030204" pitchFamily="18" charset="0"/>
              </a:rPr>
              <a:t> </a:t>
            </a:r>
            <a:r>
              <a:rPr lang="en-US" sz="2600" dirty="0" smtClean="0">
                <a:latin typeface="Cambria" panose="02040503050406030204" pitchFamily="18" charset="0"/>
                <a:ea typeface="Cambria" panose="02040503050406030204" pitchFamily="18" charset="0"/>
              </a:rPr>
              <a:t>“Tam </a:t>
            </a:r>
            <a:r>
              <a:rPr lang="en-US" sz="2600" dirty="0" err="1">
                <a:latin typeface="Cambria" panose="02040503050406030204" pitchFamily="18" charset="0"/>
                <a:ea typeface="Cambria" panose="02040503050406030204" pitchFamily="18" charset="0"/>
              </a:rPr>
              <a:t>quốc</a:t>
            </a:r>
            <a:r>
              <a:rPr lang="en-US" sz="2600" dirty="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diễn</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nghĩa”đã</a:t>
            </a:r>
            <a:r>
              <a:rPr lang="en-US" sz="2600" dirty="0" smtClean="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nhiều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những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câu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chuyện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giáo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dục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nghĩa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giáo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dục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sống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xử</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sự</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theo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tiêu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chuẩn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Nhân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Lễ</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Nghĩa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Trí</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người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quân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tử</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phương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Đông</a:t>
            </a:r>
            <a:r>
              <a:rPr lang="en-US" sz="2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261910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5"/>
          <p:cNvSpPr txBox="1"/>
          <p:nvPr/>
        </p:nvSpPr>
        <p:spPr>
          <a:xfrm rot="21139151">
            <a:off x="3208023" y="2335629"/>
            <a:ext cx="5063930" cy="1400379"/>
          </a:xfrm>
          <a:prstGeom prst="rect">
            <a:avLst/>
          </a:prstGeom>
          <a:noFill/>
        </p:spPr>
        <p:txBody>
          <a:bodyPr wrap="none" lIns="91430" tIns="45718" rIns="91430" bIns="45718" rtlCol="0">
            <a:spAutoFit/>
          </a:bodyPr>
          <a:lstStyle/>
          <a:p>
            <a:pPr>
              <a:buClrTx/>
              <a:buFontTx/>
              <a:buNone/>
            </a:pPr>
            <a:r>
              <a:rPr lang="en-US" altLang="zh-CN" sz="8500" b="1" kern="1200" dirty="0" err="1" smtClean="0">
                <a:solidFill>
                  <a:srgbClr val="37740A"/>
                </a:solidFill>
                <a:latin typeface="Cambria" panose="02040503050406030204" pitchFamily="18" charset="0"/>
                <a:ea typeface="Cambria" panose="02040503050406030204" pitchFamily="18" charset="0"/>
                <a:cs typeface="+mn-ea"/>
                <a:sym typeface="+mn-lt"/>
              </a:rPr>
              <a:t>Luyện</a:t>
            </a:r>
            <a:r>
              <a:rPr lang="en-US" altLang="zh-CN" sz="8500" b="1" kern="1200" dirty="0" smtClean="0">
                <a:solidFill>
                  <a:srgbClr val="37740A"/>
                </a:solidFill>
                <a:latin typeface="Cambria" panose="02040503050406030204" pitchFamily="18" charset="0"/>
                <a:ea typeface="Cambria" panose="02040503050406030204" pitchFamily="18" charset="0"/>
                <a:cs typeface="+mn-ea"/>
                <a:sym typeface="+mn-lt"/>
              </a:rPr>
              <a:t> </a:t>
            </a:r>
            <a:r>
              <a:rPr lang="en-US" altLang="zh-CN" sz="8500" b="1" kern="1200" dirty="0" err="1" smtClean="0">
                <a:solidFill>
                  <a:srgbClr val="37740A"/>
                </a:solidFill>
                <a:latin typeface="Cambria" panose="02040503050406030204" pitchFamily="18" charset="0"/>
                <a:ea typeface="Cambria" panose="02040503050406030204" pitchFamily="18" charset="0"/>
                <a:cs typeface="+mn-ea"/>
                <a:sym typeface="+mn-lt"/>
              </a:rPr>
              <a:t>tập</a:t>
            </a:r>
            <a:endParaRPr lang="zh-CN" altLang="en-US" sz="8500" b="1" kern="1200" dirty="0">
              <a:solidFill>
                <a:srgbClr val="37740A"/>
              </a:solidFill>
              <a:latin typeface="Cambria" panose="02040503050406030204" pitchFamily="18" charset="0"/>
              <a:cs typeface="+mn-ea"/>
              <a:sym typeface="+mn-lt"/>
            </a:endParaRPr>
          </a:p>
        </p:txBody>
      </p:sp>
      <p:sp>
        <p:nvSpPr>
          <p:cNvPr id="6" name="Google Shape;741;p43"/>
          <p:cNvSpPr txBox="1">
            <a:spLocks/>
          </p:cNvSpPr>
          <p:nvPr/>
        </p:nvSpPr>
        <p:spPr>
          <a:xfrm>
            <a:off x="2325544" y="1422581"/>
            <a:ext cx="1292512" cy="9144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4"/>
              </a:buClr>
              <a:buSzPts val="9600"/>
              <a:buFont typeface="Black Han Sans"/>
              <a:buNone/>
              <a:defRPr sz="9600" b="0" i="0" u="none" strike="noStrike" cap="none">
                <a:solidFill>
                  <a:schemeClr val="accent4"/>
                </a:solidFill>
                <a:latin typeface="Black Han Sans"/>
                <a:ea typeface="Black Han Sans"/>
                <a:cs typeface="Black Han Sans"/>
                <a:sym typeface="Black Han Sans"/>
              </a:defRPr>
            </a:lvl1pPr>
            <a:lvl2pPr marR="0" lvl="1"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2pPr>
            <a:lvl3pPr marR="0" lvl="2"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3pPr>
            <a:lvl4pPr marR="0" lvl="3"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4pPr>
            <a:lvl5pPr marR="0" lvl="4"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5pPr>
            <a:lvl6pPr marR="0" lvl="5"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6pPr>
            <a:lvl7pPr marR="0" lvl="6"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7pPr>
            <a:lvl8pPr marR="0" lvl="7"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8pPr>
            <a:lvl9pPr marR="0" lvl="8"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9pPr>
          </a:lstStyle>
          <a:p>
            <a:pPr algn="ctr">
              <a:buClr>
                <a:srgbClr val="23385C"/>
              </a:buClr>
            </a:pPr>
            <a:r>
              <a:rPr lang="en" sz="6000" b="1" dirty="0" smtClean="0">
                <a:solidFill>
                  <a:srgbClr val="C00000"/>
                </a:solidFill>
                <a:latin typeface="Cambria" panose="02040503050406030204" pitchFamily="18" charset="0"/>
                <a:ea typeface="Cambria" panose="02040503050406030204" pitchFamily="18" charset="0"/>
              </a:rPr>
              <a:t>III</a:t>
            </a:r>
            <a:endParaRPr lang="en" sz="6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30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60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95600" y="375634"/>
            <a:ext cx="7295776" cy="584775"/>
          </a:xfrm>
          <a:prstGeom prst="rect">
            <a:avLst/>
          </a:prstGeom>
        </p:spPr>
        <p:txBody>
          <a:bodyPr wrap="none" lIns="91438" tIns="45720" rIns="91438" bIns="45720">
            <a:spAutoFit/>
          </a:bodyPr>
          <a:lstStyle/>
          <a:p>
            <a:pPr defTabSz="914386">
              <a:buClrTx/>
              <a:buFontTx/>
              <a:buNone/>
            </a:pPr>
            <a:r>
              <a:rPr lang="en-US" sz="3200" b="1" kern="1200" dirty="0" smtClean="0">
                <a:solidFill>
                  <a:srgbClr val="70AD47">
                    <a:lumMod val="50000"/>
                  </a:srgbClr>
                </a:solidFill>
                <a:latin typeface="Cambria" panose="02040503050406030204" pitchFamily="18" charset="0"/>
                <a:ea typeface="Cambria" panose="02040503050406030204" pitchFamily="18" charset="0"/>
              </a:rPr>
              <a:t>ĐỌC VĂN BẢN VÀ THỰC HIỆN YÊU CẦU</a:t>
            </a:r>
            <a:endParaRPr lang="en-US" sz="3200" kern="1200" dirty="0">
              <a:solidFill>
                <a:srgbClr val="70AD47">
                  <a:lumMod val="50000"/>
                </a:srgbClr>
              </a:solidFill>
              <a:latin typeface="Cambria" panose="02040503050406030204" pitchFamily="18" charset="0"/>
              <a:ea typeface="Cambria" panose="02040503050406030204" pitchFamily="18" charset="0"/>
            </a:endParaRPr>
          </a:p>
        </p:txBody>
      </p:sp>
      <p:sp>
        <p:nvSpPr>
          <p:cNvPr id="4" name="Rectangle 3"/>
          <p:cNvSpPr/>
          <p:nvPr/>
        </p:nvSpPr>
        <p:spPr>
          <a:xfrm>
            <a:off x="438807" y="1045779"/>
            <a:ext cx="11506200" cy="5262979"/>
          </a:xfrm>
          <a:prstGeom prst="rect">
            <a:avLst/>
          </a:prstGeom>
          <a:solidFill>
            <a:schemeClr val="bg1">
              <a:lumMod val="95000"/>
            </a:schemeClr>
          </a:solidFill>
        </p:spPr>
        <p:txBody>
          <a:bodyPr wrap="square">
            <a:spAutoFit/>
          </a:bodyPr>
          <a:lstStyle/>
          <a:p>
            <a:r>
              <a:rPr lang="en-US" sz="2000" i="1" dirty="0">
                <a:latin typeface="Times New Roman"/>
                <a:ea typeface="Times New Roman"/>
              </a:rPr>
              <a:t>“</a:t>
            </a:r>
            <a:r>
              <a:rPr lang="en-US" sz="2400" i="1" dirty="0" err="1">
                <a:latin typeface="Cambria" panose="02040503050406030204" pitchFamily="18" charset="0"/>
                <a:ea typeface="Cambria" panose="02040503050406030204" pitchFamily="18" charset="0"/>
              </a:rPr>
              <a:t>Huyền</a:t>
            </a:r>
            <a:r>
              <a:rPr lang="en-US" sz="2400" i="1" dirty="0">
                <a:latin typeface="Cambria" panose="02040503050406030204" pitchFamily="18" charset="0"/>
                <a:ea typeface="Cambria" panose="02040503050406030204" pitchFamily="18" charset="0"/>
              </a:rPr>
              <a:t> </a:t>
            </a:r>
            <a:r>
              <a:rPr lang="en-US" sz="2400" i="1" dirty="0" err="1" smtClean="0">
                <a:latin typeface="Cambria" panose="02040503050406030204" pitchFamily="18" charset="0"/>
                <a:ea typeface="Cambria" panose="02040503050406030204" pitchFamily="18" charset="0"/>
              </a:rPr>
              <a:t>Đức</a:t>
            </a:r>
            <a:r>
              <a:rPr lang="en-US" sz="2400" i="1" dirty="0" smtClean="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bấy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giờ</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sợ</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Tháo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nghi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mình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có</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mưu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đồ</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gì</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bèn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làm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một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vườn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rau</a:t>
            </a:r>
            <a:r>
              <a:rPr lang="en-US" sz="2400" i="1" dirty="0">
                <a:latin typeface="Cambria" panose="02040503050406030204" pitchFamily="18" charset="0"/>
                <a:ea typeface="Cambria" panose="02040503050406030204" pitchFamily="18" charset="0"/>
              </a:rPr>
              <a:t> ở </a:t>
            </a:r>
            <a:r>
              <a:rPr lang="en-US" sz="2400" i="1" dirty="0" err="1">
                <a:latin typeface="Cambria" panose="02040503050406030204" pitchFamily="18" charset="0"/>
                <a:ea typeface="Cambria" panose="02040503050406030204" pitchFamily="18" charset="0"/>
              </a:rPr>
              <a:t>sau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ngày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ngày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vun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xới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tưới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tắm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để</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làm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Tháo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khỏi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ngờ</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Quan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Trương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thấy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vậy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hỏi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rằng</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 Anh </a:t>
            </a:r>
            <a:r>
              <a:rPr lang="en-US" sz="2400" i="1" dirty="0" err="1">
                <a:latin typeface="Cambria" panose="02040503050406030204" pitchFamily="18" charset="0"/>
                <a:ea typeface="Cambria" panose="02040503050406030204" pitchFamily="18" charset="0"/>
              </a:rPr>
              <a:t>không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lưu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tâm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đến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việc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lớn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thiên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hạ</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học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làm</a:t>
            </a:r>
            <a:r>
              <a:rPr lang="en-US" sz="2400" i="1" dirty="0">
                <a:latin typeface="Cambria" panose="02040503050406030204" pitchFamily="18" charset="0"/>
                <a:ea typeface="Cambria" panose="02040503050406030204" pitchFamily="18" charset="0"/>
              </a:rPr>
              <a:t> chi </a:t>
            </a:r>
            <a:r>
              <a:rPr lang="en-US" sz="2400" i="1" dirty="0" err="1">
                <a:latin typeface="Cambria" panose="02040503050406030204" pitchFamily="18" charset="0"/>
                <a:ea typeface="Cambria" panose="02040503050406030204" pitchFamily="18" charset="0"/>
              </a:rPr>
              <a:t>cái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việc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của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kẻ</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tiểu</a:t>
            </a:r>
            <a:r>
              <a:rPr lang="en-US" sz="2400" i="1" dirty="0">
                <a:latin typeface="Cambria" panose="02040503050406030204" pitchFamily="18" charset="0"/>
                <a:ea typeface="Cambria" panose="02040503050406030204" pitchFamily="18" charset="0"/>
              </a:rPr>
              <a:t> </a:t>
            </a:r>
            <a:r>
              <a:rPr lang="en-US" sz="2400" i="1" dirty="0" err="1" smtClean="0">
                <a:latin typeface="Cambria" panose="02040503050406030204" pitchFamily="18" charset="0"/>
                <a:ea typeface="Cambria" panose="02040503050406030204" pitchFamily="18" charset="0"/>
              </a:rPr>
              <a:t>nhân</a:t>
            </a:r>
            <a:r>
              <a:rPr lang="en-US" sz="2400" i="1" dirty="0" smtClean="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này</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Huyền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 Hai </a:t>
            </a:r>
            <a:r>
              <a:rPr lang="en-US" sz="2400" i="1" dirty="0" err="1">
                <a:latin typeface="Cambria" panose="02040503050406030204" pitchFamily="18" charset="0"/>
                <a:ea typeface="Cambria" panose="02040503050406030204" pitchFamily="18" charset="0"/>
              </a:rPr>
              <a:t>em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biết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đâu</a:t>
            </a:r>
            <a:r>
              <a:rPr lang="en-US" sz="2400" i="1" dirty="0">
                <a:latin typeface="Cambria" panose="02040503050406030204" pitchFamily="18" charset="0"/>
                <a:ea typeface="Cambria" panose="02040503050406030204" pitchFamily="18" charset="0"/>
              </a:rPr>
              <a:t> ý </a:t>
            </a:r>
            <a:r>
              <a:rPr lang="en-US" sz="2400" i="1" dirty="0" err="1">
                <a:latin typeface="Cambria" panose="02040503050406030204" pitchFamily="18" charset="0"/>
                <a:ea typeface="Cambria" panose="02040503050406030204" pitchFamily="18" charset="0"/>
              </a:rPr>
              <a:t>anh</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Hai </a:t>
            </a:r>
            <a:r>
              <a:rPr lang="en-US" sz="2400" i="1" dirty="0" err="1">
                <a:latin typeface="Cambria" panose="02040503050406030204" pitchFamily="18" charset="0"/>
                <a:ea typeface="Cambria" panose="02040503050406030204" pitchFamily="18" charset="0"/>
              </a:rPr>
              <a:t>người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từ</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đó</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dám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gì</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nữa</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Một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hôm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Quan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Vũ</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Trương</a:t>
            </a:r>
            <a:r>
              <a:rPr lang="en-US" sz="2400" i="1" dirty="0">
                <a:latin typeface="Cambria" panose="02040503050406030204" pitchFamily="18" charset="0"/>
                <a:ea typeface="Cambria" panose="02040503050406030204" pitchFamily="18" charset="0"/>
              </a:rPr>
              <a:t> Phi </a:t>
            </a:r>
            <a:r>
              <a:rPr lang="en-US" sz="2400" i="1" dirty="0" err="1">
                <a:latin typeface="Cambria" panose="02040503050406030204" pitchFamily="18" charset="0"/>
                <a:ea typeface="Cambria" panose="02040503050406030204" pitchFamily="18" charset="0"/>
              </a:rPr>
              <a:t>cùng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chơi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vắng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Huyền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đang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lom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khom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tưới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rau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bỗng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thấy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Hứa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Chử</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Trương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Liêu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dẫn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vài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chục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người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vào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vườn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rằng</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Thừa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tướng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sai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chúng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tôi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đến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mời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sứ</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quân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đến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ngay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phủ</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Huyền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giật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mình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hỏi</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Việc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gì</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khẩn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cấp</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thế</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hai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ông</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Hứa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Chử</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thưa</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rõ</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Chúng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tôi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chỉ</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biết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vâng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lệnh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đến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mời</a:t>
            </a:r>
            <a:r>
              <a:rPr lang="en-US" sz="2400" i="1"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0514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228600"/>
            <a:ext cx="11430000" cy="6524863"/>
          </a:xfrm>
          <a:prstGeom prst="rect">
            <a:avLst/>
          </a:prstGeom>
          <a:solidFill>
            <a:schemeClr val="bg1">
              <a:lumMod val="95000"/>
            </a:schemeClr>
          </a:solidFill>
        </p:spPr>
        <p:txBody>
          <a:bodyPr wrap="square">
            <a:spAutoFit/>
          </a:bodyPr>
          <a:lstStyle/>
          <a:p>
            <a:pPr lvl="0"/>
            <a:r>
              <a:rPr lang="en-US" sz="2200" i="1" dirty="0" err="1">
                <a:latin typeface="Cambria" panose="02040503050406030204" pitchFamily="18" charset="0"/>
                <a:ea typeface="Cambria" panose="02040503050406030204" pitchFamily="18" charset="0"/>
              </a:rPr>
              <a:t>Tháo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cùng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dựa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vào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lan</a:t>
            </a:r>
            <a:r>
              <a:rPr lang="en-US" sz="2200" i="1" dirty="0">
                <a:latin typeface="Cambria" panose="02040503050406030204" pitchFamily="18" charset="0"/>
                <a:ea typeface="Cambria" panose="02040503050406030204" pitchFamily="18" charset="0"/>
              </a:rPr>
              <a:t> can </a:t>
            </a:r>
            <a:r>
              <a:rPr lang="en-US" sz="2200" i="1" dirty="0" err="1">
                <a:latin typeface="Cambria" panose="02040503050406030204" pitchFamily="18" charset="0"/>
                <a:ea typeface="Cambria" panose="02040503050406030204" pitchFamily="18" charset="0"/>
              </a:rPr>
              <a:t>ngắm</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xem</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Tháo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hỏi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Sứ</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quân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biết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rồng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biến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hoá</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thế</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nào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không</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Tôi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chưa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được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tường</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err="1">
                <a:latin typeface="Cambria" panose="02040503050406030204" pitchFamily="18" charset="0"/>
                <a:ea typeface="Cambria" panose="02040503050406030204" pitchFamily="18" charset="0"/>
              </a:rPr>
              <a:t>Tháo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Rồng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thì</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lúc</a:t>
            </a:r>
            <a:r>
              <a:rPr lang="en-US" sz="2200" i="1" dirty="0">
                <a:latin typeface="Cambria" panose="02040503050406030204" pitchFamily="18" charset="0"/>
                <a:ea typeface="Cambria" panose="02040503050406030204" pitchFamily="18" charset="0"/>
              </a:rPr>
              <a:t> to, </a:t>
            </a:r>
            <a:r>
              <a:rPr lang="en-US" sz="2200" i="1" dirty="0" err="1">
                <a:latin typeface="Cambria" panose="02040503050406030204" pitchFamily="18" charset="0"/>
                <a:ea typeface="Cambria" panose="02040503050406030204" pitchFamily="18" charset="0"/>
              </a:rPr>
              <a:t>lúc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nhỏ</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lúc</a:t>
            </a:r>
            <a:r>
              <a:rPr lang="en-US" sz="2200" i="1" dirty="0">
                <a:latin typeface="Cambria" panose="02040503050406030204" pitchFamily="18" charset="0"/>
                <a:ea typeface="Cambria" panose="02040503050406030204" pitchFamily="18" charset="0"/>
              </a:rPr>
              <a:t> bay, </a:t>
            </a:r>
            <a:r>
              <a:rPr lang="en-US" sz="2200" i="1" dirty="0" err="1">
                <a:latin typeface="Cambria" panose="02040503050406030204" pitchFamily="18" charset="0"/>
                <a:ea typeface="Cambria" panose="02040503050406030204" pitchFamily="18" charset="0"/>
              </a:rPr>
              <a:t>lúc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nấp</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Lúc</a:t>
            </a:r>
            <a:r>
              <a:rPr lang="en-US" sz="2200" i="1" dirty="0">
                <a:latin typeface="Cambria" panose="02040503050406030204" pitchFamily="18" charset="0"/>
                <a:ea typeface="Cambria" panose="02040503050406030204" pitchFamily="18" charset="0"/>
              </a:rPr>
              <a:t> to </a:t>
            </a:r>
            <a:r>
              <a:rPr lang="en-US" sz="2200" i="1" dirty="0" err="1">
                <a:latin typeface="Cambria" panose="02040503050406030204" pitchFamily="18" charset="0"/>
                <a:ea typeface="Cambria" panose="02040503050406030204" pitchFamily="18" charset="0"/>
              </a:rPr>
              <a:t>thì</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nổi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mây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phun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mù</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lúc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nhỏ</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thì</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hình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ẩn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bóng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khi</a:t>
            </a:r>
            <a:r>
              <a:rPr lang="en-US" sz="2200" i="1" dirty="0">
                <a:latin typeface="Cambria" panose="02040503050406030204" pitchFamily="18" charset="0"/>
                <a:ea typeface="Cambria" panose="02040503050406030204" pitchFamily="18" charset="0"/>
              </a:rPr>
              <a:t> bay </a:t>
            </a:r>
            <a:r>
              <a:rPr lang="en-US" sz="2200" i="1" dirty="0" err="1">
                <a:latin typeface="Cambria" panose="02040503050406030204" pitchFamily="18" charset="0"/>
                <a:ea typeface="Cambria" panose="02040503050406030204" pitchFamily="18" charset="0"/>
              </a:rPr>
              <a:t>ra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thì</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liệng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trong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trời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đất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ẩn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thì</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núp</a:t>
            </a:r>
            <a:r>
              <a:rPr lang="en-US" sz="2200" i="1" dirty="0">
                <a:latin typeface="Cambria" panose="02040503050406030204" pitchFamily="18" charset="0"/>
                <a:ea typeface="Cambria" panose="02040503050406030204" pitchFamily="18" charset="0"/>
              </a:rPr>
              <a:t> ở </a:t>
            </a:r>
            <a:r>
              <a:rPr lang="en-US" sz="2200" i="1" dirty="0" err="1">
                <a:latin typeface="Cambria" panose="02040503050406030204" pitchFamily="18" charset="0"/>
                <a:ea typeface="Cambria" panose="02040503050406030204" pitchFamily="18" charset="0"/>
              </a:rPr>
              <a:t>dưới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sóng</a:t>
            </a:r>
            <a:r>
              <a:rPr lang="en-US" sz="2200" i="1" dirty="0">
                <a:latin typeface="Cambria" panose="02040503050406030204" pitchFamily="18" charset="0"/>
                <a:ea typeface="Cambria" panose="02040503050406030204" pitchFamily="18" charset="0"/>
              </a:rPr>
              <a:t>. Nay </a:t>
            </a:r>
            <a:r>
              <a:rPr lang="en-US" sz="2200" i="1" dirty="0" err="1">
                <a:latin typeface="Cambria" panose="02040503050406030204" pitchFamily="18" charset="0"/>
                <a:ea typeface="Cambria" panose="02040503050406030204" pitchFamily="18" charset="0"/>
              </a:rPr>
              <a:t>đang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mùa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xuân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rồng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gặp</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thời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biến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hoá</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cũng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như</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người</a:t>
            </a:r>
            <a:r>
              <a:rPr lang="en-US" sz="2200" i="1" dirty="0">
                <a:latin typeface="Cambria" panose="02040503050406030204" pitchFamily="18" charset="0"/>
                <a:ea typeface="Cambria" panose="02040503050406030204" pitchFamily="18" charset="0"/>
              </a:rPr>
              <a:t> ta </a:t>
            </a:r>
            <a:r>
              <a:rPr lang="en-US" sz="2200" i="1" dirty="0" err="1">
                <a:latin typeface="Cambria" panose="02040503050406030204" pitchFamily="18" charset="0"/>
                <a:ea typeface="Cambria" panose="02040503050406030204" pitchFamily="18" charset="0"/>
              </a:rPr>
              <a:t>lúc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đắc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chí</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tung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hoành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trong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bốn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bể</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Rồng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ví</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như</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anh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hùng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trong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đời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lâu</a:t>
            </a:r>
            <a:r>
              <a:rPr lang="en-US" sz="2200" i="1" dirty="0">
                <a:latin typeface="Cambria" panose="02040503050406030204" pitchFamily="18" charset="0"/>
                <a:ea typeface="Cambria" panose="02040503050406030204" pitchFamily="18" charset="0"/>
              </a:rPr>
              <a:t> nay </a:t>
            </a:r>
            <a:r>
              <a:rPr lang="en-US" sz="2200" i="1" dirty="0" err="1">
                <a:latin typeface="Cambria" panose="02040503050406030204" pitchFamily="18" charset="0"/>
                <a:ea typeface="Cambria" panose="02040503050406030204" pitchFamily="18" charset="0"/>
              </a:rPr>
              <a:t>đã</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khắp</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bốn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phương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bao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nhiêu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anh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hùng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đời</a:t>
            </a:r>
            <a:r>
              <a:rPr lang="en-US" sz="2200" i="1" dirty="0">
                <a:latin typeface="Cambria" panose="02040503050406030204" pitchFamily="18" charset="0"/>
                <a:ea typeface="Cambria" panose="02040503050406030204" pitchFamily="18" charset="0"/>
              </a:rPr>
              <a:t> nay, </a:t>
            </a:r>
            <a:r>
              <a:rPr lang="en-US" sz="2200" i="1" dirty="0" err="1">
                <a:latin typeface="Cambria" panose="02040503050406030204" pitchFamily="18" charset="0"/>
                <a:ea typeface="Cambria" panose="02040503050406030204" pitchFamily="18" charset="0"/>
              </a:rPr>
              <a:t>hẳn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đã</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biết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cả</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xin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thử</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nghe</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thưa</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Bị</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này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người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trần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mắt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thịt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biết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đâu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được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anh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hùng</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err="1">
                <a:latin typeface="Cambria" panose="02040503050406030204" pitchFamily="18" charset="0"/>
                <a:ea typeface="Cambria" panose="02040503050406030204" pitchFamily="18" charset="0"/>
              </a:rPr>
              <a:t>Tháo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không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nên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nhún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mình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quá</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Bị</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này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được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nhờ</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ơn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Thừa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tướng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làm</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quan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trong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triều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anh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hùng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trong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thiên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hạ</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thực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không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được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biết</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err="1">
                <a:latin typeface="Cambria" panose="02040503050406030204" pitchFamily="18" charset="0"/>
                <a:ea typeface="Cambria" panose="02040503050406030204" pitchFamily="18" charset="0"/>
              </a:rPr>
              <a:t>Tháo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Đã</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đành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không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biết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mặt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nhưng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cũng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nghe</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tiếng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chứ</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64629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600" y="304800"/>
            <a:ext cx="11277600" cy="6186309"/>
          </a:xfrm>
          <a:prstGeom prst="rect">
            <a:avLst/>
          </a:prstGeom>
          <a:solidFill>
            <a:schemeClr val="bg1">
              <a:lumMod val="95000"/>
            </a:schemeClr>
          </a:solidFill>
        </p:spPr>
        <p:txBody>
          <a:bodyPr wrap="square">
            <a:spAutoFit/>
          </a:bodyPr>
          <a:lstStyle/>
          <a:p>
            <a:pPr lvl="0"/>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theo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hai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người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vào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phủ</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yết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kiến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Tháo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Tháo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cười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rằng</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độ</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này</a:t>
            </a:r>
            <a:r>
              <a:rPr lang="en-US" sz="2200" i="1" dirty="0">
                <a:latin typeface="Cambria" panose="02040503050406030204" pitchFamily="18" charset="0"/>
                <a:ea typeface="Cambria" panose="02040503050406030204" pitchFamily="18" charset="0"/>
              </a:rPr>
              <a:t> ở </a:t>
            </a:r>
            <a:r>
              <a:rPr lang="en-US" sz="2200" i="1" dirty="0" err="1">
                <a:latin typeface="Cambria" panose="02040503050406030204" pitchFamily="18" charset="0"/>
                <a:ea typeface="Cambria" panose="02040503050406030204" pitchFamily="18" charset="0"/>
              </a:rPr>
              <a:t>nhà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làm</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một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việc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lớn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lao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đấy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nhỉ</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sợ</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tái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mặt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Tháo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cầm</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tay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dắt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vào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vườn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sau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rằng</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học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làm</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vườn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chắc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không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phải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một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việc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dễ</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dàng</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bấy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giờ</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mới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vững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dạ</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đáp</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rằng</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Không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việc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gì</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làm</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để</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tiêu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khiển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thôi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err="1">
                <a:latin typeface="Cambria" panose="02040503050406030204" pitchFamily="18" charset="0"/>
                <a:ea typeface="Cambria" panose="02040503050406030204" pitchFamily="18" charset="0"/>
              </a:rPr>
              <a:t>Tháo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Vừa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rồi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thấy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trên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cành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mai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đã</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quả</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xanh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sực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nhớ</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trước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đánh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Trương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Tú</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đường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không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nước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tướng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sĩ</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khát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cào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cuống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họng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Bấy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giờ</a:t>
            </a:r>
            <a:r>
              <a:rPr lang="en-US" sz="2200" i="1" dirty="0">
                <a:latin typeface="Cambria" panose="02040503050406030204" pitchFamily="18" charset="0"/>
                <a:ea typeface="Cambria" panose="02040503050406030204" pitchFamily="18" charset="0"/>
              </a:rPr>
              <a:t> ta </a:t>
            </a:r>
            <a:r>
              <a:rPr lang="en-US" sz="2200" i="1" dirty="0" err="1">
                <a:latin typeface="Cambria" panose="02040503050406030204" pitchFamily="18" charset="0"/>
                <a:ea typeface="Cambria" panose="02040503050406030204" pitchFamily="18" charset="0"/>
              </a:rPr>
              <a:t>nghĩ</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được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một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kế</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cầm</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roi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vờ</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trỏ</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rằng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Trước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mặt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rừng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mơ</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Quân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sĩ</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nghe</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thấy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đến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mơ</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ai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cũng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ứa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nước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dãi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đỡ</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được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khát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nước</a:t>
            </a:r>
            <a:r>
              <a:rPr lang="en-US" sz="2200" i="1" dirty="0">
                <a:latin typeface="Cambria" panose="02040503050406030204" pitchFamily="18" charset="0"/>
                <a:ea typeface="Cambria" panose="02040503050406030204" pitchFamily="18" charset="0"/>
              </a:rPr>
              <a:t>. Nay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mơ</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thật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nên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hái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xuống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thưởng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Vả</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lại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rượu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nấu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vừa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chín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nên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mời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sứ</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quân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đến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tiểu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đình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uống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rượu</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bấy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giờ</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trấn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tĩnh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lại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được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theo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đến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tiểu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đình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đã</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thấy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bày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mâm</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bát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giữa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bàn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bày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một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đĩa</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mơ</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xanh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một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bình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rượu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nóng</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a:latin typeface="Cambria" panose="02040503050406030204" pitchFamily="18" charset="0"/>
                <a:ea typeface="Cambria" panose="02040503050406030204" pitchFamily="18" charset="0"/>
              </a:rPr>
              <a:t>Hai </a:t>
            </a:r>
            <a:r>
              <a:rPr lang="en-US" sz="2200" i="1" dirty="0" err="1">
                <a:latin typeface="Cambria" panose="02040503050406030204" pitchFamily="18" charset="0"/>
                <a:ea typeface="Cambria" panose="02040503050406030204" pitchFamily="18" charset="0"/>
              </a:rPr>
              <a:t>người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ngồi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đối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diện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ăn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uống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vui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vẻ</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Lúc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rượu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ngà</a:t>
            </a:r>
            <a:r>
              <a:rPr lang="en-US" sz="2200" i="1" dirty="0">
                <a:latin typeface="Cambria" panose="02040503050406030204" pitchFamily="18" charset="0"/>
                <a:ea typeface="Cambria" panose="02040503050406030204" pitchFamily="18" charset="0"/>
              </a:rPr>
              <a:t> say, </a:t>
            </a:r>
            <a:r>
              <a:rPr lang="en-US" sz="2200" i="1" dirty="0" err="1">
                <a:latin typeface="Cambria" panose="02040503050406030204" pitchFamily="18" charset="0"/>
                <a:ea typeface="Cambria" panose="02040503050406030204" pitchFamily="18" charset="0"/>
              </a:rPr>
              <a:t>chợt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thấy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mây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đen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mù</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mịt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cơn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mưa</a:t>
            </a:r>
            <a:r>
              <a:rPr lang="en-US" sz="2200" i="1" dirty="0">
                <a:latin typeface="Cambria" panose="02040503050406030204" pitchFamily="18" charset="0"/>
                <a:ea typeface="Cambria" panose="02040503050406030204" pitchFamily="18" charset="0"/>
              </a:rPr>
              <a:t> to </a:t>
            </a:r>
            <a:r>
              <a:rPr lang="en-US" sz="2200" i="1" dirty="0" err="1">
                <a:latin typeface="Cambria" panose="02040503050406030204" pitchFamily="18" charset="0"/>
                <a:ea typeface="Cambria" panose="02040503050406030204" pitchFamily="18" charset="0"/>
              </a:rPr>
              <a:t>sắp</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đến</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err="1">
                <a:latin typeface="Cambria" panose="02040503050406030204" pitchFamily="18" charset="0"/>
                <a:ea typeface="Cambria" panose="02040503050406030204" pitchFamily="18" charset="0"/>
              </a:rPr>
              <a:t>Quân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hầu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trỏ</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lên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trời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bẩm</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pPr lvl="0"/>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vòi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rồng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lấy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nước</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95790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100" y="356380"/>
            <a:ext cx="11353800" cy="5847755"/>
          </a:xfrm>
          <a:prstGeom prst="rect">
            <a:avLst/>
          </a:prstGeom>
          <a:solidFill>
            <a:schemeClr val="bg1">
              <a:lumMod val="95000"/>
            </a:schemeClr>
          </a:solidFill>
        </p:spPr>
        <p:txBody>
          <a:bodyPr wrap="square">
            <a:spAutoFit/>
          </a:bodyPr>
          <a:lstStyle/>
          <a:p>
            <a:r>
              <a:rPr lang="en-US" sz="2200" i="1" dirty="0" err="1" smtClean="0">
                <a:latin typeface="Cambria" panose="02040503050406030204" pitchFamily="18" charset="0"/>
                <a:ea typeface="Cambria" panose="02040503050406030204" pitchFamily="18" charset="0"/>
              </a:rPr>
              <a:t>Huyền</a:t>
            </a:r>
            <a:r>
              <a:rPr lang="en-US" sz="2200" i="1" dirty="0" smtClean="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Viên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Thuật</a:t>
            </a:r>
            <a:r>
              <a:rPr lang="en-US" sz="2200" i="1" dirty="0">
                <a:latin typeface="Cambria" panose="02040503050406030204" pitchFamily="18" charset="0"/>
                <a:ea typeface="Cambria" panose="02040503050406030204" pitchFamily="18" charset="0"/>
              </a:rPr>
              <a:t> ở </a:t>
            </a:r>
            <a:r>
              <a:rPr lang="en-US" sz="2200" i="1" dirty="0" err="1">
                <a:latin typeface="Cambria" panose="02040503050406030204" pitchFamily="18" charset="0"/>
                <a:ea typeface="Cambria" panose="02040503050406030204" pitchFamily="18" charset="0"/>
              </a:rPr>
              <a:t>Hoài</a:t>
            </a:r>
            <a:r>
              <a:rPr lang="en-US" sz="2200" i="1" dirty="0">
                <a:latin typeface="Cambria" panose="02040503050406030204" pitchFamily="18" charset="0"/>
                <a:ea typeface="Cambria" panose="02040503050406030204" pitchFamily="18" charset="0"/>
              </a:rPr>
              <a:t> Nam, </a:t>
            </a:r>
            <a:r>
              <a:rPr lang="en-US" sz="2200" i="1" dirty="0" err="1">
                <a:latin typeface="Cambria" panose="02040503050406030204" pitchFamily="18" charset="0"/>
                <a:ea typeface="Cambria" panose="02040503050406030204" pitchFamily="18" charset="0"/>
              </a:rPr>
              <a:t>binh</a:t>
            </a:r>
            <a:r>
              <a:rPr lang="en-US" sz="2200" i="1" dirty="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lương</a:t>
            </a:r>
            <a:r>
              <a:rPr lang="en-US" sz="2200" i="1" dirty="0" smtClean="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nhiều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thể</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anh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hùng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được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chăng</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r>
              <a:rPr lang="en-US" sz="2200" i="1" dirty="0" err="1">
                <a:latin typeface="Cambria" panose="02040503050406030204" pitchFamily="18" charset="0"/>
                <a:ea typeface="Cambria" panose="02040503050406030204" pitchFamily="18" charset="0"/>
              </a:rPr>
              <a:t>Tháo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cười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Xương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khô</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trong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mả</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chỉ</a:t>
            </a:r>
            <a:r>
              <a:rPr lang="en-US" sz="2200" i="1" dirty="0">
                <a:latin typeface="Cambria" panose="02040503050406030204" pitchFamily="18" charset="0"/>
                <a:ea typeface="Cambria" panose="02040503050406030204" pitchFamily="18" charset="0"/>
              </a:rPr>
              <a:t> nay </a:t>
            </a:r>
            <a:r>
              <a:rPr lang="en-US" sz="2200" i="1" dirty="0" err="1">
                <a:latin typeface="Cambria" panose="02040503050406030204" pitchFamily="18" charset="0"/>
                <a:ea typeface="Cambria" panose="02040503050406030204" pitchFamily="18" charset="0"/>
              </a:rPr>
              <a:t>mai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a:t>
            </a:r>
            <a:r>
              <a:rPr lang="en-US" sz="2200" i="1" dirty="0">
                <a:latin typeface="Cambria" panose="02040503050406030204" pitchFamily="18" charset="0"/>
                <a:ea typeface="Cambria" panose="02040503050406030204" pitchFamily="18" charset="0"/>
              </a:rPr>
              <a:t> ta </a:t>
            </a:r>
            <a:r>
              <a:rPr lang="en-US" sz="2200" i="1" dirty="0" err="1">
                <a:latin typeface="Cambria" panose="02040503050406030204" pitchFamily="18" charset="0"/>
                <a:ea typeface="Cambria" panose="02040503050406030204" pitchFamily="18" charset="0"/>
              </a:rPr>
              <a:t>bắt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được</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lại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r>
              <a:rPr lang="en-US" sz="2200" i="1" dirty="0">
                <a:latin typeface="Cambria" panose="02040503050406030204" pitchFamily="18" charset="0"/>
                <a:ea typeface="Cambria" panose="02040503050406030204" pitchFamily="18" charset="0"/>
              </a:rPr>
              <a:t>- Anh </a:t>
            </a:r>
            <a:r>
              <a:rPr lang="en-US" sz="2200" i="1" dirty="0" err="1">
                <a:latin typeface="Cambria" panose="02040503050406030204" pitchFamily="18" charset="0"/>
                <a:ea typeface="Cambria" panose="02040503050406030204" pitchFamily="18" charset="0"/>
              </a:rPr>
              <a:t>Viên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Thuật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Viên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Thiệu</a:t>
            </a:r>
            <a:r>
              <a:rPr lang="en-US" sz="2200" i="1" dirty="0">
                <a:latin typeface="Cambria" panose="02040503050406030204" pitchFamily="18" charset="0"/>
                <a:ea typeface="Cambria" panose="02040503050406030204" pitchFamily="18" charset="0"/>
              </a:rPr>
              <a:t> ở </a:t>
            </a:r>
            <a:r>
              <a:rPr lang="en-US" sz="2200" i="1" dirty="0" err="1">
                <a:latin typeface="Cambria" panose="02040503050406030204" pitchFamily="18" charset="0"/>
                <a:ea typeface="Cambria" panose="02040503050406030204" pitchFamily="18" charset="0"/>
              </a:rPr>
              <a:t>Hà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Bắc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bốn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đời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làm</a:t>
            </a:r>
            <a:r>
              <a:rPr lang="en-US" sz="2200" i="1" dirty="0">
                <a:latin typeface="Cambria" panose="02040503050406030204" pitchFamily="18" charset="0"/>
                <a:ea typeface="Cambria" panose="02040503050406030204" pitchFamily="18" charset="0"/>
              </a:rPr>
              <a:t> tam </a:t>
            </a:r>
            <a:r>
              <a:rPr lang="en-US" sz="2200" i="1" dirty="0" err="1">
                <a:latin typeface="Cambria" panose="02040503050406030204" pitchFamily="18" charset="0"/>
                <a:ea typeface="Cambria" panose="02040503050406030204" pitchFamily="18" charset="0"/>
              </a:rPr>
              <a:t>công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nhiều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đầy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tớ</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cũ</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hiện</a:t>
            </a:r>
            <a:r>
              <a:rPr lang="en-US" sz="2200" i="1" dirty="0">
                <a:latin typeface="Cambria" panose="02040503050406030204" pitchFamily="18" charset="0"/>
                <a:ea typeface="Cambria" panose="02040503050406030204" pitchFamily="18" charset="0"/>
              </a:rPr>
              <a:t> nay </a:t>
            </a:r>
            <a:r>
              <a:rPr lang="en-US" sz="2200" i="1" dirty="0" err="1">
                <a:latin typeface="Cambria" panose="02040503050406030204" pitchFamily="18" charset="0"/>
                <a:ea typeface="Cambria" panose="02040503050406030204" pitchFamily="18" charset="0"/>
              </a:rPr>
              <a:t>như</a:t>
            </a:r>
            <a:r>
              <a:rPr lang="en-US" sz="2200" i="1" dirty="0">
                <a:latin typeface="Cambria" panose="02040503050406030204" pitchFamily="18" charset="0"/>
                <a:ea typeface="Cambria" panose="02040503050406030204" pitchFamily="18" charset="0"/>
              </a:rPr>
              <a:t> con </a:t>
            </a:r>
            <a:r>
              <a:rPr lang="en-US" sz="2200" i="1" dirty="0" err="1">
                <a:latin typeface="Cambria" panose="02040503050406030204" pitchFamily="18" charset="0"/>
                <a:ea typeface="Cambria" panose="02040503050406030204" pitchFamily="18" charset="0"/>
              </a:rPr>
              <a:t>hổ</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dữ</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hùng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cứ</a:t>
            </a:r>
            <a:r>
              <a:rPr lang="en-US" sz="2200" i="1" dirty="0">
                <a:latin typeface="Cambria" panose="02040503050406030204" pitchFamily="18" charset="0"/>
                <a:ea typeface="Cambria" panose="02040503050406030204" pitchFamily="18" charset="0"/>
              </a:rPr>
              <a:t> ở </a:t>
            </a:r>
            <a:r>
              <a:rPr lang="en-US" sz="2200" i="1" dirty="0" err="1">
                <a:latin typeface="Cambria" panose="02040503050406030204" pitchFamily="18" charset="0"/>
                <a:ea typeface="Cambria" panose="02040503050406030204" pitchFamily="18" charset="0"/>
              </a:rPr>
              <a:t>Kí</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Châu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bộ</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hạ</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nhiều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tay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tài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giỏi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thể</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anh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hùng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được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chăng</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r>
              <a:rPr lang="en-US" sz="2200" i="1" dirty="0" err="1">
                <a:latin typeface="Cambria" panose="02040503050406030204" pitchFamily="18" charset="0"/>
                <a:ea typeface="Cambria" panose="02040503050406030204" pitchFamily="18" charset="0"/>
              </a:rPr>
              <a:t>Tháo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lại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cười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Viên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Thiệu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ngoài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mặt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mạnh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bạo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trong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bụng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nhút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nhát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thích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mưu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mẹo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không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quyết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đoán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làm</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việc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lớn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lại</a:t>
            </a:r>
            <a:r>
              <a:rPr lang="en-US" sz="2200" i="1" dirty="0">
                <a:latin typeface="Cambria" panose="02040503050406030204" pitchFamily="18" charset="0"/>
                <a:ea typeface="Cambria" panose="02040503050406030204" pitchFamily="18" charset="0"/>
              </a:rPr>
              <a:t> lo </a:t>
            </a:r>
            <a:r>
              <a:rPr lang="en-US" sz="2200" i="1" dirty="0" err="1">
                <a:latin typeface="Cambria" panose="02040503050406030204" pitchFamily="18" charset="0"/>
                <a:ea typeface="Cambria" panose="02040503050406030204" pitchFamily="18" charset="0"/>
              </a:rPr>
              <a:t>đến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bản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thân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thấy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lợi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nhỏ</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thì</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lại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quên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mình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không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thể</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gọi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anh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hùng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được</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lại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một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người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nổi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tiếng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trong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tám</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kẻ</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tuấn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kiệt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uy</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danh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khắp</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cả</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chín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châu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Lưu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Cảnh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Thăng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thể</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anh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hùng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được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chăng</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r>
              <a:rPr lang="en-US" sz="2200" i="1" dirty="0" err="1">
                <a:latin typeface="Cambria" panose="02040503050406030204" pitchFamily="18" charset="0"/>
                <a:ea typeface="Cambria" panose="02040503050406030204" pitchFamily="18" charset="0"/>
              </a:rPr>
              <a:t>Tháo</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lại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cười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Lưu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Biểu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hư</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danh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nhưng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không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thực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tài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không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phải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anh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hùng</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r>
              <a:rPr lang="en-US" sz="2200" i="1" dirty="0" err="1">
                <a:latin typeface="Cambria" panose="02040503050406030204" pitchFamily="18" charset="0"/>
                <a:ea typeface="Cambria" panose="02040503050406030204" pitchFamily="18" charset="0"/>
              </a:rPr>
              <a:t>Huyền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lại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nói</a:t>
            </a:r>
            <a:r>
              <a:rPr lang="en-US" sz="2200" i="1"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a:p>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Có</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một</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người</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sức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lực</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đương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khoẻ</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đứng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đầu</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xứ</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Giang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Đông</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Tôn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Bá</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Phù</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hẳn</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là</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anh</a:t>
            </a:r>
            <a:r>
              <a:rPr lang="en-US" sz="2200" i="1" dirty="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hùng</a:t>
            </a:r>
            <a:r>
              <a:rPr lang="en-US" sz="2200" i="1" dirty="0" smtClean="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98516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2362200" y="990600"/>
            <a:ext cx="7816454" cy="595630"/>
          </a:xfrm>
          <a:prstGeom prst="roundRect">
            <a:avLst/>
          </a:prstGeom>
          <a:solidFill>
            <a:srgbClr val="ED7D31">
              <a:lumMod val="75000"/>
            </a:srgbClr>
          </a:solidFill>
          <a:ln w="12700" cap="flat" cmpd="sng" algn="ctr">
            <a:solidFill>
              <a:srgbClr val="4472C4">
                <a:shade val="50000"/>
              </a:srgbClr>
            </a:solidFill>
            <a:prstDash val="solid"/>
            <a:miter lim="800000"/>
          </a:ln>
          <a:effectLst/>
        </p:spPr>
        <p:txBody>
          <a:bodyPr rtlCol="0" anchor="ctr"/>
          <a:lstStyle/>
          <a:p>
            <a:pPr algn="ctr" defTabSz="1219170">
              <a:buClr>
                <a:srgbClr val="33211B"/>
              </a:buClr>
              <a:buFontTx/>
              <a:buNone/>
              <a:defRPr/>
            </a:pPr>
            <a:r>
              <a:rPr lang="en-GB" sz="2800" b="1" dirty="0" smtClean="0">
                <a:solidFill>
                  <a:prstClr val="white"/>
                </a:solidFill>
                <a:latin typeface="Cambria" panose="02040503050406030204" pitchFamily="18" charset="0"/>
                <a:ea typeface="Cambria" panose="02040503050406030204" pitchFamily="18" charset="0"/>
              </a:rPr>
              <a:t>HOÀN THIỆN BẢNG SAU TRONG VÒNG 5 PHÚT</a:t>
            </a:r>
          </a:p>
        </p:txBody>
      </p:sp>
      <p:graphicFrame>
        <p:nvGraphicFramePr>
          <p:cNvPr id="9" name="Table 8">
            <a:extLst>
              <a:ext uri="{FF2B5EF4-FFF2-40B4-BE49-F238E27FC236}">
                <a16:creationId xmlns="" xmlns:a16="http://schemas.microsoft.com/office/drawing/2014/main" id="{C7952A6F-640A-4037-80B1-E5642466E30F}"/>
              </a:ext>
            </a:extLst>
          </p:cNvPr>
          <p:cNvGraphicFramePr>
            <a:graphicFrameLocks noGrp="1"/>
          </p:cNvGraphicFramePr>
          <p:nvPr>
            <p:extLst>
              <p:ext uri="{D42A27DB-BD31-4B8C-83A1-F6EECF244321}">
                <p14:modId xmlns:p14="http://schemas.microsoft.com/office/powerpoint/2010/main" val="1247720548"/>
              </p:ext>
            </p:extLst>
          </p:nvPr>
        </p:nvGraphicFramePr>
        <p:xfrm>
          <a:off x="1905000" y="2121678"/>
          <a:ext cx="8776680" cy="3376644"/>
        </p:xfrm>
        <a:graphic>
          <a:graphicData uri="http://schemas.openxmlformats.org/drawingml/2006/table">
            <a:tbl>
              <a:tblPr firstRow="1" firstCol="1" bandRow="1"/>
              <a:tblGrid>
                <a:gridCol w="2924370">
                  <a:extLst>
                    <a:ext uri="{9D8B030D-6E8A-4147-A177-3AD203B41FA5}">
                      <a16:colId xmlns="" xmlns:a16="http://schemas.microsoft.com/office/drawing/2014/main" val="3224389668"/>
                    </a:ext>
                  </a:extLst>
                </a:gridCol>
                <a:gridCol w="3109109">
                  <a:extLst>
                    <a:ext uri="{9D8B030D-6E8A-4147-A177-3AD203B41FA5}">
                      <a16:colId xmlns="" xmlns:a16="http://schemas.microsoft.com/office/drawing/2014/main" val="2607556019"/>
                    </a:ext>
                  </a:extLst>
                </a:gridCol>
                <a:gridCol w="2743201">
                  <a:extLst>
                    <a:ext uri="{9D8B030D-6E8A-4147-A177-3AD203B41FA5}">
                      <a16:colId xmlns="" xmlns:a16="http://schemas.microsoft.com/office/drawing/2014/main" val="907796549"/>
                    </a:ext>
                  </a:extLst>
                </a:gridCol>
              </a:tblGrid>
              <a:tr h="1619473">
                <a:tc>
                  <a:txBody>
                    <a:bodyPr/>
                    <a:lstStyle>
                      <a:lvl1pPr marL="0" algn="l" defTabSz="914386" rtl="0" eaLnBrk="1" latinLnBrk="0" hangingPunct="1">
                        <a:defRPr sz="1800" kern="1200">
                          <a:solidFill>
                            <a:schemeClr val="tx1"/>
                          </a:solidFill>
                          <a:latin typeface="Calibri"/>
                          <a:ea typeface="新宋体"/>
                        </a:defRPr>
                      </a:lvl1pPr>
                      <a:lvl2pPr marL="457192" algn="l" defTabSz="914386" rtl="0" eaLnBrk="1" latinLnBrk="0" hangingPunct="1">
                        <a:defRPr sz="1800" kern="1200">
                          <a:solidFill>
                            <a:schemeClr val="tx1"/>
                          </a:solidFill>
                          <a:latin typeface="Calibri"/>
                          <a:ea typeface="新宋体"/>
                        </a:defRPr>
                      </a:lvl2pPr>
                      <a:lvl3pPr marL="914386" algn="l" defTabSz="914386" rtl="0" eaLnBrk="1" latinLnBrk="0" hangingPunct="1">
                        <a:defRPr sz="1800" kern="1200">
                          <a:solidFill>
                            <a:schemeClr val="tx1"/>
                          </a:solidFill>
                          <a:latin typeface="Calibri"/>
                          <a:ea typeface="新宋体"/>
                        </a:defRPr>
                      </a:lvl3pPr>
                      <a:lvl4pPr marL="1371578" algn="l" defTabSz="914386" rtl="0" eaLnBrk="1" latinLnBrk="0" hangingPunct="1">
                        <a:defRPr sz="1800" kern="1200">
                          <a:solidFill>
                            <a:schemeClr val="tx1"/>
                          </a:solidFill>
                          <a:latin typeface="Calibri"/>
                          <a:ea typeface="新宋体"/>
                        </a:defRPr>
                      </a:lvl4pPr>
                      <a:lvl5pPr marL="1828770" algn="l" defTabSz="914386" rtl="0" eaLnBrk="1" latinLnBrk="0" hangingPunct="1">
                        <a:defRPr sz="1800" kern="1200">
                          <a:solidFill>
                            <a:schemeClr val="tx1"/>
                          </a:solidFill>
                          <a:latin typeface="Calibri"/>
                          <a:ea typeface="新宋体"/>
                        </a:defRPr>
                      </a:lvl5pPr>
                      <a:lvl6pPr marL="2285964" algn="l" defTabSz="914386" rtl="0" eaLnBrk="1" latinLnBrk="0" hangingPunct="1">
                        <a:defRPr sz="1800" kern="1200">
                          <a:solidFill>
                            <a:schemeClr val="tx1"/>
                          </a:solidFill>
                          <a:latin typeface="Calibri"/>
                          <a:ea typeface="新宋体"/>
                        </a:defRPr>
                      </a:lvl6pPr>
                      <a:lvl7pPr marL="2743156" algn="l" defTabSz="914386" rtl="0" eaLnBrk="1" latinLnBrk="0" hangingPunct="1">
                        <a:defRPr sz="1800" kern="1200">
                          <a:solidFill>
                            <a:schemeClr val="tx1"/>
                          </a:solidFill>
                          <a:latin typeface="Calibri"/>
                          <a:ea typeface="新宋体"/>
                        </a:defRPr>
                      </a:lvl7pPr>
                      <a:lvl8pPr marL="3200348" algn="l" defTabSz="914386" rtl="0" eaLnBrk="1" latinLnBrk="0" hangingPunct="1">
                        <a:defRPr sz="1800" kern="1200">
                          <a:solidFill>
                            <a:schemeClr val="tx1"/>
                          </a:solidFill>
                          <a:latin typeface="Calibri"/>
                          <a:ea typeface="新宋体"/>
                        </a:defRPr>
                      </a:lvl8pPr>
                      <a:lvl9pPr marL="3657542" algn="l" defTabSz="914386" rtl="0" eaLnBrk="1" latinLnBrk="0" hangingPunct="1">
                        <a:defRPr sz="1800" kern="1200">
                          <a:solidFill>
                            <a:schemeClr val="tx1"/>
                          </a:solidFill>
                          <a:latin typeface="Calibri"/>
                          <a:ea typeface="新宋体"/>
                        </a:defRPr>
                      </a:lvl9pPr>
                    </a:lstStyle>
                    <a:p>
                      <a:pPr marL="0" marR="0" algn="ctr">
                        <a:lnSpc>
                          <a:spcPct val="150000"/>
                        </a:lnSpc>
                        <a:spcBef>
                          <a:spcPts val="0"/>
                        </a:spcBef>
                        <a:spcAft>
                          <a:spcPts val="0"/>
                        </a:spcAft>
                      </a:pPr>
                      <a:r>
                        <a:rPr lang="en-US" sz="2100" b="1" dirty="0">
                          <a:effectLst/>
                          <a:latin typeface="Times New Roman" panose="02020603050405020304" pitchFamily="18" charset="0"/>
                          <a:ea typeface="Yu Mincho" panose="02020400000000000000" pitchFamily="18" charset="-128"/>
                          <a:cs typeface="Times New Roman" panose="02020603050405020304" pitchFamily="18" charset="0"/>
                        </a:rPr>
                        <a:t>K</a:t>
                      </a:r>
                      <a:endParaRPr lang="en-US" sz="2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ctr">
                        <a:lnSpc>
                          <a:spcPct val="150000"/>
                        </a:lnSpc>
                        <a:spcBef>
                          <a:spcPts val="0"/>
                        </a:spcBef>
                        <a:spcAft>
                          <a:spcPts val="0"/>
                        </a:spcAft>
                      </a:pPr>
                      <a:r>
                        <a:rPr lang="en-US" sz="2100" b="1" dirty="0" err="1">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Điều</a:t>
                      </a:r>
                      <a:r>
                        <a:rPr lang="en-US" sz="2100" b="1" dirty="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100" b="1" dirty="0" err="1" smtClean="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em</a:t>
                      </a:r>
                      <a:r>
                        <a:rPr lang="en-US" sz="2100" b="1" dirty="0" smtClean="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 </a:t>
                      </a:r>
                    </a:p>
                    <a:p>
                      <a:pPr marL="0" marR="0" algn="ctr">
                        <a:lnSpc>
                          <a:spcPct val="150000"/>
                        </a:lnSpc>
                        <a:spcBef>
                          <a:spcPts val="0"/>
                        </a:spcBef>
                        <a:spcAft>
                          <a:spcPts val="0"/>
                        </a:spcAft>
                      </a:pPr>
                      <a:r>
                        <a:rPr lang="en-US" sz="2100" b="1" dirty="0" err="1" smtClean="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đã</a:t>
                      </a:r>
                      <a:r>
                        <a:rPr lang="en-US" sz="2100" b="1" dirty="0" smtClean="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100" b="1" dirty="0" err="1">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biết</a:t>
                      </a:r>
                      <a:endParaRPr lang="en-US" sz="2100" dirty="0">
                        <a:solidFill>
                          <a:srgbClr val="C00000"/>
                        </a:solidFill>
                        <a:effectLst/>
                        <a:latin typeface="Calibri" panose="020F0502020204030204" pitchFamily="34" charset="0"/>
                        <a:ea typeface="Yu Mincho" panose="02020400000000000000" pitchFamily="18" charset="-128"/>
                        <a:cs typeface="Times New Roman" panose="02020603050405020304" pitchFamily="18"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tc>
                  <a:txBody>
                    <a:bodyPr/>
                    <a:lstStyle>
                      <a:lvl1pPr marL="0" algn="l" defTabSz="914386" rtl="0" eaLnBrk="1" latinLnBrk="0" hangingPunct="1">
                        <a:defRPr sz="1800" kern="1200">
                          <a:solidFill>
                            <a:schemeClr val="tx1"/>
                          </a:solidFill>
                          <a:latin typeface="Calibri"/>
                          <a:ea typeface="新宋体"/>
                        </a:defRPr>
                      </a:lvl1pPr>
                      <a:lvl2pPr marL="457192" algn="l" defTabSz="914386" rtl="0" eaLnBrk="1" latinLnBrk="0" hangingPunct="1">
                        <a:defRPr sz="1800" kern="1200">
                          <a:solidFill>
                            <a:schemeClr val="tx1"/>
                          </a:solidFill>
                          <a:latin typeface="Calibri"/>
                          <a:ea typeface="新宋体"/>
                        </a:defRPr>
                      </a:lvl2pPr>
                      <a:lvl3pPr marL="914386" algn="l" defTabSz="914386" rtl="0" eaLnBrk="1" latinLnBrk="0" hangingPunct="1">
                        <a:defRPr sz="1800" kern="1200">
                          <a:solidFill>
                            <a:schemeClr val="tx1"/>
                          </a:solidFill>
                          <a:latin typeface="Calibri"/>
                          <a:ea typeface="新宋体"/>
                        </a:defRPr>
                      </a:lvl3pPr>
                      <a:lvl4pPr marL="1371578" algn="l" defTabSz="914386" rtl="0" eaLnBrk="1" latinLnBrk="0" hangingPunct="1">
                        <a:defRPr sz="1800" kern="1200">
                          <a:solidFill>
                            <a:schemeClr val="tx1"/>
                          </a:solidFill>
                          <a:latin typeface="Calibri"/>
                          <a:ea typeface="新宋体"/>
                        </a:defRPr>
                      </a:lvl4pPr>
                      <a:lvl5pPr marL="1828770" algn="l" defTabSz="914386" rtl="0" eaLnBrk="1" latinLnBrk="0" hangingPunct="1">
                        <a:defRPr sz="1800" kern="1200">
                          <a:solidFill>
                            <a:schemeClr val="tx1"/>
                          </a:solidFill>
                          <a:latin typeface="Calibri"/>
                          <a:ea typeface="新宋体"/>
                        </a:defRPr>
                      </a:lvl5pPr>
                      <a:lvl6pPr marL="2285964" algn="l" defTabSz="914386" rtl="0" eaLnBrk="1" latinLnBrk="0" hangingPunct="1">
                        <a:defRPr sz="1800" kern="1200">
                          <a:solidFill>
                            <a:schemeClr val="tx1"/>
                          </a:solidFill>
                          <a:latin typeface="Calibri"/>
                          <a:ea typeface="新宋体"/>
                        </a:defRPr>
                      </a:lvl6pPr>
                      <a:lvl7pPr marL="2743156" algn="l" defTabSz="914386" rtl="0" eaLnBrk="1" latinLnBrk="0" hangingPunct="1">
                        <a:defRPr sz="1800" kern="1200">
                          <a:solidFill>
                            <a:schemeClr val="tx1"/>
                          </a:solidFill>
                          <a:latin typeface="Calibri"/>
                          <a:ea typeface="新宋体"/>
                        </a:defRPr>
                      </a:lvl7pPr>
                      <a:lvl8pPr marL="3200348" algn="l" defTabSz="914386" rtl="0" eaLnBrk="1" latinLnBrk="0" hangingPunct="1">
                        <a:defRPr sz="1800" kern="1200">
                          <a:solidFill>
                            <a:schemeClr val="tx1"/>
                          </a:solidFill>
                          <a:latin typeface="Calibri"/>
                          <a:ea typeface="新宋体"/>
                        </a:defRPr>
                      </a:lvl8pPr>
                      <a:lvl9pPr marL="3657542" algn="l" defTabSz="914386" rtl="0" eaLnBrk="1" latinLnBrk="0" hangingPunct="1">
                        <a:defRPr sz="1800" kern="1200">
                          <a:solidFill>
                            <a:schemeClr val="tx1"/>
                          </a:solidFill>
                          <a:latin typeface="Calibri"/>
                          <a:ea typeface="新宋体"/>
                        </a:defRPr>
                      </a:lvl9pPr>
                    </a:lstStyle>
                    <a:p>
                      <a:pPr marL="0" marR="0" algn="ctr">
                        <a:lnSpc>
                          <a:spcPct val="150000"/>
                        </a:lnSpc>
                        <a:spcBef>
                          <a:spcPts val="0"/>
                        </a:spcBef>
                        <a:spcAft>
                          <a:spcPts val="0"/>
                        </a:spcAft>
                      </a:pPr>
                      <a:r>
                        <a:rPr lang="en-US" sz="2100" b="1" dirty="0">
                          <a:effectLst/>
                          <a:latin typeface="Times New Roman" panose="02020603050405020304" pitchFamily="18" charset="0"/>
                          <a:ea typeface="Yu Mincho" panose="02020400000000000000" pitchFamily="18" charset="-128"/>
                          <a:cs typeface="Times New Roman" panose="02020603050405020304" pitchFamily="18" charset="0"/>
                        </a:rPr>
                        <a:t>W</a:t>
                      </a:r>
                      <a:endParaRPr lang="en-US" sz="2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ctr">
                        <a:lnSpc>
                          <a:spcPct val="150000"/>
                        </a:lnSpc>
                        <a:spcBef>
                          <a:spcPts val="0"/>
                        </a:spcBef>
                        <a:spcAft>
                          <a:spcPts val="0"/>
                        </a:spcAft>
                      </a:pPr>
                      <a:r>
                        <a:rPr lang="en-US" sz="2100" b="1" dirty="0" err="1">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Điều</a:t>
                      </a:r>
                      <a:r>
                        <a:rPr lang="en-US" sz="2100" b="1" dirty="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100" b="1" dirty="0" err="1" smtClean="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em</a:t>
                      </a:r>
                      <a:r>
                        <a:rPr lang="en-US" sz="2100" b="1" baseline="0" dirty="0" smtClean="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 </a:t>
                      </a:r>
                    </a:p>
                    <a:p>
                      <a:pPr marL="0" marR="0" algn="ctr">
                        <a:lnSpc>
                          <a:spcPct val="150000"/>
                        </a:lnSpc>
                        <a:spcBef>
                          <a:spcPts val="0"/>
                        </a:spcBef>
                        <a:spcAft>
                          <a:spcPts val="0"/>
                        </a:spcAft>
                      </a:pPr>
                      <a:r>
                        <a:rPr lang="en-US" sz="2100" b="1" dirty="0" err="1" smtClean="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muốn</a:t>
                      </a:r>
                      <a:r>
                        <a:rPr lang="en-US" sz="2100" b="1" dirty="0" smtClean="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100" b="1" dirty="0" err="1">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biết</a:t>
                      </a:r>
                      <a:endParaRPr lang="en-US" sz="2100" dirty="0">
                        <a:solidFill>
                          <a:srgbClr val="C00000"/>
                        </a:solidFill>
                        <a:effectLst/>
                        <a:latin typeface="Calibri" panose="020F0502020204030204" pitchFamily="34" charset="0"/>
                        <a:ea typeface="Yu Mincho" panose="02020400000000000000" pitchFamily="18" charset="-128"/>
                        <a:cs typeface="Times New Roman" panose="02020603050405020304" pitchFamily="18"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tc>
                  <a:txBody>
                    <a:bodyPr/>
                    <a:lstStyle>
                      <a:lvl1pPr marL="0" algn="l" defTabSz="914386" rtl="0" eaLnBrk="1" latinLnBrk="0" hangingPunct="1">
                        <a:defRPr sz="1800" kern="1200">
                          <a:solidFill>
                            <a:schemeClr val="tx1"/>
                          </a:solidFill>
                          <a:latin typeface="Calibri"/>
                          <a:ea typeface="新宋体"/>
                        </a:defRPr>
                      </a:lvl1pPr>
                      <a:lvl2pPr marL="457192" algn="l" defTabSz="914386" rtl="0" eaLnBrk="1" latinLnBrk="0" hangingPunct="1">
                        <a:defRPr sz="1800" kern="1200">
                          <a:solidFill>
                            <a:schemeClr val="tx1"/>
                          </a:solidFill>
                          <a:latin typeface="Calibri"/>
                          <a:ea typeface="新宋体"/>
                        </a:defRPr>
                      </a:lvl2pPr>
                      <a:lvl3pPr marL="914386" algn="l" defTabSz="914386" rtl="0" eaLnBrk="1" latinLnBrk="0" hangingPunct="1">
                        <a:defRPr sz="1800" kern="1200">
                          <a:solidFill>
                            <a:schemeClr val="tx1"/>
                          </a:solidFill>
                          <a:latin typeface="Calibri"/>
                          <a:ea typeface="新宋体"/>
                        </a:defRPr>
                      </a:lvl3pPr>
                      <a:lvl4pPr marL="1371578" algn="l" defTabSz="914386" rtl="0" eaLnBrk="1" latinLnBrk="0" hangingPunct="1">
                        <a:defRPr sz="1800" kern="1200">
                          <a:solidFill>
                            <a:schemeClr val="tx1"/>
                          </a:solidFill>
                          <a:latin typeface="Calibri"/>
                          <a:ea typeface="新宋体"/>
                        </a:defRPr>
                      </a:lvl4pPr>
                      <a:lvl5pPr marL="1828770" algn="l" defTabSz="914386" rtl="0" eaLnBrk="1" latinLnBrk="0" hangingPunct="1">
                        <a:defRPr sz="1800" kern="1200">
                          <a:solidFill>
                            <a:schemeClr val="tx1"/>
                          </a:solidFill>
                          <a:latin typeface="Calibri"/>
                          <a:ea typeface="新宋体"/>
                        </a:defRPr>
                      </a:lvl5pPr>
                      <a:lvl6pPr marL="2285964" algn="l" defTabSz="914386" rtl="0" eaLnBrk="1" latinLnBrk="0" hangingPunct="1">
                        <a:defRPr sz="1800" kern="1200">
                          <a:solidFill>
                            <a:schemeClr val="tx1"/>
                          </a:solidFill>
                          <a:latin typeface="Calibri"/>
                          <a:ea typeface="新宋体"/>
                        </a:defRPr>
                      </a:lvl6pPr>
                      <a:lvl7pPr marL="2743156" algn="l" defTabSz="914386" rtl="0" eaLnBrk="1" latinLnBrk="0" hangingPunct="1">
                        <a:defRPr sz="1800" kern="1200">
                          <a:solidFill>
                            <a:schemeClr val="tx1"/>
                          </a:solidFill>
                          <a:latin typeface="Calibri"/>
                          <a:ea typeface="新宋体"/>
                        </a:defRPr>
                      </a:lvl7pPr>
                      <a:lvl8pPr marL="3200348" algn="l" defTabSz="914386" rtl="0" eaLnBrk="1" latinLnBrk="0" hangingPunct="1">
                        <a:defRPr sz="1800" kern="1200">
                          <a:solidFill>
                            <a:schemeClr val="tx1"/>
                          </a:solidFill>
                          <a:latin typeface="Calibri"/>
                          <a:ea typeface="新宋体"/>
                        </a:defRPr>
                      </a:lvl8pPr>
                      <a:lvl9pPr marL="3657542" algn="l" defTabSz="914386" rtl="0" eaLnBrk="1" latinLnBrk="0" hangingPunct="1">
                        <a:defRPr sz="1800" kern="1200">
                          <a:solidFill>
                            <a:schemeClr val="tx1"/>
                          </a:solidFill>
                          <a:latin typeface="Calibri"/>
                          <a:ea typeface="新宋体"/>
                        </a:defRPr>
                      </a:lvl9pPr>
                    </a:lstStyle>
                    <a:p>
                      <a:pPr marL="0" marR="0" algn="ctr">
                        <a:lnSpc>
                          <a:spcPct val="150000"/>
                        </a:lnSpc>
                        <a:spcBef>
                          <a:spcPts val="0"/>
                        </a:spcBef>
                        <a:spcAft>
                          <a:spcPts val="0"/>
                        </a:spcAft>
                      </a:pPr>
                      <a:r>
                        <a:rPr lang="en-US" sz="2100" b="1" dirty="0">
                          <a:effectLst/>
                          <a:latin typeface="Times New Roman" panose="02020603050405020304" pitchFamily="18" charset="0"/>
                          <a:ea typeface="Yu Mincho" panose="02020400000000000000" pitchFamily="18" charset="-128"/>
                          <a:cs typeface="Times New Roman" panose="02020603050405020304" pitchFamily="18" charset="0"/>
                        </a:rPr>
                        <a:t>L</a:t>
                      </a:r>
                      <a:endParaRPr lang="en-US" sz="2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ctr">
                        <a:lnSpc>
                          <a:spcPct val="150000"/>
                        </a:lnSpc>
                        <a:spcBef>
                          <a:spcPts val="0"/>
                        </a:spcBef>
                        <a:spcAft>
                          <a:spcPts val="0"/>
                        </a:spcAft>
                      </a:pPr>
                      <a:r>
                        <a:rPr lang="en-US" sz="2100" b="1" dirty="0" err="1">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Điều</a:t>
                      </a:r>
                      <a:r>
                        <a:rPr lang="en-US" sz="2100" b="1" dirty="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100" b="1" dirty="0" err="1" smtClean="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em</a:t>
                      </a:r>
                      <a:r>
                        <a:rPr lang="en-US" sz="2100" b="1" dirty="0" smtClean="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100" b="1" dirty="0" err="1" smtClean="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mong</a:t>
                      </a:r>
                      <a:r>
                        <a:rPr lang="en-US" sz="2100" b="1" dirty="0" smtClean="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100" b="1" dirty="0" err="1">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muốn</a:t>
                      </a:r>
                      <a:r>
                        <a:rPr lang="en-US" sz="2100" b="1" dirty="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100" b="1" dirty="0" err="1">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biết</a:t>
                      </a:r>
                      <a:r>
                        <a:rPr lang="en-US" sz="2100" b="1" dirty="0">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100" b="1" dirty="0" err="1">
                          <a:solidFill>
                            <a:srgbClr val="C00000"/>
                          </a:solidFill>
                          <a:effectLst/>
                          <a:latin typeface="Times New Roman" panose="02020603050405020304" pitchFamily="18" charset="0"/>
                          <a:ea typeface="Yu Mincho" panose="02020400000000000000" pitchFamily="18" charset="-128"/>
                          <a:cs typeface="Times New Roman" panose="02020603050405020304" pitchFamily="18" charset="0"/>
                        </a:rPr>
                        <a:t>thêm</a:t>
                      </a:r>
                      <a:endParaRPr lang="en-US" sz="2100" dirty="0">
                        <a:solidFill>
                          <a:srgbClr val="C00000"/>
                        </a:solidFill>
                        <a:effectLst/>
                        <a:latin typeface="Calibri" panose="020F0502020204030204" pitchFamily="34" charset="0"/>
                        <a:ea typeface="Yu Mincho" panose="02020400000000000000" pitchFamily="18" charset="-128"/>
                        <a:cs typeface="Times New Roman" panose="02020603050405020304" pitchFamily="18"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extLst>
                  <a:ext uri="{0D108BD9-81ED-4DB2-BD59-A6C34878D82A}">
                    <a16:rowId xmlns="" xmlns:a16="http://schemas.microsoft.com/office/drawing/2014/main" val="1941659437"/>
                  </a:ext>
                </a:extLst>
              </a:tr>
              <a:tr h="1757171">
                <a:tc>
                  <a:txBody>
                    <a:bodyPr/>
                    <a:lstStyle>
                      <a:lvl1pPr marL="0" algn="l" defTabSz="914386" rtl="0" eaLnBrk="1" latinLnBrk="0" hangingPunct="1">
                        <a:defRPr sz="1800" kern="1200">
                          <a:solidFill>
                            <a:schemeClr val="tx1"/>
                          </a:solidFill>
                          <a:latin typeface="Calibri"/>
                          <a:ea typeface="新宋体"/>
                        </a:defRPr>
                      </a:lvl1pPr>
                      <a:lvl2pPr marL="457192" algn="l" defTabSz="914386" rtl="0" eaLnBrk="1" latinLnBrk="0" hangingPunct="1">
                        <a:defRPr sz="1800" kern="1200">
                          <a:solidFill>
                            <a:schemeClr val="tx1"/>
                          </a:solidFill>
                          <a:latin typeface="Calibri"/>
                          <a:ea typeface="新宋体"/>
                        </a:defRPr>
                      </a:lvl2pPr>
                      <a:lvl3pPr marL="914386" algn="l" defTabSz="914386" rtl="0" eaLnBrk="1" latinLnBrk="0" hangingPunct="1">
                        <a:defRPr sz="1800" kern="1200">
                          <a:solidFill>
                            <a:schemeClr val="tx1"/>
                          </a:solidFill>
                          <a:latin typeface="Calibri"/>
                          <a:ea typeface="新宋体"/>
                        </a:defRPr>
                      </a:lvl3pPr>
                      <a:lvl4pPr marL="1371578" algn="l" defTabSz="914386" rtl="0" eaLnBrk="1" latinLnBrk="0" hangingPunct="1">
                        <a:defRPr sz="1800" kern="1200">
                          <a:solidFill>
                            <a:schemeClr val="tx1"/>
                          </a:solidFill>
                          <a:latin typeface="Calibri"/>
                          <a:ea typeface="新宋体"/>
                        </a:defRPr>
                      </a:lvl4pPr>
                      <a:lvl5pPr marL="1828770" algn="l" defTabSz="914386" rtl="0" eaLnBrk="1" latinLnBrk="0" hangingPunct="1">
                        <a:defRPr sz="1800" kern="1200">
                          <a:solidFill>
                            <a:schemeClr val="tx1"/>
                          </a:solidFill>
                          <a:latin typeface="Calibri"/>
                          <a:ea typeface="新宋体"/>
                        </a:defRPr>
                      </a:lvl5pPr>
                      <a:lvl6pPr marL="2285964" algn="l" defTabSz="914386" rtl="0" eaLnBrk="1" latinLnBrk="0" hangingPunct="1">
                        <a:defRPr sz="1800" kern="1200">
                          <a:solidFill>
                            <a:schemeClr val="tx1"/>
                          </a:solidFill>
                          <a:latin typeface="Calibri"/>
                          <a:ea typeface="新宋体"/>
                        </a:defRPr>
                      </a:lvl6pPr>
                      <a:lvl7pPr marL="2743156" algn="l" defTabSz="914386" rtl="0" eaLnBrk="1" latinLnBrk="0" hangingPunct="1">
                        <a:defRPr sz="1800" kern="1200">
                          <a:solidFill>
                            <a:schemeClr val="tx1"/>
                          </a:solidFill>
                          <a:latin typeface="Calibri"/>
                          <a:ea typeface="新宋体"/>
                        </a:defRPr>
                      </a:lvl7pPr>
                      <a:lvl8pPr marL="3200348" algn="l" defTabSz="914386" rtl="0" eaLnBrk="1" latinLnBrk="0" hangingPunct="1">
                        <a:defRPr sz="1800" kern="1200">
                          <a:solidFill>
                            <a:schemeClr val="tx1"/>
                          </a:solidFill>
                          <a:latin typeface="Calibri"/>
                          <a:ea typeface="新宋体"/>
                        </a:defRPr>
                      </a:lvl8pPr>
                      <a:lvl9pPr marL="3657542" algn="l" defTabSz="914386" rtl="0" eaLnBrk="1" latinLnBrk="0" hangingPunct="1">
                        <a:defRPr sz="1800" kern="1200">
                          <a:solidFill>
                            <a:schemeClr val="tx1"/>
                          </a:solidFill>
                          <a:latin typeface="Calibri"/>
                          <a:ea typeface="新宋体"/>
                        </a:defRPr>
                      </a:lvl9pPr>
                    </a:lstStyle>
                    <a:p>
                      <a:pPr marL="0" marR="0" algn="just">
                        <a:lnSpc>
                          <a:spcPct val="150000"/>
                        </a:lnSpc>
                        <a:spcBef>
                          <a:spcPts val="0"/>
                        </a:spcBef>
                        <a:spcAft>
                          <a:spcPts val="0"/>
                        </a:spcAft>
                      </a:pPr>
                      <a:r>
                        <a:rPr lang="en-US" sz="21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2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21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2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21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2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tc>
                  <a:txBody>
                    <a:bodyPr/>
                    <a:lstStyle>
                      <a:lvl1pPr marL="0" algn="l" defTabSz="914386" rtl="0" eaLnBrk="1" latinLnBrk="0" hangingPunct="1">
                        <a:defRPr sz="1800" kern="1200">
                          <a:solidFill>
                            <a:schemeClr val="tx1"/>
                          </a:solidFill>
                          <a:latin typeface="Calibri"/>
                          <a:ea typeface="新宋体"/>
                        </a:defRPr>
                      </a:lvl1pPr>
                      <a:lvl2pPr marL="457192" algn="l" defTabSz="914386" rtl="0" eaLnBrk="1" latinLnBrk="0" hangingPunct="1">
                        <a:defRPr sz="1800" kern="1200">
                          <a:solidFill>
                            <a:schemeClr val="tx1"/>
                          </a:solidFill>
                          <a:latin typeface="Calibri"/>
                          <a:ea typeface="新宋体"/>
                        </a:defRPr>
                      </a:lvl2pPr>
                      <a:lvl3pPr marL="914386" algn="l" defTabSz="914386" rtl="0" eaLnBrk="1" latinLnBrk="0" hangingPunct="1">
                        <a:defRPr sz="1800" kern="1200">
                          <a:solidFill>
                            <a:schemeClr val="tx1"/>
                          </a:solidFill>
                          <a:latin typeface="Calibri"/>
                          <a:ea typeface="新宋体"/>
                        </a:defRPr>
                      </a:lvl3pPr>
                      <a:lvl4pPr marL="1371578" algn="l" defTabSz="914386" rtl="0" eaLnBrk="1" latinLnBrk="0" hangingPunct="1">
                        <a:defRPr sz="1800" kern="1200">
                          <a:solidFill>
                            <a:schemeClr val="tx1"/>
                          </a:solidFill>
                          <a:latin typeface="Calibri"/>
                          <a:ea typeface="新宋体"/>
                        </a:defRPr>
                      </a:lvl4pPr>
                      <a:lvl5pPr marL="1828770" algn="l" defTabSz="914386" rtl="0" eaLnBrk="1" latinLnBrk="0" hangingPunct="1">
                        <a:defRPr sz="1800" kern="1200">
                          <a:solidFill>
                            <a:schemeClr val="tx1"/>
                          </a:solidFill>
                          <a:latin typeface="Calibri"/>
                          <a:ea typeface="新宋体"/>
                        </a:defRPr>
                      </a:lvl5pPr>
                      <a:lvl6pPr marL="2285964" algn="l" defTabSz="914386" rtl="0" eaLnBrk="1" latinLnBrk="0" hangingPunct="1">
                        <a:defRPr sz="1800" kern="1200">
                          <a:solidFill>
                            <a:schemeClr val="tx1"/>
                          </a:solidFill>
                          <a:latin typeface="Calibri"/>
                          <a:ea typeface="新宋体"/>
                        </a:defRPr>
                      </a:lvl6pPr>
                      <a:lvl7pPr marL="2743156" algn="l" defTabSz="914386" rtl="0" eaLnBrk="1" latinLnBrk="0" hangingPunct="1">
                        <a:defRPr sz="1800" kern="1200">
                          <a:solidFill>
                            <a:schemeClr val="tx1"/>
                          </a:solidFill>
                          <a:latin typeface="Calibri"/>
                          <a:ea typeface="新宋体"/>
                        </a:defRPr>
                      </a:lvl7pPr>
                      <a:lvl8pPr marL="3200348" algn="l" defTabSz="914386" rtl="0" eaLnBrk="1" latinLnBrk="0" hangingPunct="1">
                        <a:defRPr sz="1800" kern="1200">
                          <a:solidFill>
                            <a:schemeClr val="tx1"/>
                          </a:solidFill>
                          <a:latin typeface="Calibri"/>
                          <a:ea typeface="新宋体"/>
                        </a:defRPr>
                      </a:lvl8pPr>
                      <a:lvl9pPr marL="3657542" algn="l" defTabSz="914386" rtl="0" eaLnBrk="1" latinLnBrk="0" hangingPunct="1">
                        <a:defRPr sz="1800" kern="1200">
                          <a:solidFill>
                            <a:schemeClr val="tx1"/>
                          </a:solidFill>
                          <a:latin typeface="Calibri"/>
                          <a:ea typeface="新宋体"/>
                        </a:defRPr>
                      </a:lvl9pPr>
                    </a:lstStyle>
                    <a:p>
                      <a:pPr marL="0" marR="0" algn="just">
                        <a:lnSpc>
                          <a:spcPct val="150000"/>
                        </a:lnSpc>
                        <a:spcBef>
                          <a:spcPts val="0"/>
                        </a:spcBef>
                        <a:spcAft>
                          <a:spcPts val="0"/>
                        </a:spcAft>
                      </a:pPr>
                      <a:r>
                        <a:rPr lang="en-US" sz="21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2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tc>
                  <a:txBody>
                    <a:bodyPr/>
                    <a:lstStyle>
                      <a:lvl1pPr marL="0" algn="l" defTabSz="914386" rtl="0" eaLnBrk="1" latinLnBrk="0" hangingPunct="1">
                        <a:defRPr sz="1800" kern="1200">
                          <a:solidFill>
                            <a:schemeClr val="tx1"/>
                          </a:solidFill>
                          <a:latin typeface="Calibri"/>
                          <a:ea typeface="新宋体"/>
                        </a:defRPr>
                      </a:lvl1pPr>
                      <a:lvl2pPr marL="457192" algn="l" defTabSz="914386" rtl="0" eaLnBrk="1" latinLnBrk="0" hangingPunct="1">
                        <a:defRPr sz="1800" kern="1200">
                          <a:solidFill>
                            <a:schemeClr val="tx1"/>
                          </a:solidFill>
                          <a:latin typeface="Calibri"/>
                          <a:ea typeface="新宋体"/>
                        </a:defRPr>
                      </a:lvl2pPr>
                      <a:lvl3pPr marL="914386" algn="l" defTabSz="914386" rtl="0" eaLnBrk="1" latinLnBrk="0" hangingPunct="1">
                        <a:defRPr sz="1800" kern="1200">
                          <a:solidFill>
                            <a:schemeClr val="tx1"/>
                          </a:solidFill>
                          <a:latin typeface="Calibri"/>
                          <a:ea typeface="新宋体"/>
                        </a:defRPr>
                      </a:lvl3pPr>
                      <a:lvl4pPr marL="1371578" algn="l" defTabSz="914386" rtl="0" eaLnBrk="1" latinLnBrk="0" hangingPunct="1">
                        <a:defRPr sz="1800" kern="1200">
                          <a:solidFill>
                            <a:schemeClr val="tx1"/>
                          </a:solidFill>
                          <a:latin typeface="Calibri"/>
                          <a:ea typeface="新宋体"/>
                        </a:defRPr>
                      </a:lvl4pPr>
                      <a:lvl5pPr marL="1828770" algn="l" defTabSz="914386" rtl="0" eaLnBrk="1" latinLnBrk="0" hangingPunct="1">
                        <a:defRPr sz="1800" kern="1200">
                          <a:solidFill>
                            <a:schemeClr val="tx1"/>
                          </a:solidFill>
                          <a:latin typeface="Calibri"/>
                          <a:ea typeface="新宋体"/>
                        </a:defRPr>
                      </a:lvl5pPr>
                      <a:lvl6pPr marL="2285964" algn="l" defTabSz="914386" rtl="0" eaLnBrk="1" latinLnBrk="0" hangingPunct="1">
                        <a:defRPr sz="1800" kern="1200">
                          <a:solidFill>
                            <a:schemeClr val="tx1"/>
                          </a:solidFill>
                          <a:latin typeface="Calibri"/>
                          <a:ea typeface="新宋体"/>
                        </a:defRPr>
                      </a:lvl6pPr>
                      <a:lvl7pPr marL="2743156" algn="l" defTabSz="914386" rtl="0" eaLnBrk="1" latinLnBrk="0" hangingPunct="1">
                        <a:defRPr sz="1800" kern="1200">
                          <a:solidFill>
                            <a:schemeClr val="tx1"/>
                          </a:solidFill>
                          <a:latin typeface="Calibri"/>
                          <a:ea typeface="新宋体"/>
                        </a:defRPr>
                      </a:lvl7pPr>
                      <a:lvl8pPr marL="3200348" algn="l" defTabSz="914386" rtl="0" eaLnBrk="1" latinLnBrk="0" hangingPunct="1">
                        <a:defRPr sz="1800" kern="1200">
                          <a:solidFill>
                            <a:schemeClr val="tx1"/>
                          </a:solidFill>
                          <a:latin typeface="Calibri"/>
                          <a:ea typeface="新宋体"/>
                        </a:defRPr>
                      </a:lvl8pPr>
                      <a:lvl9pPr marL="3657542" algn="l" defTabSz="914386" rtl="0" eaLnBrk="1" latinLnBrk="0" hangingPunct="1">
                        <a:defRPr sz="1800" kern="1200">
                          <a:solidFill>
                            <a:schemeClr val="tx1"/>
                          </a:solidFill>
                          <a:latin typeface="Calibri"/>
                          <a:ea typeface="新宋体"/>
                        </a:defRPr>
                      </a:lvl9pPr>
                    </a:lstStyle>
                    <a:p>
                      <a:pPr marL="0" marR="0" algn="just">
                        <a:lnSpc>
                          <a:spcPct val="150000"/>
                        </a:lnSpc>
                        <a:spcBef>
                          <a:spcPts val="0"/>
                        </a:spcBef>
                        <a:spcAft>
                          <a:spcPts val="0"/>
                        </a:spcAft>
                      </a:pPr>
                      <a:r>
                        <a:rPr lang="en-US" sz="21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2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extLst>
                  <a:ext uri="{0D108BD9-81ED-4DB2-BD59-A6C34878D82A}">
                    <a16:rowId xmlns="" xmlns:a16="http://schemas.microsoft.com/office/drawing/2014/main" val="3387810000"/>
                  </a:ext>
                </a:extLst>
              </a:tr>
            </a:tbl>
          </a:graphicData>
        </a:graphic>
      </p:graphicFrame>
    </p:spTree>
    <p:extLst>
      <p:ext uri="{BB962C8B-B14F-4D97-AF65-F5344CB8AC3E}">
        <p14:creationId xmlns:p14="http://schemas.microsoft.com/office/powerpoint/2010/main" val="26270961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93380" y="405095"/>
            <a:ext cx="10641724" cy="6047809"/>
          </a:xfrm>
          <a:prstGeom prst="rect">
            <a:avLst/>
          </a:prstGeom>
          <a:solidFill>
            <a:schemeClr val="bg1">
              <a:lumMod val="95000"/>
            </a:schemeClr>
          </a:solidFill>
        </p:spPr>
        <p:txBody>
          <a:bodyPr wrap="square">
            <a:spAutoFit/>
          </a:bodyPr>
          <a:lstStyle/>
          <a:p>
            <a:r>
              <a:rPr lang="en-US" sz="2400" i="1" dirty="0" err="1">
                <a:latin typeface="Cambria" panose="02040503050406030204" pitchFamily="18" charset="0"/>
                <a:ea typeface="Cambria" panose="02040503050406030204" pitchFamily="18" charset="0"/>
              </a:rPr>
              <a:t>Tháo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a:t>
            </a:r>
          </a:p>
          <a:p>
            <a:r>
              <a:rPr lang="en-US" sz="2400" i="1" dirty="0" smtClean="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Tôn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Sách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nhờ</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danh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tiếng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của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bố</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phải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anh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hùng</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Huyền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Lưu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Quý</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Ngọc</a:t>
            </a:r>
            <a:r>
              <a:rPr lang="en-US" sz="2400" i="1" dirty="0">
                <a:latin typeface="Cambria" panose="02040503050406030204" pitchFamily="18" charset="0"/>
                <a:ea typeface="Cambria" panose="02040503050406030204" pitchFamily="18" charset="0"/>
              </a:rPr>
              <a:t> ở </a:t>
            </a:r>
            <a:r>
              <a:rPr lang="en-US" sz="2400" i="1" dirty="0" err="1">
                <a:latin typeface="Cambria" panose="02040503050406030204" pitchFamily="18" charset="0"/>
                <a:ea typeface="Cambria" panose="02040503050406030204" pitchFamily="18" charset="0"/>
              </a:rPr>
              <a:t>Ích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Châu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có</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phải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anh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hùng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không</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Tháo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Lưu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Chương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tuy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tôn</a:t>
            </a:r>
            <a:r>
              <a:rPr lang="en-US" sz="2400" i="1" dirty="0">
                <a:latin typeface="Cambria" panose="02040503050406030204" pitchFamily="18" charset="0"/>
                <a:ea typeface="Cambria" panose="02040503050406030204" pitchFamily="18" charset="0"/>
              </a:rPr>
              <a:t> </a:t>
            </a:r>
            <a:r>
              <a:rPr lang="en-US" sz="2400" i="1" dirty="0" err="1" smtClean="0">
                <a:latin typeface="Cambria" panose="02040503050406030204" pitchFamily="18" charset="0"/>
                <a:ea typeface="Cambria" panose="02040503050406030204" pitchFamily="18" charset="0"/>
              </a:rPr>
              <a:t>thất</a:t>
            </a:r>
            <a:r>
              <a:rPr lang="en-US" sz="2400" i="1" dirty="0" smtClean="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nhưng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chỉ</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như</a:t>
            </a:r>
            <a:r>
              <a:rPr lang="en-US" sz="2400" i="1" dirty="0">
                <a:latin typeface="Cambria" panose="02040503050406030204" pitchFamily="18" charset="0"/>
                <a:ea typeface="Cambria" panose="02040503050406030204" pitchFamily="18" charset="0"/>
              </a:rPr>
              <a:t> con </a:t>
            </a:r>
            <a:r>
              <a:rPr lang="en-US" sz="2400" i="1" dirty="0" err="1">
                <a:latin typeface="Cambria" panose="02040503050406030204" pitchFamily="18" charset="0"/>
                <a:ea typeface="Cambria" panose="02040503050406030204" pitchFamily="18" charset="0"/>
              </a:rPr>
              <a:t>chó</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giữ</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sao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gọi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anh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hùng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được</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Huyền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lại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Như</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bọn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Trương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Tú</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Trương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Lỗ</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Hàn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Toại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thì</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thế</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nào</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Tháo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vỗ</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tay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cười</a:t>
            </a:r>
            <a:r>
              <a:rPr lang="en-US" sz="2400" i="1" dirty="0">
                <a:latin typeface="Cambria" panose="02040503050406030204" pitchFamily="18" charset="0"/>
                <a:ea typeface="Cambria" panose="02040503050406030204" pitchFamily="18" charset="0"/>
              </a:rPr>
              <a:t> to:</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Lũ</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tiểu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nhân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nhung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nhúc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ấy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thì</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làm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gì</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Huyền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smtClean="0">
                <a:latin typeface="Cambria" panose="02040503050406030204" pitchFamily="18" charset="0"/>
                <a:ea typeface="Cambria" panose="02040503050406030204" pitchFamily="18" charset="0"/>
              </a:rPr>
              <a:t>- </a:t>
            </a:r>
            <a:r>
              <a:rPr lang="en-US" sz="2400" i="1" dirty="0" err="1" smtClean="0">
                <a:latin typeface="Cambria" panose="02040503050406030204" pitchFamily="18" charset="0"/>
                <a:ea typeface="Cambria" panose="02040503050406030204" pitchFamily="18" charset="0"/>
              </a:rPr>
              <a:t>Ngoài</a:t>
            </a:r>
            <a:r>
              <a:rPr lang="en-US" sz="2400" i="1" dirty="0" smtClean="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những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người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ấy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Bị</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thực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còn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biết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ai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nữa</a:t>
            </a:r>
            <a:r>
              <a:rPr lang="en-US" sz="2400" i="1" dirty="0" smtClean="0">
                <a:latin typeface="Cambria" panose="02040503050406030204" pitchFamily="18" charset="0"/>
                <a:ea typeface="Cambria" panose="02040503050406030204" pitchFamily="18" charset="0"/>
              </a:rPr>
              <a:t>.</a:t>
            </a:r>
          </a:p>
          <a:p>
            <a:r>
              <a:rPr lang="vi-VN" sz="2500" i="1" dirty="0">
                <a:latin typeface="Cambria" panose="02040503050406030204" pitchFamily="18" charset="0"/>
                <a:ea typeface="Cambria" panose="02040503050406030204" pitchFamily="18" charset="0"/>
              </a:rPr>
              <a:t>Tháo nói:</a:t>
            </a:r>
          </a:p>
          <a:p>
            <a:r>
              <a:rPr lang="vi-VN" sz="2500" i="1" dirty="0">
                <a:latin typeface="Cambria" panose="02040503050406030204" pitchFamily="18" charset="0"/>
                <a:ea typeface="Cambria" panose="02040503050406030204" pitchFamily="18" charset="0"/>
              </a:rPr>
              <a:t>- Anh hùng là người trong bụng có chí lớn, có mưu cao, có tài bao trùm được cả vũ trụ, có chí nuốt cả trời đất kia</a:t>
            </a:r>
            <a:r>
              <a:rPr lang="vi-VN" sz="2500" i="1" dirty="0" smtClean="0">
                <a:latin typeface="Cambria" panose="02040503050406030204" pitchFamily="18" charset="0"/>
                <a:ea typeface="Cambria" panose="02040503050406030204" pitchFamily="18" charset="0"/>
              </a:rPr>
              <a:t>.</a:t>
            </a:r>
            <a:endParaRPr lang="vi-VN" sz="25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51438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35876" y="428178"/>
            <a:ext cx="11049000" cy="6001643"/>
          </a:xfrm>
          <a:prstGeom prst="rect">
            <a:avLst/>
          </a:prstGeom>
          <a:solidFill>
            <a:schemeClr val="bg1">
              <a:lumMod val="95000"/>
            </a:schemeClr>
          </a:solidFill>
        </p:spPr>
        <p:txBody>
          <a:bodyPr wrap="square">
            <a:spAutoFit/>
          </a:bodyPr>
          <a:lstStyle/>
          <a:p>
            <a:r>
              <a:rPr lang="en-US" sz="2400" i="1" dirty="0" err="1" smtClean="0">
                <a:latin typeface="Cambria" panose="02040503050406030204" pitchFamily="18" charset="0"/>
                <a:ea typeface="Cambria" panose="02040503050406030204" pitchFamily="18" charset="0"/>
              </a:rPr>
              <a:t>Huyền</a:t>
            </a:r>
            <a:r>
              <a:rPr lang="en-US" sz="2400" i="1" dirty="0" smtClean="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mới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hỏi</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 Ai </a:t>
            </a:r>
            <a:r>
              <a:rPr lang="en-US" sz="2400" i="1" dirty="0" err="1">
                <a:latin typeface="Cambria" panose="02040503050406030204" pitchFamily="18" charset="0"/>
                <a:ea typeface="Cambria" panose="02040503050406030204" pitchFamily="18" charset="0"/>
              </a:rPr>
              <a:t>có</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thể</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xứng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đáng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được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như</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thế</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Tháo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lấy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tay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trỏ</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vào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Huyền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rồi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lại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trỏ</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vào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mình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rằng</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 Anh </a:t>
            </a:r>
            <a:r>
              <a:rPr lang="en-US" sz="2400" i="1" dirty="0" err="1">
                <a:latin typeface="Cambria" panose="02040503050406030204" pitchFamily="18" charset="0"/>
                <a:ea typeface="Cambria" panose="02040503050406030204" pitchFamily="18" charset="0"/>
              </a:rPr>
              <a:t>hùng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trong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thiên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hạ</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bây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giờ</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chỉ</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có</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sứ</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quân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Tháo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thôi</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Huyền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nghe</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giật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nảy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mình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bất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giác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thìa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đũa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cầm</a:t>
            </a:r>
            <a:r>
              <a:rPr lang="en-US" sz="2400" i="1" dirty="0">
                <a:latin typeface="Cambria" panose="02040503050406030204" pitchFamily="18" charset="0"/>
                <a:ea typeface="Cambria" panose="02040503050406030204" pitchFamily="18" charset="0"/>
              </a:rPr>
              <a:t> ở </a:t>
            </a:r>
            <a:r>
              <a:rPr lang="en-US" sz="2400" i="1" dirty="0" err="1">
                <a:latin typeface="Cambria" panose="02040503050406030204" pitchFamily="18" charset="0"/>
                <a:ea typeface="Cambria" panose="02040503050406030204" pitchFamily="18" charset="0"/>
              </a:rPr>
              <a:t>tay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rơi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cả</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xuống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đất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Đúng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lúc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ấy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cơn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mưa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sắp</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đến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có</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một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tiếng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sấm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vang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Huyền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ung</a:t>
            </a:r>
            <a:r>
              <a:rPr lang="en-US" sz="2400" i="1" dirty="0">
                <a:latin typeface="Cambria" panose="02040503050406030204" pitchFamily="18" charset="0"/>
                <a:ea typeface="Cambria" panose="02040503050406030204" pitchFamily="18" charset="0"/>
              </a:rPr>
              <a:t> dung </a:t>
            </a:r>
            <a:r>
              <a:rPr lang="en-US" sz="2400" i="1" dirty="0" err="1">
                <a:latin typeface="Cambria" panose="02040503050406030204" pitchFamily="18" charset="0"/>
                <a:ea typeface="Cambria" panose="02040503050406030204" pitchFamily="18" charset="0"/>
              </a:rPr>
              <a:t>cúi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xuống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nhặt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đũa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thìa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tảng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rằng</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Gớm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thật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Tiếng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sấm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dữ</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quá</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Tháo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cười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hỏi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rằng</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Trượng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phu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cũng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sợ</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sấm</a:t>
            </a:r>
            <a:r>
              <a:rPr lang="en-US" sz="2400" i="1" dirty="0">
                <a:latin typeface="Cambria" panose="02040503050406030204" pitchFamily="18" charset="0"/>
                <a:ea typeface="Cambria" panose="02040503050406030204" pitchFamily="18" charset="0"/>
              </a:rPr>
              <a:t> à?</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Huyền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nói</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thánh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ngày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xưa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gặp</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lúc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sấm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dữ</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gió</a:t>
            </a:r>
            <a:r>
              <a:rPr lang="en-US" sz="2400" i="1" dirty="0">
                <a:latin typeface="Cambria" panose="02040503050406030204" pitchFamily="18" charset="0"/>
                <a:ea typeface="Cambria" panose="02040503050406030204" pitchFamily="18" charset="0"/>
              </a:rPr>
              <a:t> to </a:t>
            </a:r>
            <a:r>
              <a:rPr lang="en-US" sz="2400" i="1" dirty="0" err="1">
                <a:latin typeface="Cambria" panose="02040503050406030204" pitchFamily="18" charset="0"/>
                <a:ea typeface="Cambria" panose="02040503050406030204" pitchFamily="18" charset="0"/>
              </a:rPr>
              <a:t>cũng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đổi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sắc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mặt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sao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tôi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lại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sợ</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Huyền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đã</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che</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đậy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được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hết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việc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mình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đánh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rơi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cả</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thìa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đũa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nghe</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Tháo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gọi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mình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anh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hùng</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i="1" dirty="0" err="1">
                <a:latin typeface="Cambria" panose="02040503050406030204" pitchFamily="18" charset="0"/>
                <a:ea typeface="Cambria" panose="02040503050406030204" pitchFamily="18" charset="0"/>
              </a:rPr>
              <a:t>Tháo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thấy</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thế</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không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nghi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ngờ</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gì</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Huyền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Đức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nữa</a:t>
            </a:r>
            <a:r>
              <a:rPr lang="en-US" sz="2400" i="1" dirty="0" smtClean="0">
                <a:latin typeface="Cambria" panose="02040503050406030204" pitchFamily="18" charset="0"/>
                <a:ea typeface="Cambria" panose="02040503050406030204" pitchFamily="18" charset="0"/>
              </a:rPr>
              <a:t>.</a:t>
            </a:r>
          </a:p>
          <a:p>
            <a:r>
              <a:rPr lang="en-US" sz="2400" b="1" dirty="0">
                <a:solidFill>
                  <a:srgbClr val="002060"/>
                </a:solidFill>
                <a:latin typeface="Cambria" panose="02040503050406030204" pitchFamily="18" charset="0"/>
                <a:ea typeface="Cambria" panose="02040503050406030204" pitchFamily="18" charset="0"/>
              </a:rPr>
              <a:t> </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Trích</a:t>
            </a:r>
            <a:r>
              <a:rPr lang="en-US" sz="2400" b="1" dirty="0">
                <a:solidFill>
                  <a:srgbClr val="002060"/>
                </a:solidFill>
                <a:latin typeface="Cambria" panose="02040503050406030204" pitchFamily="18" charset="0"/>
                <a:ea typeface="Cambria" panose="02040503050406030204" pitchFamily="18" charset="0"/>
              </a:rPr>
              <a:t> “Tam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diễn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nghĩa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La </a:t>
            </a:r>
            <a:r>
              <a:rPr lang="en-US" sz="2400" b="1" dirty="0" err="1">
                <a:solidFill>
                  <a:srgbClr val="002060"/>
                </a:solidFill>
                <a:latin typeface="Cambria" panose="02040503050406030204" pitchFamily="18" charset="0"/>
                <a:ea typeface="Cambria" panose="02040503050406030204" pitchFamily="18" charset="0"/>
              </a:rPr>
              <a:t>Quán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Trung</a:t>
            </a:r>
            <a:r>
              <a:rPr lang="en-US" sz="2400" b="1" dirty="0">
                <a:solidFill>
                  <a:srgbClr val="002060"/>
                </a:solidFill>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28963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exagon 4">
            <a:extLst>
              <a:ext uri="{FF2B5EF4-FFF2-40B4-BE49-F238E27FC236}">
                <a16:creationId xmlns="" xmlns:a16="http://schemas.microsoft.com/office/drawing/2014/main" id="{3C597D7F-5C1A-415A-AD5B-B0B8EDC5AAB1}"/>
              </a:ext>
            </a:extLst>
          </p:cNvPr>
          <p:cNvSpPr/>
          <p:nvPr/>
        </p:nvSpPr>
        <p:spPr>
          <a:xfrm rot="5400000">
            <a:off x="74597" y="1988990"/>
            <a:ext cx="4171568" cy="3585255"/>
          </a:xfrm>
          <a:prstGeom prst="hexagon">
            <a:avLst>
              <a:gd name="adj" fmla="val 29545"/>
              <a:gd name="vf" fmla="val 115470"/>
            </a:avLst>
          </a:prstGeom>
          <a:solidFill>
            <a:schemeClr val="accent6">
              <a:lumMod val="60000"/>
              <a:lumOff val="40000"/>
            </a:schemeClr>
          </a:solidFill>
          <a:ln w="12700" cap="flat" cmpd="sng" algn="ctr">
            <a:solidFill>
              <a:srgbClr val="FF9900"/>
            </a:solidFill>
            <a:prstDash val="solid"/>
            <a:miter lim="800000"/>
          </a:ln>
          <a:effectLst>
            <a:outerShdw blurRad="190500" dist="38100" dir="2700000" sx="102000" sy="102000" algn="tl" rotWithShape="0">
              <a:prstClr val="black">
                <a:alpha val="40000"/>
              </a:prstClr>
            </a:outerShdw>
          </a:effectLst>
        </p:spPr>
        <p:txBody>
          <a:bodyPr lIns="91438" tIns="45720" rIns="91438" bIns="45720" rtlCol="0" anchor="ctr"/>
          <a:lstStyle/>
          <a:p>
            <a:pPr marL="0" marR="0" lvl="0" indent="0" algn="ctr" defTabSz="914386"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6" name="Rectangle 5"/>
          <p:cNvSpPr/>
          <p:nvPr/>
        </p:nvSpPr>
        <p:spPr>
          <a:xfrm>
            <a:off x="1456273" y="2134057"/>
            <a:ext cx="1358060" cy="584775"/>
          </a:xfrm>
          <a:prstGeom prst="rect">
            <a:avLst/>
          </a:prstGeom>
        </p:spPr>
        <p:txBody>
          <a:bodyPr wrap="none" lIns="91438" tIns="45720" rIns="91438" bIns="45720">
            <a:spAutoFit/>
          </a:bodyPr>
          <a:lstStyle/>
          <a:p>
            <a:pPr defTabSz="914386">
              <a:buClrTx/>
              <a:buFontTx/>
              <a:buNone/>
            </a:pPr>
            <a:r>
              <a:rPr lang="en-US" sz="3200" b="1" kern="1200" dirty="0" err="1">
                <a:solidFill>
                  <a:srgbClr val="FF0000"/>
                </a:solidFill>
                <a:latin typeface="Cambria" panose="02040503050406030204" pitchFamily="18" charset="0"/>
                <a:ea typeface="Cambria" panose="02040503050406030204" pitchFamily="18" charset="0"/>
              </a:rPr>
              <a:t>Câu</a:t>
            </a:r>
            <a:r>
              <a:rPr lang="en-US" sz="3200" b="1" kern="1200" dirty="0">
                <a:solidFill>
                  <a:srgbClr val="FF0000"/>
                </a:solidFill>
                <a:latin typeface="Cambria" panose="02040503050406030204" pitchFamily="18" charset="0"/>
                <a:ea typeface="Cambria" panose="02040503050406030204" pitchFamily="18" charset="0"/>
              </a:rPr>
              <a:t> 1</a:t>
            </a:r>
            <a:r>
              <a:rPr lang="en-US" sz="3200" b="1" kern="1200" dirty="0" smtClean="0">
                <a:solidFill>
                  <a:srgbClr val="FF0000"/>
                </a:solidFill>
                <a:latin typeface="Cambria" panose="02040503050406030204" pitchFamily="18" charset="0"/>
                <a:ea typeface="Cambria" panose="02040503050406030204" pitchFamily="18" charset="0"/>
              </a:rPr>
              <a:t>:</a:t>
            </a:r>
            <a:endParaRPr lang="en-US" sz="3200" kern="1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685800" y="2708018"/>
            <a:ext cx="3018871" cy="2308324"/>
          </a:xfrm>
          <a:prstGeom prst="rect">
            <a:avLst/>
          </a:prstGeom>
          <a:noFill/>
        </p:spPr>
        <p:txBody>
          <a:bodyPr wrap="square" rtlCol="0">
            <a:spAutoFit/>
          </a:bodyPr>
          <a:lstStyle/>
          <a:p>
            <a:pPr algn="just" defTabSz="914386">
              <a:lnSpc>
                <a:spcPct val="150000"/>
              </a:lnSpc>
              <a:buClrTx/>
              <a:buFontTx/>
              <a:buNone/>
            </a:pPr>
            <a:r>
              <a:rPr lang="en-US" sz="2400" b="1" kern="100" dirty="0" smtClean="0">
                <a:solidFill>
                  <a:srgbClr val="002060"/>
                </a:solidFill>
                <a:latin typeface="Cambria" panose="02040503050406030204" pitchFamily="18" charset="0"/>
                <a:ea typeface="Cambria" panose="02040503050406030204" pitchFamily="18" charset="0"/>
              </a:rPr>
              <a:t>      </a:t>
            </a:r>
            <a:r>
              <a:rPr lang="vi-VN" sz="2400" b="1" kern="100" dirty="0">
                <a:solidFill>
                  <a:srgbClr val="002060"/>
                </a:solidFill>
                <a:latin typeface="Cambria" panose="02040503050406030204" pitchFamily="18" charset="0"/>
                <a:ea typeface="Cambria" panose="02040503050406030204" pitchFamily="18" charset="0"/>
              </a:rPr>
              <a:t>Nhận xét </a:t>
            </a:r>
            <a:r>
              <a:rPr lang="en-US" sz="2400" b="1" kern="100" dirty="0" err="1" smtClean="0">
                <a:solidFill>
                  <a:srgbClr val="002060"/>
                </a:solidFill>
                <a:latin typeface="Cambria" panose="02040503050406030204" pitchFamily="18" charset="0"/>
                <a:ea typeface="Cambria" panose="02040503050406030204" pitchFamily="18" charset="0"/>
              </a:rPr>
              <a:t>nào</a:t>
            </a:r>
            <a:r>
              <a:rPr lang="en-US" sz="2400" b="1" kern="100" dirty="0" smtClean="0">
                <a:solidFill>
                  <a:srgbClr val="002060"/>
                </a:solidFill>
                <a:latin typeface="Cambria" panose="02040503050406030204" pitchFamily="18" charset="0"/>
                <a:ea typeface="Cambria" panose="02040503050406030204" pitchFamily="18" charset="0"/>
              </a:rPr>
              <a:t> </a:t>
            </a:r>
            <a:r>
              <a:rPr lang="vi-VN" sz="2400" b="1" kern="100" dirty="0">
                <a:solidFill>
                  <a:srgbClr val="002060"/>
                </a:solidFill>
                <a:latin typeface="Cambria" panose="02040503050406030204" pitchFamily="18" charset="0"/>
                <a:ea typeface="Cambria" panose="02040503050406030204" pitchFamily="18" charset="0"/>
              </a:rPr>
              <a:t>sau đây về lời kể chuyện trong đoạn trích </a:t>
            </a:r>
            <a:r>
              <a:rPr lang="vi-VN" sz="2400" b="1" kern="100" dirty="0" smtClean="0">
                <a:solidFill>
                  <a:srgbClr val="002060"/>
                </a:solidFill>
                <a:latin typeface="Cambria" panose="02040503050406030204" pitchFamily="18" charset="0"/>
                <a:ea typeface="Cambria" panose="02040503050406030204" pitchFamily="18" charset="0"/>
              </a:rPr>
              <a:t>là </a:t>
            </a:r>
            <a:r>
              <a:rPr lang="vi-VN" sz="2400" b="1" kern="100" dirty="0">
                <a:solidFill>
                  <a:srgbClr val="002060"/>
                </a:solidFill>
                <a:latin typeface="Cambria" panose="02040503050406030204" pitchFamily="18" charset="0"/>
                <a:ea typeface="Cambria" panose="02040503050406030204" pitchFamily="18" charset="0"/>
              </a:rPr>
              <a:t>đúng?</a:t>
            </a:r>
            <a:endParaRPr lang="vi-VN" sz="2400" b="1" kern="100" dirty="0" smtClean="0">
              <a:solidFill>
                <a:srgbClr val="002060"/>
              </a:solidFill>
              <a:latin typeface="Cambria" panose="02040503050406030204" pitchFamily="18" charset="0"/>
              <a:ea typeface="Cambria" panose="02040503050406030204" pitchFamily="18" charset="0"/>
            </a:endParaRPr>
          </a:p>
        </p:txBody>
      </p:sp>
      <p:sp>
        <p:nvSpPr>
          <p:cNvPr id="8" name="Freeform: Shape 6">
            <a:extLst>
              <a:ext uri="{FF2B5EF4-FFF2-40B4-BE49-F238E27FC236}">
                <a16:creationId xmlns="" xmlns:a16="http://schemas.microsoft.com/office/drawing/2014/main" id="{0F7BBF73-9708-40D0-92E5-791BBB890EE7}"/>
              </a:ext>
            </a:extLst>
          </p:cNvPr>
          <p:cNvSpPr/>
          <p:nvPr/>
        </p:nvSpPr>
        <p:spPr>
          <a:xfrm>
            <a:off x="3890055" y="1768366"/>
            <a:ext cx="7554476" cy="4114802"/>
          </a:xfrm>
          <a:custGeom>
            <a:avLst/>
            <a:gdLst>
              <a:gd name="connsiteX0" fmla="*/ 0 w 7974768"/>
              <a:gd name="connsiteY0" fmla="*/ 0 h 2068643"/>
              <a:gd name="connsiteX1" fmla="*/ 7974768 w 7974768"/>
              <a:gd name="connsiteY1" fmla="*/ 0 h 2068643"/>
              <a:gd name="connsiteX2" fmla="*/ 7974768 w 7974768"/>
              <a:gd name="connsiteY2" fmla="*/ 2068643 h 2068643"/>
              <a:gd name="connsiteX3" fmla="*/ 0 w 7974768"/>
              <a:gd name="connsiteY3" fmla="*/ 2068643 h 2068643"/>
              <a:gd name="connsiteX4" fmla="*/ 0 w 7974768"/>
              <a:gd name="connsiteY4" fmla="*/ 1818802 h 2068643"/>
              <a:gd name="connsiteX5" fmla="*/ 374754 w 7974768"/>
              <a:gd name="connsiteY5" fmla="*/ 1597360 h 2068643"/>
              <a:gd name="connsiteX6" fmla="*/ 374754 w 7974768"/>
              <a:gd name="connsiteY6" fmla="*/ 471282 h 2068643"/>
              <a:gd name="connsiteX7" fmla="*/ 0 w 7974768"/>
              <a:gd name="connsiteY7" fmla="*/ 249840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4768" h="2068643">
                <a:moveTo>
                  <a:pt x="0" y="0"/>
                </a:moveTo>
                <a:lnTo>
                  <a:pt x="7974768" y="0"/>
                </a:lnTo>
                <a:lnTo>
                  <a:pt x="7974768" y="2068643"/>
                </a:lnTo>
                <a:lnTo>
                  <a:pt x="0" y="2068643"/>
                </a:lnTo>
                <a:lnTo>
                  <a:pt x="0" y="1818802"/>
                </a:lnTo>
                <a:lnTo>
                  <a:pt x="374754" y="1597360"/>
                </a:lnTo>
                <a:lnTo>
                  <a:pt x="374754" y="471282"/>
                </a:lnTo>
                <a:lnTo>
                  <a:pt x="0" y="249840"/>
                </a:lnTo>
                <a:close/>
              </a:path>
            </a:pathLst>
          </a:cu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marL="0" marR="0" lvl="0" indent="0" algn="just" defTabSz="914386"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4345372" y="2064649"/>
            <a:ext cx="6807200" cy="3785652"/>
          </a:xfrm>
          <a:prstGeom prst="rect">
            <a:avLst/>
          </a:prstGeom>
          <a:noFill/>
        </p:spPr>
        <p:txBody>
          <a:bodyPr wrap="square" rtlCol="0">
            <a:spAutoFit/>
          </a:bodyPr>
          <a:lstStyle/>
          <a:p>
            <a:pPr algn="just" defTabSz="914386">
              <a:lnSpc>
                <a:spcPct val="150000"/>
              </a:lnSpc>
              <a:buClrTx/>
              <a:buFontTx/>
              <a:buNone/>
            </a:pPr>
            <a:r>
              <a:rPr lang="vi-VN" sz="2400" kern="100" dirty="0" smtClean="0">
                <a:solidFill>
                  <a:schemeClr val="accent2">
                    <a:lumMod val="50000"/>
                  </a:schemeClr>
                </a:solidFill>
                <a:latin typeface="Cambria Math" panose="02040503050406030204" pitchFamily="18" charset="0"/>
                <a:ea typeface="Cambria Math" panose="02040503050406030204" pitchFamily="18" charset="0"/>
                <a:cs typeface="+mn-cs"/>
              </a:rPr>
              <a:t>A</a:t>
            </a:r>
            <a:r>
              <a:rPr lang="vi-VN" sz="2400" kern="100" dirty="0">
                <a:solidFill>
                  <a:schemeClr val="accent2">
                    <a:lumMod val="50000"/>
                  </a:schemeClr>
                </a:solidFill>
                <a:latin typeface="Cambria Math" panose="02040503050406030204" pitchFamily="18" charset="0"/>
                <a:ea typeface="Cambria Math" panose="02040503050406030204" pitchFamily="18" charset="0"/>
                <a:cs typeface="+mn-cs"/>
              </a:rPr>
              <a:t>. Chỉ có lời người kể chuyện</a:t>
            </a:r>
          </a:p>
          <a:p>
            <a:pPr algn="just" defTabSz="914386">
              <a:lnSpc>
                <a:spcPct val="150000"/>
              </a:lnSpc>
              <a:buClrTx/>
              <a:buFontTx/>
              <a:buNone/>
            </a:pPr>
            <a:r>
              <a:rPr lang="vi-VN" sz="2400" kern="100" dirty="0">
                <a:solidFill>
                  <a:schemeClr val="accent2">
                    <a:lumMod val="50000"/>
                  </a:schemeClr>
                </a:solidFill>
                <a:latin typeface="Cambria Math" panose="02040503050406030204" pitchFamily="18" charset="0"/>
                <a:ea typeface="Cambria Math" panose="02040503050406030204" pitchFamily="18" charset="0"/>
                <a:cs typeface="+mn-cs"/>
              </a:rPr>
              <a:t>B. Chỉ có lời nhân vật</a:t>
            </a:r>
          </a:p>
          <a:p>
            <a:pPr algn="just" defTabSz="914386">
              <a:lnSpc>
                <a:spcPct val="150000"/>
              </a:lnSpc>
              <a:buClrTx/>
              <a:buFontTx/>
              <a:buNone/>
            </a:pPr>
            <a:r>
              <a:rPr lang="vi-VN" sz="2400" kern="100" dirty="0">
                <a:solidFill>
                  <a:schemeClr val="accent2">
                    <a:lumMod val="50000"/>
                  </a:schemeClr>
                </a:solidFill>
                <a:latin typeface="Cambria Math" panose="02040503050406030204" pitchFamily="18" charset="0"/>
                <a:ea typeface="Cambria Math" panose="02040503050406030204" pitchFamily="18" charset="0"/>
                <a:cs typeface="+mn-cs"/>
              </a:rPr>
              <a:t>C. Lời người kể chuyện là chủ yếu, lời nhân vật không nhiều</a:t>
            </a:r>
          </a:p>
          <a:p>
            <a:pPr algn="just" defTabSz="914386">
              <a:lnSpc>
                <a:spcPct val="150000"/>
              </a:lnSpc>
              <a:buClrTx/>
              <a:buFontTx/>
              <a:buNone/>
            </a:pPr>
            <a:r>
              <a:rPr lang="vi-VN" sz="2400" kern="100" dirty="0">
                <a:solidFill>
                  <a:schemeClr val="accent2">
                    <a:lumMod val="50000"/>
                  </a:schemeClr>
                </a:solidFill>
                <a:latin typeface="Cambria Math" panose="02040503050406030204" pitchFamily="18" charset="0"/>
                <a:ea typeface="Cambria Math" panose="02040503050406030204" pitchFamily="18" charset="0"/>
                <a:cs typeface="+mn-cs"/>
              </a:rPr>
              <a:t>D. Lời nhân vật là chủ yếu, lời người kể chuyện rất ít chỉ đủ để dẫn chuyện.</a:t>
            </a:r>
          </a:p>
          <a:p>
            <a:pPr algn="just" defTabSz="914386">
              <a:buClrTx/>
              <a:buFontTx/>
              <a:buNone/>
            </a:pPr>
            <a:endParaRPr lang="en-US" sz="2400" kern="1200" dirty="0">
              <a:solidFill>
                <a:prstClr val="white"/>
              </a:solidFill>
              <a:latin typeface="Cambria Math" panose="02040503050406030204" pitchFamily="18" charset="0"/>
              <a:ea typeface="Cambria Math" panose="02040503050406030204" pitchFamily="18" charset="0"/>
              <a:cs typeface="+mn-cs"/>
            </a:endParaRPr>
          </a:p>
        </p:txBody>
      </p:sp>
      <p:sp>
        <p:nvSpPr>
          <p:cNvPr id="11" name="Google Shape;5457;p41"/>
          <p:cNvSpPr/>
          <p:nvPr/>
        </p:nvSpPr>
        <p:spPr>
          <a:xfrm>
            <a:off x="4191000" y="4305069"/>
            <a:ext cx="621699" cy="621329"/>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FF0000"/>
          </a:solidFill>
          <a:ln>
            <a:noFill/>
          </a:ln>
        </p:spPr>
        <p:txBody>
          <a:bodyPr spcFirstLastPara="1" wrap="square" lIns="121868" tIns="121868" rIns="121868" bIns="121868" anchor="ctr" anchorCtr="0">
            <a:noAutofit/>
          </a:bodyPr>
          <a:lstStyle/>
          <a:p>
            <a:pPr defTabSz="1218870">
              <a:buFontTx/>
              <a:buNone/>
              <a:defRPr/>
            </a:pPr>
            <a:endParaRPr sz="1900" smtClean="0">
              <a:ea typeface="新宋体"/>
            </a:endParaRPr>
          </a:p>
        </p:txBody>
      </p:sp>
      <p:sp>
        <p:nvSpPr>
          <p:cNvPr id="12" name="Rectangle 11"/>
          <p:cNvSpPr/>
          <p:nvPr/>
        </p:nvSpPr>
        <p:spPr>
          <a:xfrm>
            <a:off x="5562600" y="375634"/>
            <a:ext cx="2873924" cy="584775"/>
          </a:xfrm>
          <a:prstGeom prst="rect">
            <a:avLst/>
          </a:prstGeom>
        </p:spPr>
        <p:txBody>
          <a:bodyPr wrap="none" lIns="91438" tIns="45720" rIns="91438" bIns="45720">
            <a:spAutoFit/>
          </a:bodyPr>
          <a:lstStyle/>
          <a:p>
            <a:pPr defTabSz="914386">
              <a:buClrTx/>
              <a:buFontTx/>
              <a:buNone/>
            </a:pPr>
            <a:r>
              <a:rPr lang="en-US" sz="3200" b="1" kern="1200" dirty="0" smtClean="0">
                <a:solidFill>
                  <a:srgbClr val="70AD47">
                    <a:lumMod val="50000"/>
                  </a:srgbClr>
                </a:solidFill>
                <a:latin typeface="Cambria" panose="02040503050406030204" pitchFamily="18" charset="0"/>
                <a:ea typeface="Cambria" panose="02040503050406030204" pitchFamily="18" charset="0"/>
              </a:rPr>
              <a:t>TRẮC NGHIỆM</a:t>
            </a:r>
            <a:endParaRPr lang="en-US" sz="3200" kern="1200" dirty="0">
              <a:solidFill>
                <a:srgbClr val="70AD47">
                  <a:lumMod val="50000"/>
                </a:srgb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40041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1000"/>
                                        <p:tgtEl>
                                          <p:spTgt spid="9">
                                            <p:txEl>
                                              <p:pRg st="0" end="0"/>
                                            </p:txEl>
                                          </p:spTgt>
                                        </p:tgtEl>
                                      </p:cBhvr>
                                    </p:animEffect>
                                    <p:anim calcmode="lin" valueType="num">
                                      <p:cBhvr>
                                        <p:cTn id="3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1000"/>
                                        <p:tgtEl>
                                          <p:spTgt spid="9">
                                            <p:txEl>
                                              <p:pRg st="2" end="2"/>
                                            </p:txEl>
                                          </p:spTgt>
                                        </p:tgtEl>
                                      </p:cBhvr>
                                    </p:animEffect>
                                    <p:anim calcmode="lin" valueType="num">
                                      <p:cBhvr>
                                        <p:cTn id="5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exagon 4">
            <a:extLst>
              <a:ext uri="{FF2B5EF4-FFF2-40B4-BE49-F238E27FC236}">
                <a16:creationId xmlns="" xmlns:a16="http://schemas.microsoft.com/office/drawing/2014/main" id="{3C597D7F-5C1A-415A-AD5B-B0B8EDC5AAB1}"/>
              </a:ext>
            </a:extLst>
          </p:cNvPr>
          <p:cNvSpPr/>
          <p:nvPr/>
        </p:nvSpPr>
        <p:spPr>
          <a:xfrm rot="5400000">
            <a:off x="265097" y="1798490"/>
            <a:ext cx="3790568" cy="3585255"/>
          </a:xfrm>
          <a:prstGeom prst="hexagon">
            <a:avLst>
              <a:gd name="adj" fmla="val 29545"/>
              <a:gd name="vf" fmla="val 115470"/>
            </a:avLst>
          </a:prstGeom>
          <a:solidFill>
            <a:schemeClr val="accent6">
              <a:lumMod val="60000"/>
              <a:lumOff val="40000"/>
            </a:schemeClr>
          </a:solidFill>
          <a:ln w="12700" cap="flat" cmpd="sng" algn="ctr">
            <a:solidFill>
              <a:srgbClr val="FF9900"/>
            </a:solidFill>
            <a:prstDash val="solid"/>
            <a:miter lim="800000"/>
          </a:ln>
          <a:effectLst>
            <a:outerShdw blurRad="190500" dist="38100" dir="2700000" sx="102000" sy="102000" algn="tl" rotWithShape="0">
              <a:prstClr val="black">
                <a:alpha val="40000"/>
              </a:prstClr>
            </a:outerShdw>
          </a:effectLst>
        </p:spPr>
        <p:txBody>
          <a:bodyPr lIns="91438" tIns="45720" rIns="91438" bIns="45720" rtlCol="0" anchor="ctr"/>
          <a:lstStyle/>
          <a:p>
            <a:pPr algn="ctr" defTabSz="914386">
              <a:buClrTx/>
              <a:buFontTx/>
              <a:buNone/>
            </a:pPr>
            <a:endParaRPr lang="en-US" sz="1800" kern="1200" dirty="0" smtClean="0">
              <a:solidFill>
                <a:prstClr val="white"/>
              </a:solidFill>
              <a:latin typeface="Calibri" panose="020F0502020204030204"/>
              <a:ea typeface="新宋体"/>
            </a:endParaRPr>
          </a:p>
        </p:txBody>
      </p:sp>
      <p:sp>
        <p:nvSpPr>
          <p:cNvPr id="6" name="Rectangle 5"/>
          <p:cNvSpPr/>
          <p:nvPr/>
        </p:nvSpPr>
        <p:spPr>
          <a:xfrm>
            <a:off x="1456273" y="2134057"/>
            <a:ext cx="1334016" cy="584775"/>
          </a:xfrm>
          <a:prstGeom prst="rect">
            <a:avLst/>
          </a:prstGeom>
        </p:spPr>
        <p:txBody>
          <a:bodyPr wrap="none" lIns="91438" tIns="45720" rIns="91438" bIns="45720">
            <a:spAutoFit/>
          </a:bodyPr>
          <a:lstStyle/>
          <a:p>
            <a:pPr defTabSz="914386">
              <a:buClrTx/>
              <a:buFontTx/>
              <a:buNone/>
            </a:pPr>
            <a:r>
              <a:rPr lang="en-US" sz="3200" b="1" kern="1200" dirty="0" err="1">
                <a:solidFill>
                  <a:srgbClr val="FF0000"/>
                </a:solidFill>
                <a:latin typeface="Cambria" panose="02040503050406030204" pitchFamily="18" charset="0"/>
                <a:ea typeface="Cambria" panose="02040503050406030204" pitchFamily="18" charset="0"/>
              </a:rPr>
              <a:t>Câu</a:t>
            </a:r>
            <a:r>
              <a:rPr lang="en-US" sz="3200" b="1" kern="1200" dirty="0">
                <a:solidFill>
                  <a:srgbClr val="FF0000"/>
                </a:solidFill>
                <a:latin typeface="Cambria" panose="02040503050406030204" pitchFamily="18" charset="0"/>
                <a:ea typeface="Cambria" panose="02040503050406030204" pitchFamily="18" charset="0"/>
              </a:rPr>
              <a:t> </a:t>
            </a:r>
            <a:r>
              <a:rPr lang="en-US" sz="3200" b="1" kern="1200" dirty="0" smtClean="0">
                <a:solidFill>
                  <a:srgbClr val="FF0000"/>
                </a:solidFill>
                <a:latin typeface="Cambria" panose="02040503050406030204" pitchFamily="18" charset="0"/>
                <a:ea typeface="Cambria" panose="02040503050406030204" pitchFamily="18" charset="0"/>
              </a:rPr>
              <a:t>2:</a:t>
            </a:r>
            <a:endParaRPr lang="en-US" sz="3200" kern="1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616091" y="2858510"/>
            <a:ext cx="3088580" cy="1569660"/>
          </a:xfrm>
          <a:prstGeom prst="rect">
            <a:avLst/>
          </a:prstGeom>
          <a:noFill/>
        </p:spPr>
        <p:txBody>
          <a:bodyPr wrap="square" rtlCol="0">
            <a:spAutoFit/>
          </a:bodyPr>
          <a:lstStyle/>
          <a:p>
            <a:pPr algn="just" defTabSz="914386">
              <a:buClrTx/>
              <a:buFontTx/>
              <a:buNone/>
            </a:pPr>
            <a:r>
              <a:rPr lang="en-US" sz="2400" b="1" kern="100" dirty="0" smtClean="0">
                <a:solidFill>
                  <a:srgbClr val="002060"/>
                </a:solidFill>
                <a:latin typeface="Cambria" panose="02040503050406030204" pitchFamily="18" charset="0"/>
                <a:ea typeface="Cambria" panose="02040503050406030204" pitchFamily="18" charset="0"/>
              </a:rPr>
              <a:t>      </a:t>
            </a:r>
            <a:r>
              <a:rPr lang="vi-VN" sz="2400" b="1" kern="100" dirty="0">
                <a:solidFill>
                  <a:srgbClr val="002060"/>
                </a:solidFill>
                <a:latin typeface="Cambria" panose="02040503050406030204" pitchFamily="18" charset="0"/>
                <a:ea typeface="Cambria" panose="02040503050406030204" pitchFamily="18" charset="0"/>
              </a:rPr>
              <a:t>Tình thế của Lưu Bị trong đoạn trích Tào Tháo uống rượu luận anh hùng là:</a:t>
            </a:r>
            <a:endParaRPr lang="vi-VN" sz="2400" b="1" kern="100" dirty="0" smtClean="0">
              <a:solidFill>
                <a:srgbClr val="002060"/>
              </a:solidFill>
              <a:latin typeface="Cambria" panose="02040503050406030204" pitchFamily="18" charset="0"/>
              <a:ea typeface="Cambria" panose="02040503050406030204" pitchFamily="18" charset="0"/>
            </a:endParaRPr>
          </a:p>
        </p:txBody>
      </p:sp>
      <p:sp>
        <p:nvSpPr>
          <p:cNvPr id="8" name="Freeform: Shape 6">
            <a:extLst>
              <a:ext uri="{FF2B5EF4-FFF2-40B4-BE49-F238E27FC236}">
                <a16:creationId xmlns="" xmlns:a16="http://schemas.microsoft.com/office/drawing/2014/main" id="{0F7BBF73-9708-40D0-92E5-791BBB890EE7}"/>
              </a:ext>
            </a:extLst>
          </p:cNvPr>
          <p:cNvSpPr/>
          <p:nvPr/>
        </p:nvSpPr>
        <p:spPr>
          <a:xfrm>
            <a:off x="3890054" y="1196657"/>
            <a:ext cx="7997145" cy="4893366"/>
          </a:xfrm>
          <a:custGeom>
            <a:avLst/>
            <a:gdLst>
              <a:gd name="connsiteX0" fmla="*/ 0 w 7974768"/>
              <a:gd name="connsiteY0" fmla="*/ 0 h 2068643"/>
              <a:gd name="connsiteX1" fmla="*/ 7974768 w 7974768"/>
              <a:gd name="connsiteY1" fmla="*/ 0 h 2068643"/>
              <a:gd name="connsiteX2" fmla="*/ 7974768 w 7974768"/>
              <a:gd name="connsiteY2" fmla="*/ 2068643 h 2068643"/>
              <a:gd name="connsiteX3" fmla="*/ 0 w 7974768"/>
              <a:gd name="connsiteY3" fmla="*/ 2068643 h 2068643"/>
              <a:gd name="connsiteX4" fmla="*/ 0 w 7974768"/>
              <a:gd name="connsiteY4" fmla="*/ 1818802 h 2068643"/>
              <a:gd name="connsiteX5" fmla="*/ 374754 w 7974768"/>
              <a:gd name="connsiteY5" fmla="*/ 1597360 h 2068643"/>
              <a:gd name="connsiteX6" fmla="*/ 374754 w 7974768"/>
              <a:gd name="connsiteY6" fmla="*/ 471282 h 2068643"/>
              <a:gd name="connsiteX7" fmla="*/ 0 w 7974768"/>
              <a:gd name="connsiteY7" fmla="*/ 249840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4768" h="2068643">
                <a:moveTo>
                  <a:pt x="0" y="0"/>
                </a:moveTo>
                <a:lnTo>
                  <a:pt x="7974768" y="0"/>
                </a:lnTo>
                <a:lnTo>
                  <a:pt x="7974768" y="2068643"/>
                </a:lnTo>
                <a:lnTo>
                  <a:pt x="0" y="2068643"/>
                </a:lnTo>
                <a:lnTo>
                  <a:pt x="0" y="1818802"/>
                </a:lnTo>
                <a:lnTo>
                  <a:pt x="374754" y="1597360"/>
                </a:lnTo>
                <a:lnTo>
                  <a:pt x="374754" y="471282"/>
                </a:lnTo>
                <a:lnTo>
                  <a:pt x="0" y="249840"/>
                </a:lnTo>
                <a:close/>
              </a:path>
            </a:pathLst>
          </a:cu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algn="just" defTabSz="914386">
              <a:buClrTx/>
              <a:buFontTx/>
              <a:buNone/>
            </a:pPr>
            <a:endParaRPr lang="en-US" sz="2400" kern="1200" dirty="0" smtClean="0">
              <a:solidFill>
                <a:prstClr val="white"/>
              </a:solidFill>
              <a:latin typeface="Calibri" panose="020F0502020204030204"/>
              <a:ea typeface="新宋体"/>
            </a:endParaRPr>
          </a:p>
        </p:txBody>
      </p:sp>
      <p:sp>
        <p:nvSpPr>
          <p:cNvPr id="9" name="TextBox 8"/>
          <p:cNvSpPr txBox="1"/>
          <p:nvPr/>
        </p:nvSpPr>
        <p:spPr>
          <a:xfrm>
            <a:off x="4453754" y="1381182"/>
            <a:ext cx="7204845" cy="4524315"/>
          </a:xfrm>
          <a:prstGeom prst="rect">
            <a:avLst/>
          </a:prstGeom>
          <a:noFill/>
        </p:spPr>
        <p:txBody>
          <a:bodyPr wrap="square" rtlCol="0">
            <a:spAutoFit/>
          </a:bodyPr>
          <a:lstStyle/>
          <a:p>
            <a:pPr algn="just" defTabSz="914386">
              <a:lnSpc>
                <a:spcPct val="150000"/>
              </a:lnSpc>
              <a:buClrTx/>
              <a:buFontTx/>
              <a:buNone/>
            </a:pPr>
            <a:r>
              <a:rPr lang="vi-VN" sz="2400" kern="100" dirty="0" smtClean="0">
                <a:solidFill>
                  <a:srgbClr val="ED7D31">
                    <a:lumMod val="50000"/>
                  </a:srgbClr>
                </a:solidFill>
                <a:latin typeface="Cambria Math" panose="02040503050406030204" pitchFamily="18" charset="0"/>
                <a:ea typeface="Cambria Math" panose="02040503050406030204" pitchFamily="18" charset="0"/>
              </a:rPr>
              <a:t>A</a:t>
            </a:r>
            <a:r>
              <a:rPr lang="vi-VN" sz="2400" kern="100" dirty="0">
                <a:solidFill>
                  <a:srgbClr val="ED7D31">
                    <a:lumMod val="50000"/>
                  </a:srgbClr>
                </a:solidFill>
                <a:latin typeface="Cambria Math" panose="02040503050406030204" pitchFamily="18" charset="0"/>
                <a:ea typeface="Cambria Math" panose="02040503050406030204" pitchFamily="18" charset="0"/>
              </a:rPr>
              <a:t>. Lưu Bị đầu hàng, theo Tào Tháo.</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B. Lưu Bị bị Tào Tháo bắt làm con tin và Tào ra sức thuyết phục Lưu Bị theo Ngụy.</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C. Lưu Bị </a:t>
            </a:r>
            <a:r>
              <a:rPr lang="vi-VN" sz="2400" kern="100" dirty="0" smtClean="0">
                <a:solidFill>
                  <a:srgbClr val="ED7D31">
                    <a:lumMod val="50000"/>
                  </a:srgbClr>
                </a:solidFill>
                <a:latin typeface="Cambria Math" panose="02040503050406030204" pitchFamily="18" charset="0"/>
                <a:ea typeface="Cambria Math" panose="02040503050406030204" pitchFamily="18" charset="0"/>
              </a:rPr>
              <a:t>thế </a:t>
            </a:r>
            <a:r>
              <a:rPr lang="vi-VN" sz="2400" kern="100" dirty="0">
                <a:solidFill>
                  <a:srgbClr val="ED7D31">
                    <a:lumMod val="50000"/>
                  </a:srgbClr>
                </a:solidFill>
                <a:latin typeface="Cambria Math" panose="02040503050406030204" pitchFamily="18" charset="0"/>
                <a:ea typeface="Cambria Math" panose="02040503050406030204" pitchFamily="18" charset="0"/>
              </a:rPr>
              <a:t>lực còn yếu, đang nương náu trên đất Tào, nhẫn nhịn chờ thời để mưu đồ nghiệp lớn.</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D. Lưu Bị đã có nơi làm căn cứ địa vững chắc song lực lượng còn yếu nên giả vờ theo Tào Tháo để bảo toàn lực lượng</a:t>
            </a:r>
            <a:r>
              <a:rPr lang="vi-VN" sz="2400" kern="100" dirty="0" smtClean="0">
                <a:solidFill>
                  <a:srgbClr val="ED7D31">
                    <a:lumMod val="50000"/>
                  </a:srgbClr>
                </a:solidFill>
                <a:latin typeface="Cambria Math" panose="02040503050406030204" pitchFamily="18" charset="0"/>
                <a:ea typeface="Cambria Math" panose="02040503050406030204" pitchFamily="18" charset="0"/>
              </a:rPr>
              <a:t>.</a:t>
            </a:r>
            <a:endParaRPr lang="vi-VN" sz="2400" kern="100" dirty="0">
              <a:solidFill>
                <a:srgbClr val="ED7D31">
                  <a:lumMod val="50000"/>
                </a:srgbClr>
              </a:solidFill>
              <a:latin typeface="Cambria Math" panose="02040503050406030204" pitchFamily="18" charset="0"/>
              <a:ea typeface="Cambria Math" panose="02040503050406030204" pitchFamily="18" charset="0"/>
            </a:endParaRPr>
          </a:p>
        </p:txBody>
      </p:sp>
      <p:sp>
        <p:nvSpPr>
          <p:cNvPr id="11" name="Google Shape;5457;p41"/>
          <p:cNvSpPr/>
          <p:nvPr/>
        </p:nvSpPr>
        <p:spPr>
          <a:xfrm>
            <a:off x="4267200" y="3118335"/>
            <a:ext cx="621699" cy="621329"/>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FF0000"/>
          </a:solidFill>
          <a:ln>
            <a:noFill/>
          </a:ln>
        </p:spPr>
        <p:txBody>
          <a:bodyPr spcFirstLastPara="1" wrap="square" lIns="121868" tIns="121868" rIns="121868" bIns="121868" anchor="ctr" anchorCtr="0">
            <a:noAutofit/>
          </a:bodyPr>
          <a:lstStyle/>
          <a:p>
            <a:pPr defTabSz="1218870">
              <a:buFontTx/>
              <a:buNone/>
              <a:defRPr/>
            </a:pPr>
            <a:endParaRPr sz="1900" smtClean="0">
              <a:ea typeface="新宋体"/>
            </a:endParaRPr>
          </a:p>
        </p:txBody>
      </p:sp>
    </p:spTree>
    <p:extLst>
      <p:ext uri="{BB962C8B-B14F-4D97-AF65-F5344CB8AC3E}">
        <p14:creationId xmlns:p14="http://schemas.microsoft.com/office/powerpoint/2010/main" val="39362372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1000"/>
                                        <p:tgtEl>
                                          <p:spTgt spid="9">
                                            <p:txEl>
                                              <p:pRg st="0" end="0"/>
                                            </p:txEl>
                                          </p:spTgt>
                                        </p:tgtEl>
                                      </p:cBhvr>
                                    </p:animEffect>
                                    <p:anim calcmode="lin" valueType="num">
                                      <p:cBhvr>
                                        <p:cTn id="3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1000"/>
                                        <p:tgtEl>
                                          <p:spTgt spid="9">
                                            <p:txEl>
                                              <p:pRg st="2" end="2"/>
                                            </p:txEl>
                                          </p:spTgt>
                                        </p:tgtEl>
                                      </p:cBhvr>
                                    </p:animEffect>
                                    <p:anim calcmode="lin" valueType="num">
                                      <p:cBhvr>
                                        <p:cTn id="5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exagon 4">
            <a:extLst>
              <a:ext uri="{FF2B5EF4-FFF2-40B4-BE49-F238E27FC236}">
                <a16:creationId xmlns="" xmlns:a16="http://schemas.microsoft.com/office/drawing/2014/main" id="{3C597D7F-5C1A-415A-AD5B-B0B8EDC5AAB1}"/>
              </a:ext>
            </a:extLst>
          </p:cNvPr>
          <p:cNvSpPr/>
          <p:nvPr/>
        </p:nvSpPr>
        <p:spPr>
          <a:xfrm rot="5400000">
            <a:off x="265097" y="1798490"/>
            <a:ext cx="3790568" cy="3585255"/>
          </a:xfrm>
          <a:prstGeom prst="hexagon">
            <a:avLst>
              <a:gd name="adj" fmla="val 29545"/>
              <a:gd name="vf" fmla="val 115470"/>
            </a:avLst>
          </a:prstGeom>
          <a:solidFill>
            <a:schemeClr val="accent6">
              <a:lumMod val="60000"/>
              <a:lumOff val="40000"/>
            </a:schemeClr>
          </a:solidFill>
          <a:ln w="12700" cap="flat" cmpd="sng" algn="ctr">
            <a:solidFill>
              <a:srgbClr val="FF9900"/>
            </a:solidFill>
            <a:prstDash val="solid"/>
            <a:miter lim="800000"/>
          </a:ln>
          <a:effectLst>
            <a:outerShdw blurRad="190500" dist="38100" dir="2700000" sx="102000" sy="102000" algn="tl" rotWithShape="0">
              <a:prstClr val="black">
                <a:alpha val="40000"/>
              </a:prstClr>
            </a:outerShdw>
          </a:effectLst>
        </p:spPr>
        <p:txBody>
          <a:bodyPr lIns="91438" tIns="45720" rIns="91438" bIns="45720" rtlCol="0" anchor="ctr"/>
          <a:lstStyle/>
          <a:p>
            <a:pPr algn="ctr" defTabSz="914386">
              <a:buClrTx/>
              <a:buFontTx/>
              <a:buNone/>
            </a:pPr>
            <a:endParaRPr lang="en-US" sz="1800" kern="1200" dirty="0" smtClean="0">
              <a:solidFill>
                <a:prstClr val="white"/>
              </a:solidFill>
              <a:latin typeface="Calibri" panose="020F0502020204030204"/>
              <a:ea typeface="新宋体"/>
            </a:endParaRPr>
          </a:p>
        </p:txBody>
      </p:sp>
      <p:sp>
        <p:nvSpPr>
          <p:cNvPr id="6" name="Rectangle 5"/>
          <p:cNvSpPr/>
          <p:nvPr/>
        </p:nvSpPr>
        <p:spPr>
          <a:xfrm>
            <a:off x="1456273" y="2134057"/>
            <a:ext cx="1334016" cy="584775"/>
          </a:xfrm>
          <a:prstGeom prst="rect">
            <a:avLst/>
          </a:prstGeom>
        </p:spPr>
        <p:txBody>
          <a:bodyPr wrap="none" lIns="91438" tIns="45720" rIns="91438" bIns="45720">
            <a:spAutoFit/>
          </a:bodyPr>
          <a:lstStyle/>
          <a:p>
            <a:pPr defTabSz="914386">
              <a:buClrTx/>
              <a:buFontTx/>
              <a:buNone/>
            </a:pPr>
            <a:r>
              <a:rPr lang="en-US" sz="3200" b="1" kern="1200" dirty="0" err="1">
                <a:solidFill>
                  <a:srgbClr val="FF0000"/>
                </a:solidFill>
                <a:latin typeface="Cambria" panose="02040503050406030204" pitchFamily="18" charset="0"/>
                <a:ea typeface="Cambria" panose="02040503050406030204" pitchFamily="18" charset="0"/>
              </a:rPr>
              <a:t>Câu</a:t>
            </a:r>
            <a:r>
              <a:rPr lang="en-US" sz="3200" b="1" kern="1200" dirty="0">
                <a:solidFill>
                  <a:srgbClr val="FF0000"/>
                </a:solidFill>
                <a:latin typeface="Cambria" panose="02040503050406030204" pitchFamily="18" charset="0"/>
                <a:ea typeface="Cambria" panose="02040503050406030204" pitchFamily="18" charset="0"/>
              </a:rPr>
              <a:t> </a:t>
            </a:r>
            <a:r>
              <a:rPr lang="en-US" sz="3200" b="1" kern="1200" dirty="0" smtClean="0">
                <a:solidFill>
                  <a:srgbClr val="FF0000"/>
                </a:solidFill>
                <a:latin typeface="Cambria" panose="02040503050406030204" pitchFamily="18" charset="0"/>
                <a:ea typeface="Cambria" panose="02040503050406030204" pitchFamily="18" charset="0"/>
              </a:rPr>
              <a:t>3:</a:t>
            </a:r>
            <a:endParaRPr lang="en-US" sz="3200" kern="1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650621" y="2910758"/>
            <a:ext cx="3054050" cy="1892826"/>
          </a:xfrm>
          <a:prstGeom prst="rect">
            <a:avLst/>
          </a:prstGeom>
          <a:noFill/>
        </p:spPr>
        <p:txBody>
          <a:bodyPr wrap="square" rtlCol="0">
            <a:spAutoFit/>
          </a:bodyPr>
          <a:lstStyle/>
          <a:p>
            <a:pPr algn="ctr" defTabSz="914386">
              <a:lnSpc>
                <a:spcPct val="150000"/>
              </a:lnSpc>
              <a:buClrTx/>
              <a:buFontTx/>
              <a:buNone/>
            </a:pPr>
            <a:r>
              <a:rPr lang="en-US" sz="2400" b="1" kern="100" dirty="0" smtClean="0">
                <a:solidFill>
                  <a:srgbClr val="002060"/>
                </a:solidFill>
                <a:latin typeface="Cambria" panose="02040503050406030204" pitchFamily="18" charset="0"/>
                <a:ea typeface="Cambria" panose="02040503050406030204" pitchFamily="18" charset="0"/>
              </a:rPr>
              <a:t>      </a:t>
            </a:r>
            <a:r>
              <a:rPr lang="vi-VN" sz="2600" b="1" kern="100" dirty="0">
                <a:solidFill>
                  <a:srgbClr val="002060"/>
                </a:solidFill>
                <a:latin typeface="Cambria" panose="02040503050406030204" pitchFamily="18" charset="0"/>
                <a:ea typeface="Cambria" panose="02040503050406030204" pitchFamily="18" charset="0"/>
              </a:rPr>
              <a:t>Người kể chuyện trong đoạn trích </a:t>
            </a:r>
            <a:r>
              <a:rPr lang="vi-VN" sz="2600" b="1" kern="100" dirty="0" smtClean="0">
                <a:solidFill>
                  <a:srgbClr val="002060"/>
                </a:solidFill>
                <a:latin typeface="Cambria" panose="02040503050406030204" pitchFamily="18" charset="0"/>
                <a:ea typeface="Cambria" panose="02040503050406030204" pitchFamily="18" charset="0"/>
              </a:rPr>
              <a:t>là </a:t>
            </a:r>
            <a:r>
              <a:rPr lang="vi-VN" sz="2600" b="1" kern="100" dirty="0">
                <a:solidFill>
                  <a:srgbClr val="002060"/>
                </a:solidFill>
                <a:latin typeface="Cambria" panose="02040503050406030204" pitchFamily="18" charset="0"/>
                <a:ea typeface="Cambria" panose="02040503050406030204" pitchFamily="18" charset="0"/>
              </a:rPr>
              <a:t>ai?</a:t>
            </a:r>
            <a:endParaRPr lang="vi-VN" sz="2600" b="1" kern="100" dirty="0" smtClean="0">
              <a:solidFill>
                <a:srgbClr val="002060"/>
              </a:solidFill>
              <a:latin typeface="Cambria" panose="02040503050406030204" pitchFamily="18" charset="0"/>
              <a:ea typeface="Cambria" panose="02040503050406030204" pitchFamily="18" charset="0"/>
            </a:endParaRPr>
          </a:p>
        </p:txBody>
      </p:sp>
      <p:sp>
        <p:nvSpPr>
          <p:cNvPr id="8" name="Freeform: Shape 6">
            <a:extLst>
              <a:ext uri="{FF2B5EF4-FFF2-40B4-BE49-F238E27FC236}">
                <a16:creationId xmlns="" xmlns:a16="http://schemas.microsoft.com/office/drawing/2014/main" id="{0F7BBF73-9708-40D0-92E5-791BBB890EE7}"/>
              </a:ext>
            </a:extLst>
          </p:cNvPr>
          <p:cNvSpPr/>
          <p:nvPr/>
        </p:nvSpPr>
        <p:spPr>
          <a:xfrm>
            <a:off x="3890055" y="1371600"/>
            <a:ext cx="7554476" cy="4114802"/>
          </a:xfrm>
          <a:custGeom>
            <a:avLst/>
            <a:gdLst>
              <a:gd name="connsiteX0" fmla="*/ 0 w 7974768"/>
              <a:gd name="connsiteY0" fmla="*/ 0 h 2068643"/>
              <a:gd name="connsiteX1" fmla="*/ 7974768 w 7974768"/>
              <a:gd name="connsiteY1" fmla="*/ 0 h 2068643"/>
              <a:gd name="connsiteX2" fmla="*/ 7974768 w 7974768"/>
              <a:gd name="connsiteY2" fmla="*/ 2068643 h 2068643"/>
              <a:gd name="connsiteX3" fmla="*/ 0 w 7974768"/>
              <a:gd name="connsiteY3" fmla="*/ 2068643 h 2068643"/>
              <a:gd name="connsiteX4" fmla="*/ 0 w 7974768"/>
              <a:gd name="connsiteY4" fmla="*/ 1818802 h 2068643"/>
              <a:gd name="connsiteX5" fmla="*/ 374754 w 7974768"/>
              <a:gd name="connsiteY5" fmla="*/ 1597360 h 2068643"/>
              <a:gd name="connsiteX6" fmla="*/ 374754 w 7974768"/>
              <a:gd name="connsiteY6" fmla="*/ 471282 h 2068643"/>
              <a:gd name="connsiteX7" fmla="*/ 0 w 7974768"/>
              <a:gd name="connsiteY7" fmla="*/ 249840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4768" h="2068643">
                <a:moveTo>
                  <a:pt x="0" y="0"/>
                </a:moveTo>
                <a:lnTo>
                  <a:pt x="7974768" y="0"/>
                </a:lnTo>
                <a:lnTo>
                  <a:pt x="7974768" y="2068643"/>
                </a:lnTo>
                <a:lnTo>
                  <a:pt x="0" y="2068643"/>
                </a:lnTo>
                <a:lnTo>
                  <a:pt x="0" y="1818802"/>
                </a:lnTo>
                <a:lnTo>
                  <a:pt x="374754" y="1597360"/>
                </a:lnTo>
                <a:lnTo>
                  <a:pt x="374754" y="471282"/>
                </a:lnTo>
                <a:lnTo>
                  <a:pt x="0" y="249840"/>
                </a:lnTo>
                <a:close/>
              </a:path>
            </a:pathLst>
          </a:cu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algn="just" defTabSz="914386">
              <a:buClrTx/>
              <a:buFontTx/>
              <a:buNone/>
            </a:pPr>
            <a:endParaRPr lang="en-US" sz="2400" kern="1200" dirty="0" smtClean="0">
              <a:solidFill>
                <a:prstClr val="white"/>
              </a:solidFill>
              <a:latin typeface="Calibri" panose="020F0502020204030204"/>
              <a:ea typeface="新宋体"/>
            </a:endParaRPr>
          </a:p>
        </p:txBody>
      </p:sp>
      <p:sp>
        <p:nvSpPr>
          <p:cNvPr id="9" name="TextBox 8"/>
          <p:cNvSpPr txBox="1"/>
          <p:nvPr/>
        </p:nvSpPr>
        <p:spPr>
          <a:xfrm>
            <a:off x="4495800" y="1605956"/>
            <a:ext cx="6807200" cy="3785652"/>
          </a:xfrm>
          <a:prstGeom prst="rect">
            <a:avLst/>
          </a:prstGeom>
          <a:noFill/>
        </p:spPr>
        <p:txBody>
          <a:bodyPr wrap="square" rtlCol="0">
            <a:spAutoFit/>
          </a:bodyPr>
          <a:lstStyle/>
          <a:p>
            <a:pPr algn="just" defTabSz="914386">
              <a:lnSpc>
                <a:spcPct val="150000"/>
              </a:lnSpc>
              <a:buClrTx/>
              <a:buFontTx/>
              <a:buNone/>
            </a:pPr>
            <a:r>
              <a:rPr lang="vi-VN" sz="2400" kern="100" dirty="0" smtClean="0">
                <a:solidFill>
                  <a:srgbClr val="ED7D31">
                    <a:lumMod val="50000"/>
                  </a:srgbClr>
                </a:solidFill>
                <a:latin typeface="Cambria Math" panose="02040503050406030204" pitchFamily="18" charset="0"/>
                <a:ea typeface="Cambria Math" panose="02040503050406030204" pitchFamily="18" charset="0"/>
              </a:rPr>
              <a:t>A</a:t>
            </a:r>
            <a:r>
              <a:rPr lang="vi-VN" sz="2400" kern="100" dirty="0">
                <a:solidFill>
                  <a:srgbClr val="ED7D31">
                    <a:lumMod val="50000"/>
                  </a:srgbClr>
                </a:solidFill>
                <a:latin typeface="Cambria Math" panose="02040503050406030204" pitchFamily="18" charset="0"/>
                <a:ea typeface="Cambria Math" panose="02040503050406030204" pitchFamily="18" charset="0"/>
              </a:rPr>
              <a:t>. Nhân vật Tào Tháo là người tham gia và kể lại câu chuyện</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B. Người kể chuyện ẩn danh là tác giả</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C. Nhân vật Lưu Bị là người tham gia và kể lại câu chuyện</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D. Nhân vật “Tôi”</a:t>
            </a:r>
          </a:p>
          <a:p>
            <a:pPr algn="just" defTabSz="914386">
              <a:buClrTx/>
              <a:buFontTx/>
              <a:buNone/>
            </a:pPr>
            <a:endParaRPr lang="en-US" sz="2400" kern="1200" dirty="0">
              <a:solidFill>
                <a:prstClr val="white"/>
              </a:solidFill>
              <a:latin typeface="Cambria Math" panose="02040503050406030204" pitchFamily="18" charset="0"/>
              <a:ea typeface="Cambria Math" panose="02040503050406030204" pitchFamily="18" charset="0"/>
            </a:endParaRPr>
          </a:p>
        </p:txBody>
      </p:sp>
      <p:sp>
        <p:nvSpPr>
          <p:cNvPr id="11" name="Google Shape;5457;p41"/>
          <p:cNvSpPr/>
          <p:nvPr/>
        </p:nvSpPr>
        <p:spPr>
          <a:xfrm>
            <a:off x="4343400" y="2791905"/>
            <a:ext cx="621699" cy="621329"/>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FF0000"/>
          </a:solidFill>
          <a:ln>
            <a:noFill/>
          </a:ln>
        </p:spPr>
        <p:txBody>
          <a:bodyPr spcFirstLastPara="1" wrap="square" lIns="121868" tIns="121868" rIns="121868" bIns="121868" anchor="ctr" anchorCtr="0">
            <a:noAutofit/>
          </a:bodyPr>
          <a:lstStyle/>
          <a:p>
            <a:pPr defTabSz="1218870">
              <a:buFontTx/>
              <a:buNone/>
              <a:defRPr/>
            </a:pPr>
            <a:endParaRPr sz="1900" smtClean="0">
              <a:ea typeface="新宋体"/>
            </a:endParaRPr>
          </a:p>
        </p:txBody>
      </p:sp>
    </p:spTree>
    <p:extLst>
      <p:ext uri="{BB962C8B-B14F-4D97-AF65-F5344CB8AC3E}">
        <p14:creationId xmlns:p14="http://schemas.microsoft.com/office/powerpoint/2010/main" val="39362372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1000"/>
                                        <p:tgtEl>
                                          <p:spTgt spid="9">
                                            <p:txEl>
                                              <p:pRg st="0" end="0"/>
                                            </p:txEl>
                                          </p:spTgt>
                                        </p:tgtEl>
                                      </p:cBhvr>
                                    </p:animEffect>
                                    <p:anim calcmode="lin" valueType="num">
                                      <p:cBhvr>
                                        <p:cTn id="3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1000"/>
                                        <p:tgtEl>
                                          <p:spTgt spid="9">
                                            <p:txEl>
                                              <p:pRg st="2" end="2"/>
                                            </p:txEl>
                                          </p:spTgt>
                                        </p:tgtEl>
                                      </p:cBhvr>
                                    </p:animEffect>
                                    <p:anim calcmode="lin" valueType="num">
                                      <p:cBhvr>
                                        <p:cTn id="5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exagon 4">
            <a:extLst>
              <a:ext uri="{FF2B5EF4-FFF2-40B4-BE49-F238E27FC236}">
                <a16:creationId xmlns="" xmlns:a16="http://schemas.microsoft.com/office/drawing/2014/main" id="{3C597D7F-5C1A-415A-AD5B-B0B8EDC5AAB1}"/>
              </a:ext>
            </a:extLst>
          </p:cNvPr>
          <p:cNvSpPr/>
          <p:nvPr/>
        </p:nvSpPr>
        <p:spPr>
          <a:xfrm rot="5400000">
            <a:off x="-239920" y="1979273"/>
            <a:ext cx="4800602" cy="3585255"/>
          </a:xfrm>
          <a:prstGeom prst="hexagon">
            <a:avLst>
              <a:gd name="adj" fmla="val 29545"/>
              <a:gd name="vf" fmla="val 115470"/>
            </a:avLst>
          </a:prstGeom>
          <a:solidFill>
            <a:schemeClr val="accent6">
              <a:lumMod val="60000"/>
              <a:lumOff val="40000"/>
            </a:schemeClr>
          </a:solidFill>
          <a:ln w="12700" cap="flat" cmpd="sng" algn="ctr">
            <a:solidFill>
              <a:srgbClr val="FF9900"/>
            </a:solidFill>
            <a:prstDash val="solid"/>
            <a:miter lim="800000"/>
          </a:ln>
          <a:effectLst>
            <a:outerShdw blurRad="190500" dist="38100" dir="2700000" sx="102000" sy="102000" algn="tl" rotWithShape="0">
              <a:prstClr val="black">
                <a:alpha val="40000"/>
              </a:prstClr>
            </a:outerShdw>
          </a:effectLst>
        </p:spPr>
        <p:txBody>
          <a:bodyPr lIns="91438" tIns="45720" rIns="91438" bIns="45720" rtlCol="0" anchor="ctr"/>
          <a:lstStyle/>
          <a:p>
            <a:pPr algn="ctr" defTabSz="914386">
              <a:buClrTx/>
              <a:buFontTx/>
              <a:buNone/>
            </a:pPr>
            <a:endParaRPr lang="en-US" sz="1800" kern="1200" dirty="0" smtClean="0">
              <a:solidFill>
                <a:prstClr val="white"/>
              </a:solidFill>
              <a:latin typeface="Calibri" panose="020F0502020204030204"/>
              <a:ea typeface="新宋体"/>
            </a:endParaRPr>
          </a:p>
        </p:txBody>
      </p:sp>
      <p:sp>
        <p:nvSpPr>
          <p:cNvPr id="6" name="Rectangle 5"/>
          <p:cNvSpPr/>
          <p:nvPr/>
        </p:nvSpPr>
        <p:spPr>
          <a:xfrm>
            <a:off x="1493373" y="1730853"/>
            <a:ext cx="1334016" cy="584775"/>
          </a:xfrm>
          <a:prstGeom prst="rect">
            <a:avLst/>
          </a:prstGeom>
        </p:spPr>
        <p:txBody>
          <a:bodyPr wrap="none" lIns="91438" tIns="45720" rIns="91438" bIns="45720">
            <a:spAutoFit/>
          </a:bodyPr>
          <a:lstStyle/>
          <a:p>
            <a:pPr defTabSz="914386">
              <a:buClrTx/>
              <a:buFontTx/>
              <a:buNone/>
            </a:pPr>
            <a:r>
              <a:rPr lang="en-US" sz="3200" b="1" kern="1200" dirty="0" err="1">
                <a:solidFill>
                  <a:srgbClr val="FF0000"/>
                </a:solidFill>
                <a:latin typeface="Cambria" panose="02040503050406030204" pitchFamily="18" charset="0"/>
                <a:ea typeface="Cambria" panose="02040503050406030204" pitchFamily="18" charset="0"/>
              </a:rPr>
              <a:t>Câu</a:t>
            </a:r>
            <a:r>
              <a:rPr lang="en-US" sz="3200" b="1" kern="1200" dirty="0">
                <a:solidFill>
                  <a:srgbClr val="FF0000"/>
                </a:solidFill>
                <a:latin typeface="Cambria" panose="02040503050406030204" pitchFamily="18" charset="0"/>
                <a:ea typeface="Cambria" panose="02040503050406030204" pitchFamily="18" charset="0"/>
              </a:rPr>
              <a:t> </a:t>
            </a:r>
            <a:r>
              <a:rPr lang="en-US" sz="3200" b="1" kern="1200" dirty="0" smtClean="0">
                <a:solidFill>
                  <a:srgbClr val="FF0000"/>
                </a:solidFill>
                <a:latin typeface="Cambria" panose="02040503050406030204" pitchFamily="18" charset="0"/>
                <a:ea typeface="Cambria" panose="02040503050406030204" pitchFamily="18" charset="0"/>
              </a:rPr>
              <a:t>4:</a:t>
            </a:r>
            <a:endParaRPr lang="en-US" sz="3200" kern="1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616091" y="2316775"/>
            <a:ext cx="3088580" cy="3046988"/>
          </a:xfrm>
          <a:prstGeom prst="rect">
            <a:avLst/>
          </a:prstGeom>
          <a:noFill/>
        </p:spPr>
        <p:txBody>
          <a:bodyPr wrap="square" rtlCol="0">
            <a:spAutoFit/>
          </a:bodyPr>
          <a:lstStyle/>
          <a:p>
            <a:pPr algn="just" defTabSz="914386">
              <a:buClrTx/>
              <a:buFontTx/>
              <a:buNone/>
            </a:pPr>
            <a:r>
              <a:rPr lang="en-US" sz="2400" b="1" kern="100" dirty="0" smtClean="0">
                <a:solidFill>
                  <a:srgbClr val="002060"/>
                </a:solidFill>
                <a:latin typeface="Cambria" panose="02040503050406030204" pitchFamily="18" charset="0"/>
                <a:ea typeface="Cambria" panose="02040503050406030204" pitchFamily="18" charset="0"/>
              </a:rPr>
              <a:t>      </a:t>
            </a:r>
            <a:r>
              <a:rPr lang="vi-VN" sz="2400" b="1" kern="100" dirty="0">
                <a:solidFill>
                  <a:srgbClr val="002060"/>
                </a:solidFill>
                <a:latin typeface="Cambria" panose="02040503050406030204" pitchFamily="18" charset="0"/>
                <a:ea typeface="Cambria" panose="02040503050406030204" pitchFamily="18" charset="0"/>
              </a:rPr>
              <a:t>Chọn từ đúng nhất diễn tả được bản chất của Tào Tháo bộc lộ qua câu nói của y: </a:t>
            </a:r>
            <a:r>
              <a:rPr lang="vi-VN" sz="2400" b="1" i="1" kern="100" dirty="0">
                <a:solidFill>
                  <a:schemeClr val="accent2">
                    <a:lumMod val="75000"/>
                  </a:schemeClr>
                </a:solidFill>
                <a:latin typeface="Cambria" panose="02040503050406030204" pitchFamily="18" charset="0"/>
                <a:ea typeface="Cambria" panose="02040503050406030204" pitchFamily="18" charset="0"/>
              </a:rPr>
              <a:t>Huyền Đức độ này ở nhà làm một việc lớn lao đấy nhỉ!</a:t>
            </a:r>
            <a:endParaRPr lang="vi-VN" sz="2400" b="1" i="1" kern="100" dirty="0" smtClean="0">
              <a:solidFill>
                <a:schemeClr val="accent2">
                  <a:lumMod val="75000"/>
                </a:schemeClr>
              </a:solidFill>
              <a:latin typeface="Cambria" panose="02040503050406030204" pitchFamily="18" charset="0"/>
              <a:ea typeface="Cambria" panose="02040503050406030204" pitchFamily="18" charset="0"/>
            </a:endParaRPr>
          </a:p>
        </p:txBody>
      </p:sp>
      <p:sp>
        <p:nvSpPr>
          <p:cNvPr id="8" name="Freeform: Shape 6">
            <a:extLst>
              <a:ext uri="{FF2B5EF4-FFF2-40B4-BE49-F238E27FC236}">
                <a16:creationId xmlns="" xmlns:a16="http://schemas.microsoft.com/office/drawing/2014/main" id="{0F7BBF73-9708-40D0-92E5-791BBB890EE7}"/>
              </a:ext>
            </a:extLst>
          </p:cNvPr>
          <p:cNvSpPr/>
          <p:nvPr/>
        </p:nvSpPr>
        <p:spPr>
          <a:xfrm>
            <a:off x="4122162" y="1637486"/>
            <a:ext cx="7554476" cy="4114802"/>
          </a:xfrm>
          <a:custGeom>
            <a:avLst/>
            <a:gdLst>
              <a:gd name="connsiteX0" fmla="*/ 0 w 7974768"/>
              <a:gd name="connsiteY0" fmla="*/ 0 h 2068643"/>
              <a:gd name="connsiteX1" fmla="*/ 7974768 w 7974768"/>
              <a:gd name="connsiteY1" fmla="*/ 0 h 2068643"/>
              <a:gd name="connsiteX2" fmla="*/ 7974768 w 7974768"/>
              <a:gd name="connsiteY2" fmla="*/ 2068643 h 2068643"/>
              <a:gd name="connsiteX3" fmla="*/ 0 w 7974768"/>
              <a:gd name="connsiteY3" fmla="*/ 2068643 h 2068643"/>
              <a:gd name="connsiteX4" fmla="*/ 0 w 7974768"/>
              <a:gd name="connsiteY4" fmla="*/ 1818802 h 2068643"/>
              <a:gd name="connsiteX5" fmla="*/ 374754 w 7974768"/>
              <a:gd name="connsiteY5" fmla="*/ 1597360 h 2068643"/>
              <a:gd name="connsiteX6" fmla="*/ 374754 w 7974768"/>
              <a:gd name="connsiteY6" fmla="*/ 471282 h 2068643"/>
              <a:gd name="connsiteX7" fmla="*/ 0 w 7974768"/>
              <a:gd name="connsiteY7" fmla="*/ 249840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4768" h="2068643">
                <a:moveTo>
                  <a:pt x="0" y="0"/>
                </a:moveTo>
                <a:lnTo>
                  <a:pt x="7974768" y="0"/>
                </a:lnTo>
                <a:lnTo>
                  <a:pt x="7974768" y="2068643"/>
                </a:lnTo>
                <a:lnTo>
                  <a:pt x="0" y="2068643"/>
                </a:lnTo>
                <a:lnTo>
                  <a:pt x="0" y="1818802"/>
                </a:lnTo>
                <a:lnTo>
                  <a:pt x="374754" y="1597360"/>
                </a:lnTo>
                <a:lnTo>
                  <a:pt x="374754" y="471282"/>
                </a:lnTo>
                <a:lnTo>
                  <a:pt x="0" y="249840"/>
                </a:lnTo>
                <a:close/>
              </a:path>
            </a:pathLst>
          </a:cu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algn="just" defTabSz="914386">
              <a:buClrTx/>
              <a:buFontTx/>
              <a:buNone/>
            </a:pPr>
            <a:endParaRPr lang="en-US" sz="2400" kern="1200" dirty="0" smtClean="0">
              <a:solidFill>
                <a:prstClr val="white"/>
              </a:solidFill>
              <a:latin typeface="Calibri" panose="020F0502020204030204"/>
              <a:ea typeface="新宋体"/>
            </a:endParaRPr>
          </a:p>
        </p:txBody>
      </p:sp>
      <p:sp>
        <p:nvSpPr>
          <p:cNvPr id="9" name="TextBox 8"/>
          <p:cNvSpPr txBox="1"/>
          <p:nvPr/>
        </p:nvSpPr>
        <p:spPr>
          <a:xfrm>
            <a:off x="5107850" y="2341002"/>
            <a:ext cx="5583100" cy="2677656"/>
          </a:xfrm>
          <a:prstGeom prst="rect">
            <a:avLst/>
          </a:prstGeom>
          <a:noFill/>
        </p:spPr>
        <p:txBody>
          <a:bodyPr wrap="square" rtlCol="0">
            <a:spAutoFit/>
          </a:bodyPr>
          <a:lstStyle/>
          <a:p>
            <a:pPr algn="just" defTabSz="914386">
              <a:lnSpc>
                <a:spcPct val="150000"/>
              </a:lnSpc>
              <a:buClrTx/>
              <a:buFontTx/>
              <a:buNone/>
            </a:pPr>
            <a:r>
              <a:rPr lang="vi-VN" sz="2400" kern="100" dirty="0" smtClean="0">
                <a:solidFill>
                  <a:srgbClr val="ED7D31">
                    <a:lumMod val="50000"/>
                  </a:srgbClr>
                </a:solidFill>
                <a:latin typeface="Cambria Math" panose="02040503050406030204" pitchFamily="18" charset="0"/>
                <a:ea typeface="Cambria Math" panose="02040503050406030204" pitchFamily="18" charset="0"/>
              </a:rPr>
              <a:t>A</a:t>
            </a:r>
            <a:r>
              <a:rPr lang="vi-VN" sz="2400" kern="100" dirty="0">
                <a:solidFill>
                  <a:srgbClr val="ED7D31">
                    <a:lumMod val="50000"/>
                  </a:srgbClr>
                </a:solidFill>
                <a:latin typeface="Cambria Math" panose="02040503050406030204" pitchFamily="18" charset="0"/>
                <a:ea typeface="Cambria Math" panose="02040503050406030204" pitchFamily="18" charset="0"/>
              </a:rPr>
              <a:t>. Trọng người tài</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B. Khinh bạc</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C. Trịch thượng</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D. Đa nghi</a:t>
            </a:r>
          </a:p>
          <a:p>
            <a:pPr algn="just" defTabSz="914386">
              <a:buClrTx/>
              <a:buFontTx/>
              <a:buNone/>
            </a:pPr>
            <a:endParaRPr lang="en-US" sz="2400" kern="1200" dirty="0">
              <a:solidFill>
                <a:prstClr val="white"/>
              </a:solidFill>
              <a:latin typeface="Cambria Math" panose="02040503050406030204" pitchFamily="18" charset="0"/>
              <a:ea typeface="Cambria Math" panose="02040503050406030204" pitchFamily="18" charset="0"/>
            </a:endParaRPr>
          </a:p>
        </p:txBody>
      </p:sp>
      <p:sp>
        <p:nvSpPr>
          <p:cNvPr id="11" name="Google Shape;5457;p41"/>
          <p:cNvSpPr/>
          <p:nvPr/>
        </p:nvSpPr>
        <p:spPr>
          <a:xfrm>
            <a:off x="4953000" y="4038600"/>
            <a:ext cx="621699" cy="621329"/>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FF0000"/>
          </a:solidFill>
          <a:ln>
            <a:noFill/>
          </a:ln>
        </p:spPr>
        <p:txBody>
          <a:bodyPr spcFirstLastPara="1" wrap="square" lIns="121868" tIns="121868" rIns="121868" bIns="121868" anchor="ctr" anchorCtr="0">
            <a:noAutofit/>
          </a:bodyPr>
          <a:lstStyle/>
          <a:p>
            <a:pPr defTabSz="1218870">
              <a:buFontTx/>
              <a:buNone/>
              <a:defRPr/>
            </a:pPr>
            <a:endParaRPr sz="1900" smtClean="0">
              <a:ea typeface="新宋体"/>
            </a:endParaRPr>
          </a:p>
        </p:txBody>
      </p:sp>
    </p:spTree>
    <p:extLst>
      <p:ext uri="{BB962C8B-B14F-4D97-AF65-F5344CB8AC3E}">
        <p14:creationId xmlns:p14="http://schemas.microsoft.com/office/powerpoint/2010/main" val="39362372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1000"/>
                                        <p:tgtEl>
                                          <p:spTgt spid="9">
                                            <p:txEl>
                                              <p:pRg st="0" end="0"/>
                                            </p:txEl>
                                          </p:spTgt>
                                        </p:tgtEl>
                                      </p:cBhvr>
                                    </p:animEffect>
                                    <p:anim calcmode="lin" valueType="num">
                                      <p:cBhvr>
                                        <p:cTn id="3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1000"/>
                                        <p:tgtEl>
                                          <p:spTgt spid="9">
                                            <p:txEl>
                                              <p:pRg st="2" end="2"/>
                                            </p:txEl>
                                          </p:spTgt>
                                        </p:tgtEl>
                                      </p:cBhvr>
                                    </p:animEffect>
                                    <p:anim calcmode="lin" valueType="num">
                                      <p:cBhvr>
                                        <p:cTn id="5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exagon 4">
            <a:extLst>
              <a:ext uri="{FF2B5EF4-FFF2-40B4-BE49-F238E27FC236}">
                <a16:creationId xmlns="" xmlns:a16="http://schemas.microsoft.com/office/drawing/2014/main" id="{3C597D7F-5C1A-415A-AD5B-B0B8EDC5AAB1}"/>
              </a:ext>
            </a:extLst>
          </p:cNvPr>
          <p:cNvSpPr/>
          <p:nvPr/>
        </p:nvSpPr>
        <p:spPr>
          <a:xfrm rot="5400000">
            <a:off x="112697" y="1815938"/>
            <a:ext cx="4095368" cy="3585255"/>
          </a:xfrm>
          <a:prstGeom prst="hexagon">
            <a:avLst>
              <a:gd name="adj" fmla="val 29545"/>
              <a:gd name="vf" fmla="val 115470"/>
            </a:avLst>
          </a:prstGeom>
          <a:solidFill>
            <a:schemeClr val="accent6">
              <a:lumMod val="60000"/>
              <a:lumOff val="40000"/>
            </a:schemeClr>
          </a:solidFill>
          <a:ln w="12700" cap="flat" cmpd="sng" algn="ctr">
            <a:solidFill>
              <a:srgbClr val="FF9900"/>
            </a:solidFill>
            <a:prstDash val="solid"/>
            <a:miter lim="800000"/>
          </a:ln>
          <a:effectLst>
            <a:outerShdw blurRad="190500" dist="38100" dir="2700000" sx="102000" sy="102000" algn="tl" rotWithShape="0">
              <a:prstClr val="black">
                <a:alpha val="40000"/>
              </a:prstClr>
            </a:outerShdw>
          </a:effectLst>
        </p:spPr>
        <p:txBody>
          <a:bodyPr lIns="91438" tIns="45720" rIns="91438" bIns="45720" rtlCol="0" anchor="ctr"/>
          <a:lstStyle/>
          <a:p>
            <a:pPr algn="ctr" defTabSz="914386">
              <a:buClrTx/>
              <a:buFontTx/>
              <a:buNone/>
            </a:pPr>
            <a:endParaRPr lang="en-US" sz="1800" kern="1200" dirty="0" smtClean="0">
              <a:solidFill>
                <a:prstClr val="white"/>
              </a:solidFill>
              <a:latin typeface="Calibri" panose="020F0502020204030204"/>
              <a:ea typeface="新宋体"/>
            </a:endParaRPr>
          </a:p>
        </p:txBody>
      </p:sp>
      <p:sp>
        <p:nvSpPr>
          <p:cNvPr id="6" name="Rectangle 5"/>
          <p:cNvSpPr/>
          <p:nvPr/>
        </p:nvSpPr>
        <p:spPr>
          <a:xfrm>
            <a:off x="1493373" y="1863147"/>
            <a:ext cx="1334016" cy="584775"/>
          </a:xfrm>
          <a:prstGeom prst="rect">
            <a:avLst/>
          </a:prstGeom>
        </p:spPr>
        <p:txBody>
          <a:bodyPr wrap="none" lIns="91438" tIns="45720" rIns="91438" bIns="45720">
            <a:spAutoFit/>
          </a:bodyPr>
          <a:lstStyle/>
          <a:p>
            <a:pPr defTabSz="914386">
              <a:buClrTx/>
              <a:buFontTx/>
              <a:buNone/>
            </a:pPr>
            <a:r>
              <a:rPr lang="en-US" sz="3200" b="1" kern="1200" dirty="0" err="1">
                <a:solidFill>
                  <a:srgbClr val="FF0000"/>
                </a:solidFill>
                <a:latin typeface="Cambria" panose="02040503050406030204" pitchFamily="18" charset="0"/>
                <a:ea typeface="Cambria" panose="02040503050406030204" pitchFamily="18" charset="0"/>
              </a:rPr>
              <a:t>Câu</a:t>
            </a:r>
            <a:r>
              <a:rPr lang="en-US" sz="3200" b="1" kern="1200" dirty="0">
                <a:solidFill>
                  <a:srgbClr val="FF0000"/>
                </a:solidFill>
                <a:latin typeface="Cambria" panose="02040503050406030204" pitchFamily="18" charset="0"/>
                <a:ea typeface="Cambria" panose="02040503050406030204" pitchFamily="18" charset="0"/>
              </a:rPr>
              <a:t> </a:t>
            </a:r>
            <a:r>
              <a:rPr lang="en-US" sz="3200" b="1" kern="1200" dirty="0" smtClean="0">
                <a:solidFill>
                  <a:srgbClr val="FF0000"/>
                </a:solidFill>
                <a:latin typeface="Cambria" panose="02040503050406030204" pitchFamily="18" charset="0"/>
                <a:ea typeface="Cambria" panose="02040503050406030204" pitchFamily="18" charset="0"/>
              </a:rPr>
              <a:t>5:</a:t>
            </a:r>
            <a:endParaRPr lang="en-US" sz="3200" kern="1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623974" y="2509195"/>
            <a:ext cx="3088580" cy="2308324"/>
          </a:xfrm>
          <a:prstGeom prst="rect">
            <a:avLst/>
          </a:prstGeom>
          <a:noFill/>
        </p:spPr>
        <p:txBody>
          <a:bodyPr wrap="square" rtlCol="0">
            <a:spAutoFit/>
          </a:bodyPr>
          <a:lstStyle/>
          <a:p>
            <a:pPr algn="just" defTabSz="914386">
              <a:buClrTx/>
              <a:buFontTx/>
              <a:buNone/>
            </a:pPr>
            <a:r>
              <a:rPr lang="en-US" sz="2400" b="1" kern="100" dirty="0" smtClean="0">
                <a:solidFill>
                  <a:srgbClr val="002060"/>
                </a:solidFill>
                <a:latin typeface="Cambria" panose="02040503050406030204" pitchFamily="18" charset="0"/>
                <a:ea typeface="Cambria" panose="02040503050406030204" pitchFamily="18" charset="0"/>
              </a:rPr>
              <a:t>      </a:t>
            </a:r>
            <a:r>
              <a:rPr lang="vi-VN" sz="2400" b="1" kern="100" dirty="0">
                <a:solidFill>
                  <a:srgbClr val="002060"/>
                </a:solidFill>
                <a:latin typeface="Cambria" panose="02040503050406030204" pitchFamily="18" charset="0"/>
                <a:ea typeface="Cambria" panose="02040503050406030204" pitchFamily="18" charset="0"/>
              </a:rPr>
              <a:t>Vì sao Tào Tháo hỏi nhưng Lưu Bị không trực tiếp đưa ra quan niệm của mình về người anh hùng?</a:t>
            </a:r>
            <a:endParaRPr lang="vi-VN" sz="2400" b="1" kern="100" dirty="0" smtClean="0">
              <a:solidFill>
                <a:srgbClr val="002060"/>
              </a:solidFill>
              <a:latin typeface="Cambria" panose="02040503050406030204" pitchFamily="18" charset="0"/>
              <a:ea typeface="Cambria" panose="02040503050406030204" pitchFamily="18" charset="0"/>
            </a:endParaRPr>
          </a:p>
        </p:txBody>
      </p:sp>
      <p:sp>
        <p:nvSpPr>
          <p:cNvPr id="8" name="Freeform: Shape 6">
            <a:extLst>
              <a:ext uri="{FF2B5EF4-FFF2-40B4-BE49-F238E27FC236}">
                <a16:creationId xmlns="" xmlns:a16="http://schemas.microsoft.com/office/drawing/2014/main" id="{0F7BBF73-9708-40D0-92E5-791BBB890EE7}"/>
              </a:ext>
            </a:extLst>
          </p:cNvPr>
          <p:cNvSpPr/>
          <p:nvPr/>
        </p:nvSpPr>
        <p:spPr>
          <a:xfrm>
            <a:off x="3890054" y="1605956"/>
            <a:ext cx="7997145" cy="4114802"/>
          </a:xfrm>
          <a:custGeom>
            <a:avLst/>
            <a:gdLst>
              <a:gd name="connsiteX0" fmla="*/ 0 w 7974768"/>
              <a:gd name="connsiteY0" fmla="*/ 0 h 2068643"/>
              <a:gd name="connsiteX1" fmla="*/ 7974768 w 7974768"/>
              <a:gd name="connsiteY1" fmla="*/ 0 h 2068643"/>
              <a:gd name="connsiteX2" fmla="*/ 7974768 w 7974768"/>
              <a:gd name="connsiteY2" fmla="*/ 2068643 h 2068643"/>
              <a:gd name="connsiteX3" fmla="*/ 0 w 7974768"/>
              <a:gd name="connsiteY3" fmla="*/ 2068643 h 2068643"/>
              <a:gd name="connsiteX4" fmla="*/ 0 w 7974768"/>
              <a:gd name="connsiteY4" fmla="*/ 1818802 h 2068643"/>
              <a:gd name="connsiteX5" fmla="*/ 374754 w 7974768"/>
              <a:gd name="connsiteY5" fmla="*/ 1597360 h 2068643"/>
              <a:gd name="connsiteX6" fmla="*/ 374754 w 7974768"/>
              <a:gd name="connsiteY6" fmla="*/ 471282 h 2068643"/>
              <a:gd name="connsiteX7" fmla="*/ 0 w 7974768"/>
              <a:gd name="connsiteY7" fmla="*/ 249840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4768" h="2068643">
                <a:moveTo>
                  <a:pt x="0" y="0"/>
                </a:moveTo>
                <a:lnTo>
                  <a:pt x="7974768" y="0"/>
                </a:lnTo>
                <a:lnTo>
                  <a:pt x="7974768" y="2068643"/>
                </a:lnTo>
                <a:lnTo>
                  <a:pt x="0" y="2068643"/>
                </a:lnTo>
                <a:lnTo>
                  <a:pt x="0" y="1818802"/>
                </a:lnTo>
                <a:lnTo>
                  <a:pt x="374754" y="1597360"/>
                </a:lnTo>
                <a:lnTo>
                  <a:pt x="374754" y="471282"/>
                </a:lnTo>
                <a:lnTo>
                  <a:pt x="0" y="249840"/>
                </a:lnTo>
                <a:close/>
              </a:path>
            </a:pathLst>
          </a:cu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algn="just" defTabSz="914386">
              <a:buClrTx/>
              <a:buFontTx/>
              <a:buNone/>
            </a:pPr>
            <a:endParaRPr lang="en-US" sz="2400" kern="1200" dirty="0" smtClean="0">
              <a:solidFill>
                <a:prstClr val="white"/>
              </a:solidFill>
              <a:latin typeface="Calibri" panose="020F0502020204030204"/>
              <a:ea typeface="新宋体"/>
            </a:endParaRPr>
          </a:p>
        </p:txBody>
      </p:sp>
      <p:sp>
        <p:nvSpPr>
          <p:cNvPr id="9" name="TextBox 8"/>
          <p:cNvSpPr txBox="1"/>
          <p:nvPr/>
        </p:nvSpPr>
        <p:spPr>
          <a:xfrm>
            <a:off x="4495800" y="2031504"/>
            <a:ext cx="7162800" cy="3416320"/>
          </a:xfrm>
          <a:prstGeom prst="rect">
            <a:avLst/>
          </a:prstGeom>
          <a:noFill/>
        </p:spPr>
        <p:txBody>
          <a:bodyPr wrap="square" rtlCol="0">
            <a:spAutoFit/>
          </a:bodyPr>
          <a:lstStyle/>
          <a:p>
            <a:pPr algn="just" defTabSz="914386">
              <a:lnSpc>
                <a:spcPct val="150000"/>
              </a:lnSpc>
              <a:buClrTx/>
              <a:buFontTx/>
              <a:buNone/>
            </a:pPr>
            <a:r>
              <a:rPr lang="vi-VN" sz="2400" kern="100" dirty="0" smtClean="0">
                <a:solidFill>
                  <a:srgbClr val="ED7D31">
                    <a:lumMod val="50000"/>
                  </a:srgbClr>
                </a:solidFill>
                <a:latin typeface="Cambria Math" panose="02040503050406030204" pitchFamily="18" charset="0"/>
                <a:ea typeface="Cambria Math" panose="02040503050406030204" pitchFamily="18" charset="0"/>
              </a:rPr>
              <a:t>A</a:t>
            </a:r>
            <a:r>
              <a:rPr lang="vi-VN" sz="2400" kern="100" dirty="0">
                <a:solidFill>
                  <a:srgbClr val="ED7D31">
                    <a:lumMod val="50000"/>
                  </a:srgbClr>
                </a:solidFill>
                <a:latin typeface="Cambria Math" panose="02040503050406030204" pitchFamily="18" charset="0"/>
                <a:ea typeface="Cambria Math" panose="02040503050406030204" pitchFamily="18" charset="0"/>
              </a:rPr>
              <a:t>. Vì Lưu Bị không đủ hiểu biết.</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B. Vì sợ quan niệm của mình không đúng ý </a:t>
            </a:r>
            <a:r>
              <a:rPr lang="vi-VN" sz="2400" kern="100" dirty="0" smtClean="0">
                <a:solidFill>
                  <a:srgbClr val="ED7D31">
                    <a:lumMod val="50000"/>
                  </a:srgbClr>
                </a:solidFill>
                <a:latin typeface="Cambria Math" panose="02040503050406030204" pitchFamily="18" charset="0"/>
                <a:ea typeface="Cambria Math" panose="02040503050406030204" pitchFamily="18" charset="0"/>
              </a:rPr>
              <a:t>Tào </a:t>
            </a:r>
            <a:r>
              <a:rPr lang="vi-VN" sz="2400" kern="100" dirty="0">
                <a:solidFill>
                  <a:srgbClr val="ED7D31">
                    <a:lumMod val="50000"/>
                  </a:srgbClr>
                </a:solidFill>
                <a:latin typeface="Cambria Math" panose="02040503050406030204" pitchFamily="18" charset="0"/>
                <a:ea typeface="Cambria Math" panose="02040503050406030204" pitchFamily="18" charset="0"/>
              </a:rPr>
              <a:t>Tháo.</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C. Vì Lưu Bị muốn giữ kín quan niệm anh hùng và chí lớn của mình.</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D. Vì muốn tham khảo quan niệm của Tào Tháo rồi mới nói</a:t>
            </a:r>
            <a:r>
              <a:rPr lang="vi-VN" sz="2400" kern="100" dirty="0" smtClean="0">
                <a:solidFill>
                  <a:srgbClr val="ED7D31">
                    <a:lumMod val="50000"/>
                  </a:srgbClr>
                </a:solidFill>
                <a:latin typeface="Cambria Math" panose="02040503050406030204" pitchFamily="18" charset="0"/>
                <a:ea typeface="Cambria Math" panose="02040503050406030204" pitchFamily="18" charset="0"/>
              </a:rPr>
              <a:t>.</a:t>
            </a:r>
            <a:endParaRPr lang="vi-VN" sz="2400" kern="100" dirty="0">
              <a:solidFill>
                <a:srgbClr val="ED7D31">
                  <a:lumMod val="50000"/>
                </a:srgbClr>
              </a:solidFill>
              <a:latin typeface="Cambria Math" panose="02040503050406030204" pitchFamily="18" charset="0"/>
              <a:ea typeface="Cambria Math" panose="02040503050406030204" pitchFamily="18" charset="0"/>
            </a:endParaRPr>
          </a:p>
        </p:txBody>
      </p:sp>
      <p:sp>
        <p:nvSpPr>
          <p:cNvPr id="11" name="Google Shape;5457;p41"/>
          <p:cNvSpPr/>
          <p:nvPr/>
        </p:nvSpPr>
        <p:spPr>
          <a:xfrm>
            <a:off x="4343399" y="3162394"/>
            <a:ext cx="621699" cy="621329"/>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FF0000"/>
          </a:solidFill>
          <a:ln>
            <a:noFill/>
          </a:ln>
        </p:spPr>
        <p:txBody>
          <a:bodyPr spcFirstLastPara="1" wrap="square" lIns="121868" tIns="121868" rIns="121868" bIns="121868" anchor="ctr" anchorCtr="0">
            <a:noAutofit/>
          </a:bodyPr>
          <a:lstStyle/>
          <a:p>
            <a:pPr defTabSz="1218870">
              <a:buFontTx/>
              <a:buNone/>
              <a:defRPr/>
            </a:pPr>
            <a:endParaRPr sz="1900" smtClean="0">
              <a:ea typeface="新宋体"/>
            </a:endParaRPr>
          </a:p>
        </p:txBody>
      </p:sp>
    </p:spTree>
    <p:extLst>
      <p:ext uri="{BB962C8B-B14F-4D97-AF65-F5344CB8AC3E}">
        <p14:creationId xmlns:p14="http://schemas.microsoft.com/office/powerpoint/2010/main" val="39362372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1000"/>
                                        <p:tgtEl>
                                          <p:spTgt spid="9">
                                            <p:txEl>
                                              <p:pRg st="0" end="0"/>
                                            </p:txEl>
                                          </p:spTgt>
                                        </p:tgtEl>
                                      </p:cBhvr>
                                    </p:animEffect>
                                    <p:anim calcmode="lin" valueType="num">
                                      <p:cBhvr>
                                        <p:cTn id="3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1000"/>
                                        <p:tgtEl>
                                          <p:spTgt spid="9">
                                            <p:txEl>
                                              <p:pRg st="2" end="2"/>
                                            </p:txEl>
                                          </p:spTgt>
                                        </p:tgtEl>
                                      </p:cBhvr>
                                    </p:animEffect>
                                    <p:anim calcmode="lin" valueType="num">
                                      <p:cBhvr>
                                        <p:cTn id="5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exagon 4">
            <a:extLst>
              <a:ext uri="{FF2B5EF4-FFF2-40B4-BE49-F238E27FC236}">
                <a16:creationId xmlns="" xmlns:a16="http://schemas.microsoft.com/office/drawing/2014/main" id="{3C597D7F-5C1A-415A-AD5B-B0B8EDC5AAB1}"/>
              </a:ext>
            </a:extLst>
          </p:cNvPr>
          <p:cNvSpPr/>
          <p:nvPr/>
        </p:nvSpPr>
        <p:spPr>
          <a:xfrm rot="5400000">
            <a:off x="265097" y="1798490"/>
            <a:ext cx="3790568" cy="3585255"/>
          </a:xfrm>
          <a:prstGeom prst="hexagon">
            <a:avLst>
              <a:gd name="adj" fmla="val 29545"/>
              <a:gd name="vf" fmla="val 115470"/>
            </a:avLst>
          </a:prstGeom>
          <a:solidFill>
            <a:schemeClr val="accent6">
              <a:lumMod val="60000"/>
              <a:lumOff val="40000"/>
            </a:schemeClr>
          </a:solidFill>
          <a:ln w="12700" cap="flat" cmpd="sng" algn="ctr">
            <a:solidFill>
              <a:srgbClr val="FF9900"/>
            </a:solidFill>
            <a:prstDash val="solid"/>
            <a:miter lim="800000"/>
          </a:ln>
          <a:effectLst>
            <a:outerShdw blurRad="190500" dist="38100" dir="2700000" sx="102000" sy="102000" algn="tl" rotWithShape="0">
              <a:prstClr val="black">
                <a:alpha val="40000"/>
              </a:prstClr>
            </a:outerShdw>
          </a:effectLst>
        </p:spPr>
        <p:txBody>
          <a:bodyPr lIns="91438" tIns="45720" rIns="91438" bIns="45720" rtlCol="0" anchor="ctr"/>
          <a:lstStyle/>
          <a:p>
            <a:pPr algn="ctr" defTabSz="914386">
              <a:buClrTx/>
              <a:buFontTx/>
              <a:buNone/>
            </a:pPr>
            <a:endParaRPr lang="en-US" sz="1800" kern="1200" dirty="0" smtClean="0">
              <a:solidFill>
                <a:prstClr val="white"/>
              </a:solidFill>
              <a:latin typeface="Calibri" panose="020F0502020204030204"/>
              <a:ea typeface="新宋体"/>
            </a:endParaRPr>
          </a:p>
        </p:txBody>
      </p:sp>
      <p:sp>
        <p:nvSpPr>
          <p:cNvPr id="6" name="Rectangle 5"/>
          <p:cNvSpPr/>
          <p:nvPr/>
        </p:nvSpPr>
        <p:spPr>
          <a:xfrm>
            <a:off x="1456273" y="2134057"/>
            <a:ext cx="1334016" cy="584775"/>
          </a:xfrm>
          <a:prstGeom prst="rect">
            <a:avLst/>
          </a:prstGeom>
        </p:spPr>
        <p:txBody>
          <a:bodyPr wrap="none" lIns="91438" tIns="45720" rIns="91438" bIns="45720">
            <a:spAutoFit/>
          </a:bodyPr>
          <a:lstStyle/>
          <a:p>
            <a:pPr defTabSz="914386">
              <a:buClrTx/>
              <a:buFontTx/>
              <a:buNone/>
            </a:pPr>
            <a:r>
              <a:rPr lang="en-US" sz="3200" b="1" kern="1200" dirty="0" err="1">
                <a:solidFill>
                  <a:srgbClr val="FF0000"/>
                </a:solidFill>
                <a:latin typeface="Cambria" panose="02040503050406030204" pitchFamily="18" charset="0"/>
                <a:ea typeface="Cambria" panose="02040503050406030204" pitchFamily="18" charset="0"/>
              </a:rPr>
              <a:t>Câu</a:t>
            </a:r>
            <a:r>
              <a:rPr lang="en-US" sz="3200" b="1" kern="1200" dirty="0">
                <a:solidFill>
                  <a:srgbClr val="FF0000"/>
                </a:solidFill>
                <a:latin typeface="Cambria" panose="02040503050406030204" pitchFamily="18" charset="0"/>
                <a:ea typeface="Cambria" panose="02040503050406030204" pitchFamily="18" charset="0"/>
              </a:rPr>
              <a:t> </a:t>
            </a:r>
            <a:r>
              <a:rPr lang="en-US" sz="3200" b="1" kern="1200" dirty="0" smtClean="0">
                <a:solidFill>
                  <a:srgbClr val="FF0000"/>
                </a:solidFill>
                <a:latin typeface="Cambria" panose="02040503050406030204" pitchFamily="18" charset="0"/>
                <a:ea typeface="Cambria" panose="02040503050406030204" pitchFamily="18" charset="0"/>
              </a:rPr>
              <a:t>6:</a:t>
            </a:r>
            <a:endParaRPr lang="en-US" sz="3200" kern="1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616091" y="2858510"/>
            <a:ext cx="3088580" cy="1569660"/>
          </a:xfrm>
          <a:prstGeom prst="rect">
            <a:avLst/>
          </a:prstGeom>
          <a:noFill/>
        </p:spPr>
        <p:txBody>
          <a:bodyPr wrap="square" rtlCol="0">
            <a:spAutoFit/>
          </a:bodyPr>
          <a:lstStyle/>
          <a:p>
            <a:pPr algn="just" defTabSz="914386">
              <a:buClrTx/>
              <a:buFontTx/>
              <a:buNone/>
            </a:pPr>
            <a:r>
              <a:rPr lang="en-US" sz="2400" b="1" kern="100" dirty="0" smtClean="0">
                <a:solidFill>
                  <a:srgbClr val="002060"/>
                </a:solidFill>
                <a:latin typeface="Cambria" panose="02040503050406030204" pitchFamily="18" charset="0"/>
                <a:ea typeface="Cambria" panose="02040503050406030204" pitchFamily="18" charset="0"/>
              </a:rPr>
              <a:t>      </a:t>
            </a:r>
            <a:r>
              <a:rPr lang="vi-VN" sz="2400" b="1" kern="100" dirty="0">
                <a:solidFill>
                  <a:srgbClr val="002060"/>
                </a:solidFill>
                <a:latin typeface="Cambria" panose="02040503050406030204" pitchFamily="18" charset="0"/>
                <a:ea typeface="Cambria" panose="02040503050406030204" pitchFamily="18" charset="0"/>
              </a:rPr>
              <a:t>Trong đoạn trích, hai lần Tào Tháo làm cho Lưu Bị giật mình. Đó là:</a:t>
            </a:r>
            <a:endParaRPr lang="vi-VN" sz="2400" b="1" kern="100" dirty="0" smtClean="0">
              <a:solidFill>
                <a:srgbClr val="002060"/>
              </a:solidFill>
              <a:latin typeface="Cambria" panose="02040503050406030204" pitchFamily="18" charset="0"/>
              <a:ea typeface="Cambria" panose="02040503050406030204" pitchFamily="18" charset="0"/>
            </a:endParaRPr>
          </a:p>
        </p:txBody>
      </p:sp>
      <p:sp>
        <p:nvSpPr>
          <p:cNvPr id="8" name="Freeform: Shape 6">
            <a:extLst>
              <a:ext uri="{FF2B5EF4-FFF2-40B4-BE49-F238E27FC236}">
                <a16:creationId xmlns="" xmlns:a16="http://schemas.microsoft.com/office/drawing/2014/main" id="{0F7BBF73-9708-40D0-92E5-791BBB890EE7}"/>
              </a:ext>
            </a:extLst>
          </p:cNvPr>
          <p:cNvSpPr/>
          <p:nvPr/>
        </p:nvSpPr>
        <p:spPr>
          <a:xfrm>
            <a:off x="3890054" y="926129"/>
            <a:ext cx="7997145" cy="5474671"/>
          </a:xfrm>
          <a:custGeom>
            <a:avLst/>
            <a:gdLst>
              <a:gd name="connsiteX0" fmla="*/ 0 w 7974768"/>
              <a:gd name="connsiteY0" fmla="*/ 0 h 2068643"/>
              <a:gd name="connsiteX1" fmla="*/ 7974768 w 7974768"/>
              <a:gd name="connsiteY1" fmla="*/ 0 h 2068643"/>
              <a:gd name="connsiteX2" fmla="*/ 7974768 w 7974768"/>
              <a:gd name="connsiteY2" fmla="*/ 2068643 h 2068643"/>
              <a:gd name="connsiteX3" fmla="*/ 0 w 7974768"/>
              <a:gd name="connsiteY3" fmla="*/ 2068643 h 2068643"/>
              <a:gd name="connsiteX4" fmla="*/ 0 w 7974768"/>
              <a:gd name="connsiteY4" fmla="*/ 1818802 h 2068643"/>
              <a:gd name="connsiteX5" fmla="*/ 374754 w 7974768"/>
              <a:gd name="connsiteY5" fmla="*/ 1597360 h 2068643"/>
              <a:gd name="connsiteX6" fmla="*/ 374754 w 7974768"/>
              <a:gd name="connsiteY6" fmla="*/ 471282 h 2068643"/>
              <a:gd name="connsiteX7" fmla="*/ 0 w 7974768"/>
              <a:gd name="connsiteY7" fmla="*/ 249840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4768" h="2068643">
                <a:moveTo>
                  <a:pt x="0" y="0"/>
                </a:moveTo>
                <a:lnTo>
                  <a:pt x="7974768" y="0"/>
                </a:lnTo>
                <a:lnTo>
                  <a:pt x="7974768" y="2068643"/>
                </a:lnTo>
                <a:lnTo>
                  <a:pt x="0" y="2068643"/>
                </a:lnTo>
                <a:lnTo>
                  <a:pt x="0" y="1818802"/>
                </a:lnTo>
                <a:lnTo>
                  <a:pt x="374754" y="1597360"/>
                </a:lnTo>
                <a:lnTo>
                  <a:pt x="374754" y="471282"/>
                </a:lnTo>
                <a:lnTo>
                  <a:pt x="0" y="249840"/>
                </a:lnTo>
                <a:close/>
              </a:path>
            </a:pathLst>
          </a:cu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algn="just" defTabSz="914386">
              <a:buClrTx/>
              <a:buFontTx/>
              <a:buNone/>
            </a:pPr>
            <a:endParaRPr lang="en-US" sz="2400" kern="1200" dirty="0" smtClean="0">
              <a:solidFill>
                <a:prstClr val="white"/>
              </a:solidFill>
              <a:latin typeface="Calibri" panose="020F0502020204030204"/>
              <a:ea typeface="新宋体"/>
            </a:endParaRPr>
          </a:p>
        </p:txBody>
      </p:sp>
      <p:sp>
        <p:nvSpPr>
          <p:cNvPr id="9" name="TextBox 8"/>
          <p:cNvSpPr txBox="1"/>
          <p:nvPr/>
        </p:nvSpPr>
        <p:spPr>
          <a:xfrm>
            <a:off x="4495800" y="1167802"/>
            <a:ext cx="7162800" cy="5339923"/>
          </a:xfrm>
          <a:prstGeom prst="rect">
            <a:avLst/>
          </a:prstGeom>
          <a:noFill/>
        </p:spPr>
        <p:txBody>
          <a:bodyPr wrap="square" rtlCol="0">
            <a:spAutoFit/>
          </a:bodyPr>
          <a:lstStyle/>
          <a:p>
            <a:pPr algn="just" defTabSz="914386">
              <a:buClrTx/>
              <a:buFontTx/>
              <a:buNone/>
            </a:pPr>
            <a:r>
              <a:rPr lang="vi-VN" sz="2400" b="1" kern="100" dirty="0" smtClean="0">
                <a:solidFill>
                  <a:srgbClr val="002060"/>
                </a:solidFill>
                <a:latin typeface="Cambria Math" panose="02040503050406030204" pitchFamily="18" charset="0"/>
                <a:ea typeface="Cambria Math" panose="02040503050406030204" pitchFamily="18" charset="0"/>
              </a:rPr>
              <a:t>A</a:t>
            </a:r>
            <a:r>
              <a:rPr lang="vi-VN" sz="2400" kern="100" dirty="0" smtClean="0">
                <a:solidFill>
                  <a:srgbClr val="002060"/>
                </a:solidFill>
                <a:latin typeface="Cambria Math" panose="02040503050406030204" pitchFamily="18" charset="0"/>
                <a:ea typeface="Cambria Math" panose="02040503050406030204" pitchFamily="18" charset="0"/>
              </a:rPr>
              <a:t>.</a:t>
            </a:r>
            <a:r>
              <a:rPr lang="vi-VN" sz="2400" kern="100" dirty="0" smtClean="0">
                <a:solidFill>
                  <a:srgbClr val="ED7D31">
                    <a:lumMod val="50000"/>
                  </a:srgbClr>
                </a:solidFill>
                <a:latin typeface="Cambria Math" panose="02040503050406030204" pitchFamily="18" charset="0"/>
                <a:ea typeface="Cambria Math" panose="02040503050406030204" pitchFamily="18" charset="0"/>
              </a:rPr>
              <a:t> Khi </a:t>
            </a:r>
            <a:r>
              <a:rPr lang="vi-VN" sz="2400" kern="100" dirty="0">
                <a:solidFill>
                  <a:srgbClr val="ED7D31">
                    <a:lumMod val="50000"/>
                  </a:srgbClr>
                </a:solidFill>
                <a:latin typeface="Cambria Math" panose="02040503050406030204" pitchFamily="18" charset="0"/>
                <a:ea typeface="Cambria Math" panose="02040503050406030204" pitchFamily="18" charset="0"/>
              </a:rPr>
              <a:t>Tào Tháo cho người mời Lưu Bị đến </a:t>
            </a:r>
            <a:r>
              <a:rPr lang="vi-VN" sz="2400" kern="100" dirty="0" smtClean="0">
                <a:solidFill>
                  <a:srgbClr val="ED7D31">
                    <a:lumMod val="50000"/>
                  </a:srgbClr>
                </a:solidFill>
                <a:latin typeface="Cambria Math" panose="02040503050406030204" pitchFamily="18" charset="0"/>
                <a:ea typeface="Cambria Math" panose="02040503050406030204" pitchFamily="18" charset="0"/>
              </a:rPr>
              <a:t>tướng </a:t>
            </a:r>
            <a:r>
              <a:rPr lang="vi-VN" sz="2400" kern="100" dirty="0">
                <a:solidFill>
                  <a:srgbClr val="ED7D31">
                    <a:lumMod val="50000"/>
                  </a:srgbClr>
                </a:solidFill>
                <a:latin typeface="Cambria Math" panose="02040503050406030204" pitchFamily="18" charset="0"/>
                <a:ea typeface="Cambria Math" panose="02040503050406030204" pitchFamily="18" charset="0"/>
              </a:rPr>
              <a:t>phủ và khi Lưu Bị được Tào Tháo gọi là anh hùng</a:t>
            </a:r>
            <a:r>
              <a:rPr lang="vi-VN" sz="2400" kern="100" dirty="0" smtClean="0">
                <a:solidFill>
                  <a:srgbClr val="ED7D31">
                    <a:lumMod val="50000"/>
                  </a:srgbClr>
                </a:solidFill>
                <a:latin typeface="Cambria Math" panose="02040503050406030204" pitchFamily="18" charset="0"/>
                <a:ea typeface="Cambria Math" panose="02040503050406030204" pitchFamily="18" charset="0"/>
              </a:rPr>
              <a:t>.</a:t>
            </a:r>
            <a:endParaRPr lang="en-US" sz="2400" kern="100" dirty="0" smtClean="0">
              <a:solidFill>
                <a:srgbClr val="ED7D31">
                  <a:lumMod val="50000"/>
                </a:srgbClr>
              </a:solidFill>
              <a:latin typeface="Cambria Math" panose="02040503050406030204" pitchFamily="18" charset="0"/>
              <a:ea typeface="Cambria Math" panose="02040503050406030204" pitchFamily="18" charset="0"/>
            </a:endParaRPr>
          </a:p>
          <a:p>
            <a:pPr algn="just" defTabSz="914386">
              <a:buClrTx/>
              <a:buFontTx/>
              <a:buNone/>
            </a:pPr>
            <a:endParaRPr lang="vi-VN" sz="900" kern="100" dirty="0">
              <a:solidFill>
                <a:srgbClr val="ED7D31">
                  <a:lumMod val="50000"/>
                </a:srgbClr>
              </a:solidFill>
              <a:latin typeface="Cambria Math" panose="02040503050406030204" pitchFamily="18" charset="0"/>
              <a:ea typeface="Cambria Math" panose="02040503050406030204" pitchFamily="18" charset="0"/>
            </a:endParaRPr>
          </a:p>
          <a:p>
            <a:pPr algn="just" defTabSz="914386">
              <a:buClrTx/>
              <a:buFontTx/>
              <a:buNone/>
            </a:pPr>
            <a:r>
              <a:rPr lang="vi-VN" sz="2400" b="1" kern="100" dirty="0">
                <a:solidFill>
                  <a:srgbClr val="002060"/>
                </a:solidFill>
                <a:latin typeface="Cambria Math" panose="02040503050406030204" pitchFamily="18" charset="0"/>
                <a:ea typeface="Cambria Math" panose="02040503050406030204" pitchFamily="18" charset="0"/>
              </a:rPr>
              <a:t>B. </a:t>
            </a:r>
            <a:r>
              <a:rPr lang="vi-VN" sz="2400" kern="100" dirty="0">
                <a:solidFill>
                  <a:srgbClr val="ED7D31">
                    <a:lumMod val="50000"/>
                  </a:srgbClr>
                </a:solidFill>
                <a:latin typeface="Cambria Math" panose="02040503050406030204" pitchFamily="18" charset="0"/>
                <a:ea typeface="Cambria Math" panose="02040503050406030204" pitchFamily="18" charset="0"/>
              </a:rPr>
              <a:t>Khi Tào Tháo cho người mời Lưu Bị đến ngay tướng phủ và khi Tào Tháo buông câu nói lửng lơ: Huyền Đức độ này ở nhà làm một việc lớn lao đấy nhỉ</a:t>
            </a:r>
            <a:r>
              <a:rPr lang="vi-VN" sz="2400" kern="100" dirty="0" smtClean="0">
                <a:solidFill>
                  <a:srgbClr val="ED7D31">
                    <a:lumMod val="50000"/>
                  </a:srgbClr>
                </a:solidFill>
                <a:latin typeface="Cambria Math" panose="02040503050406030204" pitchFamily="18" charset="0"/>
                <a:ea typeface="Cambria Math" panose="02040503050406030204" pitchFamily="18" charset="0"/>
              </a:rPr>
              <a:t>.</a:t>
            </a:r>
            <a:endParaRPr lang="en-US" sz="2400" kern="100" dirty="0" smtClean="0">
              <a:solidFill>
                <a:srgbClr val="ED7D31">
                  <a:lumMod val="50000"/>
                </a:srgbClr>
              </a:solidFill>
              <a:latin typeface="Cambria Math" panose="02040503050406030204" pitchFamily="18" charset="0"/>
              <a:ea typeface="Cambria Math" panose="02040503050406030204" pitchFamily="18" charset="0"/>
            </a:endParaRPr>
          </a:p>
          <a:p>
            <a:pPr algn="just" defTabSz="914386">
              <a:buClrTx/>
              <a:buFontTx/>
              <a:buNone/>
            </a:pPr>
            <a:endParaRPr lang="vi-VN" sz="1000" kern="100" dirty="0">
              <a:solidFill>
                <a:srgbClr val="ED7D31">
                  <a:lumMod val="50000"/>
                </a:srgbClr>
              </a:solidFill>
              <a:latin typeface="Cambria Math" panose="02040503050406030204" pitchFamily="18" charset="0"/>
              <a:ea typeface="Cambria Math" panose="02040503050406030204" pitchFamily="18" charset="0"/>
            </a:endParaRPr>
          </a:p>
          <a:p>
            <a:pPr algn="just" defTabSz="914386">
              <a:buClrTx/>
              <a:buFontTx/>
              <a:buNone/>
            </a:pPr>
            <a:r>
              <a:rPr lang="vi-VN" sz="2400" b="1" kern="100" dirty="0">
                <a:solidFill>
                  <a:srgbClr val="002060"/>
                </a:solidFill>
                <a:latin typeface="Cambria Math" panose="02040503050406030204" pitchFamily="18" charset="0"/>
                <a:ea typeface="Cambria Math" panose="02040503050406030204" pitchFamily="18" charset="0"/>
              </a:rPr>
              <a:t>C. </a:t>
            </a:r>
            <a:r>
              <a:rPr lang="vi-VN" sz="2400" kern="100" dirty="0">
                <a:solidFill>
                  <a:srgbClr val="ED7D31">
                    <a:lumMod val="50000"/>
                  </a:srgbClr>
                </a:solidFill>
                <a:latin typeface="Cambria Math" panose="02040503050406030204" pitchFamily="18" charset="0"/>
                <a:ea typeface="Cambria Math" panose="02040503050406030204" pitchFamily="18" charset="0"/>
              </a:rPr>
              <a:t>Khi Tào Tháo buông câu nói lửng lơ: Huyền Đức độ này ở nhà làm một việc lớn lao đấy nhỉ và khi Tào Tháo nói về sự tầm thường của Viên Thuật: Xương khô trong mả, chỉ nay mai là ta bắt được</a:t>
            </a:r>
            <a:r>
              <a:rPr lang="vi-VN" sz="2400" kern="100" dirty="0" smtClean="0">
                <a:solidFill>
                  <a:srgbClr val="ED7D31">
                    <a:lumMod val="50000"/>
                  </a:srgbClr>
                </a:solidFill>
                <a:latin typeface="Cambria Math" panose="02040503050406030204" pitchFamily="18" charset="0"/>
                <a:ea typeface="Cambria Math" panose="02040503050406030204" pitchFamily="18" charset="0"/>
              </a:rPr>
              <a:t>.</a:t>
            </a:r>
            <a:endParaRPr lang="en-US" sz="2400" kern="100" dirty="0" smtClean="0">
              <a:solidFill>
                <a:srgbClr val="ED7D31">
                  <a:lumMod val="50000"/>
                </a:srgbClr>
              </a:solidFill>
              <a:latin typeface="Cambria Math" panose="02040503050406030204" pitchFamily="18" charset="0"/>
              <a:ea typeface="Cambria Math" panose="02040503050406030204" pitchFamily="18" charset="0"/>
            </a:endParaRPr>
          </a:p>
          <a:p>
            <a:pPr algn="just" defTabSz="914386">
              <a:buClrTx/>
              <a:buFontTx/>
              <a:buNone/>
            </a:pPr>
            <a:endParaRPr lang="vi-VN" sz="900" kern="100" dirty="0">
              <a:solidFill>
                <a:srgbClr val="ED7D31">
                  <a:lumMod val="50000"/>
                </a:srgbClr>
              </a:solidFill>
              <a:latin typeface="Cambria Math" panose="02040503050406030204" pitchFamily="18" charset="0"/>
              <a:ea typeface="Cambria Math" panose="02040503050406030204" pitchFamily="18" charset="0"/>
            </a:endParaRPr>
          </a:p>
          <a:p>
            <a:pPr algn="just" defTabSz="914386">
              <a:buClrTx/>
              <a:buFontTx/>
              <a:buNone/>
            </a:pPr>
            <a:r>
              <a:rPr lang="vi-VN" sz="2400" b="1" kern="100" dirty="0" smtClean="0">
                <a:solidFill>
                  <a:srgbClr val="002060"/>
                </a:solidFill>
                <a:latin typeface="Cambria Math" panose="02040503050406030204" pitchFamily="18" charset="0"/>
                <a:ea typeface="Cambria Math" panose="02040503050406030204" pitchFamily="18" charset="0"/>
              </a:rPr>
              <a:t>D. </a:t>
            </a:r>
            <a:r>
              <a:rPr lang="vi-VN" sz="2400" kern="100" dirty="0" smtClean="0">
                <a:solidFill>
                  <a:srgbClr val="ED7D31">
                    <a:lumMod val="50000"/>
                  </a:srgbClr>
                </a:solidFill>
                <a:latin typeface="Cambria Math" panose="02040503050406030204" pitchFamily="18" charset="0"/>
                <a:ea typeface="Cambria Math" panose="02040503050406030204" pitchFamily="18" charset="0"/>
              </a:rPr>
              <a:t>Khi </a:t>
            </a:r>
            <a:r>
              <a:rPr lang="vi-VN" sz="2400" kern="100" dirty="0">
                <a:solidFill>
                  <a:srgbClr val="ED7D31">
                    <a:lumMod val="50000"/>
                  </a:srgbClr>
                </a:solidFill>
                <a:latin typeface="Cambria Math" panose="02040503050406030204" pitchFamily="18" charset="0"/>
                <a:ea typeface="Cambria Math" panose="02040503050406030204" pitchFamily="18" charset="0"/>
              </a:rPr>
              <a:t>Tào Tháo buông câu nói lửng lơ: Huyền Đức độ này ở nhà làm một việc lớn lao đấy nhỉ và khi Lưu Bị được Tào Tháo gọi là anh hùng.</a:t>
            </a:r>
          </a:p>
          <a:p>
            <a:pPr algn="just" defTabSz="914386">
              <a:buClrTx/>
              <a:buFontTx/>
              <a:buNone/>
            </a:pPr>
            <a:endParaRPr lang="en-US" sz="2400" kern="1200" dirty="0">
              <a:solidFill>
                <a:prstClr val="white"/>
              </a:solidFill>
              <a:latin typeface="Cambria Math" panose="02040503050406030204" pitchFamily="18" charset="0"/>
              <a:ea typeface="Cambria Math" panose="02040503050406030204" pitchFamily="18" charset="0"/>
            </a:endParaRPr>
          </a:p>
        </p:txBody>
      </p:sp>
      <p:sp>
        <p:nvSpPr>
          <p:cNvPr id="11" name="Google Shape;5457;p41"/>
          <p:cNvSpPr/>
          <p:nvPr/>
        </p:nvSpPr>
        <p:spPr>
          <a:xfrm>
            <a:off x="4343400" y="1074504"/>
            <a:ext cx="621699" cy="621329"/>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FF0000"/>
          </a:solidFill>
          <a:ln>
            <a:noFill/>
          </a:ln>
        </p:spPr>
        <p:txBody>
          <a:bodyPr spcFirstLastPara="1" wrap="square" lIns="121868" tIns="121868" rIns="121868" bIns="121868" anchor="ctr" anchorCtr="0">
            <a:noAutofit/>
          </a:bodyPr>
          <a:lstStyle/>
          <a:p>
            <a:pPr defTabSz="1218870">
              <a:buFontTx/>
              <a:buNone/>
              <a:defRPr/>
            </a:pPr>
            <a:endParaRPr sz="1900" smtClean="0">
              <a:ea typeface="新宋体"/>
            </a:endParaRPr>
          </a:p>
        </p:txBody>
      </p:sp>
    </p:spTree>
    <p:extLst>
      <p:ext uri="{BB962C8B-B14F-4D97-AF65-F5344CB8AC3E}">
        <p14:creationId xmlns:p14="http://schemas.microsoft.com/office/powerpoint/2010/main" val="39362372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1000"/>
                                        <p:tgtEl>
                                          <p:spTgt spid="9">
                                            <p:txEl>
                                              <p:pRg st="0" end="0"/>
                                            </p:txEl>
                                          </p:spTgt>
                                        </p:tgtEl>
                                      </p:cBhvr>
                                    </p:animEffect>
                                    <p:anim calcmode="lin" valueType="num">
                                      <p:cBhvr>
                                        <p:cTn id="3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Effect transition="in" filter="fade">
                                      <p:cBhvr>
                                        <p:cTn id="45" dur="1000"/>
                                        <p:tgtEl>
                                          <p:spTgt spid="9">
                                            <p:txEl>
                                              <p:pRg st="2" end="2"/>
                                            </p:txEl>
                                          </p:spTgt>
                                        </p:tgtEl>
                                      </p:cBhvr>
                                    </p:animEffect>
                                    <p:anim calcmode="lin" valueType="num">
                                      <p:cBhvr>
                                        <p:cTn id="4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animEffect transition="in" filter="fade">
                                      <p:cBhvr>
                                        <p:cTn id="52" dur="1000"/>
                                        <p:tgtEl>
                                          <p:spTgt spid="9">
                                            <p:txEl>
                                              <p:pRg st="4" end="4"/>
                                            </p:txEl>
                                          </p:spTgt>
                                        </p:tgtEl>
                                      </p:cBhvr>
                                    </p:animEffect>
                                    <p:anim calcmode="lin" valueType="num">
                                      <p:cBhvr>
                                        <p:cTn id="5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6" end="6"/>
                                            </p:txEl>
                                          </p:spTgt>
                                        </p:tgtEl>
                                        <p:attrNameLst>
                                          <p:attrName>style.visibility</p:attrName>
                                        </p:attrNameLst>
                                      </p:cBhvr>
                                      <p:to>
                                        <p:strVal val="visible"/>
                                      </p:to>
                                    </p:set>
                                    <p:animEffect transition="in" filter="fade">
                                      <p:cBhvr>
                                        <p:cTn id="59" dur="1000"/>
                                        <p:tgtEl>
                                          <p:spTgt spid="9">
                                            <p:txEl>
                                              <p:pRg st="6" end="6"/>
                                            </p:txEl>
                                          </p:spTgt>
                                        </p:tgtEl>
                                      </p:cBhvr>
                                    </p:animEffect>
                                    <p:anim calcmode="lin" valueType="num">
                                      <p:cBhvr>
                                        <p:cTn id="60"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exagon 4">
            <a:extLst>
              <a:ext uri="{FF2B5EF4-FFF2-40B4-BE49-F238E27FC236}">
                <a16:creationId xmlns="" xmlns:a16="http://schemas.microsoft.com/office/drawing/2014/main" id="{3C597D7F-5C1A-415A-AD5B-B0B8EDC5AAB1}"/>
              </a:ext>
            </a:extLst>
          </p:cNvPr>
          <p:cNvSpPr/>
          <p:nvPr/>
        </p:nvSpPr>
        <p:spPr>
          <a:xfrm rot="5400000">
            <a:off x="-190500" y="1409700"/>
            <a:ext cx="5029200" cy="4343399"/>
          </a:xfrm>
          <a:prstGeom prst="hexagon">
            <a:avLst>
              <a:gd name="adj" fmla="val 29545"/>
              <a:gd name="vf" fmla="val 115470"/>
            </a:avLst>
          </a:prstGeom>
          <a:solidFill>
            <a:schemeClr val="accent6">
              <a:lumMod val="60000"/>
              <a:lumOff val="40000"/>
            </a:schemeClr>
          </a:solidFill>
          <a:ln w="12700" cap="flat" cmpd="sng" algn="ctr">
            <a:solidFill>
              <a:srgbClr val="FF9900"/>
            </a:solidFill>
            <a:prstDash val="solid"/>
            <a:miter lim="800000"/>
          </a:ln>
          <a:effectLst>
            <a:outerShdw blurRad="190500" dist="38100" dir="2700000" sx="102000" sy="102000" algn="tl" rotWithShape="0">
              <a:prstClr val="black">
                <a:alpha val="40000"/>
              </a:prstClr>
            </a:outerShdw>
          </a:effectLst>
        </p:spPr>
        <p:txBody>
          <a:bodyPr lIns="91438" tIns="45720" rIns="91438" bIns="45720" rtlCol="0" anchor="ctr"/>
          <a:lstStyle/>
          <a:p>
            <a:pPr algn="ctr" defTabSz="914386">
              <a:buClrTx/>
              <a:buFontTx/>
              <a:buNone/>
            </a:pPr>
            <a:endParaRPr lang="en-US" sz="1800" kern="1200" dirty="0" smtClean="0">
              <a:solidFill>
                <a:prstClr val="white"/>
              </a:solidFill>
              <a:latin typeface="Calibri" panose="020F0502020204030204"/>
              <a:ea typeface="新宋体"/>
            </a:endParaRPr>
          </a:p>
        </p:txBody>
      </p:sp>
      <p:sp>
        <p:nvSpPr>
          <p:cNvPr id="6" name="Rectangle 5"/>
          <p:cNvSpPr/>
          <p:nvPr/>
        </p:nvSpPr>
        <p:spPr>
          <a:xfrm>
            <a:off x="1657092" y="1475252"/>
            <a:ext cx="1334016" cy="584775"/>
          </a:xfrm>
          <a:prstGeom prst="rect">
            <a:avLst/>
          </a:prstGeom>
        </p:spPr>
        <p:txBody>
          <a:bodyPr wrap="none" lIns="91438" tIns="45720" rIns="91438" bIns="45720">
            <a:spAutoFit/>
          </a:bodyPr>
          <a:lstStyle/>
          <a:p>
            <a:pPr defTabSz="914386">
              <a:buClrTx/>
              <a:buFontTx/>
              <a:buNone/>
            </a:pPr>
            <a:r>
              <a:rPr lang="en-US" sz="3200" b="1" kern="1200" dirty="0" err="1">
                <a:solidFill>
                  <a:srgbClr val="FF0000"/>
                </a:solidFill>
                <a:latin typeface="Cambria" panose="02040503050406030204" pitchFamily="18" charset="0"/>
                <a:ea typeface="Cambria" panose="02040503050406030204" pitchFamily="18" charset="0"/>
              </a:rPr>
              <a:t>Câu</a:t>
            </a:r>
            <a:r>
              <a:rPr lang="en-US" sz="3200" b="1" kern="1200" dirty="0">
                <a:solidFill>
                  <a:srgbClr val="FF0000"/>
                </a:solidFill>
                <a:latin typeface="Cambria" panose="02040503050406030204" pitchFamily="18" charset="0"/>
                <a:ea typeface="Cambria" panose="02040503050406030204" pitchFamily="18" charset="0"/>
              </a:rPr>
              <a:t> 7</a:t>
            </a:r>
            <a:r>
              <a:rPr lang="en-US" sz="3200" b="1" kern="1200" dirty="0" smtClean="0">
                <a:solidFill>
                  <a:srgbClr val="FF0000"/>
                </a:solidFill>
                <a:latin typeface="Cambria" panose="02040503050406030204" pitchFamily="18" charset="0"/>
                <a:ea typeface="Cambria" panose="02040503050406030204" pitchFamily="18" charset="0"/>
              </a:rPr>
              <a:t>:</a:t>
            </a:r>
            <a:endParaRPr lang="en-US" sz="3200" kern="1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354724" y="2060027"/>
            <a:ext cx="3938751" cy="3416320"/>
          </a:xfrm>
          <a:prstGeom prst="rect">
            <a:avLst/>
          </a:prstGeom>
          <a:noFill/>
        </p:spPr>
        <p:txBody>
          <a:bodyPr wrap="square" rtlCol="0">
            <a:spAutoFit/>
          </a:bodyPr>
          <a:lstStyle/>
          <a:p>
            <a:pPr algn="just" defTabSz="914386">
              <a:buClrTx/>
              <a:buFontTx/>
              <a:buNone/>
            </a:pPr>
            <a:r>
              <a:rPr lang="en-US" sz="2400" b="1" kern="100" dirty="0" smtClean="0">
                <a:solidFill>
                  <a:srgbClr val="002060"/>
                </a:solidFill>
                <a:latin typeface="Cambria" panose="02040503050406030204" pitchFamily="18" charset="0"/>
                <a:ea typeface="Cambria" panose="02040503050406030204" pitchFamily="18" charset="0"/>
              </a:rPr>
              <a:t>      </a:t>
            </a:r>
            <a:r>
              <a:rPr lang="vi-VN" sz="2400" b="1" kern="100" dirty="0" smtClean="0">
                <a:solidFill>
                  <a:srgbClr val="002060"/>
                </a:solidFill>
                <a:latin typeface="Cambria" panose="02040503050406030204" pitchFamily="18" charset="0"/>
                <a:ea typeface="Cambria" panose="02040503050406030204" pitchFamily="18" charset="0"/>
              </a:rPr>
              <a:t>Quan </a:t>
            </a:r>
            <a:r>
              <a:rPr lang="vi-VN" sz="2400" b="1" kern="100" dirty="0">
                <a:solidFill>
                  <a:srgbClr val="002060"/>
                </a:solidFill>
                <a:latin typeface="Cambria" panose="02040503050406030204" pitchFamily="18" charset="0"/>
                <a:ea typeface="Cambria" panose="02040503050406030204" pitchFamily="18" charset="0"/>
              </a:rPr>
              <a:t>niệm </a:t>
            </a:r>
            <a:r>
              <a:rPr lang="vi-VN" sz="2400" b="1" kern="100" dirty="0" smtClean="0">
                <a:solidFill>
                  <a:srgbClr val="002060"/>
                </a:solidFill>
                <a:latin typeface="Cambria" panose="02040503050406030204" pitchFamily="18" charset="0"/>
                <a:ea typeface="Cambria" panose="02040503050406030204" pitchFamily="18" charset="0"/>
              </a:rPr>
              <a:t>về</a:t>
            </a:r>
            <a:r>
              <a:rPr lang="en-US" sz="2400" b="1" kern="100" dirty="0" smtClean="0">
                <a:solidFill>
                  <a:srgbClr val="002060"/>
                </a:solidFill>
                <a:latin typeface="Cambria" panose="02040503050406030204" pitchFamily="18" charset="0"/>
                <a:ea typeface="Cambria" panose="02040503050406030204" pitchFamily="18" charset="0"/>
              </a:rPr>
              <a:t> </a:t>
            </a:r>
            <a:r>
              <a:rPr lang="vi-VN" sz="2400" b="1" kern="100" dirty="0" smtClean="0">
                <a:solidFill>
                  <a:srgbClr val="002060"/>
                </a:solidFill>
                <a:latin typeface="Cambria" panose="02040503050406030204" pitchFamily="18" charset="0"/>
                <a:ea typeface="Cambria" panose="02040503050406030204" pitchFamily="18" charset="0"/>
              </a:rPr>
              <a:t>người </a:t>
            </a:r>
            <a:r>
              <a:rPr lang="vi-VN" sz="2400" b="1" kern="100" dirty="0">
                <a:solidFill>
                  <a:srgbClr val="002060"/>
                </a:solidFill>
                <a:latin typeface="Cambria" panose="02040503050406030204" pitchFamily="18" charset="0"/>
                <a:ea typeface="Cambria" panose="02040503050406030204" pitchFamily="18" charset="0"/>
              </a:rPr>
              <a:t>anh hùng </a:t>
            </a:r>
            <a:r>
              <a:rPr lang="vi-VN" sz="2400" b="1" i="1" kern="100" dirty="0">
                <a:solidFill>
                  <a:schemeClr val="accent2">
                    <a:lumMod val="75000"/>
                  </a:schemeClr>
                </a:solidFill>
                <a:latin typeface="Cambria" panose="02040503050406030204" pitchFamily="18" charset="0"/>
                <a:ea typeface="Cambria" panose="02040503050406030204" pitchFamily="18" charset="0"/>
              </a:rPr>
              <a:t>“Anh hùng là người trong bụng có chí lớn, có mưu cao, có tài bao trùm được cả vũ trụ, có chí nuốt cả trời đất kia” </a:t>
            </a:r>
            <a:r>
              <a:rPr lang="vi-VN" sz="2400" b="1" kern="100" dirty="0">
                <a:solidFill>
                  <a:srgbClr val="002060"/>
                </a:solidFill>
                <a:latin typeface="Cambria" panose="02040503050406030204" pitchFamily="18" charset="0"/>
                <a:ea typeface="Cambria" panose="02040503050406030204" pitchFamily="18" charset="0"/>
              </a:rPr>
              <a:t>của Tào Tháo cho thấy người anh hùng phải có những </a:t>
            </a:r>
            <a:endParaRPr lang="en-US" sz="2400" b="1" kern="100" dirty="0" smtClean="0">
              <a:solidFill>
                <a:srgbClr val="002060"/>
              </a:solidFill>
              <a:latin typeface="Cambria" panose="02040503050406030204" pitchFamily="18" charset="0"/>
              <a:ea typeface="Cambria" panose="02040503050406030204" pitchFamily="18" charset="0"/>
            </a:endParaRPr>
          </a:p>
          <a:p>
            <a:pPr algn="just" defTabSz="914386">
              <a:buClrTx/>
              <a:buFontTx/>
              <a:buNone/>
            </a:pPr>
            <a:r>
              <a:rPr lang="en-US" sz="2400" b="1" kern="100" dirty="0">
                <a:solidFill>
                  <a:srgbClr val="002060"/>
                </a:solidFill>
                <a:latin typeface="Cambria" panose="02040503050406030204" pitchFamily="18" charset="0"/>
                <a:ea typeface="Cambria" panose="02040503050406030204" pitchFamily="18" charset="0"/>
              </a:rPr>
              <a:t> </a:t>
            </a:r>
            <a:r>
              <a:rPr lang="en-US" sz="2400" b="1" kern="100" dirty="0" smtClean="0">
                <a:solidFill>
                  <a:srgbClr val="002060"/>
                </a:solidFill>
                <a:latin typeface="Cambria" panose="02040503050406030204" pitchFamily="18" charset="0"/>
                <a:ea typeface="Cambria" panose="02040503050406030204" pitchFamily="18" charset="0"/>
              </a:rPr>
              <a:t>            </a:t>
            </a:r>
            <a:r>
              <a:rPr lang="vi-VN" sz="2400" b="1" kern="100" dirty="0" smtClean="0">
                <a:solidFill>
                  <a:srgbClr val="002060"/>
                </a:solidFill>
                <a:latin typeface="Cambria" panose="02040503050406030204" pitchFamily="18" charset="0"/>
                <a:ea typeface="Cambria" panose="02040503050406030204" pitchFamily="18" charset="0"/>
              </a:rPr>
              <a:t>tố </a:t>
            </a:r>
            <a:r>
              <a:rPr lang="vi-VN" sz="2400" b="1" kern="100" dirty="0">
                <a:solidFill>
                  <a:srgbClr val="002060"/>
                </a:solidFill>
                <a:latin typeface="Cambria" panose="02040503050406030204" pitchFamily="18" charset="0"/>
                <a:ea typeface="Cambria" panose="02040503050406030204" pitchFamily="18" charset="0"/>
              </a:rPr>
              <a:t>chất nào?</a:t>
            </a:r>
            <a:endParaRPr lang="vi-VN" sz="2400" b="1" kern="100" dirty="0" smtClean="0">
              <a:solidFill>
                <a:srgbClr val="002060"/>
              </a:solidFill>
              <a:latin typeface="Cambria" panose="02040503050406030204" pitchFamily="18" charset="0"/>
              <a:ea typeface="Cambria" panose="02040503050406030204" pitchFamily="18" charset="0"/>
            </a:endParaRPr>
          </a:p>
        </p:txBody>
      </p:sp>
      <p:sp>
        <p:nvSpPr>
          <p:cNvPr id="8" name="Freeform: Shape 6">
            <a:extLst>
              <a:ext uri="{FF2B5EF4-FFF2-40B4-BE49-F238E27FC236}">
                <a16:creationId xmlns="" xmlns:a16="http://schemas.microsoft.com/office/drawing/2014/main" id="{0F7BBF73-9708-40D0-92E5-791BBB890EE7}"/>
              </a:ext>
            </a:extLst>
          </p:cNvPr>
          <p:cNvSpPr/>
          <p:nvPr/>
        </p:nvSpPr>
        <p:spPr>
          <a:xfrm>
            <a:off x="4498428" y="1254419"/>
            <a:ext cx="7391399" cy="4653959"/>
          </a:xfrm>
          <a:custGeom>
            <a:avLst/>
            <a:gdLst>
              <a:gd name="connsiteX0" fmla="*/ 0 w 7974768"/>
              <a:gd name="connsiteY0" fmla="*/ 0 h 2068643"/>
              <a:gd name="connsiteX1" fmla="*/ 7974768 w 7974768"/>
              <a:gd name="connsiteY1" fmla="*/ 0 h 2068643"/>
              <a:gd name="connsiteX2" fmla="*/ 7974768 w 7974768"/>
              <a:gd name="connsiteY2" fmla="*/ 2068643 h 2068643"/>
              <a:gd name="connsiteX3" fmla="*/ 0 w 7974768"/>
              <a:gd name="connsiteY3" fmla="*/ 2068643 h 2068643"/>
              <a:gd name="connsiteX4" fmla="*/ 0 w 7974768"/>
              <a:gd name="connsiteY4" fmla="*/ 1818802 h 2068643"/>
              <a:gd name="connsiteX5" fmla="*/ 374754 w 7974768"/>
              <a:gd name="connsiteY5" fmla="*/ 1597360 h 2068643"/>
              <a:gd name="connsiteX6" fmla="*/ 374754 w 7974768"/>
              <a:gd name="connsiteY6" fmla="*/ 471282 h 2068643"/>
              <a:gd name="connsiteX7" fmla="*/ 0 w 7974768"/>
              <a:gd name="connsiteY7" fmla="*/ 249840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4768" h="2068643">
                <a:moveTo>
                  <a:pt x="0" y="0"/>
                </a:moveTo>
                <a:lnTo>
                  <a:pt x="7974768" y="0"/>
                </a:lnTo>
                <a:lnTo>
                  <a:pt x="7974768" y="2068643"/>
                </a:lnTo>
                <a:lnTo>
                  <a:pt x="0" y="2068643"/>
                </a:lnTo>
                <a:lnTo>
                  <a:pt x="0" y="1818802"/>
                </a:lnTo>
                <a:lnTo>
                  <a:pt x="374754" y="1597360"/>
                </a:lnTo>
                <a:lnTo>
                  <a:pt x="374754" y="471282"/>
                </a:lnTo>
                <a:lnTo>
                  <a:pt x="0" y="249840"/>
                </a:lnTo>
                <a:close/>
              </a:path>
            </a:pathLst>
          </a:cu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algn="just" defTabSz="914386">
              <a:buClrTx/>
              <a:buFontTx/>
              <a:buNone/>
            </a:pPr>
            <a:endParaRPr lang="en-US" sz="2400" kern="1200" dirty="0" smtClean="0">
              <a:solidFill>
                <a:prstClr val="white"/>
              </a:solidFill>
              <a:latin typeface="Calibri" panose="020F0502020204030204"/>
              <a:ea typeface="新宋体"/>
            </a:endParaRPr>
          </a:p>
        </p:txBody>
      </p:sp>
      <p:sp>
        <p:nvSpPr>
          <p:cNvPr id="9" name="TextBox 8"/>
          <p:cNvSpPr txBox="1"/>
          <p:nvPr/>
        </p:nvSpPr>
        <p:spPr>
          <a:xfrm>
            <a:off x="5131676" y="1558307"/>
            <a:ext cx="6553200" cy="3670941"/>
          </a:xfrm>
          <a:prstGeom prst="rect">
            <a:avLst/>
          </a:prstGeom>
          <a:noFill/>
        </p:spPr>
        <p:txBody>
          <a:bodyPr wrap="square" rtlCol="0">
            <a:spAutoFit/>
          </a:bodyPr>
          <a:lstStyle/>
          <a:p>
            <a:pPr algn="just" defTabSz="914386">
              <a:lnSpc>
                <a:spcPct val="200000"/>
              </a:lnSpc>
              <a:buClrTx/>
              <a:buFontTx/>
              <a:buNone/>
            </a:pPr>
            <a:r>
              <a:rPr lang="vi-VN" sz="2400" kern="100" dirty="0" smtClean="0">
                <a:solidFill>
                  <a:srgbClr val="ED7D31">
                    <a:lumMod val="50000"/>
                  </a:srgbClr>
                </a:solidFill>
                <a:latin typeface="Cambria Math" panose="02040503050406030204" pitchFamily="18" charset="0"/>
                <a:ea typeface="Cambria Math" panose="02040503050406030204" pitchFamily="18" charset="0"/>
              </a:rPr>
              <a:t>A</a:t>
            </a:r>
            <a:r>
              <a:rPr lang="vi-VN" sz="2400" kern="100" dirty="0">
                <a:solidFill>
                  <a:srgbClr val="ED7D31">
                    <a:lumMod val="50000"/>
                  </a:srgbClr>
                </a:solidFill>
                <a:latin typeface="Cambria Math" panose="02040503050406030204" pitchFamily="18" charset="0"/>
                <a:ea typeface="Cambria Math" panose="02040503050406030204" pitchFamily="18" charset="0"/>
              </a:rPr>
              <a:t>. Có chí lớn và mưu cao, thống trị được thiên hạ</a:t>
            </a:r>
          </a:p>
          <a:p>
            <a:pPr algn="just" defTabSz="914386">
              <a:lnSpc>
                <a:spcPct val="20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B. Có chí lớn, mưu cao, tài bao trùm vũ trụ, thống trị được thiên hạ</a:t>
            </a:r>
          </a:p>
          <a:p>
            <a:pPr algn="just" defTabSz="914386">
              <a:lnSpc>
                <a:spcPct val="20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C. Phải thống trị được thiên hạ</a:t>
            </a:r>
          </a:p>
          <a:p>
            <a:pPr algn="just" defTabSz="914386">
              <a:lnSpc>
                <a:spcPct val="20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D. Nổi danh và thống trị trong thiên hạ</a:t>
            </a:r>
            <a:endParaRPr lang="vi-VN" sz="2400" kern="100" dirty="0" smtClean="0">
              <a:solidFill>
                <a:srgbClr val="ED7D31">
                  <a:lumMod val="50000"/>
                </a:srgbClr>
              </a:solidFill>
              <a:latin typeface="Cambria Math" panose="02040503050406030204" pitchFamily="18" charset="0"/>
              <a:ea typeface="Cambria Math" panose="02040503050406030204" pitchFamily="18" charset="0"/>
            </a:endParaRPr>
          </a:p>
        </p:txBody>
      </p:sp>
      <p:sp>
        <p:nvSpPr>
          <p:cNvPr id="11" name="Google Shape;5457;p41"/>
          <p:cNvSpPr/>
          <p:nvPr/>
        </p:nvSpPr>
        <p:spPr>
          <a:xfrm>
            <a:off x="4953000" y="2485697"/>
            <a:ext cx="621699" cy="621329"/>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FF0000"/>
          </a:solidFill>
          <a:ln>
            <a:noFill/>
          </a:ln>
        </p:spPr>
        <p:txBody>
          <a:bodyPr spcFirstLastPara="1" wrap="square" lIns="121868" tIns="121868" rIns="121868" bIns="121868" anchor="ctr" anchorCtr="0">
            <a:noAutofit/>
          </a:bodyPr>
          <a:lstStyle/>
          <a:p>
            <a:pPr defTabSz="1218870">
              <a:buFontTx/>
              <a:buNone/>
              <a:defRPr/>
            </a:pPr>
            <a:endParaRPr sz="1900" smtClean="0">
              <a:ea typeface="新宋体"/>
            </a:endParaRPr>
          </a:p>
        </p:txBody>
      </p:sp>
    </p:spTree>
    <p:extLst>
      <p:ext uri="{BB962C8B-B14F-4D97-AF65-F5344CB8AC3E}">
        <p14:creationId xmlns:p14="http://schemas.microsoft.com/office/powerpoint/2010/main" val="20448495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1000"/>
                                        <p:tgtEl>
                                          <p:spTgt spid="9">
                                            <p:txEl>
                                              <p:pRg st="0" end="0"/>
                                            </p:txEl>
                                          </p:spTgt>
                                        </p:tgtEl>
                                      </p:cBhvr>
                                    </p:animEffect>
                                    <p:anim calcmode="lin" valueType="num">
                                      <p:cBhvr>
                                        <p:cTn id="3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1000"/>
                                        <p:tgtEl>
                                          <p:spTgt spid="9">
                                            <p:txEl>
                                              <p:pRg st="2" end="2"/>
                                            </p:txEl>
                                          </p:spTgt>
                                        </p:tgtEl>
                                      </p:cBhvr>
                                    </p:animEffect>
                                    <p:anim calcmode="lin" valueType="num">
                                      <p:cBhvr>
                                        <p:cTn id="5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048000" y="112039"/>
            <a:ext cx="7295776" cy="584775"/>
          </a:xfrm>
          <a:prstGeom prst="rect">
            <a:avLst/>
          </a:prstGeom>
        </p:spPr>
        <p:txBody>
          <a:bodyPr wrap="none" lIns="91438" tIns="45720" rIns="91438" bIns="45720">
            <a:spAutoFit/>
          </a:bodyPr>
          <a:lstStyle/>
          <a:p>
            <a:pPr defTabSz="914386">
              <a:buClrTx/>
              <a:buFontTx/>
              <a:buNone/>
            </a:pPr>
            <a:r>
              <a:rPr lang="en-US" sz="3200" b="1" kern="1200" dirty="0" smtClean="0">
                <a:solidFill>
                  <a:srgbClr val="70AD47">
                    <a:lumMod val="50000"/>
                  </a:srgbClr>
                </a:solidFill>
                <a:latin typeface="Cambria" panose="02040503050406030204" pitchFamily="18" charset="0"/>
                <a:ea typeface="Cambria" panose="02040503050406030204" pitchFamily="18" charset="0"/>
              </a:rPr>
              <a:t>ĐỌC VĂN BẢN VÀ THỰC HIỆN YÊU CẦU</a:t>
            </a:r>
            <a:endParaRPr lang="en-US" sz="3200" kern="1200" dirty="0">
              <a:solidFill>
                <a:srgbClr val="70AD47">
                  <a:lumMod val="50000"/>
                </a:srgbClr>
              </a:solidFill>
              <a:latin typeface="Cambria" panose="02040503050406030204" pitchFamily="18" charset="0"/>
              <a:ea typeface="Cambria" panose="02040503050406030204" pitchFamily="18" charset="0"/>
            </a:endParaRPr>
          </a:p>
        </p:txBody>
      </p:sp>
      <p:sp>
        <p:nvSpPr>
          <p:cNvPr id="4" name="Rectangle 3"/>
          <p:cNvSpPr/>
          <p:nvPr/>
        </p:nvSpPr>
        <p:spPr>
          <a:xfrm>
            <a:off x="451945" y="696814"/>
            <a:ext cx="11506200" cy="5693866"/>
          </a:xfrm>
          <a:prstGeom prst="rect">
            <a:avLst/>
          </a:prstGeom>
          <a:solidFill>
            <a:schemeClr val="bg1">
              <a:lumMod val="95000"/>
            </a:schemeClr>
          </a:solidFill>
        </p:spPr>
        <p:txBody>
          <a:bodyPr wrap="square">
            <a:spAutoFit/>
          </a:bodyPr>
          <a:lstStyle/>
          <a:p>
            <a:pPr algn="just"/>
            <a:r>
              <a:rPr lang="vi-VN" sz="2600" i="1" dirty="0">
                <a:latin typeface="Cambria" panose="02040503050406030204" pitchFamily="18" charset="0"/>
                <a:ea typeface="Cambria" panose="02040503050406030204" pitchFamily="18" charset="0"/>
              </a:rPr>
              <a:t>(1) Căn nhà của gia đình Cleary nằm trên một ngọn đồi cao hơn nhà kho và chuồng ngựa chừng ba mươi mét. Hầu hết nhà cửa ở Tân Tây Lan được xây bằng gỗ không có lầu dài và rộng để khi có động đất thì không bị sập tất cả. Chung quanh nhà mọc đầy những cây đậu chổi mùa này trĩu nặng những bông hoa vàng; cỏ mọc bao la, xanh rì phần nhiều các đồng cỏ nuôi súc vật. Ngay giữa mùa đông, có những mảng tuyết suốt cả ngày không tan vì rợp bóng mát, cỏ vẫn không vàng úa. Rồi mùa hè dài và dịu dàng mang trả lại thiên nhiên một màu xanh đậm. Mưa cũng không quá nặng hạt để có thể làm gãy những loài cây mảnh khảnh nhất. Tai họa ở Tân Tây Lan gầm lên từ lòng đất chứ không bao giờ sa xuống từ trên trời. Bao giờ cũng thế, con người ở sống ở nơi đây như luôn ở trong một đợi chờ thấp thỏm trước sự chuyển động tưởng chừng nghe thấy dưới chân mình những tiếng âm thanh không ngớt vang rội từ lòng đất. Vì rằng bên trong lòng đất ẩn chứa một sức mạnh kinh hoàng, một sức mạnh có biên độ dữ dội đến nỗi cách đấy ba mươi năm một quả núi nguyên vẹn đã bị xóa mất hoàn toàn. </a:t>
            </a:r>
          </a:p>
        </p:txBody>
      </p:sp>
    </p:spTree>
    <p:extLst>
      <p:ext uri="{BB962C8B-B14F-4D97-AF65-F5344CB8AC3E}">
        <p14:creationId xmlns:p14="http://schemas.microsoft.com/office/powerpoint/2010/main" val="394498818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5"/>
          <p:cNvSpPr txBox="1"/>
          <p:nvPr/>
        </p:nvSpPr>
        <p:spPr>
          <a:xfrm rot="21139151">
            <a:off x="1256850" y="2374101"/>
            <a:ext cx="8966281" cy="1323435"/>
          </a:xfrm>
          <a:prstGeom prst="rect">
            <a:avLst/>
          </a:prstGeom>
          <a:noFill/>
        </p:spPr>
        <p:txBody>
          <a:bodyPr wrap="none" lIns="91430" tIns="45718" rIns="91430" bIns="45718" rtlCol="0">
            <a:spAutoFit/>
          </a:bodyPr>
          <a:lstStyle/>
          <a:p>
            <a:pPr>
              <a:buClrTx/>
              <a:buFontTx/>
              <a:buNone/>
            </a:pPr>
            <a:r>
              <a:rPr lang="en-US" altLang="zh-CN" sz="8000" b="1" kern="1200" dirty="0" err="1" smtClean="0">
                <a:solidFill>
                  <a:srgbClr val="37740A"/>
                </a:solidFill>
                <a:latin typeface="Cambria" panose="02040503050406030204" pitchFamily="18" charset="0"/>
                <a:ea typeface="Cambria" panose="02040503050406030204" pitchFamily="18" charset="0"/>
                <a:cs typeface="+mn-ea"/>
                <a:sym typeface="+mn-lt"/>
              </a:rPr>
              <a:t>Ôn</a:t>
            </a:r>
            <a:r>
              <a:rPr lang="en-US" altLang="zh-CN" sz="8000" b="1" kern="1200" dirty="0" smtClean="0">
                <a:solidFill>
                  <a:srgbClr val="37740A"/>
                </a:solidFill>
                <a:latin typeface="Cambria" panose="02040503050406030204" pitchFamily="18" charset="0"/>
                <a:ea typeface="Cambria" panose="02040503050406030204" pitchFamily="18" charset="0"/>
                <a:cs typeface="+mn-ea"/>
                <a:sym typeface="+mn-lt"/>
              </a:rPr>
              <a:t> </a:t>
            </a:r>
            <a:r>
              <a:rPr lang="en-US" altLang="zh-CN" sz="8000" b="1" kern="1200" dirty="0" err="1" smtClean="0">
                <a:solidFill>
                  <a:srgbClr val="37740A"/>
                </a:solidFill>
                <a:latin typeface="Cambria" panose="02040503050406030204" pitchFamily="18" charset="0"/>
                <a:ea typeface="Cambria" panose="02040503050406030204" pitchFamily="18" charset="0"/>
                <a:cs typeface="+mn-ea"/>
                <a:sym typeface="+mn-lt"/>
              </a:rPr>
              <a:t>tập</a:t>
            </a:r>
            <a:r>
              <a:rPr lang="en-US" altLang="zh-CN" sz="8000" b="1" kern="1200" dirty="0" smtClean="0">
                <a:solidFill>
                  <a:srgbClr val="37740A"/>
                </a:solidFill>
                <a:latin typeface="Cambria" panose="02040503050406030204" pitchFamily="18" charset="0"/>
                <a:ea typeface="Cambria" panose="02040503050406030204" pitchFamily="18" charset="0"/>
                <a:cs typeface="+mn-ea"/>
                <a:sym typeface="+mn-lt"/>
              </a:rPr>
              <a:t> </a:t>
            </a:r>
            <a:r>
              <a:rPr lang="en-US" altLang="zh-CN" sz="8000" b="1" kern="1200" dirty="0" err="1" smtClean="0">
                <a:solidFill>
                  <a:srgbClr val="37740A"/>
                </a:solidFill>
                <a:latin typeface="Cambria" panose="02040503050406030204" pitchFamily="18" charset="0"/>
                <a:ea typeface="Cambria" panose="02040503050406030204" pitchFamily="18" charset="0"/>
                <a:cs typeface="+mn-ea"/>
                <a:sym typeface="+mn-lt"/>
              </a:rPr>
              <a:t>và</a:t>
            </a:r>
            <a:r>
              <a:rPr lang="en-US" altLang="zh-CN" sz="8000" b="1" kern="1200" dirty="0" smtClean="0">
                <a:solidFill>
                  <a:srgbClr val="37740A"/>
                </a:solidFill>
                <a:latin typeface="Cambria" panose="02040503050406030204" pitchFamily="18" charset="0"/>
                <a:ea typeface="Cambria" panose="02040503050406030204" pitchFamily="18" charset="0"/>
                <a:cs typeface="+mn-ea"/>
                <a:sym typeface="+mn-lt"/>
              </a:rPr>
              <a:t> </a:t>
            </a:r>
            <a:r>
              <a:rPr lang="en-US" altLang="zh-CN" sz="8000" b="1" kern="1200" dirty="0" err="1" smtClean="0">
                <a:solidFill>
                  <a:srgbClr val="37740A"/>
                </a:solidFill>
                <a:latin typeface="Cambria" panose="02040503050406030204" pitchFamily="18" charset="0"/>
                <a:ea typeface="Cambria" panose="02040503050406030204" pitchFamily="18" charset="0"/>
                <a:cs typeface="+mn-ea"/>
                <a:sym typeface="+mn-lt"/>
              </a:rPr>
              <a:t>nâng</a:t>
            </a:r>
            <a:r>
              <a:rPr lang="en-US" altLang="zh-CN" sz="8000" b="1" kern="1200" dirty="0" smtClean="0">
                <a:solidFill>
                  <a:srgbClr val="37740A"/>
                </a:solidFill>
                <a:latin typeface="Cambria" panose="02040503050406030204" pitchFamily="18" charset="0"/>
                <a:ea typeface="Cambria" panose="02040503050406030204" pitchFamily="18" charset="0"/>
                <a:cs typeface="+mn-ea"/>
                <a:sym typeface="+mn-lt"/>
              </a:rPr>
              <a:t> </a:t>
            </a:r>
            <a:r>
              <a:rPr lang="en-US" altLang="zh-CN" sz="8000" b="1" kern="1200" dirty="0" err="1" smtClean="0">
                <a:solidFill>
                  <a:srgbClr val="37740A"/>
                </a:solidFill>
                <a:latin typeface="Cambria" panose="02040503050406030204" pitchFamily="18" charset="0"/>
                <a:ea typeface="Cambria" panose="02040503050406030204" pitchFamily="18" charset="0"/>
                <a:cs typeface="+mn-ea"/>
                <a:sym typeface="+mn-lt"/>
              </a:rPr>
              <a:t>cao</a:t>
            </a:r>
            <a:endParaRPr lang="zh-CN" altLang="en-US" sz="8000" b="1" kern="1200" dirty="0">
              <a:solidFill>
                <a:srgbClr val="37740A"/>
              </a:solidFill>
              <a:latin typeface="Cambria" panose="02040503050406030204" pitchFamily="18" charset="0"/>
              <a:cs typeface="+mn-ea"/>
              <a:sym typeface="+mn-lt"/>
            </a:endParaRPr>
          </a:p>
        </p:txBody>
      </p:sp>
      <p:sp>
        <p:nvSpPr>
          <p:cNvPr id="6" name="Google Shape;741;p43"/>
          <p:cNvSpPr txBox="1">
            <a:spLocks/>
          </p:cNvSpPr>
          <p:nvPr/>
        </p:nvSpPr>
        <p:spPr>
          <a:xfrm>
            <a:off x="2325544" y="1422581"/>
            <a:ext cx="1292512" cy="9144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4"/>
              </a:buClr>
              <a:buSzPts val="9600"/>
              <a:buFont typeface="Black Han Sans"/>
              <a:buNone/>
              <a:defRPr sz="9600" b="0" i="0" u="none" strike="noStrike" cap="none">
                <a:solidFill>
                  <a:schemeClr val="accent4"/>
                </a:solidFill>
                <a:latin typeface="Black Han Sans"/>
                <a:ea typeface="Black Han Sans"/>
                <a:cs typeface="Black Han Sans"/>
                <a:sym typeface="Black Han Sans"/>
              </a:defRPr>
            </a:lvl1pPr>
            <a:lvl2pPr marR="0" lvl="1"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2pPr>
            <a:lvl3pPr marR="0" lvl="2"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3pPr>
            <a:lvl4pPr marR="0" lvl="3"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4pPr>
            <a:lvl5pPr marR="0" lvl="4"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5pPr>
            <a:lvl6pPr marR="0" lvl="5"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6pPr>
            <a:lvl7pPr marR="0" lvl="6"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7pPr>
            <a:lvl8pPr marR="0" lvl="7"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8pPr>
            <a:lvl9pPr marR="0" lvl="8"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9pPr>
          </a:lstStyle>
          <a:p>
            <a:pPr algn="ctr">
              <a:buClr>
                <a:srgbClr val="23385C"/>
              </a:buClr>
            </a:pPr>
            <a:r>
              <a:rPr lang="en" sz="6000" b="1" dirty="0" smtClean="0">
                <a:solidFill>
                  <a:srgbClr val="C00000"/>
                </a:solidFill>
                <a:latin typeface="Cambria" panose="02040503050406030204" pitchFamily="18" charset="0"/>
                <a:ea typeface="Cambria" panose="02040503050406030204" pitchFamily="18" charset="0"/>
              </a:rPr>
              <a:t>II</a:t>
            </a:r>
            <a:endParaRPr lang="en" sz="6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30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60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30924" y="304800"/>
            <a:ext cx="11506200" cy="6370975"/>
          </a:xfrm>
          <a:prstGeom prst="rect">
            <a:avLst/>
          </a:prstGeom>
          <a:solidFill>
            <a:schemeClr val="bg1">
              <a:lumMod val="95000"/>
            </a:schemeClr>
          </a:solidFill>
        </p:spPr>
        <p:txBody>
          <a:bodyPr wrap="square">
            <a:spAutoFit/>
          </a:bodyPr>
          <a:lstStyle/>
          <a:p>
            <a:pPr algn="just"/>
            <a:r>
              <a:rPr lang="vi-VN" sz="2400" i="1" dirty="0">
                <a:latin typeface="Cambria" panose="02040503050406030204" pitchFamily="18" charset="0"/>
                <a:ea typeface="Cambria" panose="02040503050406030204" pitchFamily="18" charset="0"/>
              </a:rPr>
              <a:t>(2) Dù thế, đất ở đây thật hiền hòa hiếu khách. Từ nhà nhìn ra xa là một cánh đồng xanh như màu ngọc bích trên chiếc nhẫn đính hôn đường viền của Fiona Cleary. Đường viền của  các ngọn đồi vẽ lên nền trời màu xanh nhạt; ngọn núi Egmont cao ba ngàn mét như muốn đâm thủng các tầng mây. Sườn núi hai bên khoác màu trắng của tuyết hết sức cân đối khiến cho Frank vội vã vì anh nhớ lời cha dặn không được rời bỏ lò rèn. Lệnh của cha anh lúc nào cũng nghiêm khắc. Đi vòng vào nhà, Frank bắt gặp mấy đứa em.</a:t>
            </a:r>
          </a:p>
          <a:p>
            <a:pPr algn="just"/>
            <a:r>
              <a:rPr lang="vi-VN" sz="2400" i="1" dirty="0">
                <a:latin typeface="Cambria" panose="02040503050406030204" pitchFamily="18" charset="0"/>
                <a:ea typeface="Cambria" panose="02040503050406030204" pitchFamily="18" charset="0"/>
              </a:rPr>
              <a:t>      (3) Chính Frank đã đưa mẹ đi Wahine để mua búp bê cho Meggie, tuy nhiên anh đã phải tự hỏi điều gì đã phải thúc đẩy mẹ anh chịu tiêu xài như thế. Với mẹ, một món quà sinh nhật phải là một thứ có gì lợi ích cho cuộc sống hiện tại gia đình không dư dả tiền để phung phí. Không bao giờ mẹ anh mua đồ chơi cho bất cứ ai để làm quà sinh nhật. Các con của bà nhân ngày này đều nhận được quần áo. Ngày sinh nhật hoặc Noel là dịp để sắm thêm món gì đó cho tủ quần áo còn rất trống trải. Có lẽ mẹ đã bắt gặp cái nhìn thèm muốn của Meggie trong lần ra tinh. Khi Frank hỏi mẹ về quyết định bất thường này bà chỉ nói đôi ba câu về niềm mong ước của mấy cô bé có được con búp bê rồi bà chuyển sang đề tài khác”.</a:t>
            </a:r>
          </a:p>
          <a:p>
            <a:pPr algn="ctr"/>
            <a:r>
              <a:rPr lang="vi-VN" sz="2400" b="1" dirty="0">
                <a:solidFill>
                  <a:srgbClr val="002060"/>
                </a:solidFill>
                <a:latin typeface="Cambria" panose="02040503050406030204" pitchFamily="18" charset="0"/>
                <a:ea typeface="Cambria" panose="02040503050406030204" pitchFamily="18" charset="0"/>
              </a:rPr>
              <a:t>(Trích </a:t>
            </a:r>
            <a:r>
              <a:rPr lang="vi-VN" sz="2400" b="1" i="1" dirty="0">
                <a:solidFill>
                  <a:srgbClr val="002060"/>
                </a:solidFill>
                <a:latin typeface="Cambria" panose="02040503050406030204" pitchFamily="18" charset="0"/>
                <a:ea typeface="Cambria" panose="02040503050406030204" pitchFamily="18" charset="0"/>
              </a:rPr>
              <a:t>“Tiếng chim hót trong bụi mận gai”, </a:t>
            </a:r>
            <a:r>
              <a:rPr lang="vi-VN" sz="2400" b="1" dirty="0">
                <a:solidFill>
                  <a:srgbClr val="002060"/>
                </a:solidFill>
                <a:latin typeface="Cambria" panose="02040503050406030204" pitchFamily="18" charset="0"/>
                <a:ea typeface="Cambria" panose="02040503050406030204" pitchFamily="18" charset="0"/>
              </a:rPr>
              <a:t>Colleen McCulough, </a:t>
            </a:r>
          </a:p>
          <a:p>
            <a:pPr algn="ctr"/>
            <a:r>
              <a:rPr lang="vi-VN" sz="2400" b="1" dirty="0">
                <a:solidFill>
                  <a:srgbClr val="002060"/>
                </a:solidFill>
                <a:latin typeface="Cambria" panose="02040503050406030204" pitchFamily="18" charset="0"/>
                <a:ea typeface="Cambria" panose="02040503050406030204" pitchFamily="18" charset="0"/>
              </a:rPr>
              <a:t>Nguồn: https://dtruyen.com)</a:t>
            </a:r>
          </a:p>
        </p:txBody>
      </p:sp>
    </p:spTree>
    <p:extLst>
      <p:ext uri="{BB962C8B-B14F-4D97-AF65-F5344CB8AC3E}">
        <p14:creationId xmlns:p14="http://schemas.microsoft.com/office/powerpoint/2010/main" val="359440846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exagon 4">
            <a:extLst>
              <a:ext uri="{FF2B5EF4-FFF2-40B4-BE49-F238E27FC236}">
                <a16:creationId xmlns="" xmlns:a16="http://schemas.microsoft.com/office/drawing/2014/main" id="{3C597D7F-5C1A-415A-AD5B-B0B8EDC5AAB1}"/>
              </a:ext>
            </a:extLst>
          </p:cNvPr>
          <p:cNvSpPr/>
          <p:nvPr/>
        </p:nvSpPr>
        <p:spPr>
          <a:xfrm rot="5400000">
            <a:off x="74597" y="1988990"/>
            <a:ext cx="4171568" cy="3585255"/>
          </a:xfrm>
          <a:prstGeom prst="hexagon">
            <a:avLst>
              <a:gd name="adj" fmla="val 29545"/>
              <a:gd name="vf" fmla="val 115470"/>
            </a:avLst>
          </a:prstGeom>
          <a:solidFill>
            <a:schemeClr val="accent6">
              <a:lumMod val="60000"/>
              <a:lumOff val="40000"/>
            </a:schemeClr>
          </a:solidFill>
          <a:ln w="12700" cap="flat" cmpd="sng" algn="ctr">
            <a:solidFill>
              <a:srgbClr val="FF9900"/>
            </a:solidFill>
            <a:prstDash val="solid"/>
            <a:miter lim="800000"/>
          </a:ln>
          <a:effectLst>
            <a:outerShdw blurRad="190500" dist="38100" dir="2700000" sx="102000" sy="102000" algn="tl" rotWithShape="0">
              <a:prstClr val="black">
                <a:alpha val="40000"/>
              </a:prstClr>
            </a:outerShdw>
          </a:effectLst>
        </p:spPr>
        <p:txBody>
          <a:bodyPr lIns="91438" tIns="45720" rIns="91438" bIns="45720" rtlCol="0" anchor="ctr"/>
          <a:lstStyle/>
          <a:p>
            <a:pPr algn="ctr" defTabSz="914386">
              <a:buClrTx/>
              <a:buFontTx/>
              <a:buNone/>
              <a:defRPr/>
            </a:pPr>
            <a:endParaRPr lang="en-US" sz="1800" kern="1200" dirty="0" smtClean="0">
              <a:solidFill>
                <a:prstClr val="white"/>
              </a:solidFill>
              <a:latin typeface="Calibri" panose="020F0502020204030204"/>
              <a:ea typeface="新宋体"/>
            </a:endParaRPr>
          </a:p>
        </p:txBody>
      </p:sp>
      <p:sp>
        <p:nvSpPr>
          <p:cNvPr id="6" name="Rectangle 5"/>
          <p:cNvSpPr/>
          <p:nvPr/>
        </p:nvSpPr>
        <p:spPr>
          <a:xfrm>
            <a:off x="1456273" y="2134057"/>
            <a:ext cx="1358060" cy="584775"/>
          </a:xfrm>
          <a:prstGeom prst="rect">
            <a:avLst/>
          </a:prstGeom>
        </p:spPr>
        <p:txBody>
          <a:bodyPr wrap="none" lIns="91438" tIns="45720" rIns="91438" bIns="45720">
            <a:spAutoFit/>
          </a:bodyPr>
          <a:lstStyle/>
          <a:p>
            <a:pPr defTabSz="914386">
              <a:buClrTx/>
              <a:buFontTx/>
              <a:buNone/>
            </a:pPr>
            <a:r>
              <a:rPr lang="en-US" sz="3200" b="1" kern="1200" dirty="0" err="1">
                <a:solidFill>
                  <a:srgbClr val="FF0000"/>
                </a:solidFill>
                <a:latin typeface="Cambria" panose="02040503050406030204" pitchFamily="18" charset="0"/>
                <a:ea typeface="Cambria" panose="02040503050406030204" pitchFamily="18" charset="0"/>
              </a:rPr>
              <a:t>Câu</a:t>
            </a:r>
            <a:r>
              <a:rPr lang="en-US" sz="3200" b="1" kern="1200" dirty="0">
                <a:solidFill>
                  <a:srgbClr val="FF0000"/>
                </a:solidFill>
                <a:latin typeface="Cambria" panose="02040503050406030204" pitchFamily="18" charset="0"/>
                <a:ea typeface="Cambria" panose="02040503050406030204" pitchFamily="18" charset="0"/>
              </a:rPr>
              <a:t> 1</a:t>
            </a:r>
            <a:r>
              <a:rPr lang="en-US" sz="3200" b="1" kern="1200" dirty="0" smtClean="0">
                <a:solidFill>
                  <a:srgbClr val="FF0000"/>
                </a:solidFill>
                <a:latin typeface="Cambria" panose="02040503050406030204" pitchFamily="18" charset="0"/>
                <a:ea typeface="Cambria" panose="02040503050406030204" pitchFamily="18" charset="0"/>
              </a:rPr>
              <a:t>:</a:t>
            </a:r>
            <a:endParaRPr lang="en-US" sz="3200" kern="1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685801" y="2610049"/>
            <a:ext cx="2819400" cy="2431435"/>
          </a:xfrm>
          <a:prstGeom prst="rect">
            <a:avLst/>
          </a:prstGeom>
          <a:noFill/>
        </p:spPr>
        <p:txBody>
          <a:bodyPr wrap="square" rtlCol="0">
            <a:spAutoFit/>
          </a:bodyPr>
          <a:lstStyle/>
          <a:p>
            <a:pPr algn="ctr" defTabSz="914386">
              <a:buClrTx/>
              <a:buFontTx/>
              <a:buNone/>
            </a:pPr>
            <a:r>
              <a:rPr lang="en-US" sz="3200" b="1" kern="100" dirty="0" smtClean="0">
                <a:solidFill>
                  <a:srgbClr val="002060"/>
                </a:solidFill>
                <a:latin typeface="Cambria" panose="02040503050406030204" pitchFamily="18" charset="0"/>
                <a:ea typeface="Cambria" panose="02040503050406030204" pitchFamily="18" charset="0"/>
              </a:rPr>
              <a:t>      </a:t>
            </a:r>
            <a:r>
              <a:rPr lang="vi-VN" sz="2400" b="1" kern="100" dirty="0">
                <a:solidFill>
                  <a:srgbClr val="002060"/>
                </a:solidFill>
                <a:latin typeface="Cambria" panose="02040503050406030204" pitchFamily="18" charset="0"/>
                <a:ea typeface="Cambria" panose="02040503050406030204" pitchFamily="18" charset="0"/>
              </a:rPr>
              <a:t>Tác giả tiểu thuyết “Tiếng chim hót trong bụi mận </a:t>
            </a:r>
            <a:r>
              <a:rPr lang="vi-VN" sz="2400" b="1" kern="100" dirty="0" smtClean="0">
                <a:solidFill>
                  <a:srgbClr val="002060"/>
                </a:solidFill>
                <a:latin typeface="Cambria" panose="02040503050406030204" pitchFamily="18" charset="0"/>
                <a:ea typeface="Cambria" panose="02040503050406030204" pitchFamily="18" charset="0"/>
              </a:rPr>
              <a:t>gai</a:t>
            </a:r>
            <a:r>
              <a:rPr lang="en-US" sz="2400" b="1" kern="100" dirty="0" smtClean="0">
                <a:solidFill>
                  <a:srgbClr val="002060"/>
                </a:solidFill>
                <a:latin typeface="Cambria" panose="02040503050406030204" pitchFamily="18" charset="0"/>
                <a:ea typeface="Cambria" panose="02040503050406030204" pitchFamily="18" charset="0"/>
              </a:rPr>
              <a:t>” </a:t>
            </a:r>
            <a:r>
              <a:rPr lang="vi-VN" sz="2400" b="1" kern="100" dirty="0" smtClean="0">
                <a:solidFill>
                  <a:srgbClr val="002060"/>
                </a:solidFill>
                <a:latin typeface="Cambria" panose="02040503050406030204" pitchFamily="18" charset="0"/>
                <a:ea typeface="Cambria" panose="02040503050406030204" pitchFamily="18" charset="0"/>
              </a:rPr>
              <a:t>Colleen McCulough</a:t>
            </a:r>
            <a:r>
              <a:rPr lang="en-US" sz="2400" b="1" kern="100" dirty="0" smtClean="0">
                <a:solidFill>
                  <a:srgbClr val="002060"/>
                </a:solidFill>
                <a:latin typeface="Cambria" panose="02040503050406030204" pitchFamily="18" charset="0"/>
                <a:ea typeface="Cambria" panose="02040503050406030204" pitchFamily="18" charset="0"/>
              </a:rPr>
              <a:t> </a:t>
            </a:r>
            <a:r>
              <a:rPr lang="vi-VN" sz="2400" b="1" kern="100" dirty="0" smtClean="0">
                <a:solidFill>
                  <a:srgbClr val="002060"/>
                </a:solidFill>
                <a:latin typeface="Cambria" panose="02040503050406030204" pitchFamily="18" charset="0"/>
                <a:ea typeface="Cambria" panose="02040503050406030204" pitchFamily="18" charset="0"/>
              </a:rPr>
              <a:t>là </a:t>
            </a:r>
            <a:r>
              <a:rPr lang="vi-VN" sz="2400" b="1" kern="100" dirty="0">
                <a:solidFill>
                  <a:srgbClr val="002060"/>
                </a:solidFill>
                <a:latin typeface="Cambria" panose="02040503050406030204" pitchFamily="18" charset="0"/>
                <a:ea typeface="Cambria" panose="02040503050406030204" pitchFamily="18" charset="0"/>
              </a:rPr>
              <a:t>người nước nào? </a:t>
            </a:r>
          </a:p>
        </p:txBody>
      </p:sp>
      <p:sp>
        <p:nvSpPr>
          <p:cNvPr id="8" name="Freeform: Shape 6">
            <a:extLst>
              <a:ext uri="{FF2B5EF4-FFF2-40B4-BE49-F238E27FC236}">
                <a16:creationId xmlns="" xmlns:a16="http://schemas.microsoft.com/office/drawing/2014/main" id="{0F7BBF73-9708-40D0-92E5-791BBB890EE7}"/>
              </a:ext>
            </a:extLst>
          </p:cNvPr>
          <p:cNvSpPr/>
          <p:nvPr/>
        </p:nvSpPr>
        <p:spPr>
          <a:xfrm>
            <a:off x="3890055" y="1768366"/>
            <a:ext cx="7554476" cy="4114802"/>
          </a:xfrm>
          <a:custGeom>
            <a:avLst/>
            <a:gdLst>
              <a:gd name="connsiteX0" fmla="*/ 0 w 7974768"/>
              <a:gd name="connsiteY0" fmla="*/ 0 h 2068643"/>
              <a:gd name="connsiteX1" fmla="*/ 7974768 w 7974768"/>
              <a:gd name="connsiteY1" fmla="*/ 0 h 2068643"/>
              <a:gd name="connsiteX2" fmla="*/ 7974768 w 7974768"/>
              <a:gd name="connsiteY2" fmla="*/ 2068643 h 2068643"/>
              <a:gd name="connsiteX3" fmla="*/ 0 w 7974768"/>
              <a:gd name="connsiteY3" fmla="*/ 2068643 h 2068643"/>
              <a:gd name="connsiteX4" fmla="*/ 0 w 7974768"/>
              <a:gd name="connsiteY4" fmla="*/ 1818802 h 2068643"/>
              <a:gd name="connsiteX5" fmla="*/ 374754 w 7974768"/>
              <a:gd name="connsiteY5" fmla="*/ 1597360 h 2068643"/>
              <a:gd name="connsiteX6" fmla="*/ 374754 w 7974768"/>
              <a:gd name="connsiteY6" fmla="*/ 471282 h 2068643"/>
              <a:gd name="connsiteX7" fmla="*/ 0 w 7974768"/>
              <a:gd name="connsiteY7" fmla="*/ 249840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4768" h="2068643">
                <a:moveTo>
                  <a:pt x="0" y="0"/>
                </a:moveTo>
                <a:lnTo>
                  <a:pt x="7974768" y="0"/>
                </a:lnTo>
                <a:lnTo>
                  <a:pt x="7974768" y="2068643"/>
                </a:lnTo>
                <a:lnTo>
                  <a:pt x="0" y="2068643"/>
                </a:lnTo>
                <a:lnTo>
                  <a:pt x="0" y="1818802"/>
                </a:lnTo>
                <a:lnTo>
                  <a:pt x="374754" y="1597360"/>
                </a:lnTo>
                <a:lnTo>
                  <a:pt x="374754" y="471282"/>
                </a:lnTo>
                <a:lnTo>
                  <a:pt x="0" y="249840"/>
                </a:lnTo>
                <a:close/>
              </a:path>
            </a:pathLst>
          </a:cu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algn="just" defTabSz="914386">
              <a:buClrTx/>
              <a:buFontTx/>
              <a:buNone/>
              <a:defRPr/>
            </a:pPr>
            <a:endParaRPr lang="en-US" sz="2400" kern="1200" dirty="0" smtClean="0">
              <a:solidFill>
                <a:prstClr val="white"/>
              </a:solidFill>
              <a:latin typeface="Calibri" panose="020F0502020204030204"/>
              <a:ea typeface="新宋体"/>
            </a:endParaRPr>
          </a:p>
        </p:txBody>
      </p:sp>
      <p:sp>
        <p:nvSpPr>
          <p:cNvPr id="9" name="TextBox 8"/>
          <p:cNvSpPr txBox="1"/>
          <p:nvPr/>
        </p:nvSpPr>
        <p:spPr>
          <a:xfrm>
            <a:off x="5867400" y="2402257"/>
            <a:ext cx="4800600" cy="2308324"/>
          </a:xfrm>
          <a:prstGeom prst="rect">
            <a:avLst/>
          </a:prstGeom>
          <a:noFill/>
        </p:spPr>
        <p:txBody>
          <a:bodyPr wrap="square" rtlCol="0">
            <a:spAutoFit/>
          </a:bodyPr>
          <a:lstStyle/>
          <a:p>
            <a:pPr algn="just" defTabSz="914386">
              <a:lnSpc>
                <a:spcPct val="150000"/>
              </a:lnSpc>
              <a:buClrTx/>
              <a:buFontTx/>
              <a:buNone/>
            </a:pPr>
            <a:r>
              <a:rPr lang="vi-VN" sz="2400" kern="100" dirty="0" smtClean="0">
                <a:solidFill>
                  <a:srgbClr val="ED7D31">
                    <a:lumMod val="50000"/>
                  </a:srgbClr>
                </a:solidFill>
                <a:latin typeface="Cambria Math" panose="02040503050406030204" pitchFamily="18" charset="0"/>
                <a:ea typeface="Cambria Math" panose="02040503050406030204" pitchFamily="18" charset="0"/>
              </a:rPr>
              <a:t>A</a:t>
            </a:r>
            <a:r>
              <a:rPr lang="vi-VN" sz="2400" kern="100" dirty="0">
                <a:solidFill>
                  <a:srgbClr val="ED7D31">
                    <a:lumMod val="50000"/>
                  </a:srgbClr>
                </a:solidFill>
                <a:latin typeface="Cambria Math" panose="02040503050406030204" pitchFamily="18" charset="0"/>
                <a:ea typeface="Cambria Math" panose="02040503050406030204" pitchFamily="18" charset="0"/>
              </a:rPr>
              <a:t>.  Mĩ </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B. Úc</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C. Nga</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D. Pháp</a:t>
            </a:r>
          </a:p>
        </p:txBody>
      </p:sp>
      <p:sp>
        <p:nvSpPr>
          <p:cNvPr id="11" name="Google Shape;5457;p41"/>
          <p:cNvSpPr/>
          <p:nvPr/>
        </p:nvSpPr>
        <p:spPr>
          <a:xfrm>
            <a:off x="5706077" y="3022334"/>
            <a:ext cx="621699" cy="621329"/>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FF0000"/>
          </a:solidFill>
          <a:ln>
            <a:noFill/>
          </a:ln>
        </p:spPr>
        <p:txBody>
          <a:bodyPr spcFirstLastPara="1" wrap="square" lIns="121868" tIns="121868" rIns="121868" bIns="121868" anchor="ctr" anchorCtr="0">
            <a:noAutofit/>
          </a:bodyPr>
          <a:lstStyle/>
          <a:p>
            <a:pPr defTabSz="1218870">
              <a:buFontTx/>
              <a:buNone/>
              <a:defRPr/>
            </a:pPr>
            <a:endParaRPr sz="1900" smtClean="0">
              <a:ea typeface="新宋体"/>
            </a:endParaRPr>
          </a:p>
        </p:txBody>
      </p:sp>
      <p:sp>
        <p:nvSpPr>
          <p:cNvPr id="12" name="Rectangle 11"/>
          <p:cNvSpPr/>
          <p:nvPr/>
        </p:nvSpPr>
        <p:spPr>
          <a:xfrm>
            <a:off x="4890814" y="681048"/>
            <a:ext cx="2873924" cy="584775"/>
          </a:xfrm>
          <a:prstGeom prst="rect">
            <a:avLst/>
          </a:prstGeom>
        </p:spPr>
        <p:txBody>
          <a:bodyPr wrap="none" lIns="91438" tIns="45720" rIns="91438" bIns="45720">
            <a:spAutoFit/>
          </a:bodyPr>
          <a:lstStyle/>
          <a:p>
            <a:pPr defTabSz="914386">
              <a:buClrTx/>
              <a:buFontTx/>
              <a:buNone/>
            </a:pPr>
            <a:r>
              <a:rPr lang="en-US" sz="3200" b="1" kern="1200" dirty="0" smtClean="0">
                <a:solidFill>
                  <a:srgbClr val="70AD47">
                    <a:lumMod val="50000"/>
                  </a:srgbClr>
                </a:solidFill>
                <a:latin typeface="Cambria" panose="02040503050406030204" pitchFamily="18" charset="0"/>
                <a:ea typeface="Cambria" panose="02040503050406030204" pitchFamily="18" charset="0"/>
              </a:rPr>
              <a:t>TRẮC NGHIỆM</a:t>
            </a:r>
            <a:endParaRPr lang="en-US" sz="3200" kern="1200" dirty="0">
              <a:solidFill>
                <a:srgbClr val="70AD47">
                  <a:lumMod val="50000"/>
                </a:srgb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70613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1000"/>
                                        <p:tgtEl>
                                          <p:spTgt spid="9">
                                            <p:txEl>
                                              <p:pRg st="0" end="0"/>
                                            </p:txEl>
                                          </p:spTgt>
                                        </p:tgtEl>
                                      </p:cBhvr>
                                    </p:animEffect>
                                    <p:anim calcmode="lin" valueType="num">
                                      <p:cBhvr>
                                        <p:cTn id="3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1000"/>
                                        <p:tgtEl>
                                          <p:spTgt spid="9">
                                            <p:txEl>
                                              <p:pRg st="2" end="2"/>
                                            </p:txEl>
                                          </p:spTgt>
                                        </p:tgtEl>
                                      </p:cBhvr>
                                    </p:animEffect>
                                    <p:anim calcmode="lin" valueType="num">
                                      <p:cBhvr>
                                        <p:cTn id="5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exagon 4">
            <a:extLst>
              <a:ext uri="{FF2B5EF4-FFF2-40B4-BE49-F238E27FC236}">
                <a16:creationId xmlns="" xmlns:a16="http://schemas.microsoft.com/office/drawing/2014/main" id="{3C597D7F-5C1A-415A-AD5B-B0B8EDC5AAB1}"/>
              </a:ext>
            </a:extLst>
          </p:cNvPr>
          <p:cNvSpPr/>
          <p:nvPr/>
        </p:nvSpPr>
        <p:spPr>
          <a:xfrm rot="5400000">
            <a:off x="-239920" y="1979273"/>
            <a:ext cx="4800602" cy="3585255"/>
          </a:xfrm>
          <a:prstGeom prst="hexagon">
            <a:avLst>
              <a:gd name="adj" fmla="val 29545"/>
              <a:gd name="vf" fmla="val 115470"/>
            </a:avLst>
          </a:prstGeom>
          <a:solidFill>
            <a:schemeClr val="accent6">
              <a:lumMod val="60000"/>
              <a:lumOff val="40000"/>
            </a:schemeClr>
          </a:solidFill>
          <a:ln w="12700" cap="flat" cmpd="sng" algn="ctr">
            <a:solidFill>
              <a:srgbClr val="FF9900"/>
            </a:solidFill>
            <a:prstDash val="solid"/>
            <a:miter lim="800000"/>
          </a:ln>
          <a:effectLst>
            <a:outerShdw blurRad="190500" dist="38100" dir="2700000" sx="102000" sy="102000" algn="tl" rotWithShape="0">
              <a:prstClr val="black">
                <a:alpha val="40000"/>
              </a:prstClr>
            </a:outerShdw>
          </a:effectLst>
        </p:spPr>
        <p:txBody>
          <a:bodyPr lIns="91438" tIns="45720" rIns="91438" bIns="45720" rtlCol="0" anchor="ctr"/>
          <a:lstStyle/>
          <a:p>
            <a:pPr algn="ctr" defTabSz="914386">
              <a:buClrTx/>
              <a:buFontTx/>
              <a:buNone/>
            </a:pPr>
            <a:endParaRPr lang="en-US" sz="1800" kern="1200" dirty="0" smtClean="0">
              <a:solidFill>
                <a:prstClr val="white"/>
              </a:solidFill>
              <a:latin typeface="Calibri" panose="020F0502020204030204"/>
              <a:ea typeface="新宋体"/>
            </a:endParaRPr>
          </a:p>
        </p:txBody>
      </p:sp>
      <p:sp>
        <p:nvSpPr>
          <p:cNvPr id="6" name="Rectangle 5"/>
          <p:cNvSpPr/>
          <p:nvPr/>
        </p:nvSpPr>
        <p:spPr>
          <a:xfrm>
            <a:off x="1493373" y="1730853"/>
            <a:ext cx="1334016" cy="584775"/>
          </a:xfrm>
          <a:prstGeom prst="rect">
            <a:avLst/>
          </a:prstGeom>
        </p:spPr>
        <p:txBody>
          <a:bodyPr wrap="none" lIns="91438" tIns="45720" rIns="91438" bIns="45720">
            <a:spAutoFit/>
          </a:bodyPr>
          <a:lstStyle/>
          <a:p>
            <a:pPr defTabSz="914386">
              <a:buClrTx/>
              <a:buFontTx/>
              <a:buNone/>
            </a:pPr>
            <a:r>
              <a:rPr lang="en-US" sz="3200" b="1" kern="1200" dirty="0" err="1">
                <a:solidFill>
                  <a:srgbClr val="FF0000"/>
                </a:solidFill>
                <a:latin typeface="Cambria" panose="02040503050406030204" pitchFamily="18" charset="0"/>
                <a:ea typeface="Cambria" panose="02040503050406030204" pitchFamily="18" charset="0"/>
              </a:rPr>
              <a:t>Câu</a:t>
            </a:r>
            <a:r>
              <a:rPr lang="en-US" sz="3200" b="1" kern="1200" dirty="0">
                <a:solidFill>
                  <a:srgbClr val="FF0000"/>
                </a:solidFill>
                <a:latin typeface="Cambria" panose="02040503050406030204" pitchFamily="18" charset="0"/>
                <a:ea typeface="Cambria" panose="02040503050406030204" pitchFamily="18" charset="0"/>
              </a:rPr>
              <a:t> </a:t>
            </a:r>
            <a:r>
              <a:rPr lang="en-US" sz="3200" b="1" kern="1200" dirty="0" smtClean="0">
                <a:solidFill>
                  <a:srgbClr val="FF0000"/>
                </a:solidFill>
                <a:latin typeface="Cambria" panose="02040503050406030204" pitchFamily="18" charset="0"/>
                <a:ea typeface="Cambria" panose="02040503050406030204" pitchFamily="18" charset="0"/>
              </a:rPr>
              <a:t>2</a:t>
            </a:r>
            <a:r>
              <a:rPr lang="en-US" sz="3200" b="1" kern="1200" dirty="0" smtClean="0">
                <a:solidFill>
                  <a:srgbClr val="FF0000"/>
                </a:solidFill>
                <a:latin typeface="Cambria" panose="02040503050406030204" pitchFamily="18" charset="0"/>
                <a:ea typeface="Cambria" panose="02040503050406030204" pitchFamily="18" charset="0"/>
              </a:rPr>
              <a:t>:</a:t>
            </a:r>
            <a:endParaRPr lang="en-US" sz="3200" kern="1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647396" y="2663835"/>
            <a:ext cx="3088580" cy="2062103"/>
          </a:xfrm>
          <a:prstGeom prst="rect">
            <a:avLst/>
          </a:prstGeom>
          <a:noFill/>
        </p:spPr>
        <p:txBody>
          <a:bodyPr wrap="square" rtlCol="0">
            <a:spAutoFit/>
          </a:bodyPr>
          <a:lstStyle/>
          <a:p>
            <a:pPr algn="just" defTabSz="914386">
              <a:buClrTx/>
              <a:buFontTx/>
              <a:buNone/>
            </a:pPr>
            <a:r>
              <a:rPr lang="en-US" sz="2400" b="1" kern="100" dirty="0" smtClean="0">
                <a:solidFill>
                  <a:srgbClr val="002060"/>
                </a:solidFill>
                <a:latin typeface="Cambria" panose="02040503050406030204" pitchFamily="18" charset="0"/>
                <a:ea typeface="Cambria" panose="02040503050406030204" pitchFamily="18" charset="0"/>
              </a:rPr>
              <a:t>      </a:t>
            </a:r>
            <a:r>
              <a:rPr lang="vi-VN" sz="3200" b="1" kern="100" dirty="0">
                <a:solidFill>
                  <a:srgbClr val="002060"/>
                </a:solidFill>
                <a:latin typeface="Cambria" panose="02040503050406030204" pitchFamily="18" charset="0"/>
                <a:ea typeface="Cambria" panose="02040503050406030204" pitchFamily="18" charset="0"/>
              </a:rPr>
              <a:t>Đoạn văn bản là lời của tác giả hay lời nhân vật?</a:t>
            </a:r>
          </a:p>
        </p:txBody>
      </p:sp>
      <p:sp>
        <p:nvSpPr>
          <p:cNvPr id="8" name="Freeform: Shape 6">
            <a:extLst>
              <a:ext uri="{FF2B5EF4-FFF2-40B4-BE49-F238E27FC236}">
                <a16:creationId xmlns="" xmlns:a16="http://schemas.microsoft.com/office/drawing/2014/main" id="{0F7BBF73-9708-40D0-92E5-791BBB890EE7}"/>
              </a:ext>
            </a:extLst>
          </p:cNvPr>
          <p:cNvSpPr/>
          <p:nvPr/>
        </p:nvSpPr>
        <p:spPr>
          <a:xfrm>
            <a:off x="4122162" y="1637486"/>
            <a:ext cx="7554476" cy="4114802"/>
          </a:xfrm>
          <a:custGeom>
            <a:avLst/>
            <a:gdLst>
              <a:gd name="connsiteX0" fmla="*/ 0 w 7974768"/>
              <a:gd name="connsiteY0" fmla="*/ 0 h 2068643"/>
              <a:gd name="connsiteX1" fmla="*/ 7974768 w 7974768"/>
              <a:gd name="connsiteY1" fmla="*/ 0 h 2068643"/>
              <a:gd name="connsiteX2" fmla="*/ 7974768 w 7974768"/>
              <a:gd name="connsiteY2" fmla="*/ 2068643 h 2068643"/>
              <a:gd name="connsiteX3" fmla="*/ 0 w 7974768"/>
              <a:gd name="connsiteY3" fmla="*/ 2068643 h 2068643"/>
              <a:gd name="connsiteX4" fmla="*/ 0 w 7974768"/>
              <a:gd name="connsiteY4" fmla="*/ 1818802 h 2068643"/>
              <a:gd name="connsiteX5" fmla="*/ 374754 w 7974768"/>
              <a:gd name="connsiteY5" fmla="*/ 1597360 h 2068643"/>
              <a:gd name="connsiteX6" fmla="*/ 374754 w 7974768"/>
              <a:gd name="connsiteY6" fmla="*/ 471282 h 2068643"/>
              <a:gd name="connsiteX7" fmla="*/ 0 w 7974768"/>
              <a:gd name="connsiteY7" fmla="*/ 249840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4768" h="2068643">
                <a:moveTo>
                  <a:pt x="0" y="0"/>
                </a:moveTo>
                <a:lnTo>
                  <a:pt x="7974768" y="0"/>
                </a:lnTo>
                <a:lnTo>
                  <a:pt x="7974768" y="2068643"/>
                </a:lnTo>
                <a:lnTo>
                  <a:pt x="0" y="2068643"/>
                </a:lnTo>
                <a:lnTo>
                  <a:pt x="0" y="1818802"/>
                </a:lnTo>
                <a:lnTo>
                  <a:pt x="374754" y="1597360"/>
                </a:lnTo>
                <a:lnTo>
                  <a:pt x="374754" y="471282"/>
                </a:lnTo>
                <a:lnTo>
                  <a:pt x="0" y="249840"/>
                </a:lnTo>
                <a:close/>
              </a:path>
            </a:pathLst>
          </a:cu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algn="just" defTabSz="914386">
              <a:buClrTx/>
              <a:buFontTx/>
              <a:buNone/>
            </a:pPr>
            <a:endParaRPr lang="en-US" sz="2400" kern="1200" dirty="0" smtClean="0">
              <a:solidFill>
                <a:prstClr val="white"/>
              </a:solidFill>
              <a:latin typeface="Calibri" panose="020F0502020204030204"/>
              <a:ea typeface="新宋体"/>
            </a:endParaRPr>
          </a:p>
        </p:txBody>
      </p:sp>
      <p:sp>
        <p:nvSpPr>
          <p:cNvPr id="9" name="TextBox 8"/>
          <p:cNvSpPr txBox="1"/>
          <p:nvPr/>
        </p:nvSpPr>
        <p:spPr>
          <a:xfrm>
            <a:off x="5107850" y="2341002"/>
            <a:ext cx="5583100" cy="2239780"/>
          </a:xfrm>
          <a:prstGeom prst="rect">
            <a:avLst/>
          </a:prstGeom>
          <a:noFill/>
        </p:spPr>
        <p:txBody>
          <a:bodyPr wrap="square" rtlCol="0">
            <a:spAutoFit/>
          </a:bodyPr>
          <a:lstStyle/>
          <a:p>
            <a:pPr algn="just" defTabSz="914386">
              <a:lnSpc>
                <a:spcPct val="150000"/>
              </a:lnSpc>
              <a:buClrTx/>
              <a:buFontTx/>
              <a:buNone/>
            </a:pPr>
            <a:r>
              <a:rPr lang="vi-VN" sz="2400" kern="100" dirty="0" smtClean="0">
                <a:solidFill>
                  <a:srgbClr val="ED7D31">
                    <a:lumMod val="50000"/>
                  </a:srgbClr>
                </a:solidFill>
                <a:latin typeface="Cambria Math" panose="02040503050406030204" pitchFamily="18" charset="0"/>
                <a:ea typeface="Cambria Math" panose="02040503050406030204" pitchFamily="18" charset="0"/>
              </a:rPr>
              <a:t>A</a:t>
            </a:r>
            <a:r>
              <a:rPr lang="vi-VN" sz="2400" kern="100" dirty="0">
                <a:solidFill>
                  <a:srgbClr val="ED7D31">
                    <a:lumMod val="50000"/>
                  </a:srgbClr>
                </a:solidFill>
                <a:latin typeface="Cambria Math" panose="02040503050406030204" pitchFamily="18" charset="0"/>
                <a:ea typeface="Cambria Math" panose="02040503050406030204" pitchFamily="18" charset="0"/>
              </a:rPr>
              <a:t>. Lời người kể chuyện là tác giả</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B. Lời nhân vật Meggie</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C. Lời nhân vật Frank</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D. Đối thoại của nhiều nhân vật</a:t>
            </a:r>
          </a:p>
        </p:txBody>
      </p:sp>
      <p:sp>
        <p:nvSpPr>
          <p:cNvPr id="11" name="Google Shape;5457;p41"/>
          <p:cNvSpPr/>
          <p:nvPr/>
        </p:nvSpPr>
        <p:spPr>
          <a:xfrm>
            <a:off x="4953000" y="2353170"/>
            <a:ext cx="621699" cy="621329"/>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FF0000"/>
          </a:solidFill>
          <a:ln>
            <a:noFill/>
          </a:ln>
        </p:spPr>
        <p:txBody>
          <a:bodyPr spcFirstLastPara="1" wrap="square" lIns="121868" tIns="121868" rIns="121868" bIns="121868" anchor="ctr" anchorCtr="0">
            <a:noAutofit/>
          </a:bodyPr>
          <a:lstStyle/>
          <a:p>
            <a:pPr defTabSz="1218870">
              <a:buFontTx/>
              <a:buNone/>
              <a:defRPr/>
            </a:pPr>
            <a:endParaRPr sz="1900" smtClean="0">
              <a:ea typeface="新宋体"/>
            </a:endParaRPr>
          </a:p>
        </p:txBody>
      </p:sp>
    </p:spTree>
    <p:extLst>
      <p:ext uri="{BB962C8B-B14F-4D97-AF65-F5344CB8AC3E}">
        <p14:creationId xmlns:p14="http://schemas.microsoft.com/office/powerpoint/2010/main" val="4692544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1000"/>
                                        <p:tgtEl>
                                          <p:spTgt spid="9">
                                            <p:txEl>
                                              <p:pRg st="0" end="0"/>
                                            </p:txEl>
                                          </p:spTgt>
                                        </p:tgtEl>
                                      </p:cBhvr>
                                    </p:animEffect>
                                    <p:anim calcmode="lin" valueType="num">
                                      <p:cBhvr>
                                        <p:cTn id="3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1000"/>
                                        <p:tgtEl>
                                          <p:spTgt spid="9">
                                            <p:txEl>
                                              <p:pRg st="2" end="2"/>
                                            </p:txEl>
                                          </p:spTgt>
                                        </p:tgtEl>
                                      </p:cBhvr>
                                    </p:animEffect>
                                    <p:anim calcmode="lin" valueType="num">
                                      <p:cBhvr>
                                        <p:cTn id="5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exagon 4">
            <a:extLst>
              <a:ext uri="{FF2B5EF4-FFF2-40B4-BE49-F238E27FC236}">
                <a16:creationId xmlns="" xmlns:a16="http://schemas.microsoft.com/office/drawing/2014/main" id="{3C597D7F-5C1A-415A-AD5B-B0B8EDC5AAB1}"/>
              </a:ext>
            </a:extLst>
          </p:cNvPr>
          <p:cNvSpPr/>
          <p:nvPr/>
        </p:nvSpPr>
        <p:spPr>
          <a:xfrm rot="5400000">
            <a:off x="-239920" y="1979273"/>
            <a:ext cx="4800602" cy="3585255"/>
          </a:xfrm>
          <a:prstGeom prst="hexagon">
            <a:avLst>
              <a:gd name="adj" fmla="val 29545"/>
              <a:gd name="vf" fmla="val 115470"/>
            </a:avLst>
          </a:prstGeom>
          <a:solidFill>
            <a:schemeClr val="accent6">
              <a:lumMod val="60000"/>
              <a:lumOff val="40000"/>
            </a:schemeClr>
          </a:solidFill>
          <a:ln w="12700" cap="flat" cmpd="sng" algn="ctr">
            <a:solidFill>
              <a:srgbClr val="FF9900"/>
            </a:solidFill>
            <a:prstDash val="solid"/>
            <a:miter lim="800000"/>
          </a:ln>
          <a:effectLst>
            <a:outerShdw blurRad="190500" dist="38100" dir="2700000" sx="102000" sy="102000" algn="tl" rotWithShape="0">
              <a:prstClr val="black">
                <a:alpha val="40000"/>
              </a:prstClr>
            </a:outerShdw>
          </a:effectLst>
        </p:spPr>
        <p:txBody>
          <a:bodyPr lIns="91438" tIns="45720" rIns="91438" bIns="45720" rtlCol="0" anchor="ctr"/>
          <a:lstStyle/>
          <a:p>
            <a:pPr algn="ctr" defTabSz="914386">
              <a:buClrTx/>
              <a:buFontTx/>
              <a:buNone/>
            </a:pPr>
            <a:endParaRPr lang="en-US" sz="1800" kern="1200" dirty="0" smtClean="0">
              <a:solidFill>
                <a:prstClr val="white"/>
              </a:solidFill>
              <a:latin typeface="Calibri" panose="020F0502020204030204"/>
              <a:ea typeface="新宋体"/>
            </a:endParaRPr>
          </a:p>
        </p:txBody>
      </p:sp>
      <p:sp>
        <p:nvSpPr>
          <p:cNvPr id="6" name="Rectangle 5"/>
          <p:cNvSpPr/>
          <p:nvPr/>
        </p:nvSpPr>
        <p:spPr>
          <a:xfrm>
            <a:off x="1493373" y="1730853"/>
            <a:ext cx="1334016" cy="584775"/>
          </a:xfrm>
          <a:prstGeom prst="rect">
            <a:avLst/>
          </a:prstGeom>
        </p:spPr>
        <p:txBody>
          <a:bodyPr wrap="none" lIns="91438" tIns="45720" rIns="91438" bIns="45720">
            <a:spAutoFit/>
          </a:bodyPr>
          <a:lstStyle/>
          <a:p>
            <a:pPr defTabSz="914386">
              <a:buClrTx/>
              <a:buFontTx/>
              <a:buNone/>
            </a:pPr>
            <a:r>
              <a:rPr lang="en-US" sz="3200" b="1" kern="1200" dirty="0" err="1">
                <a:solidFill>
                  <a:srgbClr val="FF0000"/>
                </a:solidFill>
                <a:latin typeface="Cambria" panose="02040503050406030204" pitchFamily="18" charset="0"/>
                <a:ea typeface="Cambria" panose="02040503050406030204" pitchFamily="18" charset="0"/>
              </a:rPr>
              <a:t>Câu</a:t>
            </a:r>
            <a:r>
              <a:rPr lang="en-US" sz="3200" b="1" kern="1200" dirty="0">
                <a:solidFill>
                  <a:srgbClr val="FF0000"/>
                </a:solidFill>
                <a:latin typeface="Cambria" panose="02040503050406030204" pitchFamily="18" charset="0"/>
                <a:ea typeface="Cambria" panose="02040503050406030204" pitchFamily="18" charset="0"/>
              </a:rPr>
              <a:t> </a:t>
            </a:r>
            <a:r>
              <a:rPr lang="en-US" sz="3200" b="1" kern="1200" dirty="0" smtClean="0">
                <a:solidFill>
                  <a:srgbClr val="FF0000"/>
                </a:solidFill>
                <a:latin typeface="Cambria" panose="02040503050406030204" pitchFamily="18" charset="0"/>
                <a:ea typeface="Cambria" panose="02040503050406030204" pitchFamily="18" charset="0"/>
              </a:rPr>
              <a:t>3:</a:t>
            </a:r>
            <a:endParaRPr lang="en-US" sz="3200" kern="1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616091" y="2648515"/>
            <a:ext cx="3088580" cy="2246769"/>
          </a:xfrm>
          <a:prstGeom prst="rect">
            <a:avLst/>
          </a:prstGeom>
          <a:noFill/>
        </p:spPr>
        <p:txBody>
          <a:bodyPr wrap="square" rtlCol="0">
            <a:spAutoFit/>
          </a:bodyPr>
          <a:lstStyle/>
          <a:p>
            <a:pPr algn="just" defTabSz="914386">
              <a:buClrTx/>
              <a:buFontTx/>
              <a:buNone/>
            </a:pPr>
            <a:r>
              <a:rPr lang="en-US" sz="2400" b="1" kern="100" dirty="0" smtClean="0">
                <a:solidFill>
                  <a:srgbClr val="002060"/>
                </a:solidFill>
                <a:latin typeface="Cambria" panose="02040503050406030204" pitchFamily="18" charset="0"/>
                <a:ea typeface="Cambria" panose="02040503050406030204" pitchFamily="18" charset="0"/>
              </a:rPr>
              <a:t>      </a:t>
            </a:r>
            <a:r>
              <a:rPr lang="vi-VN" sz="2800" b="1" kern="100" dirty="0">
                <a:solidFill>
                  <a:srgbClr val="002060"/>
                </a:solidFill>
                <a:latin typeface="Cambria" panose="02040503050406030204" pitchFamily="18" charset="0"/>
                <a:ea typeface="Cambria" panose="02040503050406030204" pitchFamily="18" charset="0"/>
              </a:rPr>
              <a:t>Theo văn bản, hầu hết nhà cửa ở Tân Tây Lan được xây dựng như thế nào? </a:t>
            </a:r>
            <a:endParaRPr lang="vi-VN" sz="2800" b="1" kern="100" dirty="0" smtClean="0">
              <a:solidFill>
                <a:srgbClr val="002060"/>
              </a:solidFill>
              <a:latin typeface="Cambria" panose="02040503050406030204" pitchFamily="18" charset="0"/>
              <a:ea typeface="Cambria" panose="02040503050406030204" pitchFamily="18" charset="0"/>
            </a:endParaRPr>
          </a:p>
        </p:txBody>
      </p:sp>
      <p:sp>
        <p:nvSpPr>
          <p:cNvPr id="8" name="Freeform: Shape 6">
            <a:extLst>
              <a:ext uri="{FF2B5EF4-FFF2-40B4-BE49-F238E27FC236}">
                <a16:creationId xmlns="" xmlns:a16="http://schemas.microsoft.com/office/drawing/2014/main" id="{0F7BBF73-9708-40D0-92E5-791BBB890EE7}"/>
              </a:ext>
            </a:extLst>
          </p:cNvPr>
          <p:cNvSpPr/>
          <p:nvPr/>
        </p:nvSpPr>
        <p:spPr>
          <a:xfrm>
            <a:off x="4122162" y="1637486"/>
            <a:ext cx="7554476" cy="4114802"/>
          </a:xfrm>
          <a:custGeom>
            <a:avLst/>
            <a:gdLst>
              <a:gd name="connsiteX0" fmla="*/ 0 w 7974768"/>
              <a:gd name="connsiteY0" fmla="*/ 0 h 2068643"/>
              <a:gd name="connsiteX1" fmla="*/ 7974768 w 7974768"/>
              <a:gd name="connsiteY1" fmla="*/ 0 h 2068643"/>
              <a:gd name="connsiteX2" fmla="*/ 7974768 w 7974768"/>
              <a:gd name="connsiteY2" fmla="*/ 2068643 h 2068643"/>
              <a:gd name="connsiteX3" fmla="*/ 0 w 7974768"/>
              <a:gd name="connsiteY3" fmla="*/ 2068643 h 2068643"/>
              <a:gd name="connsiteX4" fmla="*/ 0 w 7974768"/>
              <a:gd name="connsiteY4" fmla="*/ 1818802 h 2068643"/>
              <a:gd name="connsiteX5" fmla="*/ 374754 w 7974768"/>
              <a:gd name="connsiteY5" fmla="*/ 1597360 h 2068643"/>
              <a:gd name="connsiteX6" fmla="*/ 374754 w 7974768"/>
              <a:gd name="connsiteY6" fmla="*/ 471282 h 2068643"/>
              <a:gd name="connsiteX7" fmla="*/ 0 w 7974768"/>
              <a:gd name="connsiteY7" fmla="*/ 249840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4768" h="2068643">
                <a:moveTo>
                  <a:pt x="0" y="0"/>
                </a:moveTo>
                <a:lnTo>
                  <a:pt x="7974768" y="0"/>
                </a:lnTo>
                <a:lnTo>
                  <a:pt x="7974768" y="2068643"/>
                </a:lnTo>
                <a:lnTo>
                  <a:pt x="0" y="2068643"/>
                </a:lnTo>
                <a:lnTo>
                  <a:pt x="0" y="1818802"/>
                </a:lnTo>
                <a:lnTo>
                  <a:pt x="374754" y="1597360"/>
                </a:lnTo>
                <a:lnTo>
                  <a:pt x="374754" y="471282"/>
                </a:lnTo>
                <a:lnTo>
                  <a:pt x="0" y="249840"/>
                </a:lnTo>
                <a:close/>
              </a:path>
            </a:pathLst>
          </a:cu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algn="just" defTabSz="914386">
              <a:buClrTx/>
              <a:buFontTx/>
              <a:buNone/>
            </a:pPr>
            <a:endParaRPr lang="en-US" sz="2400" kern="1200" dirty="0" smtClean="0">
              <a:solidFill>
                <a:prstClr val="white"/>
              </a:solidFill>
              <a:latin typeface="Calibri" panose="020F0502020204030204"/>
              <a:ea typeface="新宋体"/>
            </a:endParaRPr>
          </a:p>
        </p:txBody>
      </p:sp>
      <p:sp>
        <p:nvSpPr>
          <p:cNvPr id="9" name="TextBox 8"/>
          <p:cNvSpPr txBox="1"/>
          <p:nvPr/>
        </p:nvSpPr>
        <p:spPr>
          <a:xfrm>
            <a:off x="5029200" y="1986727"/>
            <a:ext cx="6245950" cy="3416320"/>
          </a:xfrm>
          <a:prstGeom prst="rect">
            <a:avLst/>
          </a:prstGeom>
          <a:noFill/>
        </p:spPr>
        <p:txBody>
          <a:bodyPr wrap="square" rtlCol="0">
            <a:spAutoFit/>
          </a:bodyPr>
          <a:lstStyle/>
          <a:p>
            <a:pPr algn="just" defTabSz="914386">
              <a:lnSpc>
                <a:spcPct val="150000"/>
              </a:lnSpc>
              <a:buClrTx/>
              <a:buFontTx/>
              <a:buNone/>
            </a:pPr>
            <a:r>
              <a:rPr lang="vi-VN" sz="2400" kern="100" dirty="0" smtClean="0">
                <a:solidFill>
                  <a:srgbClr val="ED7D31">
                    <a:lumMod val="50000"/>
                  </a:srgbClr>
                </a:solidFill>
                <a:latin typeface="Cambria Math" panose="02040503050406030204" pitchFamily="18" charset="0"/>
                <a:ea typeface="Cambria Math" panose="02040503050406030204" pitchFamily="18" charset="0"/>
              </a:rPr>
              <a:t>A</a:t>
            </a:r>
            <a:r>
              <a:rPr lang="vi-VN" sz="2400" kern="100" dirty="0">
                <a:solidFill>
                  <a:srgbClr val="ED7D31">
                    <a:lumMod val="50000"/>
                  </a:srgbClr>
                </a:solidFill>
                <a:latin typeface="Cambria Math" panose="02040503050406030204" pitchFamily="18" charset="0"/>
                <a:ea typeface="Cambria Math" panose="02040503050406030204" pitchFamily="18" charset="0"/>
              </a:rPr>
              <a:t>. Chung quanh nhà mọc đầy những cây đậu chổi mùa này trĩu nặng những bông hoa vàng</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B. Được xây bằng gỗ, có lầu dài và rộng.</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C. Phải có nhà kho và chuồng ngựa</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D. Được xây bằng gỗ không có lầu dài và rộng để khi có động đất thì không bị sập tất cả.</a:t>
            </a:r>
          </a:p>
        </p:txBody>
      </p:sp>
      <p:sp>
        <p:nvSpPr>
          <p:cNvPr id="11" name="Google Shape;5457;p41"/>
          <p:cNvSpPr/>
          <p:nvPr/>
        </p:nvSpPr>
        <p:spPr>
          <a:xfrm>
            <a:off x="4876800" y="4237169"/>
            <a:ext cx="621699" cy="621329"/>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FF0000"/>
          </a:solidFill>
          <a:ln>
            <a:noFill/>
          </a:ln>
        </p:spPr>
        <p:txBody>
          <a:bodyPr spcFirstLastPara="1" wrap="square" lIns="121868" tIns="121868" rIns="121868" bIns="121868" anchor="ctr" anchorCtr="0">
            <a:noAutofit/>
          </a:bodyPr>
          <a:lstStyle/>
          <a:p>
            <a:pPr defTabSz="1218870">
              <a:buFontTx/>
              <a:buNone/>
              <a:defRPr/>
            </a:pPr>
            <a:endParaRPr sz="1900" smtClean="0">
              <a:ea typeface="新宋体"/>
            </a:endParaRPr>
          </a:p>
        </p:txBody>
      </p:sp>
    </p:spTree>
    <p:extLst>
      <p:ext uri="{BB962C8B-B14F-4D97-AF65-F5344CB8AC3E}">
        <p14:creationId xmlns:p14="http://schemas.microsoft.com/office/powerpoint/2010/main" val="220720152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1000"/>
                                        <p:tgtEl>
                                          <p:spTgt spid="9">
                                            <p:txEl>
                                              <p:pRg st="0" end="0"/>
                                            </p:txEl>
                                          </p:spTgt>
                                        </p:tgtEl>
                                      </p:cBhvr>
                                    </p:animEffect>
                                    <p:anim calcmode="lin" valueType="num">
                                      <p:cBhvr>
                                        <p:cTn id="3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1000"/>
                                        <p:tgtEl>
                                          <p:spTgt spid="9">
                                            <p:txEl>
                                              <p:pRg st="2" end="2"/>
                                            </p:txEl>
                                          </p:spTgt>
                                        </p:tgtEl>
                                      </p:cBhvr>
                                    </p:animEffect>
                                    <p:anim calcmode="lin" valueType="num">
                                      <p:cBhvr>
                                        <p:cTn id="5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exagon 4">
            <a:extLst>
              <a:ext uri="{FF2B5EF4-FFF2-40B4-BE49-F238E27FC236}">
                <a16:creationId xmlns="" xmlns:a16="http://schemas.microsoft.com/office/drawing/2014/main" id="{3C597D7F-5C1A-415A-AD5B-B0B8EDC5AAB1}"/>
              </a:ext>
            </a:extLst>
          </p:cNvPr>
          <p:cNvSpPr/>
          <p:nvPr/>
        </p:nvSpPr>
        <p:spPr>
          <a:xfrm rot="5400000">
            <a:off x="-228290" y="1636372"/>
            <a:ext cx="4800602" cy="3585255"/>
          </a:xfrm>
          <a:prstGeom prst="hexagon">
            <a:avLst>
              <a:gd name="adj" fmla="val 29545"/>
              <a:gd name="vf" fmla="val 115470"/>
            </a:avLst>
          </a:prstGeom>
          <a:solidFill>
            <a:schemeClr val="accent6">
              <a:lumMod val="60000"/>
              <a:lumOff val="40000"/>
            </a:schemeClr>
          </a:solidFill>
          <a:ln w="12700" cap="flat" cmpd="sng" algn="ctr">
            <a:solidFill>
              <a:srgbClr val="FF9900"/>
            </a:solidFill>
            <a:prstDash val="solid"/>
            <a:miter lim="800000"/>
          </a:ln>
          <a:effectLst>
            <a:outerShdw blurRad="190500" dist="38100" dir="2700000" sx="102000" sy="102000" algn="tl" rotWithShape="0">
              <a:prstClr val="black">
                <a:alpha val="40000"/>
              </a:prstClr>
            </a:outerShdw>
          </a:effectLst>
        </p:spPr>
        <p:txBody>
          <a:bodyPr lIns="91438" tIns="45720" rIns="91438" bIns="45720" rtlCol="0" anchor="ctr"/>
          <a:lstStyle/>
          <a:p>
            <a:pPr algn="ctr" defTabSz="914386">
              <a:buClrTx/>
              <a:buFontTx/>
              <a:buNone/>
            </a:pPr>
            <a:endParaRPr lang="en-US" sz="1800" kern="1200" dirty="0" smtClean="0">
              <a:solidFill>
                <a:prstClr val="white"/>
              </a:solidFill>
              <a:latin typeface="Calibri" panose="020F0502020204030204"/>
              <a:ea typeface="新宋体"/>
            </a:endParaRPr>
          </a:p>
        </p:txBody>
      </p:sp>
      <p:sp>
        <p:nvSpPr>
          <p:cNvPr id="6" name="Rectangle 5"/>
          <p:cNvSpPr/>
          <p:nvPr/>
        </p:nvSpPr>
        <p:spPr>
          <a:xfrm>
            <a:off x="1493373" y="1730853"/>
            <a:ext cx="1334016" cy="584775"/>
          </a:xfrm>
          <a:prstGeom prst="rect">
            <a:avLst/>
          </a:prstGeom>
        </p:spPr>
        <p:txBody>
          <a:bodyPr wrap="none" lIns="91438" tIns="45720" rIns="91438" bIns="45720">
            <a:spAutoFit/>
          </a:bodyPr>
          <a:lstStyle/>
          <a:p>
            <a:pPr defTabSz="914386">
              <a:buClrTx/>
              <a:buFontTx/>
              <a:buNone/>
            </a:pPr>
            <a:r>
              <a:rPr lang="en-US" sz="3200" b="1" kern="1200" dirty="0" err="1">
                <a:solidFill>
                  <a:srgbClr val="FF0000"/>
                </a:solidFill>
                <a:latin typeface="Cambria" panose="02040503050406030204" pitchFamily="18" charset="0"/>
                <a:ea typeface="Cambria" panose="02040503050406030204" pitchFamily="18" charset="0"/>
              </a:rPr>
              <a:t>Câu</a:t>
            </a:r>
            <a:r>
              <a:rPr lang="en-US" sz="3200" b="1" kern="1200" dirty="0">
                <a:solidFill>
                  <a:srgbClr val="FF0000"/>
                </a:solidFill>
                <a:latin typeface="Cambria" panose="02040503050406030204" pitchFamily="18" charset="0"/>
                <a:ea typeface="Cambria" panose="02040503050406030204" pitchFamily="18" charset="0"/>
              </a:rPr>
              <a:t> </a:t>
            </a:r>
            <a:r>
              <a:rPr lang="en-US" sz="3200" b="1" kern="1200" dirty="0" smtClean="0">
                <a:solidFill>
                  <a:srgbClr val="FF0000"/>
                </a:solidFill>
                <a:latin typeface="Cambria" panose="02040503050406030204" pitchFamily="18" charset="0"/>
                <a:ea typeface="Cambria" panose="02040503050406030204" pitchFamily="18" charset="0"/>
              </a:rPr>
              <a:t>4:</a:t>
            </a:r>
            <a:endParaRPr lang="en-US" sz="3200" kern="1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616091" y="2316775"/>
            <a:ext cx="3088580" cy="2677656"/>
          </a:xfrm>
          <a:prstGeom prst="rect">
            <a:avLst/>
          </a:prstGeom>
          <a:noFill/>
        </p:spPr>
        <p:txBody>
          <a:bodyPr wrap="square" rtlCol="0">
            <a:spAutoFit/>
          </a:bodyPr>
          <a:lstStyle/>
          <a:p>
            <a:pPr algn="just" defTabSz="914386">
              <a:buClrTx/>
              <a:buFontTx/>
              <a:buNone/>
            </a:pPr>
            <a:r>
              <a:rPr lang="en-US" sz="2400" b="1" kern="100" dirty="0" smtClean="0">
                <a:solidFill>
                  <a:srgbClr val="002060"/>
                </a:solidFill>
                <a:latin typeface="Cambria" panose="02040503050406030204" pitchFamily="18" charset="0"/>
                <a:ea typeface="Cambria" panose="02040503050406030204" pitchFamily="18" charset="0"/>
              </a:rPr>
              <a:t>      </a:t>
            </a:r>
            <a:r>
              <a:rPr lang="vi-VN" sz="2800" b="1" kern="100" dirty="0">
                <a:solidFill>
                  <a:srgbClr val="002060"/>
                </a:solidFill>
                <a:latin typeface="Cambria" panose="02040503050406030204" pitchFamily="18" charset="0"/>
                <a:ea typeface="Cambria" panose="02040503050406030204" pitchFamily="18" charset="0"/>
              </a:rPr>
              <a:t>Theo văn bản, vì sao bà mẹ vốn tiết kiệm lại chịu tiêu xài để mua cho Meggie con búp bê?</a:t>
            </a:r>
          </a:p>
        </p:txBody>
      </p:sp>
      <p:sp>
        <p:nvSpPr>
          <p:cNvPr id="8" name="Freeform: Shape 6">
            <a:extLst>
              <a:ext uri="{FF2B5EF4-FFF2-40B4-BE49-F238E27FC236}">
                <a16:creationId xmlns="" xmlns:a16="http://schemas.microsoft.com/office/drawing/2014/main" id="{0F7BBF73-9708-40D0-92E5-791BBB890EE7}"/>
              </a:ext>
            </a:extLst>
          </p:cNvPr>
          <p:cNvSpPr/>
          <p:nvPr/>
        </p:nvSpPr>
        <p:spPr>
          <a:xfrm>
            <a:off x="4122162" y="1028698"/>
            <a:ext cx="7688838" cy="5067302"/>
          </a:xfrm>
          <a:custGeom>
            <a:avLst/>
            <a:gdLst>
              <a:gd name="connsiteX0" fmla="*/ 0 w 7974768"/>
              <a:gd name="connsiteY0" fmla="*/ 0 h 2068643"/>
              <a:gd name="connsiteX1" fmla="*/ 7974768 w 7974768"/>
              <a:gd name="connsiteY1" fmla="*/ 0 h 2068643"/>
              <a:gd name="connsiteX2" fmla="*/ 7974768 w 7974768"/>
              <a:gd name="connsiteY2" fmla="*/ 2068643 h 2068643"/>
              <a:gd name="connsiteX3" fmla="*/ 0 w 7974768"/>
              <a:gd name="connsiteY3" fmla="*/ 2068643 h 2068643"/>
              <a:gd name="connsiteX4" fmla="*/ 0 w 7974768"/>
              <a:gd name="connsiteY4" fmla="*/ 1818802 h 2068643"/>
              <a:gd name="connsiteX5" fmla="*/ 374754 w 7974768"/>
              <a:gd name="connsiteY5" fmla="*/ 1597360 h 2068643"/>
              <a:gd name="connsiteX6" fmla="*/ 374754 w 7974768"/>
              <a:gd name="connsiteY6" fmla="*/ 471282 h 2068643"/>
              <a:gd name="connsiteX7" fmla="*/ 0 w 7974768"/>
              <a:gd name="connsiteY7" fmla="*/ 249840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4768" h="2068643">
                <a:moveTo>
                  <a:pt x="0" y="0"/>
                </a:moveTo>
                <a:lnTo>
                  <a:pt x="7974768" y="0"/>
                </a:lnTo>
                <a:lnTo>
                  <a:pt x="7974768" y="2068643"/>
                </a:lnTo>
                <a:lnTo>
                  <a:pt x="0" y="2068643"/>
                </a:lnTo>
                <a:lnTo>
                  <a:pt x="0" y="1818802"/>
                </a:lnTo>
                <a:lnTo>
                  <a:pt x="374754" y="1597360"/>
                </a:lnTo>
                <a:lnTo>
                  <a:pt x="374754" y="471282"/>
                </a:lnTo>
                <a:lnTo>
                  <a:pt x="0" y="249840"/>
                </a:lnTo>
                <a:close/>
              </a:path>
            </a:pathLst>
          </a:cu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algn="just" defTabSz="914386">
              <a:buClrTx/>
              <a:buFontTx/>
              <a:buNone/>
            </a:pPr>
            <a:endParaRPr lang="en-US" sz="2400" kern="1200" dirty="0" smtClean="0">
              <a:solidFill>
                <a:prstClr val="white"/>
              </a:solidFill>
              <a:latin typeface="Calibri" panose="020F0502020204030204"/>
              <a:ea typeface="新宋体"/>
            </a:endParaRPr>
          </a:p>
        </p:txBody>
      </p:sp>
      <p:sp>
        <p:nvSpPr>
          <p:cNvPr id="9" name="TextBox 8"/>
          <p:cNvSpPr txBox="1"/>
          <p:nvPr/>
        </p:nvSpPr>
        <p:spPr>
          <a:xfrm>
            <a:off x="4721244" y="1443840"/>
            <a:ext cx="7073990" cy="3970318"/>
          </a:xfrm>
          <a:prstGeom prst="rect">
            <a:avLst/>
          </a:prstGeom>
          <a:noFill/>
        </p:spPr>
        <p:txBody>
          <a:bodyPr wrap="square" rtlCol="0">
            <a:spAutoFit/>
          </a:bodyPr>
          <a:lstStyle/>
          <a:p>
            <a:pPr algn="just" defTabSz="914386">
              <a:lnSpc>
                <a:spcPct val="150000"/>
              </a:lnSpc>
              <a:buClrTx/>
              <a:buFontTx/>
              <a:buNone/>
            </a:pPr>
            <a:r>
              <a:rPr lang="vi-VN" sz="2400" kern="100" dirty="0" smtClean="0">
                <a:solidFill>
                  <a:srgbClr val="ED7D31">
                    <a:lumMod val="50000"/>
                  </a:srgbClr>
                </a:solidFill>
                <a:latin typeface="Cambria Math" panose="02040503050406030204" pitchFamily="18" charset="0"/>
                <a:ea typeface="Cambria Math" panose="02040503050406030204" pitchFamily="18" charset="0"/>
              </a:rPr>
              <a:t>A</a:t>
            </a:r>
            <a:r>
              <a:rPr lang="vi-VN" sz="2400" kern="100" dirty="0">
                <a:solidFill>
                  <a:srgbClr val="ED7D31">
                    <a:lumMod val="50000"/>
                  </a:srgbClr>
                </a:solidFill>
                <a:latin typeface="Cambria Math" panose="02040503050406030204" pitchFamily="18" charset="0"/>
                <a:ea typeface="Cambria Math" panose="02040503050406030204" pitchFamily="18" charset="0"/>
              </a:rPr>
              <a:t>. Vì bà bắt gặp cái nhìn thèm muốn của Meggie và biết niềm mong ước của mấy cô bé là có được con búp bê</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B. Vì bà yêu quý Meggie hơn những người con khác</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C. Vì gia đình bà đột nhiên trở nên giàu có</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D. Vì Frank đã ngỏ lời đề nghị mua búp bê cho Meggie</a:t>
            </a:r>
          </a:p>
        </p:txBody>
      </p:sp>
      <p:sp>
        <p:nvSpPr>
          <p:cNvPr id="11" name="Google Shape;5457;p41"/>
          <p:cNvSpPr/>
          <p:nvPr/>
        </p:nvSpPr>
        <p:spPr>
          <a:xfrm>
            <a:off x="4578844" y="1493150"/>
            <a:ext cx="621699" cy="621329"/>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FF0000"/>
          </a:solidFill>
          <a:ln>
            <a:noFill/>
          </a:ln>
        </p:spPr>
        <p:txBody>
          <a:bodyPr spcFirstLastPara="1" wrap="square" lIns="121868" tIns="121868" rIns="121868" bIns="121868" anchor="ctr" anchorCtr="0">
            <a:noAutofit/>
          </a:bodyPr>
          <a:lstStyle/>
          <a:p>
            <a:pPr defTabSz="1218870">
              <a:buFontTx/>
              <a:buNone/>
              <a:defRPr/>
            </a:pPr>
            <a:endParaRPr sz="1900" smtClean="0">
              <a:ea typeface="新宋体"/>
            </a:endParaRPr>
          </a:p>
        </p:txBody>
      </p:sp>
    </p:spTree>
    <p:extLst>
      <p:ext uri="{BB962C8B-B14F-4D97-AF65-F5344CB8AC3E}">
        <p14:creationId xmlns:p14="http://schemas.microsoft.com/office/powerpoint/2010/main" val="38288121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1000"/>
                                        <p:tgtEl>
                                          <p:spTgt spid="9">
                                            <p:txEl>
                                              <p:pRg st="0" end="0"/>
                                            </p:txEl>
                                          </p:spTgt>
                                        </p:tgtEl>
                                      </p:cBhvr>
                                    </p:animEffect>
                                    <p:anim calcmode="lin" valueType="num">
                                      <p:cBhvr>
                                        <p:cTn id="3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1000"/>
                                        <p:tgtEl>
                                          <p:spTgt spid="9">
                                            <p:txEl>
                                              <p:pRg st="2" end="2"/>
                                            </p:txEl>
                                          </p:spTgt>
                                        </p:tgtEl>
                                      </p:cBhvr>
                                    </p:animEffect>
                                    <p:anim calcmode="lin" valueType="num">
                                      <p:cBhvr>
                                        <p:cTn id="5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exagon 4">
            <a:extLst>
              <a:ext uri="{FF2B5EF4-FFF2-40B4-BE49-F238E27FC236}">
                <a16:creationId xmlns="" xmlns:a16="http://schemas.microsoft.com/office/drawing/2014/main" id="{3C597D7F-5C1A-415A-AD5B-B0B8EDC5AAB1}"/>
              </a:ext>
            </a:extLst>
          </p:cNvPr>
          <p:cNvSpPr/>
          <p:nvPr/>
        </p:nvSpPr>
        <p:spPr>
          <a:xfrm rot="5400000">
            <a:off x="-239920" y="1979273"/>
            <a:ext cx="4800602" cy="3585255"/>
          </a:xfrm>
          <a:prstGeom prst="hexagon">
            <a:avLst>
              <a:gd name="adj" fmla="val 29545"/>
              <a:gd name="vf" fmla="val 115470"/>
            </a:avLst>
          </a:prstGeom>
          <a:solidFill>
            <a:schemeClr val="accent6">
              <a:lumMod val="60000"/>
              <a:lumOff val="40000"/>
            </a:schemeClr>
          </a:solidFill>
          <a:ln w="12700" cap="flat" cmpd="sng" algn="ctr">
            <a:solidFill>
              <a:srgbClr val="FF9900"/>
            </a:solidFill>
            <a:prstDash val="solid"/>
            <a:miter lim="800000"/>
          </a:ln>
          <a:effectLst>
            <a:outerShdw blurRad="190500" dist="38100" dir="2700000" sx="102000" sy="102000" algn="tl" rotWithShape="0">
              <a:prstClr val="black">
                <a:alpha val="40000"/>
              </a:prstClr>
            </a:outerShdw>
          </a:effectLst>
        </p:spPr>
        <p:txBody>
          <a:bodyPr lIns="91438" tIns="45720" rIns="91438" bIns="45720" rtlCol="0" anchor="ctr"/>
          <a:lstStyle/>
          <a:p>
            <a:pPr algn="ctr" defTabSz="914386">
              <a:buClrTx/>
              <a:buFontTx/>
              <a:buNone/>
            </a:pPr>
            <a:endParaRPr lang="en-US" sz="1800" kern="1200" dirty="0" smtClean="0">
              <a:solidFill>
                <a:prstClr val="white"/>
              </a:solidFill>
              <a:latin typeface="Calibri" panose="020F0502020204030204"/>
              <a:ea typeface="新宋体"/>
            </a:endParaRPr>
          </a:p>
        </p:txBody>
      </p:sp>
      <p:sp>
        <p:nvSpPr>
          <p:cNvPr id="6" name="Rectangle 5"/>
          <p:cNvSpPr/>
          <p:nvPr/>
        </p:nvSpPr>
        <p:spPr>
          <a:xfrm>
            <a:off x="1493373" y="1730853"/>
            <a:ext cx="1334016" cy="584775"/>
          </a:xfrm>
          <a:prstGeom prst="rect">
            <a:avLst/>
          </a:prstGeom>
        </p:spPr>
        <p:txBody>
          <a:bodyPr wrap="none" lIns="91438" tIns="45720" rIns="91438" bIns="45720">
            <a:spAutoFit/>
          </a:bodyPr>
          <a:lstStyle/>
          <a:p>
            <a:pPr defTabSz="914386">
              <a:buClrTx/>
              <a:buFontTx/>
              <a:buNone/>
            </a:pPr>
            <a:r>
              <a:rPr lang="en-US" sz="3200" b="1" kern="1200" dirty="0" err="1">
                <a:solidFill>
                  <a:srgbClr val="FF0000"/>
                </a:solidFill>
                <a:latin typeface="Cambria" panose="02040503050406030204" pitchFamily="18" charset="0"/>
                <a:ea typeface="Cambria" panose="02040503050406030204" pitchFamily="18" charset="0"/>
              </a:rPr>
              <a:t>Câu</a:t>
            </a:r>
            <a:r>
              <a:rPr lang="en-US" sz="3200" b="1" kern="1200" dirty="0">
                <a:solidFill>
                  <a:srgbClr val="FF0000"/>
                </a:solidFill>
                <a:latin typeface="Cambria" panose="02040503050406030204" pitchFamily="18" charset="0"/>
                <a:ea typeface="Cambria" panose="02040503050406030204" pitchFamily="18" charset="0"/>
              </a:rPr>
              <a:t> </a:t>
            </a:r>
            <a:r>
              <a:rPr lang="en-US" sz="3200" b="1" kern="1200" dirty="0" smtClean="0">
                <a:solidFill>
                  <a:srgbClr val="FF0000"/>
                </a:solidFill>
                <a:latin typeface="Cambria" panose="02040503050406030204" pitchFamily="18" charset="0"/>
                <a:ea typeface="Cambria" panose="02040503050406030204" pitchFamily="18" charset="0"/>
              </a:rPr>
              <a:t>5:</a:t>
            </a:r>
            <a:endParaRPr lang="en-US" sz="3200" kern="1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616091" y="2628658"/>
            <a:ext cx="3088580" cy="1951368"/>
          </a:xfrm>
          <a:prstGeom prst="rect">
            <a:avLst/>
          </a:prstGeom>
          <a:noFill/>
        </p:spPr>
        <p:txBody>
          <a:bodyPr wrap="square" rtlCol="0">
            <a:spAutoFit/>
          </a:bodyPr>
          <a:lstStyle/>
          <a:p>
            <a:pPr algn="just" defTabSz="914386">
              <a:lnSpc>
                <a:spcPct val="150000"/>
              </a:lnSpc>
              <a:buClrTx/>
              <a:buFontTx/>
              <a:buNone/>
            </a:pPr>
            <a:r>
              <a:rPr lang="en-US" sz="2400" b="1" kern="100" dirty="0" smtClean="0">
                <a:solidFill>
                  <a:srgbClr val="002060"/>
                </a:solidFill>
                <a:latin typeface="Cambria" panose="02040503050406030204" pitchFamily="18" charset="0"/>
                <a:ea typeface="Cambria" panose="02040503050406030204" pitchFamily="18" charset="0"/>
              </a:rPr>
              <a:t>      </a:t>
            </a:r>
            <a:r>
              <a:rPr lang="vi-VN" sz="2800" b="1" kern="100" dirty="0">
                <a:solidFill>
                  <a:srgbClr val="002060"/>
                </a:solidFill>
                <a:latin typeface="Cambria" panose="02040503050406030204" pitchFamily="18" charset="0"/>
                <a:ea typeface="Cambria" panose="02040503050406030204" pitchFamily="18" charset="0"/>
              </a:rPr>
              <a:t>Đoạn văn thứ 1 được kể theo điểm nhìn nào?</a:t>
            </a:r>
            <a:endParaRPr lang="vi-VN" sz="2800" b="1" kern="100" dirty="0" smtClean="0">
              <a:solidFill>
                <a:srgbClr val="002060"/>
              </a:solidFill>
              <a:latin typeface="Cambria" panose="02040503050406030204" pitchFamily="18" charset="0"/>
              <a:ea typeface="Cambria" panose="02040503050406030204" pitchFamily="18" charset="0"/>
            </a:endParaRPr>
          </a:p>
        </p:txBody>
      </p:sp>
      <p:sp>
        <p:nvSpPr>
          <p:cNvPr id="8" name="Freeform: Shape 6">
            <a:extLst>
              <a:ext uri="{FF2B5EF4-FFF2-40B4-BE49-F238E27FC236}">
                <a16:creationId xmlns="" xmlns:a16="http://schemas.microsoft.com/office/drawing/2014/main" id="{0F7BBF73-9708-40D0-92E5-791BBB890EE7}"/>
              </a:ext>
            </a:extLst>
          </p:cNvPr>
          <p:cNvSpPr/>
          <p:nvPr/>
        </p:nvSpPr>
        <p:spPr>
          <a:xfrm>
            <a:off x="4122162" y="1637486"/>
            <a:ext cx="7554476" cy="4114802"/>
          </a:xfrm>
          <a:custGeom>
            <a:avLst/>
            <a:gdLst>
              <a:gd name="connsiteX0" fmla="*/ 0 w 7974768"/>
              <a:gd name="connsiteY0" fmla="*/ 0 h 2068643"/>
              <a:gd name="connsiteX1" fmla="*/ 7974768 w 7974768"/>
              <a:gd name="connsiteY1" fmla="*/ 0 h 2068643"/>
              <a:gd name="connsiteX2" fmla="*/ 7974768 w 7974768"/>
              <a:gd name="connsiteY2" fmla="*/ 2068643 h 2068643"/>
              <a:gd name="connsiteX3" fmla="*/ 0 w 7974768"/>
              <a:gd name="connsiteY3" fmla="*/ 2068643 h 2068643"/>
              <a:gd name="connsiteX4" fmla="*/ 0 w 7974768"/>
              <a:gd name="connsiteY4" fmla="*/ 1818802 h 2068643"/>
              <a:gd name="connsiteX5" fmla="*/ 374754 w 7974768"/>
              <a:gd name="connsiteY5" fmla="*/ 1597360 h 2068643"/>
              <a:gd name="connsiteX6" fmla="*/ 374754 w 7974768"/>
              <a:gd name="connsiteY6" fmla="*/ 471282 h 2068643"/>
              <a:gd name="connsiteX7" fmla="*/ 0 w 7974768"/>
              <a:gd name="connsiteY7" fmla="*/ 249840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4768" h="2068643">
                <a:moveTo>
                  <a:pt x="0" y="0"/>
                </a:moveTo>
                <a:lnTo>
                  <a:pt x="7974768" y="0"/>
                </a:lnTo>
                <a:lnTo>
                  <a:pt x="7974768" y="2068643"/>
                </a:lnTo>
                <a:lnTo>
                  <a:pt x="0" y="2068643"/>
                </a:lnTo>
                <a:lnTo>
                  <a:pt x="0" y="1818802"/>
                </a:lnTo>
                <a:lnTo>
                  <a:pt x="374754" y="1597360"/>
                </a:lnTo>
                <a:lnTo>
                  <a:pt x="374754" y="471282"/>
                </a:lnTo>
                <a:lnTo>
                  <a:pt x="0" y="249840"/>
                </a:lnTo>
                <a:close/>
              </a:path>
            </a:pathLst>
          </a:cu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algn="just" defTabSz="914386">
              <a:buClrTx/>
              <a:buFontTx/>
              <a:buNone/>
            </a:pPr>
            <a:endParaRPr lang="en-US" sz="2400" kern="1200" dirty="0" smtClean="0">
              <a:solidFill>
                <a:prstClr val="white"/>
              </a:solidFill>
              <a:latin typeface="Calibri" panose="020F0502020204030204"/>
              <a:ea typeface="新宋体"/>
            </a:endParaRPr>
          </a:p>
        </p:txBody>
      </p:sp>
      <p:sp>
        <p:nvSpPr>
          <p:cNvPr id="9" name="TextBox 8"/>
          <p:cNvSpPr txBox="1"/>
          <p:nvPr/>
        </p:nvSpPr>
        <p:spPr>
          <a:xfrm>
            <a:off x="5107850" y="2341002"/>
            <a:ext cx="5583100" cy="2308324"/>
          </a:xfrm>
          <a:prstGeom prst="rect">
            <a:avLst/>
          </a:prstGeom>
          <a:noFill/>
        </p:spPr>
        <p:txBody>
          <a:bodyPr wrap="square" rtlCol="0">
            <a:spAutoFit/>
          </a:bodyPr>
          <a:lstStyle/>
          <a:p>
            <a:pPr algn="just" defTabSz="914386">
              <a:lnSpc>
                <a:spcPct val="150000"/>
              </a:lnSpc>
              <a:buClrTx/>
              <a:buFontTx/>
              <a:buNone/>
            </a:pPr>
            <a:r>
              <a:rPr lang="vi-VN" sz="2400" kern="100" dirty="0" smtClean="0">
                <a:solidFill>
                  <a:srgbClr val="ED7D31">
                    <a:lumMod val="50000"/>
                  </a:srgbClr>
                </a:solidFill>
                <a:latin typeface="Cambria Math" panose="02040503050406030204" pitchFamily="18" charset="0"/>
                <a:ea typeface="Cambria Math" panose="02040503050406030204" pitchFamily="18" charset="0"/>
              </a:rPr>
              <a:t>A</a:t>
            </a:r>
            <a:r>
              <a:rPr lang="vi-VN" sz="2400" kern="100" dirty="0">
                <a:solidFill>
                  <a:srgbClr val="ED7D31">
                    <a:lumMod val="50000"/>
                  </a:srgbClr>
                </a:solidFill>
                <a:latin typeface="Cambria Math" panose="02040503050406030204" pitchFamily="18" charset="0"/>
                <a:ea typeface="Cambria Math" panose="02040503050406030204" pitchFamily="18" charset="0"/>
              </a:rPr>
              <a:t>. Điểm nhìn người kể chuyện là tác giả</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B. Điểm nhìn nhân vật Meggie</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C. </a:t>
            </a:r>
            <a:r>
              <a:rPr lang="vi-VN" sz="2400" kern="100" dirty="0" smtClean="0">
                <a:solidFill>
                  <a:srgbClr val="ED7D31">
                    <a:lumMod val="50000"/>
                  </a:srgbClr>
                </a:solidFill>
                <a:latin typeface="Cambria Math" panose="02040503050406030204" pitchFamily="18" charset="0"/>
                <a:ea typeface="Cambria Math" panose="02040503050406030204" pitchFamily="18" charset="0"/>
              </a:rPr>
              <a:t>Đi</a:t>
            </a:r>
            <a:r>
              <a:rPr lang="en-US" sz="2400" kern="100" dirty="0" smtClean="0">
                <a:solidFill>
                  <a:srgbClr val="ED7D31">
                    <a:lumMod val="50000"/>
                  </a:srgbClr>
                </a:solidFill>
                <a:latin typeface="Cambria Math" panose="02040503050406030204" pitchFamily="18" charset="0"/>
                <a:ea typeface="Cambria Math" panose="02040503050406030204" pitchFamily="18" charset="0"/>
              </a:rPr>
              <a:t>ể</a:t>
            </a:r>
            <a:r>
              <a:rPr lang="vi-VN" sz="2400" kern="100" dirty="0" smtClean="0">
                <a:solidFill>
                  <a:srgbClr val="ED7D31">
                    <a:lumMod val="50000"/>
                  </a:srgbClr>
                </a:solidFill>
                <a:latin typeface="Cambria Math" panose="02040503050406030204" pitchFamily="18" charset="0"/>
                <a:ea typeface="Cambria Math" panose="02040503050406030204" pitchFamily="18" charset="0"/>
              </a:rPr>
              <a:t>m </a:t>
            </a:r>
            <a:r>
              <a:rPr lang="vi-VN" sz="2400" kern="100" dirty="0">
                <a:solidFill>
                  <a:srgbClr val="ED7D31">
                    <a:lumMod val="50000"/>
                  </a:srgbClr>
                </a:solidFill>
                <a:latin typeface="Cambria Math" panose="02040503050406030204" pitchFamily="18" charset="0"/>
                <a:ea typeface="Cambria Math" panose="02040503050406030204" pitchFamily="18" charset="0"/>
              </a:rPr>
              <a:t>nhìn của nhân vật Frank</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D. Điểm nhìn nhân vật “Tôi”</a:t>
            </a:r>
          </a:p>
        </p:txBody>
      </p:sp>
      <p:sp>
        <p:nvSpPr>
          <p:cNvPr id="11" name="Google Shape;5457;p41"/>
          <p:cNvSpPr/>
          <p:nvPr/>
        </p:nvSpPr>
        <p:spPr>
          <a:xfrm>
            <a:off x="4953000" y="2438400"/>
            <a:ext cx="621699" cy="621329"/>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FF0000"/>
          </a:solidFill>
          <a:ln>
            <a:noFill/>
          </a:ln>
        </p:spPr>
        <p:txBody>
          <a:bodyPr spcFirstLastPara="1" wrap="square" lIns="121868" tIns="121868" rIns="121868" bIns="121868" anchor="ctr" anchorCtr="0">
            <a:noAutofit/>
          </a:bodyPr>
          <a:lstStyle/>
          <a:p>
            <a:pPr defTabSz="1218870">
              <a:buFontTx/>
              <a:buNone/>
              <a:defRPr/>
            </a:pPr>
            <a:endParaRPr sz="1900" smtClean="0">
              <a:ea typeface="新宋体"/>
            </a:endParaRPr>
          </a:p>
        </p:txBody>
      </p:sp>
    </p:spTree>
    <p:extLst>
      <p:ext uri="{BB962C8B-B14F-4D97-AF65-F5344CB8AC3E}">
        <p14:creationId xmlns:p14="http://schemas.microsoft.com/office/powerpoint/2010/main" val="220720152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1000"/>
                                        <p:tgtEl>
                                          <p:spTgt spid="9">
                                            <p:txEl>
                                              <p:pRg st="0" end="0"/>
                                            </p:txEl>
                                          </p:spTgt>
                                        </p:tgtEl>
                                      </p:cBhvr>
                                    </p:animEffect>
                                    <p:anim calcmode="lin" valueType="num">
                                      <p:cBhvr>
                                        <p:cTn id="3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1000"/>
                                        <p:tgtEl>
                                          <p:spTgt spid="9">
                                            <p:txEl>
                                              <p:pRg st="2" end="2"/>
                                            </p:txEl>
                                          </p:spTgt>
                                        </p:tgtEl>
                                      </p:cBhvr>
                                    </p:animEffect>
                                    <p:anim calcmode="lin" valueType="num">
                                      <p:cBhvr>
                                        <p:cTn id="5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exagon 4">
            <a:extLst>
              <a:ext uri="{FF2B5EF4-FFF2-40B4-BE49-F238E27FC236}">
                <a16:creationId xmlns="" xmlns:a16="http://schemas.microsoft.com/office/drawing/2014/main" id="{3C597D7F-5C1A-415A-AD5B-B0B8EDC5AAB1}"/>
              </a:ext>
            </a:extLst>
          </p:cNvPr>
          <p:cNvSpPr/>
          <p:nvPr/>
        </p:nvSpPr>
        <p:spPr>
          <a:xfrm rot="5400000">
            <a:off x="-239920" y="1979273"/>
            <a:ext cx="4800602" cy="3585255"/>
          </a:xfrm>
          <a:prstGeom prst="hexagon">
            <a:avLst>
              <a:gd name="adj" fmla="val 29545"/>
              <a:gd name="vf" fmla="val 115470"/>
            </a:avLst>
          </a:prstGeom>
          <a:solidFill>
            <a:schemeClr val="accent6">
              <a:lumMod val="60000"/>
              <a:lumOff val="40000"/>
            </a:schemeClr>
          </a:solidFill>
          <a:ln w="12700" cap="flat" cmpd="sng" algn="ctr">
            <a:solidFill>
              <a:srgbClr val="FF9900"/>
            </a:solidFill>
            <a:prstDash val="solid"/>
            <a:miter lim="800000"/>
          </a:ln>
          <a:effectLst>
            <a:outerShdw blurRad="190500" dist="38100" dir="2700000" sx="102000" sy="102000" algn="tl" rotWithShape="0">
              <a:prstClr val="black">
                <a:alpha val="40000"/>
              </a:prstClr>
            </a:outerShdw>
          </a:effectLst>
        </p:spPr>
        <p:txBody>
          <a:bodyPr lIns="91438" tIns="45720" rIns="91438" bIns="45720" rtlCol="0" anchor="ctr"/>
          <a:lstStyle/>
          <a:p>
            <a:pPr algn="ctr" defTabSz="914386">
              <a:buClrTx/>
              <a:buFontTx/>
              <a:buNone/>
            </a:pPr>
            <a:endParaRPr lang="en-US" sz="1800" kern="1200" dirty="0" smtClean="0">
              <a:solidFill>
                <a:prstClr val="white"/>
              </a:solidFill>
              <a:latin typeface="Calibri" panose="020F0502020204030204"/>
              <a:ea typeface="新宋体"/>
            </a:endParaRPr>
          </a:p>
        </p:txBody>
      </p:sp>
      <p:sp>
        <p:nvSpPr>
          <p:cNvPr id="6" name="Rectangle 5"/>
          <p:cNvSpPr/>
          <p:nvPr/>
        </p:nvSpPr>
        <p:spPr>
          <a:xfrm>
            <a:off x="1493373" y="1730853"/>
            <a:ext cx="1334016" cy="584775"/>
          </a:xfrm>
          <a:prstGeom prst="rect">
            <a:avLst/>
          </a:prstGeom>
        </p:spPr>
        <p:txBody>
          <a:bodyPr wrap="none" lIns="91438" tIns="45720" rIns="91438" bIns="45720">
            <a:spAutoFit/>
          </a:bodyPr>
          <a:lstStyle/>
          <a:p>
            <a:pPr defTabSz="914386">
              <a:buClrTx/>
              <a:buFontTx/>
              <a:buNone/>
            </a:pPr>
            <a:r>
              <a:rPr lang="en-US" sz="3200" b="1" kern="1200" dirty="0" err="1">
                <a:solidFill>
                  <a:srgbClr val="FF0000"/>
                </a:solidFill>
                <a:latin typeface="Cambria" panose="02040503050406030204" pitchFamily="18" charset="0"/>
                <a:ea typeface="Cambria" panose="02040503050406030204" pitchFamily="18" charset="0"/>
              </a:rPr>
              <a:t>Câu</a:t>
            </a:r>
            <a:r>
              <a:rPr lang="en-US" sz="3200" b="1" kern="1200" dirty="0">
                <a:solidFill>
                  <a:srgbClr val="FF0000"/>
                </a:solidFill>
                <a:latin typeface="Cambria" panose="02040503050406030204" pitchFamily="18" charset="0"/>
                <a:ea typeface="Cambria" panose="02040503050406030204" pitchFamily="18" charset="0"/>
              </a:rPr>
              <a:t> </a:t>
            </a:r>
            <a:r>
              <a:rPr lang="en-US" sz="3200" b="1" kern="1200" dirty="0">
                <a:solidFill>
                  <a:srgbClr val="FF0000"/>
                </a:solidFill>
                <a:latin typeface="Cambria" panose="02040503050406030204" pitchFamily="18" charset="0"/>
                <a:ea typeface="Cambria" panose="02040503050406030204" pitchFamily="18" charset="0"/>
              </a:rPr>
              <a:t>6</a:t>
            </a:r>
            <a:r>
              <a:rPr lang="en-US" sz="3200" b="1" kern="1200" dirty="0" smtClean="0">
                <a:solidFill>
                  <a:srgbClr val="FF0000"/>
                </a:solidFill>
                <a:latin typeface="Cambria" panose="02040503050406030204" pitchFamily="18" charset="0"/>
                <a:ea typeface="Cambria" panose="02040503050406030204" pitchFamily="18" charset="0"/>
              </a:rPr>
              <a:t>:</a:t>
            </a:r>
            <a:endParaRPr lang="en-US" sz="3200" kern="1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616091" y="2628658"/>
            <a:ext cx="3088580" cy="2031325"/>
          </a:xfrm>
          <a:prstGeom prst="rect">
            <a:avLst/>
          </a:prstGeom>
          <a:noFill/>
        </p:spPr>
        <p:txBody>
          <a:bodyPr wrap="square" rtlCol="0">
            <a:spAutoFit/>
          </a:bodyPr>
          <a:lstStyle/>
          <a:p>
            <a:pPr algn="just" defTabSz="914386">
              <a:lnSpc>
                <a:spcPct val="150000"/>
              </a:lnSpc>
              <a:buClrTx/>
              <a:buFontTx/>
              <a:buNone/>
            </a:pPr>
            <a:r>
              <a:rPr lang="en-US" sz="2400" b="1" kern="100" dirty="0" smtClean="0">
                <a:solidFill>
                  <a:srgbClr val="002060"/>
                </a:solidFill>
                <a:latin typeface="Cambria" panose="02040503050406030204" pitchFamily="18" charset="0"/>
                <a:ea typeface="Cambria" panose="02040503050406030204" pitchFamily="18" charset="0"/>
              </a:rPr>
              <a:t>      </a:t>
            </a:r>
            <a:r>
              <a:rPr lang="vi-VN" sz="2800" b="1" kern="100" dirty="0">
                <a:solidFill>
                  <a:srgbClr val="002060"/>
                </a:solidFill>
                <a:latin typeface="Cambria" panose="02040503050406030204" pitchFamily="18" charset="0"/>
                <a:ea typeface="Cambria" panose="02040503050406030204" pitchFamily="18" charset="0"/>
              </a:rPr>
              <a:t>Đoạn văn thứ </a:t>
            </a:r>
            <a:r>
              <a:rPr lang="en-US" sz="2800" b="1" kern="100" dirty="0" smtClean="0">
                <a:solidFill>
                  <a:srgbClr val="002060"/>
                </a:solidFill>
                <a:latin typeface="Cambria" panose="02040503050406030204" pitchFamily="18" charset="0"/>
                <a:ea typeface="Cambria" panose="02040503050406030204" pitchFamily="18" charset="0"/>
              </a:rPr>
              <a:t>3</a:t>
            </a:r>
            <a:r>
              <a:rPr lang="vi-VN" sz="2800" b="1" kern="100" dirty="0" smtClean="0">
                <a:solidFill>
                  <a:srgbClr val="002060"/>
                </a:solidFill>
                <a:latin typeface="Cambria" panose="02040503050406030204" pitchFamily="18" charset="0"/>
                <a:ea typeface="Cambria" panose="02040503050406030204" pitchFamily="18" charset="0"/>
              </a:rPr>
              <a:t> </a:t>
            </a:r>
            <a:r>
              <a:rPr lang="vi-VN" sz="2800" b="1" kern="100" dirty="0">
                <a:solidFill>
                  <a:srgbClr val="002060"/>
                </a:solidFill>
                <a:latin typeface="Cambria" panose="02040503050406030204" pitchFamily="18" charset="0"/>
                <a:ea typeface="Cambria" panose="02040503050406030204" pitchFamily="18" charset="0"/>
              </a:rPr>
              <a:t>được kể theo điểm nhìn nào?</a:t>
            </a:r>
            <a:endParaRPr lang="vi-VN" sz="2800" b="1" kern="100" dirty="0" smtClean="0">
              <a:solidFill>
                <a:srgbClr val="002060"/>
              </a:solidFill>
              <a:latin typeface="Cambria" panose="02040503050406030204" pitchFamily="18" charset="0"/>
              <a:ea typeface="Cambria" panose="02040503050406030204" pitchFamily="18" charset="0"/>
            </a:endParaRPr>
          </a:p>
        </p:txBody>
      </p:sp>
      <p:sp>
        <p:nvSpPr>
          <p:cNvPr id="8" name="Freeform: Shape 6">
            <a:extLst>
              <a:ext uri="{FF2B5EF4-FFF2-40B4-BE49-F238E27FC236}">
                <a16:creationId xmlns="" xmlns:a16="http://schemas.microsoft.com/office/drawing/2014/main" id="{0F7BBF73-9708-40D0-92E5-791BBB890EE7}"/>
              </a:ext>
            </a:extLst>
          </p:cNvPr>
          <p:cNvSpPr/>
          <p:nvPr/>
        </p:nvSpPr>
        <p:spPr>
          <a:xfrm>
            <a:off x="4122162" y="1637486"/>
            <a:ext cx="7554476" cy="4114802"/>
          </a:xfrm>
          <a:custGeom>
            <a:avLst/>
            <a:gdLst>
              <a:gd name="connsiteX0" fmla="*/ 0 w 7974768"/>
              <a:gd name="connsiteY0" fmla="*/ 0 h 2068643"/>
              <a:gd name="connsiteX1" fmla="*/ 7974768 w 7974768"/>
              <a:gd name="connsiteY1" fmla="*/ 0 h 2068643"/>
              <a:gd name="connsiteX2" fmla="*/ 7974768 w 7974768"/>
              <a:gd name="connsiteY2" fmla="*/ 2068643 h 2068643"/>
              <a:gd name="connsiteX3" fmla="*/ 0 w 7974768"/>
              <a:gd name="connsiteY3" fmla="*/ 2068643 h 2068643"/>
              <a:gd name="connsiteX4" fmla="*/ 0 w 7974768"/>
              <a:gd name="connsiteY4" fmla="*/ 1818802 h 2068643"/>
              <a:gd name="connsiteX5" fmla="*/ 374754 w 7974768"/>
              <a:gd name="connsiteY5" fmla="*/ 1597360 h 2068643"/>
              <a:gd name="connsiteX6" fmla="*/ 374754 w 7974768"/>
              <a:gd name="connsiteY6" fmla="*/ 471282 h 2068643"/>
              <a:gd name="connsiteX7" fmla="*/ 0 w 7974768"/>
              <a:gd name="connsiteY7" fmla="*/ 249840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4768" h="2068643">
                <a:moveTo>
                  <a:pt x="0" y="0"/>
                </a:moveTo>
                <a:lnTo>
                  <a:pt x="7974768" y="0"/>
                </a:lnTo>
                <a:lnTo>
                  <a:pt x="7974768" y="2068643"/>
                </a:lnTo>
                <a:lnTo>
                  <a:pt x="0" y="2068643"/>
                </a:lnTo>
                <a:lnTo>
                  <a:pt x="0" y="1818802"/>
                </a:lnTo>
                <a:lnTo>
                  <a:pt x="374754" y="1597360"/>
                </a:lnTo>
                <a:lnTo>
                  <a:pt x="374754" y="471282"/>
                </a:lnTo>
                <a:lnTo>
                  <a:pt x="0" y="249840"/>
                </a:lnTo>
                <a:close/>
              </a:path>
            </a:pathLst>
          </a:custGeom>
          <a:solidFill>
            <a:schemeClr val="bg1">
              <a:lumMod val="85000"/>
            </a:schemeClr>
          </a:solidFill>
          <a:ln w="12700" cap="flat" cmpd="sng" algn="ctr">
            <a:solidFill>
              <a:sysClr val="window" lastClr="FFFFFF"/>
            </a:solidFill>
            <a:prstDash val="solid"/>
            <a:miter lim="800000"/>
          </a:ln>
          <a:effectLst/>
        </p:spPr>
        <p:txBody>
          <a:bodyPr wrap="square" rtlCol="0" anchor="ctr">
            <a:noAutofit/>
          </a:bodyPr>
          <a:lstStyle/>
          <a:p>
            <a:pPr algn="just" defTabSz="914386">
              <a:buClrTx/>
              <a:buFontTx/>
              <a:buNone/>
            </a:pPr>
            <a:endParaRPr lang="en-US" sz="2400" kern="1200" dirty="0" smtClean="0">
              <a:solidFill>
                <a:prstClr val="white"/>
              </a:solidFill>
              <a:latin typeface="Calibri" panose="020F0502020204030204"/>
              <a:ea typeface="新宋体"/>
            </a:endParaRPr>
          </a:p>
        </p:txBody>
      </p:sp>
      <p:sp>
        <p:nvSpPr>
          <p:cNvPr id="9" name="TextBox 8"/>
          <p:cNvSpPr txBox="1"/>
          <p:nvPr/>
        </p:nvSpPr>
        <p:spPr>
          <a:xfrm>
            <a:off x="5107850" y="2341002"/>
            <a:ext cx="5583100" cy="2308324"/>
          </a:xfrm>
          <a:prstGeom prst="rect">
            <a:avLst/>
          </a:prstGeom>
          <a:noFill/>
        </p:spPr>
        <p:txBody>
          <a:bodyPr wrap="square" rtlCol="0">
            <a:spAutoFit/>
          </a:bodyPr>
          <a:lstStyle/>
          <a:p>
            <a:pPr algn="just" defTabSz="914386">
              <a:lnSpc>
                <a:spcPct val="150000"/>
              </a:lnSpc>
              <a:buClrTx/>
              <a:buFontTx/>
              <a:buNone/>
            </a:pPr>
            <a:r>
              <a:rPr lang="vi-VN" sz="2400" kern="100" dirty="0" smtClean="0">
                <a:solidFill>
                  <a:srgbClr val="ED7D31">
                    <a:lumMod val="50000"/>
                  </a:srgbClr>
                </a:solidFill>
                <a:latin typeface="Cambria Math" panose="02040503050406030204" pitchFamily="18" charset="0"/>
                <a:ea typeface="Cambria Math" panose="02040503050406030204" pitchFamily="18" charset="0"/>
              </a:rPr>
              <a:t>A</a:t>
            </a:r>
            <a:r>
              <a:rPr lang="vi-VN" sz="2400" kern="100" dirty="0">
                <a:solidFill>
                  <a:srgbClr val="ED7D31">
                    <a:lumMod val="50000"/>
                  </a:srgbClr>
                </a:solidFill>
                <a:latin typeface="Cambria Math" panose="02040503050406030204" pitchFamily="18" charset="0"/>
                <a:ea typeface="Cambria Math" panose="02040503050406030204" pitchFamily="18" charset="0"/>
              </a:rPr>
              <a:t>. Điểm nhìn người kể chuyện là tác giả</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B. Điểm nhìn nhân vật Meggie</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C. </a:t>
            </a:r>
            <a:r>
              <a:rPr lang="vi-VN" sz="2400" kern="100" dirty="0" smtClean="0">
                <a:solidFill>
                  <a:srgbClr val="ED7D31">
                    <a:lumMod val="50000"/>
                  </a:srgbClr>
                </a:solidFill>
                <a:latin typeface="Cambria Math" panose="02040503050406030204" pitchFamily="18" charset="0"/>
                <a:ea typeface="Cambria Math" panose="02040503050406030204" pitchFamily="18" charset="0"/>
              </a:rPr>
              <a:t>Đi</a:t>
            </a:r>
            <a:r>
              <a:rPr lang="en-US" sz="2400" kern="100" dirty="0" smtClean="0">
                <a:solidFill>
                  <a:srgbClr val="ED7D31">
                    <a:lumMod val="50000"/>
                  </a:srgbClr>
                </a:solidFill>
                <a:latin typeface="Cambria Math" panose="02040503050406030204" pitchFamily="18" charset="0"/>
                <a:ea typeface="Cambria Math" panose="02040503050406030204" pitchFamily="18" charset="0"/>
              </a:rPr>
              <a:t>ể</a:t>
            </a:r>
            <a:r>
              <a:rPr lang="vi-VN" sz="2400" kern="100" dirty="0" smtClean="0">
                <a:solidFill>
                  <a:srgbClr val="ED7D31">
                    <a:lumMod val="50000"/>
                  </a:srgbClr>
                </a:solidFill>
                <a:latin typeface="Cambria Math" panose="02040503050406030204" pitchFamily="18" charset="0"/>
                <a:ea typeface="Cambria Math" panose="02040503050406030204" pitchFamily="18" charset="0"/>
              </a:rPr>
              <a:t>m </a:t>
            </a:r>
            <a:r>
              <a:rPr lang="vi-VN" sz="2400" kern="100" dirty="0">
                <a:solidFill>
                  <a:srgbClr val="ED7D31">
                    <a:lumMod val="50000"/>
                  </a:srgbClr>
                </a:solidFill>
                <a:latin typeface="Cambria Math" panose="02040503050406030204" pitchFamily="18" charset="0"/>
                <a:ea typeface="Cambria Math" panose="02040503050406030204" pitchFamily="18" charset="0"/>
              </a:rPr>
              <a:t>nhìn của nhân vật Frank</a:t>
            </a:r>
          </a:p>
          <a:p>
            <a:pPr algn="just" defTabSz="914386">
              <a:lnSpc>
                <a:spcPct val="150000"/>
              </a:lnSpc>
              <a:buClrTx/>
              <a:buFontTx/>
              <a:buNone/>
            </a:pPr>
            <a:r>
              <a:rPr lang="vi-VN" sz="2400" kern="100" dirty="0">
                <a:solidFill>
                  <a:srgbClr val="ED7D31">
                    <a:lumMod val="50000"/>
                  </a:srgbClr>
                </a:solidFill>
                <a:latin typeface="Cambria Math" panose="02040503050406030204" pitchFamily="18" charset="0"/>
                <a:ea typeface="Cambria Math" panose="02040503050406030204" pitchFamily="18" charset="0"/>
              </a:rPr>
              <a:t>D. Điểm nhìn nhân vật “Tôi”</a:t>
            </a:r>
          </a:p>
        </p:txBody>
      </p:sp>
      <p:sp>
        <p:nvSpPr>
          <p:cNvPr id="11" name="Google Shape;5457;p41"/>
          <p:cNvSpPr/>
          <p:nvPr/>
        </p:nvSpPr>
        <p:spPr>
          <a:xfrm>
            <a:off x="4953000" y="3479143"/>
            <a:ext cx="621699" cy="621329"/>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FF0000"/>
          </a:solidFill>
          <a:ln>
            <a:noFill/>
          </a:ln>
        </p:spPr>
        <p:txBody>
          <a:bodyPr spcFirstLastPara="1" wrap="square" lIns="121868" tIns="121868" rIns="121868" bIns="121868" anchor="ctr" anchorCtr="0">
            <a:noAutofit/>
          </a:bodyPr>
          <a:lstStyle/>
          <a:p>
            <a:pPr defTabSz="1218870">
              <a:buFontTx/>
              <a:buNone/>
              <a:defRPr/>
            </a:pPr>
            <a:endParaRPr sz="1900" smtClean="0">
              <a:ea typeface="新宋体"/>
            </a:endParaRPr>
          </a:p>
        </p:txBody>
      </p:sp>
    </p:spTree>
    <p:extLst>
      <p:ext uri="{BB962C8B-B14F-4D97-AF65-F5344CB8AC3E}">
        <p14:creationId xmlns:p14="http://schemas.microsoft.com/office/powerpoint/2010/main" val="241287256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1000"/>
                                        <p:tgtEl>
                                          <p:spTgt spid="9">
                                            <p:txEl>
                                              <p:pRg st="0" end="0"/>
                                            </p:txEl>
                                          </p:spTgt>
                                        </p:tgtEl>
                                      </p:cBhvr>
                                    </p:animEffect>
                                    <p:anim calcmode="lin" valueType="num">
                                      <p:cBhvr>
                                        <p:cTn id="3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1000"/>
                                        <p:tgtEl>
                                          <p:spTgt spid="9">
                                            <p:txEl>
                                              <p:pRg st="2" end="2"/>
                                            </p:txEl>
                                          </p:spTgt>
                                        </p:tgtEl>
                                      </p:cBhvr>
                                    </p:animEffect>
                                    <p:anim calcmode="lin" valueType="num">
                                      <p:cBhvr>
                                        <p:cTn id="5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0" y="416417"/>
            <a:ext cx="2136286" cy="584775"/>
          </a:xfrm>
          <a:prstGeom prst="rect">
            <a:avLst/>
          </a:prstGeom>
        </p:spPr>
        <p:txBody>
          <a:bodyPr wrap="none" lIns="91438" tIns="45720" rIns="91438" bIns="45720">
            <a:spAutoFit/>
          </a:bodyPr>
          <a:lstStyle/>
          <a:p>
            <a:pPr defTabSz="914386">
              <a:buClrTx/>
              <a:buFontTx/>
              <a:buNone/>
            </a:pPr>
            <a:r>
              <a:rPr lang="en-US" sz="3200" b="1" kern="1200" dirty="0" smtClean="0">
                <a:solidFill>
                  <a:srgbClr val="70AD47">
                    <a:lumMod val="50000"/>
                  </a:srgbClr>
                </a:solidFill>
                <a:latin typeface="Cambria" panose="02040503050406030204" pitchFamily="18" charset="0"/>
                <a:ea typeface="Cambria" panose="02040503050406030204" pitchFamily="18" charset="0"/>
              </a:rPr>
              <a:t>YÊU CẦU 1</a:t>
            </a:r>
            <a:endParaRPr lang="en-US" sz="3200" kern="1200" dirty="0">
              <a:solidFill>
                <a:srgbClr val="70AD47">
                  <a:lumMod val="50000"/>
                </a:srgbClr>
              </a:solidFill>
              <a:latin typeface="Cambria" panose="02040503050406030204" pitchFamily="18" charset="0"/>
              <a:ea typeface="Cambria" panose="02040503050406030204" pitchFamily="18" charset="0"/>
            </a:endParaRPr>
          </a:p>
        </p:txBody>
      </p:sp>
      <p:sp>
        <p:nvSpPr>
          <p:cNvPr id="7" name="Rectangle 6"/>
          <p:cNvSpPr/>
          <p:nvPr/>
        </p:nvSpPr>
        <p:spPr>
          <a:xfrm>
            <a:off x="1600200" y="1143000"/>
            <a:ext cx="9829800" cy="3970318"/>
          </a:xfrm>
          <a:prstGeom prst="rect">
            <a:avLst/>
          </a:prstGeom>
        </p:spPr>
        <p:txBody>
          <a:bodyPr wrap="square">
            <a:spAutoFit/>
          </a:bodyPr>
          <a:lstStyle/>
          <a:p>
            <a:pPr lvl="0" algn="just">
              <a:lnSpc>
                <a:spcPct val="150000"/>
              </a:lnSpc>
            </a:pPr>
            <a:r>
              <a:rPr lang="vi-VN" sz="2800" b="1" kern="100" dirty="0">
                <a:solidFill>
                  <a:srgbClr val="FF0000"/>
                </a:solidFill>
                <a:latin typeface="Cambria" panose="02040503050406030204" pitchFamily="18" charset="0"/>
                <a:ea typeface="Cambria" panose="02040503050406030204" pitchFamily="18" charset="0"/>
              </a:rPr>
              <a:t>Câu 1. </a:t>
            </a:r>
            <a:r>
              <a:rPr lang="vi-VN" sz="2800" kern="100" dirty="0">
                <a:latin typeface="Cambria" panose="02040503050406030204" pitchFamily="18" charset="0"/>
                <a:ea typeface="Cambria" panose="02040503050406030204" pitchFamily="18" charset="0"/>
              </a:rPr>
              <a:t>Xác định phương thức biểu đạt chính của văn bản?</a:t>
            </a:r>
          </a:p>
          <a:p>
            <a:pPr lvl="0" algn="just">
              <a:lnSpc>
                <a:spcPct val="150000"/>
              </a:lnSpc>
            </a:pPr>
            <a:r>
              <a:rPr lang="vi-VN" sz="2800" b="1" kern="100" dirty="0">
                <a:solidFill>
                  <a:srgbClr val="FF0000"/>
                </a:solidFill>
                <a:latin typeface="Cambria" panose="02040503050406030204" pitchFamily="18" charset="0"/>
                <a:ea typeface="Cambria" panose="02040503050406030204" pitchFamily="18" charset="0"/>
              </a:rPr>
              <a:t>Câu 2.  </a:t>
            </a:r>
            <a:r>
              <a:rPr lang="vi-VN" sz="2800" kern="100" dirty="0">
                <a:latin typeface="Cambria" panose="02040503050406030204" pitchFamily="18" charset="0"/>
                <a:ea typeface="Cambria" panose="02040503050406030204" pitchFamily="18" charset="0"/>
              </a:rPr>
              <a:t>Nội dung chính của đoạn trích là gì ?</a:t>
            </a:r>
          </a:p>
          <a:p>
            <a:pPr lvl="0" algn="just">
              <a:lnSpc>
                <a:spcPct val="150000"/>
              </a:lnSpc>
            </a:pPr>
            <a:r>
              <a:rPr lang="vi-VN" sz="2800" b="1" kern="100" dirty="0">
                <a:solidFill>
                  <a:srgbClr val="FF0000"/>
                </a:solidFill>
                <a:latin typeface="Cambria" panose="02040503050406030204" pitchFamily="18" charset="0"/>
                <a:ea typeface="Cambria" panose="02040503050406030204" pitchFamily="18" charset="0"/>
              </a:rPr>
              <a:t>Câu 3.</a:t>
            </a:r>
            <a:r>
              <a:rPr lang="vi-VN" sz="2800" kern="100" dirty="0">
                <a:latin typeface="Cambria" panose="02040503050406030204" pitchFamily="18" charset="0"/>
                <a:ea typeface="Cambria" panose="02040503050406030204" pitchFamily="18" charset="0"/>
              </a:rPr>
              <a:t>  Chi tiết tiếng sét thực dữ  đạt hiệu quả nghệ thuật như thế nào trong việc thể hiện tính cách nhân vật Lưu Bị.</a:t>
            </a:r>
          </a:p>
          <a:p>
            <a:pPr lvl="0" algn="just">
              <a:lnSpc>
                <a:spcPct val="150000"/>
              </a:lnSpc>
            </a:pPr>
            <a:r>
              <a:rPr lang="vi-VN" sz="2800" b="1" kern="100" dirty="0">
                <a:solidFill>
                  <a:srgbClr val="FF0000"/>
                </a:solidFill>
                <a:latin typeface="Cambria" panose="02040503050406030204" pitchFamily="18" charset="0"/>
                <a:ea typeface="Cambria" panose="02040503050406030204" pitchFamily="18" charset="0"/>
              </a:rPr>
              <a:t>Câu 4.  </a:t>
            </a:r>
            <a:r>
              <a:rPr lang="vi-VN" sz="2800" kern="100" dirty="0">
                <a:latin typeface="Cambria" panose="02040503050406030204" pitchFamily="18" charset="0"/>
                <a:ea typeface="Cambria" panose="02040503050406030204" pitchFamily="18" charset="0"/>
              </a:rPr>
              <a:t>Qua văn bản, viết đoạn văn ngắn ( 5 đến 7 dòng) bày tỏ quan niệm của em về người anh hùng thời nay.</a:t>
            </a:r>
          </a:p>
        </p:txBody>
      </p:sp>
    </p:spTree>
    <p:extLst>
      <p:ext uri="{BB962C8B-B14F-4D97-AF65-F5344CB8AC3E}">
        <p14:creationId xmlns:p14="http://schemas.microsoft.com/office/powerpoint/2010/main" val="2376444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1000"/>
                                        <p:tgtEl>
                                          <p:spTgt spid="7">
                                            <p:txEl>
                                              <p:pRg st="2" end="2"/>
                                            </p:txEl>
                                          </p:spTgt>
                                        </p:tgtEl>
                                      </p:cBhvr>
                                    </p:animEffect>
                                    <p:anim calcmode="lin" valueType="num">
                                      <p:cBhvr>
                                        <p:cTn id="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1000"/>
                                        <p:tgtEl>
                                          <p:spTgt spid="7">
                                            <p:txEl>
                                              <p:pRg st="3" end="3"/>
                                            </p:txEl>
                                          </p:spTgt>
                                        </p:tgtEl>
                                      </p:cBhvr>
                                    </p:animEffect>
                                    <p:anim calcmode="lin" valueType="num">
                                      <p:cBhvr>
                                        <p:cTn id="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181600" y="1001191"/>
            <a:ext cx="1616913" cy="584775"/>
          </a:xfrm>
          <a:prstGeom prst="rect">
            <a:avLst/>
          </a:prstGeom>
        </p:spPr>
        <p:txBody>
          <a:bodyPr wrap="none" lIns="91438" tIns="45720" rIns="91438" bIns="45720">
            <a:spAutoFit/>
          </a:bodyPr>
          <a:lstStyle/>
          <a:p>
            <a:pPr defTabSz="914386">
              <a:buClrTx/>
              <a:buFontTx/>
              <a:buNone/>
            </a:pPr>
            <a:r>
              <a:rPr lang="en-US" sz="3200" b="1" kern="1200" dirty="0" smtClean="0">
                <a:solidFill>
                  <a:srgbClr val="70AD47">
                    <a:lumMod val="50000"/>
                  </a:srgbClr>
                </a:solidFill>
                <a:latin typeface="Cambria" panose="02040503050406030204" pitchFamily="18" charset="0"/>
                <a:ea typeface="Cambria" panose="02040503050406030204" pitchFamily="18" charset="0"/>
              </a:rPr>
              <a:t>ĐÁP ÁN</a:t>
            </a:r>
            <a:endParaRPr lang="en-US" sz="3200" kern="1200" dirty="0">
              <a:solidFill>
                <a:srgbClr val="70AD47">
                  <a:lumMod val="50000"/>
                </a:srgbClr>
              </a:solidFill>
              <a:latin typeface="Cambria" panose="02040503050406030204" pitchFamily="18" charset="0"/>
              <a:ea typeface="Cambria" panose="02040503050406030204" pitchFamily="18" charset="0"/>
            </a:endParaRPr>
          </a:p>
        </p:txBody>
      </p:sp>
      <p:sp>
        <p:nvSpPr>
          <p:cNvPr id="4" name="Rectangle 3"/>
          <p:cNvSpPr/>
          <p:nvPr/>
        </p:nvSpPr>
        <p:spPr>
          <a:xfrm>
            <a:off x="1866900" y="2057400"/>
            <a:ext cx="8458200" cy="2031325"/>
          </a:xfrm>
          <a:prstGeom prst="rect">
            <a:avLst/>
          </a:prstGeom>
        </p:spPr>
        <p:txBody>
          <a:bodyPr wrap="square">
            <a:spAutoFit/>
          </a:bodyPr>
          <a:lstStyle/>
          <a:p>
            <a:pPr algn="just">
              <a:lnSpc>
                <a:spcPct val="150000"/>
              </a:lnSpc>
            </a:pPr>
            <a:r>
              <a:rPr lang="en-US" sz="2800" b="1" kern="100" dirty="0" err="1">
                <a:solidFill>
                  <a:srgbClr val="FF0000"/>
                </a:solidFill>
                <a:latin typeface="Cambria" panose="02040503050406030204" pitchFamily="18" charset="0"/>
                <a:ea typeface="Cambria" panose="02040503050406030204" pitchFamily="18" charset="0"/>
              </a:rPr>
              <a:t>Câu</a:t>
            </a:r>
            <a:r>
              <a:rPr lang="en-US" sz="2800" b="1" kern="100" dirty="0">
                <a:solidFill>
                  <a:srgbClr val="FF0000"/>
                </a:solidFill>
                <a:latin typeface="Cambria" panose="02040503050406030204" pitchFamily="18" charset="0"/>
                <a:ea typeface="Cambria" panose="02040503050406030204" pitchFamily="18" charset="0"/>
              </a:rPr>
              <a:t> 1.</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Phương</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thức</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tự</a:t>
            </a:r>
            <a:r>
              <a:rPr lang="en-US" sz="2800" kern="100" dirty="0">
                <a:latin typeface="Cambria" panose="02040503050406030204" pitchFamily="18" charset="0"/>
                <a:ea typeface="Cambria" panose="02040503050406030204" pitchFamily="18" charset="0"/>
              </a:rPr>
              <a:t> </a:t>
            </a:r>
            <a:r>
              <a:rPr lang="en-US" sz="2800" kern="100" dirty="0" err="1" smtClean="0">
                <a:latin typeface="Cambria" panose="02040503050406030204" pitchFamily="18" charset="0"/>
                <a:ea typeface="Cambria" panose="02040503050406030204" pitchFamily="18" charset="0"/>
              </a:rPr>
              <a:t>sự</a:t>
            </a:r>
            <a:endParaRPr lang="en-US" sz="2800" kern="100" dirty="0" smtClean="0">
              <a:latin typeface="Cambria" panose="02040503050406030204" pitchFamily="18" charset="0"/>
              <a:ea typeface="Cambria" panose="02040503050406030204" pitchFamily="18" charset="0"/>
            </a:endParaRPr>
          </a:p>
          <a:p>
            <a:pPr algn="just">
              <a:lnSpc>
                <a:spcPct val="150000"/>
              </a:lnSpc>
            </a:pPr>
            <a:r>
              <a:rPr lang="en-US" sz="2800" b="1" kern="100" dirty="0" err="1" smtClean="0">
                <a:solidFill>
                  <a:srgbClr val="FF0000"/>
                </a:solidFill>
                <a:latin typeface="Cambria" panose="02040503050406030204" pitchFamily="18" charset="0"/>
                <a:ea typeface="Cambria" panose="02040503050406030204" pitchFamily="18" charset="0"/>
              </a:rPr>
              <a:t>Câu</a:t>
            </a:r>
            <a:r>
              <a:rPr lang="en-US" sz="2800" b="1" kern="100" dirty="0" smtClean="0">
                <a:solidFill>
                  <a:srgbClr val="FF0000"/>
                </a:solidFill>
                <a:latin typeface="Cambria" panose="02040503050406030204" pitchFamily="18" charset="0"/>
                <a:ea typeface="Cambria" panose="02040503050406030204" pitchFamily="18" charset="0"/>
              </a:rPr>
              <a:t> </a:t>
            </a:r>
            <a:r>
              <a:rPr lang="en-US" sz="2800" b="1" kern="100" dirty="0">
                <a:solidFill>
                  <a:srgbClr val="FF0000"/>
                </a:solidFill>
                <a:latin typeface="Cambria" panose="02040503050406030204" pitchFamily="18" charset="0"/>
                <a:ea typeface="Cambria" panose="02040503050406030204" pitchFamily="18" charset="0"/>
              </a:rPr>
              <a:t>2.</a:t>
            </a:r>
            <a:r>
              <a:rPr lang="en-US" sz="2800" kern="100" dirty="0">
                <a:latin typeface="Cambria" panose="02040503050406030204" pitchFamily="18" charset="0"/>
                <a:ea typeface="Cambria" panose="02040503050406030204" pitchFamily="18" charset="0"/>
              </a:rPr>
              <a:t> </a:t>
            </a:r>
            <a:r>
              <a:rPr lang="en-US" sz="2800" kern="100" dirty="0" err="1" smtClean="0">
                <a:latin typeface="Cambria" panose="02040503050406030204" pitchFamily="18" charset="0"/>
                <a:ea typeface="Cambria" panose="02040503050406030204" pitchFamily="18" charset="0"/>
              </a:rPr>
              <a:t>Nội</a:t>
            </a:r>
            <a:r>
              <a:rPr lang="en-US" sz="2800" kern="100" dirty="0" smtClean="0">
                <a:latin typeface="Cambria" panose="02040503050406030204" pitchFamily="18" charset="0"/>
                <a:ea typeface="Cambria" panose="02040503050406030204" pitchFamily="18" charset="0"/>
              </a:rPr>
              <a:t> dung </a:t>
            </a:r>
            <a:r>
              <a:rPr lang="en-US" sz="2800" kern="100" dirty="0" err="1" smtClean="0">
                <a:latin typeface="Cambria" panose="02040503050406030204" pitchFamily="18" charset="0"/>
                <a:ea typeface="Cambria" panose="02040503050406030204" pitchFamily="18" charset="0"/>
              </a:rPr>
              <a:t>chính</a:t>
            </a:r>
            <a:r>
              <a:rPr lang="en-US" sz="2800" kern="100" dirty="0" smtClean="0">
                <a:latin typeface="Cambria" panose="02040503050406030204" pitchFamily="18" charset="0"/>
                <a:ea typeface="Cambria" panose="02040503050406030204" pitchFamily="18" charset="0"/>
              </a:rPr>
              <a:t>: </a:t>
            </a:r>
            <a:r>
              <a:rPr lang="en-US" sz="2800" kern="100" dirty="0" err="1" smtClean="0">
                <a:latin typeface="Cambria" panose="02040503050406030204" pitchFamily="18" charset="0"/>
                <a:ea typeface="Cambria" panose="02040503050406030204" pitchFamily="18" charset="0"/>
              </a:rPr>
              <a:t>Ngợi</a:t>
            </a:r>
            <a:r>
              <a:rPr lang="en-US" sz="2800" kern="100" dirty="0" smtClean="0">
                <a:latin typeface="Cambria" panose="02040503050406030204" pitchFamily="18" charset="0"/>
                <a:ea typeface="Cambria" panose="02040503050406030204" pitchFamily="18" charset="0"/>
              </a:rPr>
              <a:t> </a:t>
            </a:r>
            <a:r>
              <a:rPr lang="en-US" sz="2800" kern="100" dirty="0">
                <a:latin typeface="Cambria" panose="02040503050406030204" pitchFamily="18" charset="0"/>
                <a:ea typeface="Cambria" panose="02040503050406030204" pitchFamily="18" charset="0"/>
              </a:rPr>
              <a:t>ca </a:t>
            </a:r>
            <a:r>
              <a:rPr lang="en-US" sz="2800" kern="100" dirty="0" err="1">
                <a:latin typeface="Cambria" panose="02040503050406030204" pitchFamily="18" charset="0"/>
                <a:ea typeface="Cambria" panose="02040503050406030204" pitchFamily="18" charset="0"/>
              </a:rPr>
              <a:t>Lưu</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Bị</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một</a:t>
            </a:r>
            <a:r>
              <a:rPr lang="en-US" sz="2800" kern="100" dirty="0">
                <a:latin typeface="Cambria" panose="02040503050406030204" pitchFamily="18" charset="0"/>
                <a:ea typeface="Cambria" panose="02040503050406030204" pitchFamily="18" charset="0"/>
              </a:rPr>
              <a:t> con </a:t>
            </a:r>
            <a:r>
              <a:rPr lang="en-US" sz="2800" kern="100" dirty="0" err="1">
                <a:latin typeface="Cambria" panose="02040503050406030204" pitchFamily="18" charset="0"/>
                <a:ea typeface="Cambria" panose="02040503050406030204" pitchFamily="18" charset="0"/>
              </a:rPr>
              <a:t>người</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khiêm</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nhường</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thận</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trọng</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kín</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đáo</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và</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khôn</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ngoan</a:t>
            </a:r>
            <a:r>
              <a:rPr lang="en-US" sz="2800" kern="1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846682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71600" y="685800"/>
            <a:ext cx="10210800" cy="5078313"/>
          </a:xfrm>
          <a:prstGeom prst="rect">
            <a:avLst/>
          </a:prstGeom>
        </p:spPr>
        <p:txBody>
          <a:bodyPr wrap="square">
            <a:spAutoFit/>
          </a:bodyPr>
          <a:lstStyle/>
          <a:p>
            <a:pPr algn="just">
              <a:lnSpc>
                <a:spcPct val="150000"/>
              </a:lnSpc>
            </a:pPr>
            <a:r>
              <a:rPr lang="en-US" sz="2400" b="1" kern="100" dirty="0" smtClean="0">
                <a:solidFill>
                  <a:srgbClr val="FF0000"/>
                </a:solidFill>
                <a:latin typeface="Cambria" panose="02040503050406030204" pitchFamily="18" charset="0"/>
                <a:ea typeface="Cambria" panose="02040503050406030204" pitchFamily="18" charset="0"/>
              </a:rPr>
              <a:t>          </a:t>
            </a:r>
            <a:r>
              <a:rPr lang="en-US" sz="2400" b="1" kern="100" dirty="0" err="1" smtClean="0">
                <a:solidFill>
                  <a:srgbClr val="FF0000"/>
                </a:solidFill>
                <a:latin typeface="Cambria" panose="02040503050406030204" pitchFamily="18" charset="0"/>
                <a:ea typeface="Cambria" panose="02040503050406030204" pitchFamily="18" charset="0"/>
              </a:rPr>
              <a:t>Câu</a:t>
            </a:r>
            <a:r>
              <a:rPr lang="en-US" sz="2400" b="1" kern="100" dirty="0" smtClean="0">
                <a:solidFill>
                  <a:srgbClr val="FF0000"/>
                </a:solidFill>
                <a:latin typeface="Cambria" panose="02040503050406030204" pitchFamily="18" charset="0"/>
                <a:ea typeface="Cambria" panose="02040503050406030204" pitchFamily="18" charset="0"/>
              </a:rPr>
              <a:t> </a:t>
            </a:r>
            <a:r>
              <a:rPr lang="en-US" sz="2400" b="1" kern="100" dirty="0">
                <a:solidFill>
                  <a:srgbClr val="FF0000"/>
                </a:solidFill>
                <a:latin typeface="Cambria" panose="02040503050406030204" pitchFamily="18" charset="0"/>
                <a:ea typeface="Cambria" panose="02040503050406030204" pitchFamily="18" charset="0"/>
              </a:rPr>
              <a:t>3.</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Tiếng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sét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xuất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hiện</a:t>
            </a:r>
            <a:r>
              <a:rPr lang="en-US" sz="2400" kern="100" dirty="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đúng</a:t>
            </a:r>
            <a:r>
              <a:rPr lang="en-US" sz="2400" kern="100" dirty="0" smtClean="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lúc</a:t>
            </a:r>
            <a:r>
              <a:rPr lang="en-US" sz="2400" kern="100" dirty="0" smtClean="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Lưu</a:t>
            </a:r>
            <a:r>
              <a:rPr lang="en-US" sz="2400" kern="100" dirty="0" smtClean="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Bị</a:t>
            </a:r>
            <a:r>
              <a:rPr lang="en-US" sz="2400" kern="100" dirty="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bị</a:t>
            </a:r>
            <a:r>
              <a:rPr lang="en-US" sz="2400" kern="100" dirty="0" smtClean="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Tào</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Tháo</a:t>
            </a:r>
            <a:r>
              <a:rPr lang="en-US" sz="2400" kern="100" dirty="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đẩy</a:t>
            </a:r>
            <a:r>
              <a:rPr lang="en-US" sz="2400" kern="100" dirty="0" smtClean="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vào</a:t>
            </a:r>
            <a:r>
              <a:rPr lang="en-US" sz="2400" kern="100" dirty="0" smtClean="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tình</a:t>
            </a:r>
            <a:r>
              <a:rPr lang="en-US" sz="2400" kern="100" dirty="0" smtClean="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thế</a:t>
            </a:r>
            <a:r>
              <a:rPr lang="en-US" sz="2400" kern="100" dirty="0" smtClean="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sợ</a:t>
            </a:r>
            <a:r>
              <a:rPr lang="en-US" sz="2400" kern="100" dirty="0" smtClean="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hãi</a:t>
            </a:r>
            <a:r>
              <a:rPr lang="en-US" sz="2400" kern="100" dirty="0" smtClean="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giật</a:t>
            </a:r>
            <a:r>
              <a:rPr lang="en-US" sz="2400" kern="100" dirty="0" smtClean="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nảy</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mình</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đánh</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rơi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cái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thìa</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đôi</a:t>
            </a:r>
            <a:r>
              <a:rPr lang="en-US" sz="2400" kern="100" dirty="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đũa</a:t>
            </a:r>
            <a:r>
              <a:rPr lang="en-US" sz="2400" kern="100" dirty="0" smtClean="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là</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cách</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mở</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nút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tự</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nhiên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tạo</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nên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sự</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hấp</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dẫn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trong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nghệ</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thuật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kể</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chuyện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của</a:t>
            </a:r>
            <a:r>
              <a:rPr lang="en-US" sz="2400" kern="100" dirty="0">
                <a:latin typeface="Cambria" panose="02040503050406030204" pitchFamily="18" charset="0"/>
                <a:ea typeface="Cambria" panose="02040503050406030204" pitchFamily="18" charset="0"/>
              </a:rPr>
              <a:t> La </a:t>
            </a:r>
            <a:r>
              <a:rPr lang="en-US" sz="2400" kern="100" dirty="0" err="1">
                <a:latin typeface="Cambria" panose="02040503050406030204" pitchFamily="18" charset="0"/>
                <a:ea typeface="Cambria" panose="02040503050406030204" pitchFamily="18" charset="0"/>
              </a:rPr>
              <a:t>Quán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Trung</a:t>
            </a:r>
            <a:r>
              <a:rPr lang="en-US" sz="2400" kern="100" dirty="0">
                <a:latin typeface="Cambria" panose="02040503050406030204" pitchFamily="18" charset="0"/>
                <a:ea typeface="Cambria" panose="02040503050406030204" pitchFamily="18" charset="0"/>
              </a:rPr>
              <a:t>. Chi </a:t>
            </a:r>
            <a:r>
              <a:rPr lang="en-US" sz="2400" kern="100" dirty="0" err="1">
                <a:latin typeface="Cambria" panose="02040503050406030204" pitchFamily="18" charset="0"/>
                <a:ea typeface="Cambria" panose="02040503050406030204" pitchFamily="18" charset="0"/>
              </a:rPr>
              <a:t>tiết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có</a:t>
            </a:r>
            <a:r>
              <a:rPr lang="en-US" sz="2400" kern="100" dirty="0">
                <a:latin typeface="Cambria" panose="02040503050406030204" pitchFamily="18" charset="0"/>
                <a:ea typeface="Cambria" panose="02040503050406030204" pitchFamily="18" charset="0"/>
              </a:rPr>
              <a:t> ý </a:t>
            </a:r>
            <a:r>
              <a:rPr lang="en-US" sz="2400" kern="100" dirty="0" err="1">
                <a:latin typeface="Cambria" panose="02040503050406030204" pitchFamily="18" charset="0"/>
                <a:ea typeface="Cambria" panose="02040503050406030204" pitchFamily="18" charset="0"/>
              </a:rPr>
              <a:t>nghĩa</a:t>
            </a:r>
            <a:r>
              <a:rPr lang="en-US" sz="2400" kern="10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pPr algn="just">
              <a:lnSpc>
                <a:spcPct val="150000"/>
              </a:lnSpc>
            </a:pPr>
            <a:r>
              <a:rPr lang="en-US" sz="2400" kern="100" dirty="0" smtClean="0">
                <a:latin typeface="Cambria" panose="02040503050406030204" pitchFamily="18" charset="0"/>
                <a:ea typeface="Cambria" panose="02040503050406030204" pitchFamily="18" charset="0"/>
              </a:rPr>
              <a:t>	+ </a:t>
            </a:r>
            <a:r>
              <a:rPr lang="en-US" sz="2400" kern="100" dirty="0" err="1">
                <a:latin typeface="Cambria" panose="02040503050406030204" pitchFamily="18" charset="0"/>
                <a:ea typeface="Cambria" panose="02040503050406030204" pitchFamily="18" charset="0"/>
              </a:rPr>
              <a:t>Lưu</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Bị</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là</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người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nhân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đức</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nên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được</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trời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thương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trời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nổi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tiếng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sét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để</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Lưu</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Bị</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nhân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đó</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mà</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thoát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hiểm</a:t>
            </a:r>
            <a:r>
              <a:rPr lang="en-US" sz="2400" kern="10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pPr algn="just">
              <a:lnSpc>
                <a:spcPct val="150000"/>
              </a:lnSpc>
            </a:pPr>
            <a:r>
              <a:rPr lang="en-US" sz="2400" kern="100" dirty="0" smtClean="0">
                <a:latin typeface="Cambria" panose="02040503050406030204" pitchFamily="18" charset="0"/>
                <a:ea typeface="Cambria" panose="02040503050406030204" pitchFamily="18" charset="0"/>
              </a:rPr>
              <a:t>	+ </a:t>
            </a:r>
            <a:r>
              <a:rPr lang="en-US" sz="2400" kern="100" dirty="0" err="1">
                <a:latin typeface="Cambria" panose="02040503050406030204" pitchFamily="18" charset="0"/>
                <a:ea typeface="Cambria" panose="02040503050406030204" pitchFamily="18" charset="0"/>
              </a:rPr>
              <a:t>Lưu</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Bị</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là</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người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nhanh</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trí</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nên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biết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dựa</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vào</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tiếng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sét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để</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thoát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hiểm</a:t>
            </a:r>
            <a:r>
              <a:rPr lang="en-US" sz="2400" kern="100" dirty="0">
                <a:latin typeface="Cambria" panose="02040503050406030204" pitchFamily="18" charset="0"/>
                <a:ea typeface="Cambria" panose="02040503050406030204" pitchFamily="18" charset="0"/>
              </a:rPr>
              <a:t>,</a:t>
            </a:r>
            <a:r>
              <a:rPr lang="vi-VN" sz="2400" kern="100" dirty="0">
                <a:latin typeface="Cambria" panose="02040503050406030204" pitchFamily="18" charset="0"/>
                <a:ea typeface="Cambria" panose="02040503050406030204" pitchFamily="18" charset="0"/>
              </a:rPr>
              <a:t> </a:t>
            </a:r>
            <a:r>
              <a:rPr lang="en-US" sz="2400" kern="100" dirty="0">
                <a:latin typeface="Cambria" panose="02040503050406030204" pitchFamily="18" charset="0"/>
                <a:ea typeface="Cambria" panose="02040503050406030204" pitchFamily="18" charset="0"/>
              </a:rPr>
              <a:t>g</a:t>
            </a:r>
            <a:r>
              <a:rPr lang="vi-VN" sz="2400" kern="100" dirty="0">
                <a:latin typeface="Cambria" panose="02040503050406030204" pitchFamily="18" charset="0"/>
                <a:ea typeface="Cambria" panose="02040503050406030204" pitchFamily="18" charset="0"/>
              </a:rPr>
              <a:t>iúp cho Lưu Bị qua được mắt một con người đa nghi, xảo quyệt như Tào Tháo, khiến Tào Tháo không còn nghi ngờ.</a:t>
            </a:r>
            <a:r>
              <a:rPr lang="en-US" sz="2400" kern="100" dirty="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23357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7"/>
          <p:cNvGrpSpPr/>
          <p:nvPr/>
        </p:nvGrpSpPr>
        <p:grpSpPr>
          <a:xfrm>
            <a:off x="255772" y="700927"/>
            <a:ext cx="2209197" cy="4404473"/>
            <a:chOff x="3397" y="3354"/>
            <a:chExt cx="2998" cy="5319"/>
          </a:xfrm>
        </p:grpSpPr>
        <p:grpSp>
          <p:nvGrpSpPr>
            <p:cNvPr id="6" name="组合 10"/>
            <p:cNvGrpSpPr/>
            <p:nvPr/>
          </p:nvGrpSpPr>
          <p:grpSpPr>
            <a:xfrm>
              <a:off x="3397" y="3354"/>
              <a:ext cx="2998" cy="5319"/>
              <a:chOff x="3399" y="3354"/>
              <a:chExt cx="1971" cy="3496"/>
            </a:xfrm>
          </p:grpSpPr>
          <p:sp>
            <p:nvSpPr>
              <p:cNvPr id="8" name="Rectangle 87"/>
              <p:cNvSpPr/>
              <p:nvPr/>
            </p:nvSpPr>
            <p:spPr>
              <a:xfrm>
                <a:off x="3399" y="3354"/>
                <a:ext cx="1971" cy="1900"/>
              </a:xfrm>
              <a:prstGeom prst="roundRect">
                <a:avLst/>
              </a:prstGeom>
              <a:solidFill>
                <a:schemeClr val="accent2">
                  <a:lumMod val="75000"/>
                </a:scheme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dirty="0" smtClean="0">
                  <a:solidFill>
                    <a:prstClr val="black"/>
                  </a:solidFill>
                  <a:latin typeface="Calibri" panose="020F0502020204030204" pitchFamily="34" charset="0"/>
                  <a:cs typeface="Calibri" panose="020F0502020204030204" pitchFamily="34" charset="0"/>
                  <a:sym typeface="+mn-lt"/>
                </a:endParaRPr>
              </a:p>
            </p:txBody>
          </p:sp>
          <p:sp>
            <p:nvSpPr>
              <p:cNvPr id="9" name="Down Arrow 8"/>
              <p:cNvSpPr/>
              <p:nvPr/>
            </p:nvSpPr>
            <p:spPr>
              <a:xfrm>
                <a:off x="3399" y="3930"/>
                <a:ext cx="1971" cy="2920"/>
              </a:xfrm>
              <a:prstGeom prst="downArrow">
                <a:avLst>
                  <a:gd name="adj1" fmla="val 100000"/>
                  <a:gd name="adj2" fmla="val 52223"/>
                </a:avLst>
              </a:prstGeom>
              <a:solidFill>
                <a:sysClr val="window" lastClr="FFFFFF">
                  <a:lumMod val="95000"/>
                </a:sys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smtClean="0">
                  <a:solidFill>
                    <a:prstClr val="black"/>
                  </a:solidFill>
                  <a:latin typeface="Calibri" panose="020F0502020204030204" pitchFamily="34" charset="0"/>
                  <a:cs typeface="Calibri" panose="020F0502020204030204" pitchFamily="34" charset="0"/>
                  <a:sym typeface="+mn-lt"/>
                </a:endParaRPr>
              </a:p>
            </p:txBody>
          </p:sp>
          <p:sp>
            <p:nvSpPr>
              <p:cNvPr id="10" name="Text Placeholder 4"/>
              <p:cNvSpPr txBox="1"/>
              <p:nvPr/>
            </p:nvSpPr>
            <p:spPr>
              <a:xfrm>
                <a:off x="3606" y="3532"/>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indent="0" algn="ctr">
                  <a:buClrTx/>
                  <a:buFont typeface="Arial" panose="020B0604020202020204"/>
                  <a:buNone/>
                  <a:defRPr/>
                </a:pPr>
                <a:r>
                  <a:rPr lang="en-US" sz="3200" b="1" dirty="0" err="1" smtClean="0">
                    <a:solidFill>
                      <a:schemeClr val="bg1"/>
                    </a:solidFill>
                    <a:latin typeface="Cambria" panose="02040503050406030204" pitchFamily="18" charset="0"/>
                    <a:ea typeface="Cambria" panose="02040503050406030204" pitchFamily="18" charset="0"/>
                    <a:cs typeface="Calibri" panose="020F0502020204030204" pitchFamily="34" charset="0"/>
                    <a:sym typeface="+mn-lt"/>
                  </a:rPr>
                  <a:t>Câu</a:t>
                </a:r>
                <a:r>
                  <a:rPr lang="en-US" sz="3200" b="1" dirty="0" smtClean="0">
                    <a:solidFill>
                      <a:schemeClr val="bg1"/>
                    </a:solidFill>
                    <a:latin typeface="Cambria" panose="02040503050406030204" pitchFamily="18" charset="0"/>
                    <a:ea typeface="Cambria" panose="02040503050406030204" pitchFamily="18" charset="0"/>
                    <a:cs typeface="Calibri" panose="020F0502020204030204" pitchFamily="34" charset="0"/>
                    <a:sym typeface="+mn-lt"/>
                  </a:rPr>
                  <a:t> 1:</a:t>
                </a:r>
                <a:endParaRPr lang="en-US" sz="3200" b="1" dirty="0">
                  <a:solidFill>
                    <a:schemeClr val="bg1"/>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7" name="TextBox 22"/>
            <p:cNvSpPr txBox="1"/>
            <p:nvPr/>
          </p:nvSpPr>
          <p:spPr>
            <a:xfrm>
              <a:off x="3510" y="4359"/>
              <a:ext cx="2487" cy="3026"/>
            </a:xfrm>
            <a:prstGeom prst="rect">
              <a:avLst/>
            </a:prstGeom>
            <a:noFill/>
          </p:spPr>
          <p:txBody>
            <a:bodyPr wrap="square" lIns="0" tIns="0" rIns="0" bIns="0" rtlCol="0">
              <a:spAutoFit/>
            </a:bodyPr>
            <a:lstStyle/>
            <a:p>
              <a:pPr algn="ctr">
                <a:lnSpc>
                  <a:spcPct val="150000"/>
                </a:lnSpc>
                <a:buClrTx/>
                <a:buFontTx/>
                <a:buNone/>
                <a:defRPr/>
              </a:pPr>
              <a:r>
                <a:rPr lang="en-GB" sz="2800" b="1"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Giới</a:t>
              </a:r>
              <a:r>
                <a:rPr lang="en-GB"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 </a:t>
              </a:r>
              <a:r>
                <a:rPr lang="en-GB" sz="2800" b="1"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thiệu</a:t>
              </a:r>
              <a:r>
                <a:rPr lang="en-GB"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 </a:t>
              </a:r>
              <a:r>
                <a:rPr lang="en-GB" sz="2800" b="1"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về</a:t>
              </a:r>
              <a:r>
                <a:rPr lang="en-GB"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 </a:t>
              </a:r>
              <a:r>
                <a:rPr lang="en-GB" sz="2800" b="1" dirty="0" err="1"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tác</a:t>
              </a:r>
              <a:r>
                <a:rPr lang="en-GB"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 </a:t>
              </a:r>
              <a:r>
                <a:rPr lang="en-GB" sz="2800" b="1" dirty="0" err="1"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giả</a:t>
              </a:r>
              <a:r>
                <a:rPr lang="en-GB"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 </a:t>
              </a:r>
              <a:r>
                <a:rPr lang="en-GB" sz="2800" b="1" dirty="0" err="1"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tác</a:t>
              </a:r>
              <a:r>
                <a:rPr lang="en-GB"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 </a:t>
              </a:r>
              <a:r>
                <a:rPr lang="en-GB" sz="2800" b="1" dirty="0" err="1"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phẩm</a:t>
              </a:r>
              <a:r>
                <a:rPr lang="en-GB"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 ?</a:t>
              </a:r>
            </a:p>
            <a:p>
              <a:pPr algn="ctr">
                <a:lnSpc>
                  <a:spcPct val="150000"/>
                </a:lnSpc>
                <a:buClrTx/>
                <a:buFontTx/>
                <a:buNone/>
                <a:defRPr/>
              </a:pPr>
              <a:r>
                <a:rPr lang="en-GB" altLang="zh-CN"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a:t>
              </a:r>
              <a:r>
                <a:rPr lang="en-GB" altLang="zh-CN" sz="2800" b="1" dirty="0" err="1"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Mở</a:t>
              </a:r>
              <a:r>
                <a:rPr lang="en-GB" altLang="zh-CN"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 </a:t>
              </a:r>
              <a:r>
                <a:rPr lang="en-GB" altLang="zh-CN" sz="2800" b="1" dirty="0" err="1"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bài</a:t>
              </a:r>
              <a:r>
                <a:rPr lang="en-GB" altLang="zh-CN"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a:t>
              </a:r>
              <a:endParaRPr lang="en-US" altLang="zh-CN"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Rectangle 3"/>
          <p:cNvSpPr/>
          <p:nvPr/>
        </p:nvSpPr>
        <p:spPr>
          <a:xfrm>
            <a:off x="2766810" y="503707"/>
            <a:ext cx="9067801" cy="5524589"/>
          </a:xfrm>
          <a:prstGeom prst="rect">
            <a:avLst/>
          </a:prstGeom>
          <a:solidFill>
            <a:schemeClr val="bg1"/>
          </a:solidFill>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La </a:t>
            </a:r>
            <a:r>
              <a:rPr lang="en-US" sz="2200" dirty="0" err="1">
                <a:latin typeface="Cambria" panose="02040503050406030204" pitchFamily="18" charset="0"/>
                <a:ea typeface="Cambria" panose="02040503050406030204" pitchFamily="18" charset="0"/>
              </a:rPr>
              <a:t>Quán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người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tài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văn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chương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giỏi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về</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từ</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khúc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câu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đối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viết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loại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kịch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nhưng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nổi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tiếng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về</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tiểu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thuyết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được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xem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người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đầu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tiên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đóng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góp</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xuất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sắc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trường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phái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tiểu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thuyết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lịch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sử</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thời</a:t>
            </a:r>
            <a:r>
              <a:rPr lang="en-US" sz="2200" dirty="0">
                <a:latin typeface="Cambria" panose="02040503050406030204" pitchFamily="18" charset="0"/>
                <a:ea typeface="Cambria" panose="02040503050406030204" pitchFamily="18" charset="0"/>
              </a:rPr>
              <a:t> Minh - Thanh ở </a:t>
            </a:r>
            <a:r>
              <a:rPr lang="en-US" sz="2200" dirty="0" err="1">
                <a:latin typeface="Cambria" panose="02040503050406030204" pitchFamily="18" charset="0"/>
                <a:ea typeface="Cambria" panose="02040503050406030204" pitchFamily="18" charset="0"/>
              </a:rPr>
              <a:t>Trung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Quốc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phẩm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tiêu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biểu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“Tam </a:t>
            </a:r>
            <a:r>
              <a:rPr lang="en-US" sz="2200" dirty="0" err="1">
                <a:latin typeface="Cambria" panose="02040503050406030204" pitchFamily="18" charset="0"/>
                <a:ea typeface="Cambria" panose="02040503050406030204" pitchFamily="18" charset="0"/>
              </a:rPr>
              <a:t>quốc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diễn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nghĩa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vào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đầu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thời</a:t>
            </a:r>
            <a:r>
              <a:rPr lang="en-US" sz="2200" dirty="0">
                <a:latin typeface="Cambria" panose="02040503050406030204" pitchFamily="18" charset="0"/>
                <a:ea typeface="Cambria" panose="02040503050406030204" pitchFamily="18" charset="0"/>
              </a:rPr>
              <a:t> Minh (1368 - </a:t>
            </a:r>
            <a:r>
              <a:rPr lang="en-US" sz="2200" dirty="0" smtClean="0">
                <a:latin typeface="Cambria" panose="02040503050406030204" pitchFamily="18" charset="0"/>
                <a:ea typeface="Cambria" panose="02040503050406030204" pitchFamily="18" charset="0"/>
              </a:rPr>
              <a:t>1644. </a:t>
            </a:r>
            <a:r>
              <a:rPr lang="en-US" sz="2200" dirty="0" err="1">
                <a:latin typeface="Cambria" panose="02040503050406030204" pitchFamily="18" charset="0"/>
                <a:ea typeface="Cambria" panose="02040503050406030204" pitchFamily="18" charset="0"/>
              </a:rPr>
              <a:t>Tác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phẩm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phơi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bày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cục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diện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chính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trị</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Hoa</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với</a:t>
            </a:r>
            <a:r>
              <a:rPr lang="en-US" sz="2200" dirty="0" smtClean="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đường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nét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nổi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bật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cứ</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phân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tranh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chiến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tranh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liên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miên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nhân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dân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đau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khổ</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điêu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linh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Từ</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hiện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nguyện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vọng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nhân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dân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nước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hòa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bình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thống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triều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đình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nhân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chính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với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vua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thương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dân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được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gửi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gắm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Bị</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Thục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viết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tỏ</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rõ</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quán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tôn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biếm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Tào</a:t>
            </a:r>
            <a:r>
              <a:rPr lang="en-US" sz="2200" dirty="0">
                <a:latin typeface="Cambria" panose="02040503050406030204" pitchFamily="18" charset="0"/>
                <a:ea typeface="Cambria" panose="02040503050406030204" pitchFamily="18" charset="0"/>
              </a:rPr>
              <a:t> (ca </a:t>
            </a:r>
            <a:r>
              <a:rPr lang="en-US" sz="2200" dirty="0" err="1">
                <a:latin typeface="Cambria" panose="02040503050406030204" pitchFamily="18" charset="0"/>
                <a:ea typeface="Cambria" panose="02040503050406030204" pitchFamily="18" charset="0"/>
              </a:rPr>
              <a:t>ngợi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Bị</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chê</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bai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Tào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Tháo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Vì</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lẽ</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nhân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vật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Bị</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Quan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Trương</a:t>
            </a:r>
            <a:r>
              <a:rPr lang="en-US" sz="2200" dirty="0">
                <a:latin typeface="Cambria" panose="02040503050406030204" pitchFamily="18" charset="0"/>
                <a:ea typeface="Cambria" panose="02040503050406030204" pitchFamily="18" charset="0"/>
              </a:rPr>
              <a:t> Phi, </a:t>
            </a:r>
            <a:r>
              <a:rPr lang="en-US" sz="2200" dirty="0" err="1">
                <a:latin typeface="Cambria" panose="02040503050406030204" pitchFamily="18" charset="0"/>
                <a:ea typeface="Cambria" panose="02040503050406030204" pitchFamily="18" charset="0"/>
              </a:rPr>
              <a:t>Khổng</a:t>
            </a:r>
            <a:r>
              <a:rPr lang="en-US" sz="2200" dirty="0">
                <a:latin typeface="Cambria" panose="02040503050406030204" pitchFamily="18" charset="0"/>
                <a:ea typeface="Cambria" panose="02040503050406030204" pitchFamily="18" charset="0"/>
              </a:rPr>
              <a:t> Minh, </a:t>
            </a:r>
            <a:r>
              <a:rPr lang="en-US" sz="2200" dirty="0" err="1">
                <a:latin typeface="Cambria" panose="02040503050406030204" pitchFamily="18" charset="0"/>
                <a:ea typeface="Cambria" panose="02040503050406030204" pitchFamily="18" charset="0"/>
              </a:rPr>
              <a:t>Triệu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Vân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được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giả</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thể</a:t>
            </a:r>
            <a:r>
              <a:rPr lang="en-US" sz="2200" dirty="0" smtClean="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hiện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phẩm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chất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ngời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về</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lòng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nhân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hậu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nghĩa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trí</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dũng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Ngược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lại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Tào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Tháo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trở</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thành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kẻ</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tuyệt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gian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tàn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nhẫn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trong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nhân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vật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được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nhắc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đến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nhiều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nhất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trong</a:t>
            </a:r>
            <a:r>
              <a:rPr lang="en-US" sz="2200" dirty="0">
                <a:latin typeface="Cambria" panose="02040503050406030204" pitchFamily="18" charset="0"/>
                <a:ea typeface="Cambria" panose="02040503050406030204" pitchFamily="18" charset="0"/>
              </a:rPr>
              <a:t> “Tam </a:t>
            </a:r>
            <a:r>
              <a:rPr lang="en-US" sz="2200" dirty="0" err="1">
                <a:latin typeface="Cambria" panose="02040503050406030204" pitchFamily="18" charset="0"/>
                <a:ea typeface="Cambria" panose="02040503050406030204" pitchFamily="18" charset="0"/>
              </a:rPr>
              <a:t>quốc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diễn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nghĩa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La </a:t>
            </a:r>
            <a:r>
              <a:rPr lang="en-US" sz="2200" dirty="0" err="1">
                <a:latin typeface="Cambria" panose="02040503050406030204" pitchFamily="18" charset="0"/>
                <a:ea typeface="Cambria" panose="02040503050406030204" pitchFamily="18" charset="0"/>
              </a:rPr>
              <a:t>Quán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nhân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vật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Quan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Công</a:t>
            </a:r>
            <a:r>
              <a:rPr lang="en-US" sz="2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7919178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0" y="609600"/>
            <a:ext cx="8724900" cy="5078313"/>
          </a:xfrm>
          <a:prstGeom prst="rect">
            <a:avLst/>
          </a:prstGeom>
        </p:spPr>
        <p:txBody>
          <a:bodyPr wrap="square">
            <a:spAutoFit/>
          </a:bodyPr>
          <a:lstStyle/>
          <a:p>
            <a:pPr lvl="0" algn="just">
              <a:lnSpc>
                <a:spcPct val="150000"/>
              </a:lnSpc>
            </a:pPr>
            <a:r>
              <a:rPr lang="en-US" sz="2400" b="1" kern="100" dirty="0" err="1" smtClean="0">
                <a:solidFill>
                  <a:srgbClr val="FF0000"/>
                </a:solidFill>
                <a:latin typeface="Cambria" panose="02040503050406030204" pitchFamily="18" charset="0"/>
                <a:ea typeface="Cambria" panose="02040503050406030204" pitchFamily="18" charset="0"/>
              </a:rPr>
              <a:t>Câu</a:t>
            </a:r>
            <a:r>
              <a:rPr lang="en-US" sz="2400" b="1" kern="100" dirty="0" smtClean="0">
                <a:solidFill>
                  <a:srgbClr val="FF0000"/>
                </a:solidFill>
                <a:latin typeface="Cambria" panose="02040503050406030204" pitchFamily="18" charset="0"/>
                <a:ea typeface="Cambria" panose="02040503050406030204" pitchFamily="18" charset="0"/>
              </a:rPr>
              <a:t> </a:t>
            </a:r>
            <a:r>
              <a:rPr lang="en-US" sz="2400" b="1" kern="100" dirty="0">
                <a:solidFill>
                  <a:srgbClr val="FF0000"/>
                </a:solidFill>
                <a:latin typeface="Cambria" panose="02040503050406030204" pitchFamily="18" charset="0"/>
                <a:ea typeface="Cambria" panose="02040503050406030204" pitchFamily="18" charset="0"/>
              </a:rPr>
              <a:t>4.</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Đoạn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văn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đảm</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bảo</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các</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yêu</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cầu</a:t>
            </a:r>
            <a:r>
              <a:rPr lang="en-US" sz="2400" kern="100" dirty="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a:p>
            <a:pPr lvl="0" algn="just">
              <a:lnSpc>
                <a:spcPct val="150000"/>
              </a:lnSpc>
            </a:pPr>
            <a:r>
              <a:rPr lang="en-US" sz="2400" b="1" i="1" kern="100" dirty="0">
                <a:solidFill>
                  <a:srgbClr val="0070C0"/>
                </a:solidFill>
                <a:latin typeface="Cambria" panose="02040503050406030204" pitchFamily="18" charset="0"/>
                <a:ea typeface="Cambria" panose="02040503050406030204" pitchFamily="18" charset="0"/>
              </a:rPr>
              <a:t>– </a:t>
            </a:r>
            <a:r>
              <a:rPr lang="en-US" sz="2400" b="1" i="1" kern="100" dirty="0" err="1">
                <a:solidFill>
                  <a:srgbClr val="0070C0"/>
                </a:solidFill>
                <a:latin typeface="Cambria" panose="02040503050406030204" pitchFamily="18" charset="0"/>
                <a:ea typeface="Cambria" panose="02040503050406030204" pitchFamily="18" charset="0"/>
              </a:rPr>
              <a:t>Hình</a:t>
            </a:r>
            <a:r>
              <a:rPr lang="en-US" sz="2400" b="1" i="1" kern="100" dirty="0">
                <a:solidFill>
                  <a:srgbClr val="0070C0"/>
                </a:solidFill>
                <a:latin typeface="Cambria" panose="02040503050406030204" pitchFamily="18" charset="0"/>
                <a:ea typeface="Cambria" panose="02040503050406030204" pitchFamily="18" charset="0"/>
              </a:rPr>
              <a:t> </a:t>
            </a:r>
            <a:r>
              <a:rPr lang="en-US" sz="2400" b="1" i="1" kern="100" dirty="0" err="1" smtClean="0">
                <a:solidFill>
                  <a:srgbClr val="0070C0"/>
                </a:solidFill>
                <a:latin typeface="Cambria" panose="02040503050406030204" pitchFamily="18" charset="0"/>
                <a:ea typeface="Cambria" panose="02040503050406030204" pitchFamily="18" charset="0"/>
              </a:rPr>
              <a:t>thức</a:t>
            </a:r>
            <a:r>
              <a:rPr lang="en-US" sz="2400" b="1" i="1" kern="100" dirty="0" smtClean="0">
                <a:solidFill>
                  <a:srgbClr val="0070C0"/>
                </a:solidFill>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đảm</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bảo</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về</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số</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câu</a:t>
            </a:r>
            <a:r>
              <a:rPr lang="en-US" sz="2400" kern="100" dirty="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không</a:t>
            </a:r>
            <a:r>
              <a:rPr lang="en-US" sz="2400" kern="100" dirty="0" smtClean="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mắc</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lỗi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chính</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tả</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ngữ</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pháp</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Hành</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văn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trong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sáng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thái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độ</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lập</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trường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rõ</a:t>
            </a:r>
            <a:r>
              <a:rPr lang="en-US" sz="2400" kern="100" dirty="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ràng</a:t>
            </a:r>
            <a:r>
              <a:rPr lang="en-US" sz="2400" kern="1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pPr lvl="0" algn="just">
              <a:lnSpc>
                <a:spcPct val="150000"/>
              </a:lnSpc>
            </a:pPr>
            <a:r>
              <a:rPr lang="en-US" sz="2400" b="1" i="1" kern="100" dirty="0" smtClean="0">
                <a:solidFill>
                  <a:srgbClr val="0070C0"/>
                </a:solidFill>
                <a:latin typeface="Cambria" panose="02040503050406030204" pitchFamily="18" charset="0"/>
                <a:ea typeface="Cambria" panose="02040503050406030204" pitchFamily="18" charset="0"/>
              </a:rPr>
              <a:t>- </a:t>
            </a:r>
            <a:r>
              <a:rPr lang="en-US" sz="2400" b="1" i="1" kern="100" dirty="0" err="1" smtClean="0">
                <a:solidFill>
                  <a:srgbClr val="0070C0"/>
                </a:solidFill>
                <a:latin typeface="Cambria" panose="02040503050406030204" pitchFamily="18" charset="0"/>
                <a:ea typeface="Cambria" panose="02040503050406030204" pitchFamily="18" charset="0"/>
              </a:rPr>
              <a:t>Nội</a:t>
            </a:r>
            <a:r>
              <a:rPr lang="en-US" sz="2400" b="1" i="1" kern="100" dirty="0" smtClean="0">
                <a:solidFill>
                  <a:srgbClr val="0070C0"/>
                </a:solidFill>
                <a:latin typeface="Cambria" panose="02040503050406030204" pitchFamily="18" charset="0"/>
                <a:ea typeface="Cambria" panose="02040503050406030204" pitchFamily="18" charset="0"/>
              </a:rPr>
              <a:t> </a:t>
            </a:r>
            <a:r>
              <a:rPr lang="en-US" sz="2400" b="1" i="1" kern="100" dirty="0">
                <a:solidFill>
                  <a:srgbClr val="0070C0"/>
                </a:solidFill>
                <a:latin typeface="Cambria" panose="02040503050406030204" pitchFamily="18" charset="0"/>
                <a:ea typeface="Cambria" panose="02040503050406030204" pitchFamily="18" charset="0"/>
              </a:rPr>
              <a:t>dung:  </a:t>
            </a:r>
            <a:r>
              <a:rPr lang="en-US" sz="2400" kern="100" dirty="0" err="1">
                <a:latin typeface="Cambria" panose="02040503050406030204" pitchFamily="18" charset="0"/>
                <a:ea typeface="Cambria" panose="02040503050406030204" pitchFamily="18" charset="0"/>
              </a:rPr>
              <a:t>Nêu</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được</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quan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điểm</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riêng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về</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người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anh</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hùng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thời</a:t>
            </a:r>
            <a:r>
              <a:rPr lang="en-US" sz="2400" kern="100" dirty="0">
                <a:latin typeface="Cambria" panose="02040503050406030204" pitchFamily="18" charset="0"/>
                <a:ea typeface="Cambria" panose="02040503050406030204" pitchFamily="18" charset="0"/>
              </a:rPr>
              <a:t> nay, </a:t>
            </a:r>
            <a:r>
              <a:rPr lang="en-US" sz="2400" kern="100" dirty="0" err="1">
                <a:latin typeface="Cambria" panose="02040503050406030204" pitchFamily="18" charset="0"/>
                <a:ea typeface="Cambria" panose="02040503050406030204" pitchFamily="18" charset="0"/>
              </a:rPr>
              <a:t>miễn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là</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hợp</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lí</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phù</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hợp</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với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chuẩn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mực</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đạo</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đức</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và</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pháp</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luật</a:t>
            </a:r>
            <a:r>
              <a:rPr lang="en-US" sz="2400" kern="100" dirty="0" smtClean="0">
                <a:latin typeface="Cambria" panose="02040503050406030204" pitchFamily="18" charset="0"/>
                <a:ea typeface="Cambria" panose="02040503050406030204" pitchFamily="18" charset="0"/>
              </a:rPr>
              <a:t>.</a:t>
            </a:r>
          </a:p>
          <a:p>
            <a:pPr lvl="0" algn="just">
              <a:lnSpc>
                <a:spcPct val="150000"/>
              </a:lnSpc>
            </a:pPr>
            <a:r>
              <a:rPr lang="en-US" sz="2400" kern="100" dirty="0" smtClean="0">
                <a:latin typeface="Cambria" panose="02040503050406030204" pitchFamily="18" charset="0"/>
                <a:ea typeface="Cambria" panose="02040503050406030204" pitchFamily="18" charset="0"/>
              </a:rPr>
              <a:t> </a:t>
            </a:r>
            <a:r>
              <a:rPr lang="en-US" sz="2400" b="1" kern="100" dirty="0" err="1">
                <a:latin typeface="Cambria" panose="02040503050406030204" pitchFamily="18" charset="0"/>
                <a:ea typeface="Cambria" panose="02040503050406030204" pitchFamily="18" charset="0"/>
              </a:rPr>
              <a:t>Gợi</a:t>
            </a:r>
            <a:r>
              <a:rPr lang="en-US" sz="2400" b="1" kern="100" dirty="0">
                <a:latin typeface="Cambria" panose="02040503050406030204" pitchFamily="18" charset="0"/>
                <a:ea typeface="Cambria" panose="02040503050406030204" pitchFamily="18" charset="0"/>
              </a:rPr>
              <a:t> ý:</a:t>
            </a:r>
            <a:endParaRPr lang="en-US" sz="2400" b="1" dirty="0">
              <a:latin typeface="Cambria" panose="02040503050406030204" pitchFamily="18" charset="0"/>
              <a:ea typeface="Cambria" panose="02040503050406030204" pitchFamily="18" charset="0"/>
            </a:endParaRPr>
          </a:p>
          <a:p>
            <a:pPr lvl="0" algn="just">
              <a:lnSpc>
                <a:spcPct val="150000"/>
              </a:lnSpc>
            </a:pPr>
            <a:r>
              <a:rPr lang="en-US" sz="2400" kern="100" dirty="0">
                <a:latin typeface="Cambria" panose="02040503050406030204" pitchFamily="18" charset="0"/>
                <a:ea typeface="Cambria" panose="02040503050406030204" pitchFamily="18" charset="0"/>
              </a:rPr>
              <a:t>+ Anh </a:t>
            </a:r>
            <a:r>
              <a:rPr lang="en-US" sz="2400" kern="100" dirty="0" err="1">
                <a:latin typeface="Cambria" panose="02040503050406030204" pitchFamily="18" charset="0"/>
                <a:ea typeface="Cambria" panose="02040503050406030204" pitchFamily="18" charset="0"/>
              </a:rPr>
              <a:t>hùng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là</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người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có</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đầy</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đủ</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phẩm</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chất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tốt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đẹp</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trí</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tuệ</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tài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năng</a:t>
            </a:r>
            <a:endParaRPr lang="en-US" sz="2400" dirty="0">
              <a:latin typeface="Cambria" panose="02040503050406030204" pitchFamily="18" charset="0"/>
              <a:ea typeface="Cambria" panose="02040503050406030204" pitchFamily="18" charset="0"/>
            </a:endParaRPr>
          </a:p>
          <a:p>
            <a:pPr lvl="0" algn="just">
              <a:lnSpc>
                <a:spcPct val="150000"/>
              </a:lnSpc>
            </a:pPr>
            <a:r>
              <a:rPr lang="en-US" sz="2400" kern="100" dirty="0">
                <a:latin typeface="Cambria" panose="02040503050406030204" pitchFamily="18" charset="0"/>
                <a:ea typeface="Cambria" panose="02040503050406030204" pitchFamily="18" charset="0"/>
              </a:rPr>
              <a:t>+ Anh </a:t>
            </a:r>
            <a:r>
              <a:rPr lang="en-US" sz="2400" kern="100" dirty="0" err="1">
                <a:latin typeface="Cambria" panose="02040503050406030204" pitchFamily="18" charset="0"/>
                <a:ea typeface="Cambria" panose="02040503050406030204" pitchFamily="18" charset="0"/>
              </a:rPr>
              <a:t>hùng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là</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người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sống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nhân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đức</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biết</a:t>
            </a:r>
            <a:r>
              <a:rPr lang="en-US" sz="2400" kern="100" dirty="0">
                <a:latin typeface="Cambria" panose="02040503050406030204" pitchFamily="18" charset="0"/>
                <a:ea typeface="Cambria" panose="02040503050406030204" pitchFamily="18" charset="0"/>
              </a:rPr>
              <a:t> hi </a:t>
            </a:r>
            <a:r>
              <a:rPr lang="en-US" sz="2400" kern="100" dirty="0" err="1">
                <a:latin typeface="Cambria" panose="02040503050406030204" pitchFamily="18" charset="0"/>
                <a:ea typeface="Cambria" panose="02040503050406030204" pitchFamily="18" charset="0"/>
              </a:rPr>
              <a:t>sinh</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quyền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lợi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cá</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nhân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để</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gắn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mình</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với</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cộng</a:t>
            </a:r>
            <a:r>
              <a:rPr lang="en-US" sz="2400" kern="100" dirty="0">
                <a:latin typeface="Cambria" panose="02040503050406030204" pitchFamily="18" charset="0"/>
                <a:ea typeface="Cambria" panose="02040503050406030204" pitchFamily="18" charset="0"/>
              </a:rPr>
              <a:t> </a:t>
            </a:r>
            <a:r>
              <a:rPr lang="en-US" sz="2400" kern="100" dirty="0" err="1" smtClean="0">
                <a:latin typeface="Cambria" panose="02040503050406030204" pitchFamily="18" charset="0"/>
                <a:ea typeface="Cambria" panose="02040503050406030204" pitchFamily="18" charset="0"/>
              </a:rPr>
              <a:t>đồng</a:t>
            </a:r>
            <a:r>
              <a:rPr lang="en-US" sz="2400" kern="1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882096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1000"/>
                                        <p:tgtEl>
                                          <p:spTgt spid="4">
                                            <p:txEl>
                                              <p:pRg st="5" end="5"/>
                                            </p:txEl>
                                          </p:spTgt>
                                        </p:tgtEl>
                                      </p:cBhvr>
                                    </p:animEffect>
                                    <p:anim calcmode="lin" valueType="num">
                                      <p:cBhvr>
                                        <p:cTn id="5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0" y="416417"/>
            <a:ext cx="2136286" cy="584775"/>
          </a:xfrm>
          <a:prstGeom prst="rect">
            <a:avLst/>
          </a:prstGeom>
        </p:spPr>
        <p:txBody>
          <a:bodyPr wrap="none" lIns="91438" tIns="45720" rIns="91438" bIns="45720">
            <a:spAutoFit/>
          </a:bodyPr>
          <a:lstStyle/>
          <a:p>
            <a:pPr defTabSz="914386">
              <a:buClrTx/>
              <a:buFontTx/>
              <a:buNone/>
            </a:pPr>
            <a:r>
              <a:rPr lang="en-US" sz="3200" b="1" kern="1200" dirty="0" smtClean="0">
                <a:solidFill>
                  <a:srgbClr val="70AD47">
                    <a:lumMod val="50000"/>
                  </a:srgbClr>
                </a:solidFill>
                <a:latin typeface="Cambria" panose="02040503050406030204" pitchFamily="18" charset="0"/>
                <a:ea typeface="Cambria" panose="02040503050406030204" pitchFamily="18" charset="0"/>
              </a:rPr>
              <a:t>YÊU </a:t>
            </a:r>
            <a:r>
              <a:rPr lang="en-US" sz="3200" b="1" kern="1200" dirty="0" smtClean="0">
                <a:solidFill>
                  <a:srgbClr val="70AD47">
                    <a:lumMod val="50000"/>
                  </a:srgbClr>
                </a:solidFill>
                <a:latin typeface="Cambria" panose="02040503050406030204" pitchFamily="18" charset="0"/>
                <a:ea typeface="Cambria" panose="02040503050406030204" pitchFamily="18" charset="0"/>
              </a:rPr>
              <a:t>CẦU 2</a:t>
            </a:r>
            <a:endParaRPr lang="en-US" sz="3200" kern="1200" dirty="0">
              <a:solidFill>
                <a:srgbClr val="70AD47">
                  <a:lumMod val="50000"/>
                </a:srgbClr>
              </a:solidFill>
              <a:latin typeface="Cambria" panose="02040503050406030204" pitchFamily="18" charset="0"/>
              <a:ea typeface="Cambria" panose="02040503050406030204" pitchFamily="18" charset="0"/>
            </a:endParaRPr>
          </a:p>
        </p:txBody>
      </p:sp>
      <p:sp>
        <p:nvSpPr>
          <p:cNvPr id="4" name="Rectangle 3"/>
          <p:cNvSpPr/>
          <p:nvPr/>
        </p:nvSpPr>
        <p:spPr>
          <a:xfrm>
            <a:off x="1536162" y="1524000"/>
            <a:ext cx="9677400" cy="3416320"/>
          </a:xfrm>
          <a:prstGeom prst="rect">
            <a:avLst/>
          </a:prstGeom>
        </p:spPr>
        <p:txBody>
          <a:bodyPr wrap="square">
            <a:spAutoFit/>
          </a:bodyPr>
          <a:lstStyle/>
          <a:p>
            <a:pPr algn="just">
              <a:lnSpc>
                <a:spcPct val="150000"/>
              </a:lnSpc>
            </a:pPr>
            <a:r>
              <a:rPr lang="en-US" sz="2400" b="1" kern="100" dirty="0" err="1">
                <a:solidFill>
                  <a:srgbClr val="FF0000"/>
                </a:solidFill>
                <a:latin typeface="Cambria" panose="02040503050406030204" pitchFamily="18" charset="0"/>
                <a:ea typeface="Cambria" panose="02040503050406030204" pitchFamily="18" charset="0"/>
              </a:rPr>
              <a:t>Câu</a:t>
            </a:r>
            <a:r>
              <a:rPr lang="en-US" sz="2400" b="1" kern="100" dirty="0">
                <a:solidFill>
                  <a:srgbClr val="FF0000"/>
                </a:solidFill>
                <a:latin typeface="Cambria" panose="02040503050406030204" pitchFamily="18" charset="0"/>
                <a:ea typeface="Cambria" panose="02040503050406030204" pitchFamily="18" charset="0"/>
              </a:rPr>
              <a:t> 1. </a:t>
            </a:r>
            <a:r>
              <a:rPr lang="en-US" sz="2400" kern="100" dirty="0" err="1">
                <a:latin typeface="Cambria" panose="02040503050406030204" pitchFamily="18" charset="0"/>
                <a:ea typeface="Cambria" panose="02040503050406030204" pitchFamily="18" charset="0"/>
              </a:rPr>
              <a:t>Xác</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định</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các</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phương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thức</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biểu</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đạt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được</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sử</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dụng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trong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đoạn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văn</a:t>
            </a:r>
            <a:r>
              <a:rPr lang="en-US" sz="2400" kern="10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pPr algn="just">
              <a:lnSpc>
                <a:spcPct val="150000"/>
              </a:lnSpc>
            </a:pPr>
            <a:r>
              <a:rPr lang="en-US" sz="2400" b="1" kern="100" dirty="0" err="1">
                <a:solidFill>
                  <a:srgbClr val="FF0000"/>
                </a:solidFill>
                <a:latin typeface="Cambria" panose="02040503050406030204" pitchFamily="18" charset="0"/>
                <a:ea typeface="Cambria" panose="02040503050406030204" pitchFamily="18" charset="0"/>
              </a:rPr>
              <a:t>Câu</a:t>
            </a:r>
            <a:r>
              <a:rPr lang="en-US" sz="2400" b="1" kern="100" dirty="0">
                <a:solidFill>
                  <a:srgbClr val="FF0000"/>
                </a:solidFill>
                <a:latin typeface="Cambria" panose="02040503050406030204" pitchFamily="18" charset="0"/>
                <a:ea typeface="Cambria" panose="02040503050406030204" pitchFamily="18" charset="0"/>
              </a:rPr>
              <a:t> 2</a:t>
            </a:r>
            <a:r>
              <a:rPr lang="en-US" sz="2400" b="1" kern="100" dirty="0">
                <a:latin typeface="Cambria" panose="02040503050406030204" pitchFamily="18" charset="0"/>
                <a:ea typeface="Cambria" panose="02040503050406030204" pitchFamily="18" charset="0"/>
              </a:rPr>
              <a: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văn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Từ</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nhìn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ra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xa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một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cánh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đồng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xanh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như</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màu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ngọc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bích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trên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chiếc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nhẫn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đính</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hôn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đường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viền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của</a:t>
            </a:r>
            <a:r>
              <a:rPr lang="en-US" sz="2400" i="1" dirty="0">
                <a:latin typeface="Cambria" panose="02040503050406030204" pitchFamily="18" charset="0"/>
                <a:ea typeface="Cambria" panose="02040503050406030204" pitchFamily="18" charset="0"/>
              </a:rPr>
              <a:t> Fiona Cleary” </a:t>
            </a:r>
            <a:r>
              <a:rPr lang="en-US" sz="2400" dirty="0" err="1">
                <a:latin typeface="Cambria" panose="02040503050406030204" pitchFamily="18" charset="0"/>
                <a:ea typeface="Cambria" panose="02040503050406030204" pitchFamily="18" charset="0"/>
              </a:rPr>
              <a:t>sử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dụng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dụng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vừa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endParaRPr lang="en-US" sz="2400" dirty="0">
              <a:latin typeface="Cambria" panose="02040503050406030204" pitchFamily="18" charset="0"/>
              <a:ea typeface="Cambria" panose="02040503050406030204" pitchFamily="18" charset="0"/>
            </a:endParaRPr>
          </a:p>
          <a:p>
            <a:pPr algn="just">
              <a:lnSpc>
                <a:spcPct val="150000"/>
              </a:lnSpc>
            </a:pPr>
            <a:r>
              <a:rPr lang="en-US" sz="2400" b="1" kern="100" dirty="0" err="1">
                <a:solidFill>
                  <a:srgbClr val="FF0000"/>
                </a:solidFill>
                <a:latin typeface="Cambria" panose="02040503050406030204" pitchFamily="18" charset="0"/>
                <a:ea typeface="Cambria" panose="02040503050406030204" pitchFamily="18" charset="0"/>
              </a:rPr>
              <a:t>Câu</a:t>
            </a:r>
            <a:r>
              <a:rPr lang="en-US" sz="2400" b="1" kern="100" dirty="0">
                <a:solidFill>
                  <a:srgbClr val="FF0000"/>
                </a:solidFill>
                <a:latin typeface="Cambria" panose="02040503050406030204" pitchFamily="18" charset="0"/>
                <a:ea typeface="Cambria" panose="02040503050406030204" pitchFamily="18" charset="0"/>
              </a:rPr>
              <a:t> 3.</a:t>
            </a:r>
            <a:r>
              <a:rPr lang="en-US" sz="2400" b="1" kern="100" dirty="0">
                <a:latin typeface="Cambria" panose="02040503050406030204" pitchFamily="18" charset="0"/>
                <a:ea typeface="Cambria" panose="02040503050406030204" pitchFamily="18" charset="0"/>
              </a:rPr>
              <a:t> </a:t>
            </a:r>
            <a:r>
              <a:rPr lang="en-US" sz="2400" kern="100" dirty="0">
                <a:latin typeface="Cambria" panose="02040503050406030204" pitchFamily="18" charset="0"/>
                <a:ea typeface="Cambria" panose="02040503050406030204" pitchFamily="18" charset="0"/>
              </a:rPr>
              <a:t>Anh/</a:t>
            </a:r>
            <a:r>
              <a:rPr lang="en-US" sz="2400" kern="100" dirty="0" err="1">
                <a:latin typeface="Cambria" panose="02040503050406030204" pitchFamily="18" charset="0"/>
                <a:ea typeface="Cambria" panose="02040503050406030204" pitchFamily="18" charset="0"/>
              </a:rPr>
              <a:t>chị</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hãy</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viết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một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đoạn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văn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khoảng</a:t>
            </a:r>
            <a:r>
              <a:rPr lang="en-US" sz="2400" kern="100" dirty="0">
                <a:latin typeface="Cambria" panose="02040503050406030204" pitchFamily="18" charset="0"/>
                <a:ea typeface="Cambria" panose="02040503050406030204" pitchFamily="18" charset="0"/>
              </a:rPr>
              <a:t> 5-10 </a:t>
            </a:r>
            <a:r>
              <a:rPr lang="en-US" sz="2400" kern="100" dirty="0" err="1">
                <a:latin typeface="Cambria" panose="02040503050406030204" pitchFamily="18" charset="0"/>
                <a:ea typeface="Cambria" panose="02040503050406030204" pitchFamily="18" charset="0"/>
              </a:rPr>
              <a:t>dòng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nhận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xét</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về</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bức</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tranh</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thiên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nhiên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được</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miêu</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tả</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trong</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văn</a:t>
            </a:r>
            <a:r>
              <a:rPr lang="en-US" sz="2400" kern="100" dirty="0">
                <a:latin typeface="Cambria" panose="02040503050406030204" pitchFamily="18" charset="0"/>
                <a:ea typeface="Cambria" panose="02040503050406030204" pitchFamily="18" charset="0"/>
              </a:rPr>
              <a:t> </a:t>
            </a:r>
            <a:r>
              <a:rPr lang="en-US" sz="2400" kern="100" dirty="0" err="1">
                <a:latin typeface="Cambria" panose="02040503050406030204" pitchFamily="18" charset="0"/>
                <a:ea typeface="Cambria" panose="02040503050406030204" pitchFamily="18" charset="0"/>
              </a:rPr>
              <a:t>bản</a:t>
            </a:r>
            <a:r>
              <a:rPr lang="en-US" sz="2400" kern="100" dirty="0">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90993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0" y="416417"/>
            <a:ext cx="1616913" cy="584775"/>
          </a:xfrm>
          <a:prstGeom prst="rect">
            <a:avLst/>
          </a:prstGeom>
        </p:spPr>
        <p:txBody>
          <a:bodyPr wrap="none" lIns="91438" tIns="45720" rIns="91438" bIns="45720">
            <a:spAutoFit/>
          </a:bodyPr>
          <a:lstStyle/>
          <a:p>
            <a:pPr defTabSz="914386">
              <a:buClrTx/>
              <a:buFontTx/>
              <a:buNone/>
            </a:pPr>
            <a:r>
              <a:rPr lang="en-US" sz="3200" b="1" kern="1200" dirty="0" smtClean="0">
                <a:solidFill>
                  <a:srgbClr val="70AD47">
                    <a:lumMod val="50000"/>
                  </a:srgbClr>
                </a:solidFill>
                <a:latin typeface="Cambria" panose="02040503050406030204" pitchFamily="18" charset="0"/>
                <a:ea typeface="Cambria" panose="02040503050406030204" pitchFamily="18" charset="0"/>
              </a:rPr>
              <a:t>ĐÁP ÁN</a:t>
            </a:r>
            <a:endParaRPr lang="en-US" sz="3200" kern="1200" dirty="0">
              <a:solidFill>
                <a:srgbClr val="70AD47">
                  <a:lumMod val="50000"/>
                </a:srgbClr>
              </a:solidFill>
              <a:latin typeface="Cambria" panose="02040503050406030204" pitchFamily="18" charset="0"/>
              <a:ea typeface="Cambria" panose="02040503050406030204" pitchFamily="18" charset="0"/>
            </a:endParaRPr>
          </a:p>
        </p:txBody>
      </p:sp>
      <p:sp>
        <p:nvSpPr>
          <p:cNvPr id="4" name="Rectangle 3"/>
          <p:cNvSpPr/>
          <p:nvPr/>
        </p:nvSpPr>
        <p:spPr>
          <a:xfrm>
            <a:off x="1524000" y="1219200"/>
            <a:ext cx="9677400" cy="4616648"/>
          </a:xfrm>
          <a:prstGeom prst="rect">
            <a:avLst/>
          </a:prstGeom>
        </p:spPr>
        <p:txBody>
          <a:bodyPr wrap="square">
            <a:spAutoFit/>
          </a:bodyPr>
          <a:lstStyle/>
          <a:p>
            <a:pPr algn="just">
              <a:lnSpc>
                <a:spcPct val="150000"/>
              </a:lnSpc>
            </a:pPr>
            <a:r>
              <a:rPr lang="en-US" sz="2800" b="1" kern="100" dirty="0" err="1">
                <a:solidFill>
                  <a:srgbClr val="FF0000"/>
                </a:solidFill>
                <a:latin typeface="Cambria" panose="02040503050406030204" pitchFamily="18" charset="0"/>
                <a:ea typeface="Cambria" panose="02040503050406030204" pitchFamily="18" charset="0"/>
              </a:rPr>
              <a:t>Câu</a:t>
            </a:r>
            <a:r>
              <a:rPr lang="en-US" sz="2800" b="1" kern="100" dirty="0">
                <a:solidFill>
                  <a:srgbClr val="FF0000"/>
                </a:solidFill>
                <a:latin typeface="Cambria" panose="02040503050406030204" pitchFamily="18" charset="0"/>
                <a:ea typeface="Cambria" panose="02040503050406030204" pitchFamily="18" charset="0"/>
              </a:rPr>
              <a:t> 1.</a:t>
            </a:r>
            <a:r>
              <a:rPr lang="en-US" sz="2800" b="1"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Tự</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sự</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miêu</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tả</a:t>
            </a:r>
            <a:endParaRPr lang="en-US" sz="2800" dirty="0">
              <a:latin typeface="Cambria" panose="02040503050406030204" pitchFamily="18" charset="0"/>
              <a:ea typeface="Cambria" panose="02040503050406030204" pitchFamily="18" charset="0"/>
            </a:endParaRPr>
          </a:p>
          <a:p>
            <a:pPr algn="just">
              <a:lnSpc>
                <a:spcPct val="150000"/>
              </a:lnSpc>
            </a:pPr>
            <a:r>
              <a:rPr lang="en-US" sz="2800" b="1" kern="100" dirty="0" err="1">
                <a:solidFill>
                  <a:srgbClr val="FF0000"/>
                </a:solidFill>
                <a:latin typeface="Cambria" panose="02040503050406030204" pitchFamily="18" charset="0"/>
                <a:ea typeface="Cambria" panose="02040503050406030204" pitchFamily="18" charset="0"/>
              </a:rPr>
              <a:t>Câu</a:t>
            </a:r>
            <a:r>
              <a:rPr lang="en-US" sz="2800" b="1" kern="100" dirty="0">
                <a:solidFill>
                  <a:srgbClr val="FF0000"/>
                </a:solidFill>
                <a:latin typeface="Cambria" panose="02040503050406030204" pitchFamily="18" charset="0"/>
                <a:ea typeface="Cambria" panose="02040503050406030204" pitchFamily="18" charset="0"/>
              </a:rPr>
              <a:t> 2.</a:t>
            </a:r>
            <a:r>
              <a:rPr lang="en-US" sz="2800" b="1"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Biện</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pháp</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tu</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từ</a:t>
            </a:r>
            <a:r>
              <a:rPr lang="en-US" sz="2800" kern="100" dirty="0">
                <a:latin typeface="Cambria" panose="02040503050406030204" pitchFamily="18" charset="0"/>
                <a:ea typeface="Cambria" panose="02040503050406030204" pitchFamily="18" charset="0"/>
              </a:rPr>
              <a:t>: So </a:t>
            </a:r>
            <a:r>
              <a:rPr lang="en-US" sz="2800" kern="100" dirty="0" err="1">
                <a:latin typeface="Cambria" panose="02040503050406030204" pitchFamily="18" charset="0"/>
                <a:ea typeface="Cambria" panose="02040503050406030204" pitchFamily="18" charset="0"/>
              </a:rPr>
              <a:t>sánh</a:t>
            </a:r>
            <a:endParaRPr lang="en-US" sz="2800" dirty="0">
              <a:latin typeface="Cambria" panose="02040503050406030204" pitchFamily="18" charset="0"/>
              <a:ea typeface="Cambria" panose="02040503050406030204" pitchFamily="18" charset="0"/>
            </a:endParaRPr>
          </a:p>
          <a:p>
            <a:pPr algn="just">
              <a:lnSpc>
                <a:spcPct val="150000"/>
              </a:lnSpc>
            </a:pPr>
            <a:r>
              <a:rPr lang="en-US" sz="2800" kern="100" dirty="0" err="1">
                <a:latin typeface="Cambria" panose="02040503050406030204" pitchFamily="18" charset="0"/>
                <a:ea typeface="Cambria" panose="02040503050406030204" pitchFamily="18" charset="0"/>
              </a:rPr>
              <a:t>Tác</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dụng</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Làm</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cho</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câu</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văn</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sinh</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động</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hấp</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dẫn</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gợi</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hình</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gợi</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cảm</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tô</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đậm</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vẻ</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đẹp</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của</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cánh</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đồng</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xanh</a:t>
            </a:r>
            <a:r>
              <a:rPr lang="en-US" sz="2800" kern="1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pPr>
              <a:lnSpc>
                <a:spcPct val="150000"/>
              </a:lnSpc>
            </a:pPr>
            <a:r>
              <a:rPr lang="en-US" sz="2800" b="1" kern="100" dirty="0" err="1">
                <a:solidFill>
                  <a:srgbClr val="FF0000"/>
                </a:solidFill>
                <a:latin typeface="Cambria" panose="02040503050406030204" pitchFamily="18" charset="0"/>
                <a:ea typeface="Cambria" panose="02040503050406030204" pitchFamily="18" charset="0"/>
              </a:rPr>
              <a:t>Câu</a:t>
            </a:r>
            <a:r>
              <a:rPr lang="en-US" sz="2800" b="1" kern="100" dirty="0">
                <a:solidFill>
                  <a:srgbClr val="FF0000"/>
                </a:solidFill>
                <a:latin typeface="Cambria" panose="02040503050406030204" pitchFamily="18" charset="0"/>
                <a:ea typeface="Cambria" panose="02040503050406030204" pitchFamily="18" charset="0"/>
              </a:rPr>
              <a:t> 3. </a:t>
            </a:r>
            <a:r>
              <a:rPr lang="en-US" sz="2800" b="1" kern="100" dirty="0" err="1">
                <a:latin typeface="Cambria" panose="02040503050406030204" pitchFamily="18" charset="0"/>
                <a:ea typeface="Cambria" panose="02040503050406030204" pitchFamily="18" charset="0"/>
              </a:rPr>
              <a:t>Gợi</a:t>
            </a:r>
            <a:r>
              <a:rPr lang="en-US" sz="2800" b="1" kern="100" dirty="0">
                <a:latin typeface="Cambria" panose="02040503050406030204" pitchFamily="18" charset="0"/>
                <a:ea typeface="Cambria" panose="02040503050406030204" pitchFamily="18" charset="0"/>
              </a:rPr>
              <a:t> ý: </a:t>
            </a:r>
            <a:r>
              <a:rPr lang="en-US" sz="2800" kern="100" dirty="0" err="1">
                <a:latin typeface="Cambria" panose="02040503050406030204" pitchFamily="18" charset="0"/>
                <a:ea typeface="Cambria" panose="02040503050406030204" pitchFamily="18" charset="0"/>
              </a:rPr>
              <a:t>Bức</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tranh</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thiên</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nhiên</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vừa</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thơ</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mộng</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gợi</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cảm</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vừa</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rất</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hùng</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vĩ</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dữ</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dội</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là</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nên</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cho</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câu</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chuyện</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về</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gia</a:t>
            </a:r>
            <a:r>
              <a:rPr lang="en-US" sz="2800" kern="100" dirty="0">
                <a:latin typeface="Cambria" panose="02040503050406030204" pitchFamily="18" charset="0"/>
                <a:ea typeface="Cambria" panose="02040503050406030204" pitchFamily="18" charset="0"/>
              </a:rPr>
              <a:t> </a:t>
            </a:r>
            <a:r>
              <a:rPr lang="en-US" sz="2800" kern="100" dirty="0" err="1">
                <a:latin typeface="Cambria" panose="02040503050406030204" pitchFamily="18" charset="0"/>
                <a:ea typeface="Cambria" panose="02040503050406030204" pitchFamily="18" charset="0"/>
              </a:rPr>
              <a:t>đình</a:t>
            </a:r>
            <a:r>
              <a:rPr lang="en-US" sz="2800" dirty="0">
                <a:latin typeface="Cambria" panose="02040503050406030204" pitchFamily="18" charset="0"/>
                <a:ea typeface="Cambria" panose="02040503050406030204" pitchFamily="18" charset="0"/>
              </a:rPr>
              <a:t> </a:t>
            </a:r>
            <a:r>
              <a:rPr lang="en-US" sz="2800" kern="100" dirty="0">
                <a:latin typeface="Cambria" panose="02040503050406030204" pitchFamily="18" charset="0"/>
                <a:ea typeface="Cambria" panose="02040503050406030204" pitchFamily="18" charset="0"/>
              </a:rPr>
              <a:t>Cleary.</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08795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1000"/>
                                        <p:tgtEl>
                                          <p:spTgt spid="4">
                                            <p:txEl>
                                              <p:pRg st="3" end="3"/>
                                            </p:txEl>
                                          </p:spTgt>
                                        </p:tgtEl>
                                      </p:cBhvr>
                                    </p:animEffect>
                                    <p:anim calcmode="lin" valueType="num">
                                      <p:cBhvr>
                                        <p:cTn id="4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5"/>
          <p:cNvSpPr txBox="1"/>
          <p:nvPr/>
        </p:nvSpPr>
        <p:spPr>
          <a:xfrm rot="21139151">
            <a:off x="2339260" y="2335629"/>
            <a:ext cx="6801457" cy="1400379"/>
          </a:xfrm>
          <a:prstGeom prst="rect">
            <a:avLst/>
          </a:prstGeom>
          <a:noFill/>
        </p:spPr>
        <p:txBody>
          <a:bodyPr wrap="none" lIns="91430" tIns="45718" rIns="91430" bIns="45718" rtlCol="0">
            <a:spAutoFit/>
          </a:bodyPr>
          <a:lstStyle/>
          <a:p>
            <a:pPr>
              <a:buClrTx/>
              <a:buFontTx/>
              <a:buNone/>
            </a:pPr>
            <a:r>
              <a:rPr lang="en-US" altLang="zh-CN" sz="8500" b="1" kern="1200" dirty="0" err="1" smtClean="0">
                <a:solidFill>
                  <a:srgbClr val="37740A"/>
                </a:solidFill>
                <a:latin typeface="Cambria" panose="02040503050406030204" pitchFamily="18" charset="0"/>
                <a:ea typeface="Cambria" panose="02040503050406030204" pitchFamily="18" charset="0"/>
                <a:cs typeface="+mn-ea"/>
                <a:sym typeface="+mn-lt"/>
              </a:rPr>
              <a:t>Vận</a:t>
            </a:r>
            <a:r>
              <a:rPr lang="en-US" altLang="zh-CN" sz="8500" b="1" kern="1200" dirty="0" smtClean="0">
                <a:solidFill>
                  <a:srgbClr val="37740A"/>
                </a:solidFill>
                <a:latin typeface="Cambria" panose="02040503050406030204" pitchFamily="18" charset="0"/>
                <a:ea typeface="Cambria" panose="02040503050406030204" pitchFamily="18" charset="0"/>
                <a:cs typeface="+mn-ea"/>
                <a:sym typeface="+mn-lt"/>
              </a:rPr>
              <a:t> </a:t>
            </a:r>
            <a:r>
              <a:rPr lang="en-US" altLang="zh-CN" sz="8500" b="1" kern="1200" dirty="0" err="1" smtClean="0">
                <a:solidFill>
                  <a:srgbClr val="37740A"/>
                </a:solidFill>
                <a:latin typeface="Cambria" panose="02040503050406030204" pitchFamily="18" charset="0"/>
                <a:ea typeface="Cambria" panose="02040503050406030204" pitchFamily="18" charset="0"/>
                <a:cs typeface="+mn-ea"/>
                <a:sym typeface="+mn-lt"/>
              </a:rPr>
              <a:t>dụng</a:t>
            </a:r>
            <a:r>
              <a:rPr lang="en-US" altLang="zh-CN" sz="8500" b="1" kern="1200" dirty="0" smtClean="0">
                <a:solidFill>
                  <a:srgbClr val="37740A"/>
                </a:solidFill>
                <a:latin typeface="Cambria" panose="02040503050406030204" pitchFamily="18" charset="0"/>
                <a:ea typeface="Cambria" panose="02040503050406030204" pitchFamily="18" charset="0"/>
                <a:cs typeface="+mn-ea"/>
                <a:sym typeface="+mn-lt"/>
              </a:rPr>
              <a:t> </a:t>
            </a:r>
            <a:r>
              <a:rPr lang="en-US" altLang="zh-CN" sz="8500" b="1" kern="1200" dirty="0" err="1" smtClean="0">
                <a:solidFill>
                  <a:srgbClr val="37740A"/>
                </a:solidFill>
                <a:latin typeface="Cambria" panose="02040503050406030204" pitchFamily="18" charset="0"/>
                <a:ea typeface="Cambria" panose="02040503050406030204" pitchFamily="18" charset="0"/>
                <a:cs typeface="+mn-ea"/>
                <a:sym typeface="+mn-lt"/>
              </a:rPr>
              <a:t>cao</a:t>
            </a:r>
            <a:endParaRPr lang="zh-CN" altLang="en-US" sz="8500" b="1" kern="1200" dirty="0">
              <a:solidFill>
                <a:srgbClr val="37740A"/>
              </a:solidFill>
              <a:latin typeface="Cambria" panose="02040503050406030204" pitchFamily="18" charset="0"/>
              <a:cs typeface="+mn-ea"/>
              <a:sym typeface="+mn-lt"/>
            </a:endParaRPr>
          </a:p>
        </p:txBody>
      </p:sp>
      <p:sp>
        <p:nvSpPr>
          <p:cNvPr id="6" name="Google Shape;741;p43"/>
          <p:cNvSpPr txBox="1">
            <a:spLocks/>
          </p:cNvSpPr>
          <p:nvPr/>
        </p:nvSpPr>
        <p:spPr>
          <a:xfrm>
            <a:off x="2325544" y="1422581"/>
            <a:ext cx="1292512" cy="9144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4"/>
              </a:buClr>
              <a:buSzPts val="9600"/>
              <a:buFont typeface="Black Han Sans"/>
              <a:buNone/>
              <a:defRPr sz="9600" b="0" i="0" u="none" strike="noStrike" cap="none">
                <a:solidFill>
                  <a:schemeClr val="accent4"/>
                </a:solidFill>
                <a:latin typeface="Black Han Sans"/>
                <a:ea typeface="Black Han Sans"/>
                <a:cs typeface="Black Han Sans"/>
                <a:sym typeface="Black Han Sans"/>
              </a:defRPr>
            </a:lvl1pPr>
            <a:lvl2pPr marR="0" lvl="1"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2pPr>
            <a:lvl3pPr marR="0" lvl="2"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3pPr>
            <a:lvl4pPr marR="0" lvl="3"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4pPr>
            <a:lvl5pPr marR="0" lvl="4"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5pPr>
            <a:lvl6pPr marR="0" lvl="5"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6pPr>
            <a:lvl7pPr marR="0" lvl="6"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7pPr>
            <a:lvl8pPr marR="0" lvl="7"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8pPr>
            <a:lvl9pPr marR="0" lvl="8" algn="r" rtl="0">
              <a:lnSpc>
                <a:spcPct val="100000"/>
              </a:lnSpc>
              <a:spcBef>
                <a:spcPts val="0"/>
              </a:spcBef>
              <a:spcAft>
                <a:spcPts val="0"/>
              </a:spcAft>
              <a:buClr>
                <a:schemeClr val="accent4"/>
              </a:buClr>
              <a:buSzPts val="3000"/>
              <a:buFont typeface="Roboto Slab"/>
              <a:buNone/>
              <a:defRPr sz="3000" b="1" i="0" u="none" strike="noStrike" cap="none">
                <a:solidFill>
                  <a:schemeClr val="accent4"/>
                </a:solidFill>
                <a:latin typeface="Roboto Slab"/>
                <a:ea typeface="Roboto Slab"/>
                <a:cs typeface="Roboto Slab"/>
                <a:sym typeface="Roboto Slab"/>
              </a:defRPr>
            </a:lvl9pPr>
          </a:lstStyle>
          <a:p>
            <a:pPr algn="ctr">
              <a:buClr>
                <a:srgbClr val="23385C"/>
              </a:buClr>
            </a:pPr>
            <a:r>
              <a:rPr lang="en" sz="6000" b="1" dirty="0" smtClean="0">
                <a:solidFill>
                  <a:srgbClr val="C00000"/>
                </a:solidFill>
                <a:latin typeface="Cambria" panose="02040503050406030204" pitchFamily="18" charset="0"/>
                <a:ea typeface="Cambria" panose="02040503050406030204" pitchFamily="18" charset="0"/>
              </a:rPr>
              <a:t>IV</a:t>
            </a:r>
            <a:endParaRPr lang="en" sz="6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30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60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76800" y="416416"/>
            <a:ext cx="1477901" cy="584775"/>
          </a:xfrm>
          <a:prstGeom prst="rect">
            <a:avLst/>
          </a:prstGeom>
        </p:spPr>
        <p:txBody>
          <a:bodyPr wrap="none" lIns="91438" tIns="45720" rIns="91438" bIns="45720">
            <a:spAutoFit/>
          </a:bodyPr>
          <a:lstStyle/>
          <a:p>
            <a:pPr defTabSz="914386">
              <a:buClrTx/>
              <a:buFontTx/>
              <a:buNone/>
            </a:pPr>
            <a:r>
              <a:rPr lang="en-US" sz="3200" b="1" kern="1200" dirty="0" smtClean="0">
                <a:solidFill>
                  <a:srgbClr val="70AD47">
                    <a:lumMod val="50000"/>
                  </a:srgbClr>
                </a:solidFill>
                <a:latin typeface="Cambria" panose="02040503050406030204" pitchFamily="18" charset="0"/>
                <a:ea typeface="Cambria" panose="02040503050406030204" pitchFamily="18" charset="0"/>
              </a:rPr>
              <a:t>ĐỀ BÀI</a:t>
            </a:r>
            <a:endParaRPr lang="en-US" sz="3200" kern="1200" dirty="0">
              <a:solidFill>
                <a:srgbClr val="70AD47">
                  <a:lumMod val="50000"/>
                </a:srgbClr>
              </a:solidFill>
              <a:latin typeface="Cambria" panose="02040503050406030204" pitchFamily="18" charset="0"/>
              <a:ea typeface="Cambria" panose="02040503050406030204" pitchFamily="18" charset="0"/>
            </a:endParaRPr>
          </a:p>
        </p:txBody>
      </p:sp>
      <p:sp>
        <p:nvSpPr>
          <p:cNvPr id="4" name="Rectangle 3"/>
          <p:cNvSpPr/>
          <p:nvPr/>
        </p:nvSpPr>
        <p:spPr>
          <a:xfrm>
            <a:off x="1660634" y="3962399"/>
            <a:ext cx="9753600" cy="2031325"/>
          </a:xfrm>
          <a:prstGeom prst="rect">
            <a:avLst/>
          </a:prstGeom>
        </p:spPr>
        <p:txBody>
          <a:bodyPr wrap="square">
            <a:spAutoFit/>
          </a:bodyPr>
          <a:lstStyle/>
          <a:p>
            <a:pPr algn="just">
              <a:lnSpc>
                <a:spcPct val="150000"/>
              </a:lnSpc>
            </a:pPr>
            <a:r>
              <a:rPr lang="vi-VN" sz="2800" b="1" dirty="0">
                <a:solidFill>
                  <a:srgbClr val="FF0000"/>
                </a:solidFill>
                <a:latin typeface="Cambria" panose="02040503050406030204" pitchFamily="18" charset="0"/>
                <a:ea typeface="Cambria" panose="02040503050406030204" pitchFamily="18" charset="0"/>
              </a:rPr>
              <a:t>Đề số </a:t>
            </a:r>
            <a:r>
              <a:rPr lang="en-US" sz="2800" b="1" dirty="0" smtClean="0">
                <a:solidFill>
                  <a:srgbClr val="FF0000"/>
                </a:solidFill>
                <a:latin typeface="Cambria" panose="02040503050406030204" pitchFamily="18" charset="0"/>
                <a:ea typeface="Cambria" panose="02040503050406030204" pitchFamily="18" charset="0"/>
              </a:rPr>
              <a:t>2</a:t>
            </a:r>
            <a:r>
              <a:rPr lang="vi-VN" sz="2800" b="1" dirty="0" smtClean="0">
                <a:solidFill>
                  <a:srgbClr val="FF000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Phân tích nhân vật Lưu Bị trong đoạn trích “Tào Tháo uống rượu luận anh hùng” (trích “Tam quốc diễn nghĩa” của La Quán Trung).</a:t>
            </a:r>
            <a:endParaRPr lang="en-US" sz="2800" dirty="0">
              <a:latin typeface="Cambria" panose="02040503050406030204" pitchFamily="18" charset="0"/>
              <a:ea typeface="Cambria" panose="02040503050406030204" pitchFamily="18" charset="0"/>
            </a:endParaRPr>
          </a:p>
        </p:txBody>
      </p:sp>
      <p:sp>
        <p:nvSpPr>
          <p:cNvPr id="7" name="Rectangle 6"/>
          <p:cNvSpPr/>
          <p:nvPr/>
        </p:nvSpPr>
        <p:spPr>
          <a:xfrm>
            <a:off x="1676400" y="1001191"/>
            <a:ext cx="9753600" cy="2677656"/>
          </a:xfrm>
          <a:prstGeom prst="rect">
            <a:avLst/>
          </a:prstGeom>
        </p:spPr>
        <p:txBody>
          <a:bodyPr wrap="square">
            <a:spAutoFit/>
          </a:bodyPr>
          <a:lstStyle/>
          <a:p>
            <a:pPr algn="just">
              <a:lnSpc>
                <a:spcPct val="150000"/>
              </a:lnSpc>
            </a:pPr>
            <a:r>
              <a:rPr lang="vi-VN" sz="2800" b="1" dirty="0">
                <a:solidFill>
                  <a:srgbClr val="FF0000"/>
                </a:solidFill>
                <a:latin typeface="Cambria" panose="02040503050406030204" pitchFamily="18" charset="0"/>
                <a:ea typeface="Cambria" panose="02040503050406030204" pitchFamily="18" charset="0"/>
              </a:rPr>
              <a:t>Đề số </a:t>
            </a:r>
            <a:r>
              <a:rPr lang="en-US" sz="2800" b="1" dirty="0">
                <a:solidFill>
                  <a:srgbClr val="FF0000"/>
                </a:solidFill>
                <a:latin typeface="Cambria" panose="02040503050406030204" pitchFamily="18" charset="0"/>
                <a:ea typeface="Cambria" panose="02040503050406030204" pitchFamily="18" charset="0"/>
              </a:rPr>
              <a:t>1</a:t>
            </a:r>
            <a:r>
              <a:rPr lang="vi-VN" sz="2800" b="1" dirty="0" smtClean="0">
                <a:solidFill>
                  <a:srgbClr val="FF000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Từ nhân vật Lưu Bị trong đoạn trích “Tào Tháo uống rượu luận anh hùng” (trích “Tam quốc diễn nghĩa” của La Quán Trung), anh/chị  hãy viết bài luận trình bày suy nghĩ về chữ nhẫn với con người trong cuộc sống.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225198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76800" y="146306"/>
            <a:ext cx="3154193" cy="584775"/>
          </a:xfrm>
          <a:prstGeom prst="rect">
            <a:avLst/>
          </a:prstGeom>
        </p:spPr>
        <p:txBody>
          <a:bodyPr wrap="none" lIns="91438" tIns="45720" rIns="91438" bIns="45720">
            <a:spAutoFit/>
          </a:bodyPr>
          <a:lstStyle/>
          <a:p>
            <a:pPr defTabSz="914386">
              <a:buClrTx/>
              <a:buFontTx/>
              <a:buNone/>
            </a:pPr>
            <a:r>
              <a:rPr lang="en-US" sz="3200" b="1" kern="1200" dirty="0" smtClean="0">
                <a:solidFill>
                  <a:srgbClr val="70AD47">
                    <a:lumMod val="50000"/>
                  </a:srgbClr>
                </a:solidFill>
                <a:latin typeface="Cambria" panose="02040503050406030204" pitchFamily="18" charset="0"/>
                <a:ea typeface="Cambria" panose="02040503050406030204" pitchFamily="18" charset="0"/>
              </a:rPr>
              <a:t>ĐÁP ÁN ĐỀ SỐ 1</a:t>
            </a:r>
            <a:endParaRPr lang="en-US" sz="3200" kern="1200" dirty="0">
              <a:solidFill>
                <a:srgbClr val="70AD47">
                  <a:lumMod val="50000"/>
                </a:srgbClr>
              </a:solidFill>
              <a:latin typeface="Cambria" panose="02040503050406030204" pitchFamily="18" charset="0"/>
              <a:ea typeface="Cambria" panose="02040503050406030204" pitchFamily="18" charset="0"/>
            </a:endParaRPr>
          </a:p>
        </p:txBody>
      </p:sp>
      <p:sp>
        <p:nvSpPr>
          <p:cNvPr id="4" name="Rectangle 3"/>
          <p:cNvSpPr/>
          <p:nvPr/>
        </p:nvSpPr>
        <p:spPr>
          <a:xfrm>
            <a:off x="599090" y="609600"/>
            <a:ext cx="11277600" cy="6001643"/>
          </a:xfrm>
          <a:prstGeom prst="rect">
            <a:avLst/>
          </a:prstGeom>
        </p:spPr>
        <p:txBody>
          <a:bodyPr wrap="square">
            <a:spAutoFit/>
          </a:bodyPr>
          <a:lstStyle/>
          <a:p>
            <a:pPr algn="just"/>
            <a:r>
              <a:rPr lang="vi-VN" sz="2400" b="1" dirty="0">
                <a:solidFill>
                  <a:srgbClr val="FF0000"/>
                </a:solidFill>
                <a:latin typeface="Cambria" panose="02040503050406030204" pitchFamily="18" charset="0"/>
                <a:ea typeface="Cambria" panose="02040503050406030204" pitchFamily="18" charset="0"/>
              </a:rPr>
              <a:t>I. MỞ BÀI:</a:t>
            </a:r>
            <a:r>
              <a:rPr lang="vi-VN" sz="2400" dirty="0">
                <a:solidFill>
                  <a:srgbClr val="FF0000"/>
                </a:solidFill>
                <a:latin typeface="Cambria" panose="02040503050406030204" pitchFamily="18" charset="0"/>
                <a:ea typeface="Cambria" panose="02040503050406030204" pitchFamily="18" charset="0"/>
              </a:rPr>
              <a:t> </a:t>
            </a:r>
            <a:endParaRPr lang="en-US" sz="2400" dirty="0">
              <a:solidFill>
                <a:srgbClr val="FF0000"/>
              </a:solidFill>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Giới thiệu vấn đề: Chữ nhẫn với con người trong cuộc sống</a:t>
            </a:r>
            <a:endParaRPr lang="en-US" sz="2400" dirty="0">
              <a:latin typeface="Cambria" panose="02040503050406030204" pitchFamily="18" charset="0"/>
              <a:ea typeface="Cambria" panose="02040503050406030204" pitchFamily="18" charset="0"/>
            </a:endParaRPr>
          </a:p>
          <a:p>
            <a:pPr algn="just"/>
            <a:r>
              <a:rPr lang="vi-VN" sz="2400" b="1" dirty="0">
                <a:solidFill>
                  <a:srgbClr val="FF0000"/>
                </a:solidFill>
                <a:latin typeface="Cambria" panose="02040503050406030204" pitchFamily="18" charset="0"/>
                <a:ea typeface="Cambria" panose="02040503050406030204" pitchFamily="18" charset="0"/>
              </a:rPr>
              <a:t>II. THÂN BÀI</a:t>
            </a:r>
            <a:endParaRPr lang="en-US" sz="2400" dirty="0">
              <a:solidFill>
                <a:srgbClr val="FF0000"/>
              </a:solidFill>
              <a:latin typeface="Cambria" panose="02040503050406030204" pitchFamily="18" charset="0"/>
              <a:ea typeface="Cambria" panose="02040503050406030204" pitchFamily="18" charset="0"/>
            </a:endParaRPr>
          </a:p>
          <a:p>
            <a:pPr algn="just"/>
            <a:r>
              <a:rPr lang="vi-VN" sz="2400" b="1" dirty="0">
                <a:solidFill>
                  <a:srgbClr val="0070C0"/>
                </a:solidFill>
                <a:latin typeface="Cambria" panose="02040503050406030204" pitchFamily="18" charset="0"/>
                <a:ea typeface="Cambria" panose="02040503050406030204" pitchFamily="18" charset="0"/>
              </a:rPr>
              <a:t>* Giải thích</a:t>
            </a:r>
            <a:endParaRPr lang="en-US" sz="2400" dirty="0">
              <a:solidFill>
                <a:srgbClr val="0070C0"/>
              </a:solidFill>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Chữ "nhẫn" trong cách đối nhân xử thế, giữa con người với con người là nhẫn nhịn, nhường nhịn lẫn nhau. Trong mối quan hệ giữa con người với mục tiêu, lý tưởng, với công việc, ước mơ thì người ta gọi là nhẫn nại, kiên trì.</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"Nhẫn" là một cảnh giới cao khó đạt được trong con đường tu dưỡng đạo đức và phẩm hạnh của con người, bởi nó đòi hỏi sự tĩnh tâm, không so đo tính toán, mà đa số con người ta vẫn thường trọng cái "tôi" cá nhân, thích thể hiện hơn là nhẫn nại, nhường nhịn.</a:t>
            </a:r>
            <a:endParaRPr lang="en-US" sz="2400" dirty="0">
              <a:latin typeface="Cambria" panose="02040503050406030204" pitchFamily="18" charset="0"/>
              <a:ea typeface="Cambria" panose="02040503050406030204" pitchFamily="18" charset="0"/>
            </a:endParaRPr>
          </a:p>
          <a:p>
            <a:pPr algn="just"/>
            <a:r>
              <a:rPr lang="vi-VN"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smtClean="0">
                <a:solidFill>
                  <a:schemeClr val="accent2">
                    <a:lumMod val="75000"/>
                  </a:schemeClr>
                </a:solidFill>
                <a:latin typeface="Cambria" panose="02040503050406030204" pitchFamily="18" charset="0"/>
                <a:ea typeface="Cambria" panose="02040503050406030204" pitchFamily="18" charset="0"/>
              </a:rPr>
              <a:t>Tham</a:t>
            </a:r>
            <a:r>
              <a:rPr lang="en-US" sz="2400" dirty="0" smtClean="0">
                <a:solidFill>
                  <a:schemeClr val="accent2">
                    <a:lumMod val="75000"/>
                  </a:schemeClr>
                </a:solidFill>
                <a:latin typeface="Cambria" panose="02040503050406030204" pitchFamily="18" charset="0"/>
                <a:ea typeface="Cambria" panose="02040503050406030204" pitchFamily="18" charset="0"/>
              </a:rPr>
              <a:t> </a:t>
            </a:r>
            <a:r>
              <a:rPr lang="en-US" sz="2400" dirty="0" err="1" smtClean="0">
                <a:solidFill>
                  <a:schemeClr val="accent2">
                    <a:lumMod val="75000"/>
                  </a:schemeClr>
                </a:solidFill>
                <a:latin typeface="Cambria" panose="02040503050406030204" pitchFamily="18" charset="0"/>
                <a:ea typeface="Cambria" panose="02040503050406030204" pitchFamily="18" charset="0"/>
              </a:rPr>
              <a:t>khảo</a:t>
            </a:r>
            <a:r>
              <a:rPr lang="en-US" sz="2400" dirty="0" smtClean="0">
                <a:solidFill>
                  <a:schemeClr val="accent2">
                    <a:lumMod val="75000"/>
                  </a:schemeClr>
                </a:solidFill>
                <a:latin typeface="Cambria" panose="02040503050406030204" pitchFamily="18" charset="0"/>
                <a:ea typeface="Cambria" panose="02040503050406030204" pitchFamily="18" charset="0"/>
              </a:rPr>
              <a:t>:</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Trong </a:t>
            </a:r>
            <a:r>
              <a:rPr lang="vi-VN" sz="2400" dirty="0">
                <a:latin typeface="Cambria" panose="02040503050406030204" pitchFamily="18" charset="0"/>
                <a:ea typeface="Cambria" panose="02040503050406030204" pitchFamily="18" charset="0"/>
              </a:rPr>
              <a:t>tiếng Hán, chữ "nhẫn" (</a:t>
            </a:r>
            <a:r>
              <a:rPr lang="en-US" sz="2400" dirty="0">
                <a:latin typeface="Cambria" panose="02040503050406030204" pitchFamily="18" charset="0"/>
                <a:ea typeface="Cambria" panose="02040503050406030204" pitchFamily="18" charset="0"/>
              </a:rPr>
              <a:t>忍</a:t>
            </a:r>
            <a:r>
              <a:rPr lang="vi-VN" sz="2400" dirty="0">
                <a:latin typeface="Cambria" panose="02040503050406030204" pitchFamily="18" charset="0"/>
                <a:ea typeface="Cambria" panose="02040503050406030204" pitchFamily="18" charset="0"/>
              </a:rPr>
              <a:t>) được hợp thành bởi bộ "đao" (</a:t>
            </a:r>
            <a:r>
              <a:rPr lang="en-US" sz="2400" dirty="0">
                <a:latin typeface="Cambria" panose="02040503050406030204" pitchFamily="18" charset="0"/>
                <a:ea typeface="Cambria" panose="02040503050406030204" pitchFamily="18" charset="0"/>
              </a:rPr>
              <a:t>刀</a:t>
            </a:r>
            <a:r>
              <a:rPr lang="vi-VN" sz="2400" dirty="0">
                <a:latin typeface="Cambria" panose="02040503050406030204" pitchFamily="18" charset="0"/>
                <a:ea typeface="Cambria" panose="02040503050406030204" pitchFamily="18" charset="0"/>
              </a:rPr>
              <a:t>) nằm bên trên bộ "tâm"(</a:t>
            </a:r>
            <a:r>
              <a:rPr lang="en-US" sz="2400" dirty="0">
                <a:latin typeface="Cambria" panose="02040503050406030204" pitchFamily="18" charset="0"/>
                <a:ea typeface="Cambria" panose="02040503050406030204" pitchFamily="18" charset="0"/>
              </a:rPr>
              <a:t>心</a:t>
            </a:r>
            <a:r>
              <a:rPr lang="vi-VN" sz="2400" dirty="0">
                <a:latin typeface="Cambria" panose="02040503050406030204" pitchFamily="18" charset="0"/>
                <a:ea typeface="Cambria" panose="02040503050406030204" pitchFamily="18" charset="0"/>
              </a:rPr>
              <a:t>), nghĩa rằng con người sống mà không "nhẫn" thì sẽ gặp đau đớn như trái tim bị thanh đao bên trên cứa cho một nhát đau thấu tâm can. Và muốn đạt được chữ "nhẫn" thì trước hết trái tim phải kiên định, vững bền, không xê dịch trước mọi sự, kể cả đó có là mối nguy hiểm tựa thanh đao kề trước tim.</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70847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1000"/>
                                        <p:tgtEl>
                                          <p:spTgt spid="4">
                                            <p:txEl>
                                              <p:pRg st="4" end="4"/>
                                            </p:txEl>
                                          </p:spTgt>
                                        </p:tgtEl>
                                      </p:cBhvr>
                                    </p:animEffect>
                                    <p:anim calcmode="lin" valueType="num">
                                      <p:cBhvr>
                                        <p:cTn id="4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fade">
                                      <p:cBhvr>
                                        <p:cTn id="54" dur="1000"/>
                                        <p:tgtEl>
                                          <p:spTgt spid="4">
                                            <p:txEl>
                                              <p:pRg st="5" end="5"/>
                                            </p:txEl>
                                          </p:spTgt>
                                        </p:tgtEl>
                                      </p:cBhvr>
                                    </p:animEffect>
                                    <p:anim calcmode="lin" valueType="num">
                                      <p:cBhvr>
                                        <p:cTn id="5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Effect transition="in" filter="fade">
                                      <p:cBhvr>
                                        <p:cTn id="61" dur="1000"/>
                                        <p:tgtEl>
                                          <p:spTgt spid="4">
                                            <p:txEl>
                                              <p:pRg st="6" end="6"/>
                                            </p:txEl>
                                          </p:spTgt>
                                        </p:tgtEl>
                                      </p:cBhvr>
                                    </p:animEffect>
                                    <p:anim calcmode="lin" valueType="num">
                                      <p:cBhvr>
                                        <p:cTn id="6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794192"/>
            <a:ext cx="5105400" cy="5632311"/>
          </a:xfrm>
          <a:prstGeom prst="rect">
            <a:avLst/>
          </a:prstGeom>
        </p:spPr>
        <p:txBody>
          <a:bodyPr wrap="square">
            <a:spAutoFit/>
          </a:bodyPr>
          <a:lstStyle/>
          <a:p>
            <a:pPr algn="just"/>
            <a:r>
              <a:rPr lang="vi-VN" sz="2400" b="1" i="1" dirty="0" smtClean="0">
                <a:solidFill>
                  <a:schemeClr val="accent2">
                    <a:lumMod val="75000"/>
                  </a:schemeClr>
                </a:solidFill>
                <a:latin typeface="Cambria" panose="02040503050406030204" pitchFamily="18" charset="0"/>
                <a:ea typeface="Cambria" panose="02040503050406030204" pitchFamily="18" charset="0"/>
              </a:rPr>
              <a:t>- </a:t>
            </a:r>
            <a:r>
              <a:rPr lang="vi-VN" sz="2400" b="1" i="1" dirty="0">
                <a:solidFill>
                  <a:schemeClr val="accent2">
                    <a:lumMod val="75000"/>
                  </a:schemeClr>
                </a:solidFill>
                <a:latin typeface="Cambria" panose="02040503050406030204" pitchFamily="18" charset="0"/>
                <a:ea typeface="Cambria" panose="02040503050406030204" pitchFamily="18" charset="0"/>
              </a:rPr>
              <a:t>"Nhẫn" trong đối nhân xử thế, trong các mối quan hệ:</a:t>
            </a:r>
            <a:endParaRPr lang="en-US" sz="2400" b="1" dirty="0">
              <a:solidFill>
                <a:schemeClr val="accent2">
                  <a:lumMod val="75000"/>
                </a:schemeClr>
              </a:solidFill>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Trong gia đình, muốn êm ấm hòa thuận thì trước hết mỗi người cần phải biết nhường nhịn nhau, vợ nhường chồng, con cái nhường cha mẹ, anh chị em cũng phải biết mà nhẫn nhịn lẫn nhau, và ngược </a:t>
            </a:r>
            <a:r>
              <a:rPr lang="vi-VN" sz="2400" dirty="0" smtClean="0">
                <a:latin typeface="Cambria" panose="02040503050406030204" pitchFamily="18" charset="0"/>
                <a:ea typeface="Cambria" panose="02040503050406030204" pitchFamily="18" charset="0"/>
              </a:rPr>
              <a:t>lại</a:t>
            </a:r>
            <a:r>
              <a:rPr lang="en-US" sz="2400" dirty="0" smtClean="0">
                <a:latin typeface="Cambria" panose="02040503050406030204" pitchFamily="18" charset="0"/>
                <a:ea typeface="Cambria" panose="02040503050406030204" pitchFamily="18" charset="0"/>
              </a:rPr>
              <a:t>.</a:t>
            </a:r>
            <a:r>
              <a:rPr lang="vi-VN" sz="2400" dirty="0" smtClean="0">
                <a:latin typeface="Cambria" panose="02040503050406030204" pitchFamily="18" charset="0"/>
                <a:ea typeface="Cambria" panose="02040503050406030204" pitchFamily="18" charset="0"/>
              </a:rPr>
              <a:t> </a:t>
            </a:r>
            <a:endParaRPr lang="en-US" sz="2400" dirty="0" smtClean="0">
              <a:latin typeface="Cambria" panose="02040503050406030204" pitchFamily="18" charset="0"/>
              <a:ea typeface="Cambria" panose="02040503050406030204" pitchFamily="18" charset="0"/>
            </a:endParaRPr>
          </a:p>
          <a:p>
            <a:pPr algn="just"/>
            <a:r>
              <a:rPr lang="vi-VN" sz="2400" dirty="0" smtClean="0">
                <a:latin typeface="Cambria" panose="02040503050406030204" pitchFamily="18" charset="0"/>
                <a:ea typeface="Cambria" panose="02040503050406030204" pitchFamily="18" charset="0"/>
              </a:rPr>
              <a:t>=&gt; </a:t>
            </a:r>
            <a:r>
              <a:rPr lang="vi-VN" sz="2400" dirty="0">
                <a:latin typeface="Cambria" panose="02040503050406030204" pitchFamily="18" charset="0"/>
                <a:ea typeface="Cambria" panose="02040503050406030204" pitchFamily="18" charset="0"/>
              </a:rPr>
              <a:t>Chung sống hòa thuận, êm ấm.</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Trong mối quan hệ bạn bè, nhẫn nhịn để giữ được mối quan hệ tri kỷ khó tìm.</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Trong tình yêu, nhẫn nhịn lẫn nhau để thấu hiểu, bao dung để tình yêu được vững bền</a:t>
            </a:r>
            <a:r>
              <a:rPr lang="vi-VN"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5" name="Rectangle 4"/>
          <p:cNvSpPr/>
          <p:nvPr/>
        </p:nvSpPr>
        <p:spPr>
          <a:xfrm>
            <a:off x="4419600" y="228600"/>
            <a:ext cx="4248279" cy="523220"/>
          </a:xfrm>
          <a:prstGeom prst="rect">
            <a:avLst/>
          </a:prstGeom>
        </p:spPr>
        <p:txBody>
          <a:bodyPr wrap="none">
            <a:spAutoFit/>
          </a:bodyPr>
          <a:lstStyle/>
          <a:p>
            <a:pPr lvl="0" algn="just"/>
            <a:r>
              <a:rPr lang="vi-VN" sz="2800" b="1" dirty="0">
                <a:solidFill>
                  <a:srgbClr val="FF0000"/>
                </a:solidFill>
                <a:latin typeface="Cambria" panose="02040503050406030204" pitchFamily="18" charset="0"/>
                <a:ea typeface="Cambria" panose="02040503050406030204" pitchFamily="18" charset="0"/>
              </a:rPr>
              <a:t>2. Phân tích, chứng minh</a:t>
            </a:r>
            <a:endParaRPr lang="en-US" sz="2800" dirty="0">
              <a:solidFill>
                <a:srgbClr val="FF0000"/>
              </a:solidFill>
              <a:latin typeface="Cambria" panose="02040503050406030204" pitchFamily="18" charset="0"/>
              <a:ea typeface="Cambria" panose="02040503050406030204" pitchFamily="18" charset="0"/>
            </a:endParaRPr>
          </a:p>
        </p:txBody>
      </p:sp>
      <p:sp>
        <p:nvSpPr>
          <p:cNvPr id="6" name="Rectangle 5"/>
          <p:cNvSpPr/>
          <p:nvPr/>
        </p:nvSpPr>
        <p:spPr>
          <a:xfrm>
            <a:off x="6109138" y="982176"/>
            <a:ext cx="5638800" cy="4893647"/>
          </a:xfrm>
          <a:prstGeom prst="rect">
            <a:avLst/>
          </a:prstGeom>
        </p:spPr>
        <p:txBody>
          <a:bodyPr wrap="square">
            <a:spAutoFit/>
          </a:bodyPr>
          <a:lstStyle/>
          <a:p>
            <a:pPr lvl="0" algn="just"/>
            <a:r>
              <a:rPr lang="vi-VN" sz="2400" b="1" i="1" dirty="0">
                <a:solidFill>
                  <a:schemeClr val="accent2">
                    <a:lumMod val="75000"/>
                  </a:schemeClr>
                </a:solidFill>
                <a:latin typeface="Cambria" panose="02040503050406030204" pitchFamily="18" charset="0"/>
                <a:ea typeface="Cambria" panose="02040503050406030204" pitchFamily="18" charset="0"/>
              </a:rPr>
              <a:t>- "Nhẫn" trong mục tiêu, lý tưởng sống:</a:t>
            </a:r>
            <a:endParaRPr lang="en-US" sz="2400" b="1" i="1" dirty="0">
              <a:solidFill>
                <a:schemeClr val="accent2">
                  <a:lumMod val="75000"/>
                </a:schemeClr>
              </a:solidFill>
              <a:latin typeface="Cambria" panose="02040503050406030204" pitchFamily="18" charset="0"/>
              <a:ea typeface="Cambria" panose="02040503050406030204" pitchFamily="18" charset="0"/>
            </a:endParaRPr>
          </a:p>
          <a:p>
            <a:pPr lvl="0" algn="just"/>
            <a:r>
              <a:rPr lang="vi-VN" sz="2400" dirty="0">
                <a:latin typeface="Cambria" panose="02040503050406030204" pitchFamily="18" charset="0"/>
                <a:ea typeface="Cambria" panose="02040503050406030204" pitchFamily="18" charset="0"/>
              </a:rPr>
              <a:t>+ Khổng Tử đã dạy: </a:t>
            </a:r>
            <a:r>
              <a:rPr lang="vi-VN" sz="2400" i="1" dirty="0">
                <a:solidFill>
                  <a:srgbClr val="0070C0"/>
                </a:solidFill>
                <a:latin typeface="Cambria" panose="02040503050406030204" pitchFamily="18" charset="0"/>
                <a:ea typeface="Cambria" panose="02040503050406030204" pitchFamily="18" charset="0"/>
              </a:rPr>
              <a:t>"Việc nhỏ không nhẫn, ắt làm hỏng việc lớn", </a:t>
            </a:r>
            <a:r>
              <a:rPr lang="vi-VN" sz="2400" dirty="0">
                <a:latin typeface="Cambria" panose="02040503050406030204" pitchFamily="18" charset="0"/>
                <a:ea typeface="Cambria" panose="02040503050406030204" pitchFamily="18" charset="0"/>
              </a:rPr>
              <a:t>hay trong cuốn sách kinh điển của Nho giáo là Thượng Thư cũng đã chép lại lời của Chu Thành Vương dặn dò Quân Trần rằng: </a:t>
            </a:r>
            <a:r>
              <a:rPr lang="vi-VN" sz="2400" i="1" dirty="0">
                <a:solidFill>
                  <a:srgbClr val="0070C0"/>
                </a:solidFill>
                <a:latin typeface="Cambria" panose="02040503050406030204" pitchFamily="18" charset="0"/>
                <a:ea typeface="Cambria" panose="02040503050406030204" pitchFamily="18" charset="0"/>
              </a:rPr>
              <a:t>"Nhất định phải Nhẫn thì việc mới thành. Tấm lòng bao dung thì mới có đức hạnh cao thượng".</a:t>
            </a:r>
            <a:endParaRPr lang="en-US" sz="2400" i="1" dirty="0">
              <a:solidFill>
                <a:srgbClr val="0070C0"/>
              </a:solidFill>
              <a:latin typeface="Cambria" panose="02040503050406030204" pitchFamily="18" charset="0"/>
              <a:ea typeface="Cambria" panose="02040503050406030204" pitchFamily="18" charset="0"/>
            </a:endParaRPr>
          </a:p>
          <a:p>
            <a:pPr lvl="0" algn="just"/>
            <a:r>
              <a:rPr lang="vi-VN" sz="2400" dirty="0">
                <a:latin typeface="Cambria" panose="02040503050406030204" pitchFamily="18" charset="0"/>
                <a:ea typeface="Cambria" panose="02040503050406030204" pitchFamily="18" charset="0"/>
              </a:rPr>
              <a:t>+ Làm việc gì cũng vậy, trước tiên phải đặt ra mục tiêu rồi kiên trì thực hiện một cách từ từ, bài bản phải có thời gian nung nấu thì mới có thể có thành quả tốt đẹp được.</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07747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1000"/>
                                        <p:tgtEl>
                                          <p:spTgt spid="4">
                                            <p:txEl>
                                              <p:pRg st="4" end="4"/>
                                            </p:txEl>
                                          </p:spTgt>
                                        </p:tgtEl>
                                      </p:cBhvr>
                                    </p:animEffect>
                                    <p:anim calcmode="lin" valueType="num">
                                      <p:cBhvr>
                                        <p:cTn id="4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animEffect transition="in" filter="fade">
                                      <p:cBhvr>
                                        <p:cTn id="61" dur="1000"/>
                                        <p:tgtEl>
                                          <p:spTgt spid="6">
                                            <p:txEl>
                                              <p:pRg st="0" end="0"/>
                                            </p:txEl>
                                          </p:spTgt>
                                        </p:tgtEl>
                                      </p:cBhvr>
                                    </p:animEffect>
                                    <p:anim calcmode="lin" valueType="num">
                                      <p:cBhvr>
                                        <p:cTn id="6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
                                            <p:txEl>
                                              <p:pRg st="1" end="1"/>
                                            </p:txEl>
                                          </p:spTgt>
                                        </p:tgtEl>
                                        <p:attrNameLst>
                                          <p:attrName>style.visibility</p:attrName>
                                        </p:attrNameLst>
                                      </p:cBhvr>
                                      <p:to>
                                        <p:strVal val="visible"/>
                                      </p:to>
                                    </p:set>
                                    <p:animEffect transition="in" filter="fade">
                                      <p:cBhvr>
                                        <p:cTn id="68" dur="1000"/>
                                        <p:tgtEl>
                                          <p:spTgt spid="6">
                                            <p:txEl>
                                              <p:pRg st="1" end="1"/>
                                            </p:txEl>
                                          </p:spTgt>
                                        </p:tgtEl>
                                      </p:cBhvr>
                                    </p:animEffect>
                                    <p:anim calcmode="lin" valueType="num">
                                      <p:cBhvr>
                                        <p:cTn id="6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7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6">
                                            <p:txEl>
                                              <p:pRg st="2" end="2"/>
                                            </p:txEl>
                                          </p:spTgt>
                                        </p:tgtEl>
                                        <p:attrNameLst>
                                          <p:attrName>style.visibility</p:attrName>
                                        </p:attrNameLst>
                                      </p:cBhvr>
                                      <p:to>
                                        <p:strVal val="visible"/>
                                      </p:to>
                                    </p:set>
                                    <p:animEffect transition="in" filter="fade">
                                      <p:cBhvr>
                                        <p:cTn id="75" dur="1000"/>
                                        <p:tgtEl>
                                          <p:spTgt spid="6">
                                            <p:txEl>
                                              <p:pRg st="2" end="2"/>
                                            </p:txEl>
                                          </p:spTgt>
                                        </p:tgtEl>
                                      </p:cBhvr>
                                    </p:animEffect>
                                    <p:anim calcmode="lin" valueType="num">
                                      <p:cBhvr>
                                        <p:cTn id="7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7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8200" y="304800"/>
            <a:ext cx="10744200" cy="5816977"/>
          </a:xfrm>
          <a:prstGeom prst="rect">
            <a:avLst/>
          </a:prstGeom>
        </p:spPr>
        <p:txBody>
          <a:bodyPr wrap="square">
            <a:spAutoFit/>
          </a:bodyPr>
          <a:lstStyle/>
          <a:p>
            <a:pPr algn="just">
              <a:lnSpc>
                <a:spcPct val="150000"/>
              </a:lnSpc>
            </a:pPr>
            <a:r>
              <a:rPr lang="vi-VN" sz="2800" b="1" i="1" dirty="0">
                <a:solidFill>
                  <a:schemeClr val="accent2">
                    <a:lumMod val="75000"/>
                  </a:schemeClr>
                </a:solidFill>
                <a:latin typeface="Cambria" panose="02040503050406030204" pitchFamily="18" charset="0"/>
                <a:ea typeface="Cambria" panose="02040503050406030204" pitchFamily="18" charset="0"/>
              </a:rPr>
              <a:t>- "Nhẫn" không phải là sự hèn nhát, yếu kém:</a:t>
            </a:r>
            <a:endParaRPr lang="en-US" sz="2800" b="1" dirty="0">
              <a:solidFill>
                <a:schemeClr val="accent2">
                  <a:lumMod val="75000"/>
                </a:schemeClr>
              </a:solidFill>
              <a:latin typeface="Cambria" panose="02040503050406030204" pitchFamily="18" charset="0"/>
              <a:ea typeface="Cambria" panose="02040503050406030204" pitchFamily="18" charset="0"/>
            </a:endParaRPr>
          </a:p>
          <a:p>
            <a:pPr algn="just">
              <a:lnSpc>
                <a:spcPct val="150000"/>
              </a:lnSpc>
            </a:pP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Khi con người ta học được chữ "nhẫn", cũng tức là khi cái tâm đã tịnh, đã nhìn rõ quy luật của đời người không phải là sự hơn thua, tranh giành mà là hiểu rõ đúng sai, phân biệt thị phi.</a:t>
            </a:r>
            <a:endParaRPr lang="en-US" sz="2400" dirty="0">
              <a:latin typeface="Cambria" panose="02040503050406030204" pitchFamily="18" charset="0"/>
              <a:ea typeface="Cambria" panose="02040503050406030204" pitchFamily="18" charset="0"/>
            </a:endParaRPr>
          </a:p>
          <a:p>
            <a:pPr algn="just">
              <a:lnSpc>
                <a:spcPct val="150000"/>
              </a:lnSpc>
            </a:pP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Là biết đặt cái "tôi" của mình qua một bên, để im lặng quan sát và lắng nghe được nhiều hơn, biết vì cái lớn mà bỏ qua cái nhỏ, biết bảo vệ bản thân khỏi những tác động tiêu cực từ bên ngoài.</a:t>
            </a:r>
            <a:endParaRPr lang="en-US" sz="2400" dirty="0">
              <a:latin typeface="Cambria" panose="02040503050406030204" pitchFamily="18" charset="0"/>
              <a:ea typeface="Cambria" panose="02040503050406030204" pitchFamily="18" charset="0"/>
            </a:endParaRPr>
          </a:p>
          <a:p>
            <a:pPr algn="just">
              <a:lnSpc>
                <a:spcPct val="150000"/>
              </a:lnSpc>
            </a:pP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Nhẫn" là biểu hiện của </a:t>
            </a:r>
            <a:r>
              <a:rPr lang="vi-VN" sz="2400" dirty="0" smtClean="0">
                <a:latin typeface="Cambria" panose="02040503050406030204" pitchFamily="18" charset="0"/>
                <a:ea typeface="Cambria" panose="02040503050406030204" pitchFamily="18" charset="0"/>
              </a:rPr>
              <a:t>nhân </a:t>
            </a:r>
            <a:r>
              <a:rPr lang="vi-VN" sz="2400" dirty="0">
                <a:latin typeface="Cambria" panose="02040503050406030204" pitchFamily="18" charset="0"/>
                <a:ea typeface="Cambria" panose="02040503050406030204" pitchFamily="18" charset="0"/>
              </a:rPr>
              <a:t>cách đẹp, </a:t>
            </a:r>
            <a:r>
              <a:rPr lang="vi-VN" sz="2400" dirty="0" smtClean="0">
                <a:latin typeface="Cambria" panose="02040503050406030204" pitchFamily="18" charset="0"/>
                <a:ea typeface="Cambria" panose="02040503050406030204" pitchFamily="18" charset="0"/>
              </a:rPr>
              <a:t>tâm </a:t>
            </a:r>
            <a:r>
              <a:rPr lang="vi-VN" sz="2400" dirty="0">
                <a:latin typeface="Cambria" panose="02040503050406030204" pitchFamily="18" charset="0"/>
                <a:ea typeface="Cambria" panose="02040503050406030204" pitchFamily="18" charset="0"/>
              </a:rPr>
              <a:t>hồn thanh cao, là bao hàm của những phẩm chất đạo đức khác như lòng tự trọng, nhân nghĩa, khoan dung,...</a:t>
            </a:r>
            <a:endParaRPr lang="en-US" sz="2400" dirty="0">
              <a:latin typeface="Cambria" panose="02040503050406030204" pitchFamily="18" charset="0"/>
              <a:ea typeface="Cambria" panose="02040503050406030204" pitchFamily="18" charset="0"/>
            </a:endParaRPr>
          </a:p>
          <a:p>
            <a:pPr algn="just">
              <a:lnSpc>
                <a:spcPct val="150000"/>
              </a:lnSpc>
            </a:pPr>
            <a:r>
              <a:rPr lang="vi-VN" sz="2800" b="1" i="1" dirty="0">
                <a:solidFill>
                  <a:schemeClr val="accent2">
                    <a:lumMod val="75000"/>
                  </a:schemeClr>
                </a:solidFill>
                <a:latin typeface="Cambria" panose="02040503050406030204" pitchFamily="18" charset="0"/>
                <a:ea typeface="Cambria" panose="02040503050406030204" pitchFamily="18" charset="0"/>
              </a:rPr>
              <a:t>- Dẫn chứng:</a:t>
            </a:r>
            <a:r>
              <a:rPr lang="vi-VN" sz="2800" dirty="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Bác </a:t>
            </a:r>
            <a:r>
              <a:rPr lang="vi-VN" sz="2400" dirty="0">
                <a:latin typeface="Cambria" panose="02040503050406030204" pitchFamily="18" charset="0"/>
                <a:ea typeface="Cambria" panose="02040503050406030204" pitchFamily="18" charset="0"/>
              </a:rPr>
              <a:t>Hồ, Nguyễn Ngọc Kí, Ê-đi-xơn…</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919178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4400" y="381000"/>
            <a:ext cx="10744200" cy="5816977"/>
          </a:xfrm>
          <a:prstGeom prst="rect">
            <a:avLst/>
          </a:prstGeom>
        </p:spPr>
        <p:txBody>
          <a:bodyPr wrap="square">
            <a:spAutoFit/>
          </a:bodyPr>
          <a:lstStyle/>
          <a:p>
            <a:pPr algn="just">
              <a:lnSpc>
                <a:spcPct val="150000"/>
              </a:lnSpc>
            </a:pPr>
            <a:r>
              <a:rPr lang="vi-VN" sz="2800" b="1" dirty="0">
                <a:solidFill>
                  <a:schemeClr val="accent2">
                    <a:lumMod val="75000"/>
                  </a:schemeClr>
                </a:solidFill>
                <a:latin typeface="Cambria" panose="02040503050406030204" pitchFamily="18" charset="0"/>
                <a:ea typeface="Cambria" panose="02040503050406030204" pitchFamily="18" charset="0"/>
              </a:rPr>
              <a:t>3. Bình luận</a:t>
            </a:r>
            <a:endParaRPr lang="en-US" sz="2800" dirty="0">
              <a:solidFill>
                <a:schemeClr val="accent2">
                  <a:lumMod val="75000"/>
                </a:schemeClr>
              </a:solidFill>
              <a:latin typeface="Cambria" panose="02040503050406030204" pitchFamily="18" charset="0"/>
              <a:ea typeface="Cambria" panose="02040503050406030204" pitchFamily="18" charset="0"/>
            </a:endParaRPr>
          </a:p>
          <a:p>
            <a:pPr algn="just">
              <a:lnSpc>
                <a:spcPct val="150000"/>
              </a:lnSpc>
            </a:pPr>
            <a:r>
              <a:rPr lang="vi-VN" sz="2400" b="1" i="1" dirty="0">
                <a:solidFill>
                  <a:srgbClr val="0070C0"/>
                </a:solidFill>
                <a:latin typeface="Cambria" panose="02040503050406030204" pitchFamily="18" charset="0"/>
                <a:ea typeface="Cambria" panose="02040503050406030204" pitchFamily="18" charset="0"/>
              </a:rPr>
              <a:t>- </a:t>
            </a:r>
            <a:r>
              <a:rPr lang="en-US" sz="2400" b="1" i="1" dirty="0" err="1" smtClean="0">
                <a:solidFill>
                  <a:srgbClr val="0070C0"/>
                </a:solidFill>
                <a:latin typeface="Cambria" panose="02040503050406030204" pitchFamily="18" charset="0"/>
                <a:ea typeface="Cambria" panose="02040503050406030204" pitchFamily="18" charset="0"/>
              </a:rPr>
              <a:t>Đánh</a:t>
            </a:r>
            <a:r>
              <a:rPr lang="en-US" sz="2400" b="1" i="1" dirty="0" smtClean="0">
                <a:solidFill>
                  <a:srgbClr val="0070C0"/>
                </a:solidFill>
                <a:latin typeface="Cambria" panose="02040503050406030204" pitchFamily="18" charset="0"/>
                <a:ea typeface="Cambria" panose="02040503050406030204" pitchFamily="18" charset="0"/>
              </a:rPr>
              <a:t> </a:t>
            </a:r>
            <a:r>
              <a:rPr lang="en-US" sz="2400" b="1" i="1" dirty="0" err="1" smtClean="0">
                <a:solidFill>
                  <a:srgbClr val="0070C0"/>
                </a:solidFill>
                <a:latin typeface="Cambria" panose="02040503050406030204" pitchFamily="18" charset="0"/>
                <a:ea typeface="Cambria" panose="02040503050406030204" pitchFamily="18" charset="0"/>
              </a:rPr>
              <a:t>giá</a:t>
            </a:r>
            <a:r>
              <a:rPr lang="en-US" sz="2400" b="1" i="1" dirty="0" smtClean="0">
                <a:solidFill>
                  <a:srgbClr val="0070C0"/>
                </a:solidFill>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Sống </a:t>
            </a:r>
            <a:r>
              <a:rPr lang="vi-VN" sz="2400" dirty="0">
                <a:latin typeface="Cambria" panose="02040503050406030204" pitchFamily="18" charset="0"/>
                <a:ea typeface="Cambria" panose="02040503050406030204" pitchFamily="18" charset="0"/>
              </a:rPr>
              <a:t>ở trên đời, dù bạn là ai cũng hãy cố rèn cho mình được chữ "nhẫn" trong nhân cách và coi nó là tôn chỉ của cuộc sống</a:t>
            </a:r>
            <a:r>
              <a:rPr lang="vi-VN" sz="2400" dirty="0" smtClean="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 "Nhẫn" sẽ là sức mạnh của bạn, là đôi cánh giúp bạn vươn tới thành công một cách thuận lợi </a:t>
            </a:r>
            <a:r>
              <a:rPr lang="vi-VN" sz="2400" dirty="0" smtClean="0">
                <a:latin typeface="Cambria" panose="02040503050406030204" pitchFamily="18" charset="0"/>
                <a:ea typeface="Cambria" panose="02040503050406030204" pitchFamily="18" charset="0"/>
              </a:rPr>
              <a:t>hơn</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pPr algn="just">
              <a:lnSpc>
                <a:spcPct val="150000"/>
              </a:lnSpc>
            </a:pPr>
            <a:r>
              <a:rPr lang="vi-VN" sz="2400" b="1" i="1" dirty="0">
                <a:solidFill>
                  <a:srgbClr val="0070C0"/>
                </a:solidFill>
                <a:latin typeface="Cambria" panose="02040503050406030204" pitchFamily="18" charset="0"/>
                <a:ea typeface="Cambria" panose="02040503050406030204" pitchFamily="18" charset="0"/>
              </a:rPr>
              <a:t>- </a:t>
            </a:r>
            <a:r>
              <a:rPr lang="en-US" sz="2400" b="1" i="1" dirty="0" err="1" smtClean="0">
                <a:solidFill>
                  <a:srgbClr val="0070C0"/>
                </a:solidFill>
                <a:latin typeface="Cambria" panose="02040503050406030204" pitchFamily="18" charset="0"/>
                <a:ea typeface="Cambria" panose="02040503050406030204" pitchFamily="18" charset="0"/>
              </a:rPr>
              <a:t>Mở</a:t>
            </a:r>
            <a:r>
              <a:rPr lang="en-US" sz="2400" b="1" i="1" dirty="0" smtClean="0">
                <a:solidFill>
                  <a:srgbClr val="0070C0"/>
                </a:solidFill>
                <a:latin typeface="Cambria" panose="02040503050406030204" pitchFamily="18" charset="0"/>
                <a:ea typeface="Cambria" panose="02040503050406030204" pitchFamily="18" charset="0"/>
              </a:rPr>
              <a:t> </a:t>
            </a:r>
            <a:r>
              <a:rPr lang="en-US" sz="2400" b="1" i="1" dirty="0" err="1" smtClean="0">
                <a:solidFill>
                  <a:srgbClr val="0070C0"/>
                </a:solidFill>
                <a:latin typeface="Cambria" panose="02040503050406030204" pitchFamily="18" charset="0"/>
                <a:ea typeface="Cambria" panose="02040503050406030204" pitchFamily="18" charset="0"/>
              </a:rPr>
              <a:t>rộng</a:t>
            </a:r>
            <a:r>
              <a:rPr lang="en-US" sz="2400" b="1" i="1" dirty="0" smtClean="0">
                <a:solidFill>
                  <a:srgbClr val="0070C0"/>
                </a:solidFill>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Nhẫn</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cũng </a:t>
            </a:r>
            <a:r>
              <a:rPr lang="vi-VN" sz="2400" dirty="0">
                <a:latin typeface="Cambria" panose="02040503050406030204" pitchFamily="18" charset="0"/>
                <a:ea typeface="Cambria" panose="02040503050406030204" pitchFamily="18" charset="0"/>
              </a:rPr>
              <a:t>là liều thuốc khiến cuộc sống của bạn bớt đi được nhiều phiền muộn vì sự hơn thua nhàm chán của đời người.</a:t>
            </a:r>
            <a:endParaRPr lang="en-US" sz="2400" dirty="0">
              <a:latin typeface="Cambria" panose="02040503050406030204" pitchFamily="18" charset="0"/>
              <a:ea typeface="Cambria" panose="02040503050406030204" pitchFamily="18" charset="0"/>
            </a:endParaRPr>
          </a:p>
          <a:p>
            <a:pPr algn="just">
              <a:lnSpc>
                <a:spcPct val="150000"/>
              </a:lnSpc>
            </a:pPr>
            <a:r>
              <a:rPr lang="vi-VN" sz="2400" b="1" i="1" dirty="0">
                <a:solidFill>
                  <a:srgbClr val="0070C0"/>
                </a:solidFill>
                <a:latin typeface="Cambria" panose="02040503050406030204" pitchFamily="18" charset="0"/>
                <a:ea typeface="Cambria" panose="02040503050406030204" pitchFamily="18" charset="0"/>
              </a:rPr>
              <a:t>- Phản </a:t>
            </a:r>
            <a:r>
              <a:rPr lang="vi-VN" sz="2400" b="1" i="1" dirty="0" smtClean="0">
                <a:solidFill>
                  <a:srgbClr val="0070C0"/>
                </a:solidFill>
                <a:latin typeface="Cambria" panose="02040503050406030204" pitchFamily="18" charset="0"/>
                <a:ea typeface="Cambria" panose="02040503050406030204" pitchFamily="18" charset="0"/>
              </a:rPr>
              <a:t>đề</a:t>
            </a:r>
            <a:r>
              <a:rPr lang="en-US" sz="2400" b="1" i="1" dirty="0" smtClean="0">
                <a:solidFill>
                  <a:srgbClr val="0070C0"/>
                </a:solidFill>
                <a:latin typeface="Cambria" panose="02040503050406030204" pitchFamily="18" charset="0"/>
                <a:ea typeface="Cambria" panose="02040503050406030204" pitchFamily="18" charset="0"/>
              </a:rPr>
              <a:t>:</a:t>
            </a:r>
            <a:r>
              <a:rPr lang="vi-VN" sz="2400" b="1" i="1" dirty="0" smtClean="0">
                <a:solidFill>
                  <a:srgbClr val="0070C0"/>
                </a:solidFill>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Phê phán những người nóng vội, thiếu nhẫn nhịn…</a:t>
            </a:r>
            <a:endParaRPr lang="en-US" sz="2400" dirty="0">
              <a:latin typeface="Cambria" panose="02040503050406030204" pitchFamily="18" charset="0"/>
              <a:ea typeface="Cambria" panose="02040503050406030204" pitchFamily="18" charset="0"/>
            </a:endParaRPr>
          </a:p>
          <a:p>
            <a:pPr algn="just">
              <a:lnSpc>
                <a:spcPct val="150000"/>
              </a:lnSpc>
            </a:pPr>
            <a:r>
              <a:rPr lang="vi-VN" sz="2800" b="1" dirty="0">
                <a:solidFill>
                  <a:srgbClr val="FF0000"/>
                </a:solidFill>
                <a:latin typeface="Cambria" panose="02040503050406030204" pitchFamily="18" charset="0"/>
                <a:ea typeface="Cambria" panose="02040503050406030204" pitchFamily="18" charset="0"/>
              </a:rPr>
              <a:t>3. </a:t>
            </a:r>
            <a:r>
              <a:rPr lang="en-US" sz="2800" b="1" dirty="0" smtClean="0">
                <a:solidFill>
                  <a:srgbClr val="FF0000"/>
                </a:solidFill>
                <a:latin typeface="Cambria" panose="02040503050406030204" pitchFamily="18" charset="0"/>
                <a:ea typeface="Cambria" panose="02040503050406030204" pitchFamily="18" charset="0"/>
              </a:rPr>
              <a:t>KẾT LUẬN</a:t>
            </a:r>
            <a:endParaRPr lang="en-US" sz="2800" b="1" dirty="0">
              <a:solidFill>
                <a:srgbClr val="FF0000"/>
              </a:solidFill>
              <a:latin typeface="Cambria" panose="02040503050406030204" pitchFamily="18" charset="0"/>
              <a:ea typeface="Cambria" panose="02040503050406030204" pitchFamily="18" charset="0"/>
            </a:endParaRPr>
          </a:p>
          <a:p>
            <a:pPr algn="just">
              <a:lnSpc>
                <a:spcPct val="150000"/>
              </a:lnSpc>
            </a:pPr>
            <a:r>
              <a:rPr lang="vi-VN" sz="2400" dirty="0">
                <a:latin typeface="Cambria" panose="02040503050406030204" pitchFamily="18" charset="0"/>
                <a:ea typeface="Cambria" panose="02040503050406030204" pitchFamily="18" charset="0"/>
              </a:rPr>
              <a:t>- Khẳng định vấn đề</a:t>
            </a:r>
            <a:endParaRPr lang="en-US" sz="2400" dirty="0">
              <a:latin typeface="Cambria" panose="02040503050406030204" pitchFamily="18" charset="0"/>
              <a:ea typeface="Cambria" panose="02040503050406030204" pitchFamily="18" charset="0"/>
            </a:endParaRPr>
          </a:p>
          <a:p>
            <a:pPr>
              <a:lnSpc>
                <a:spcPct val="150000"/>
              </a:lnSpc>
            </a:pPr>
            <a:r>
              <a:rPr lang="vi-VN" sz="2400" dirty="0">
                <a:latin typeface="Cambria" panose="02040503050406030204" pitchFamily="18" charset="0"/>
                <a:ea typeface="Cambria" panose="02040503050406030204" pitchFamily="18" charset="0"/>
              </a:rPr>
              <a:t>- Liên hệ và rút ra bài học sống nhẫn nhịn, nhẫn nại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025555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1000"/>
                                        <p:tgtEl>
                                          <p:spTgt spid="4">
                                            <p:txEl>
                                              <p:pRg st="5" end="5"/>
                                            </p:txEl>
                                          </p:spTgt>
                                        </p:tgtEl>
                                      </p:cBhvr>
                                    </p:animEffect>
                                    <p:anim calcmode="lin" valueType="num">
                                      <p:cBhvr>
                                        <p:cTn id="5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Effect transition="in" filter="fade">
                                      <p:cBhvr>
                                        <p:cTn id="54" dur="1000"/>
                                        <p:tgtEl>
                                          <p:spTgt spid="4">
                                            <p:txEl>
                                              <p:pRg st="6" end="6"/>
                                            </p:txEl>
                                          </p:spTgt>
                                        </p:tgtEl>
                                      </p:cBhvr>
                                    </p:animEffect>
                                    <p:anim calcmode="lin" valueType="num">
                                      <p:cBhvr>
                                        <p:cTn id="5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76800" y="416416"/>
            <a:ext cx="3154193" cy="584775"/>
          </a:xfrm>
          <a:prstGeom prst="rect">
            <a:avLst/>
          </a:prstGeom>
        </p:spPr>
        <p:txBody>
          <a:bodyPr wrap="none" lIns="91438" tIns="45720" rIns="91438" bIns="45720">
            <a:spAutoFit/>
          </a:bodyPr>
          <a:lstStyle/>
          <a:p>
            <a:pPr defTabSz="914386">
              <a:buClrTx/>
              <a:buFontTx/>
              <a:buNone/>
            </a:pPr>
            <a:r>
              <a:rPr lang="en-US" sz="3200" b="1" kern="1200" dirty="0" smtClean="0">
                <a:solidFill>
                  <a:srgbClr val="70AD47">
                    <a:lumMod val="50000"/>
                  </a:srgbClr>
                </a:solidFill>
                <a:latin typeface="Cambria" panose="02040503050406030204" pitchFamily="18" charset="0"/>
                <a:ea typeface="Cambria" panose="02040503050406030204" pitchFamily="18" charset="0"/>
              </a:rPr>
              <a:t>ĐÁP ÁN ĐỀ SỐ 2</a:t>
            </a:r>
            <a:endParaRPr lang="en-US" sz="3200" kern="1200" dirty="0">
              <a:solidFill>
                <a:srgbClr val="70AD47">
                  <a:lumMod val="50000"/>
                </a:srgbClr>
              </a:solidFill>
              <a:latin typeface="Cambria" panose="02040503050406030204" pitchFamily="18" charset="0"/>
              <a:ea typeface="Cambria" panose="02040503050406030204" pitchFamily="18" charset="0"/>
            </a:endParaRPr>
          </a:p>
        </p:txBody>
      </p:sp>
      <p:sp>
        <p:nvSpPr>
          <p:cNvPr id="4" name="Rectangle 3"/>
          <p:cNvSpPr/>
          <p:nvPr/>
        </p:nvSpPr>
        <p:spPr>
          <a:xfrm>
            <a:off x="1066800" y="1143000"/>
            <a:ext cx="10520855" cy="5262979"/>
          </a:xfrm>
          <a:prstGeom prst="rect">
            <a:avLst/>
          </a:prstGeom>
          <a:solidFill>
            <a:schemeClr val="bg1">
              <a:lumMod val="95000"/>
            </a:schemeClr>
          </a:solidFill>
        </p:spPr>
        <p:txBody>
          <a:bodyPr wrap="square">
            <a:spAutoFit/>
          </a:bodyPr>
          <a:lstStyle/>
          <a:p>
            <a:pPr algn="just"/>
            <a:r>
              <a:rPr lang="vi-VN" sz="2400" b="1" dirty="0">
                <a:solidFill>
                  <a:srgbClr val="FF0000"/>
                </a:solidFill>
                <a:latin typeface="Cambria" panose="02040503050406030204" pitchFamily="18" charset="0"/>
                <a:ea typeface="Cambria" panose="02040503050406030204" pitchFamily="18" charset="0"/>
              </a:rPr>
              <a:t>I. MỞ BÀI</a:t>
            </a:r>
            <a:endParaRPr lang="en-US" sz="2400" dirty="0">
              <a:solidFill>
                <a:srgbClr val="FF0000"/>
              </a:solidFill>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Giới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thiệu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tác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giả</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tác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phẩm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nhân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vật</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pPr algn="just"/>
            <a:r>
              <a:rPr lang="vi-VN" sz="2400" b="1" dirty="0">
                <a:solidFill>
                  <a:srgbClr val="FF0000"/>
                </a:solidFill>
                <a:latin typeface="Cambria" panose="02040503050406030204" pitchFamily="18" charset="0"/>
                <a:ea typeface="Cambria" panose="02040503050406030204" pitchFamily="18" charset="0"/>
              </a:rPr>
              <a:t>II. THÂN BÀI</a:t>
            </a:r>
            <a:endParaRPr lang="en-US" sz="2400" dirty="0">
              <a:solidFill>
                <a:srgbClr val="FF0000"/>
              </a:solidFill>
              <a:latin typeface="Cambria" panose="02040503050406030204" pitchFamily="18" charset="0"/>
              <a:ea typeface="Cambria" panose="02040503050406030204" pitchFamily="18" charset="0"/>
            </a:endParaRPr>
          </a:p>
          <a:p>
            <a:pPr algn="just"/>
            <a:r>
              <a:rPr lang="vi-VN" sz="2400" b="1" dirty="0">
                <a:solidFill>
                  <a:srgbClr val="002060"/>
                </a:solidFill>
                <a:latin typeface="Cambria" panose="02040503050406030204" pitchFamily="18" charset="0"/>
                <a:ea typeface="Cambria" panose="02040503050406030204" pitchFamily="18" charset="0"/>
              </a:rPr>
              <a:t>1. </a:t>
            </a:r>
            <a:r>
              <a:rPr lang="vi-VN" sz="2400" b="1" dirty="0" smtClean="0">
                <a:solidFill>
                  <a:srgbClr val="002060"/>
                </a:solidFill>
                <a:latin typeface="Cambria" panose="02040503050406030204" pitchFamily="18" charset="0"/>
                <a:ea typeface="Cambria" panose="02040503050406030204" pitchFamily="18" charset="0"/>
              </a:rPr>
              <a:t>T</a:t>
            </a:r>
            <a:r>
              <a:rPr lang="en-US" sz="2400" b="1" dirty="0">
                <a:solidFill>
                  <a:srgbClr val="002060"/>
                </a:solidFill>
                <a:latin typeface="Cambria" panose="02040503050406030204" pitchFamily="18" charset="0"/>
                <a:ea typeface="Cambria" panose="02040503050406030204" pitchFamily="18" charset="0"/>
              </a:rPr>
              <a:t>ì</a:t>
            </a:r>
            <a:r>
              <a:rPr lang="vi-VN" sz="2400" b="1" dirty="0" smtClean="0">
                <a:solidFill>
                  <a:srgbClr val="002060"/>
                </a:solidFill>
                <a:latin typeface="Cambria" panose="02040503050406030204" pitchFamily="18" charset="0"/>
                <a:ea typeface="Cambria" panose="02040503050406030204" pitchFamily="18" charset="0"/>
              </a:rPr>
              <a:t>nh </a:t>
            </a:r>
            <a:r>
              <a:rPr lang="vi-VN" sz="2400" b="1" dirty="0">
                <a:solidFill>
                  <a:srgbClr val="002060"/>
                </a:solidFill>
                <a:latin typeface="Cambria" panose="02040503050406030204" pitchFamily="18" charset="0"/>
                <a:ea typeface="Cambria" panose="02040503050406030204" pitchFamily="18" charset="0"/>
              </a:rPr>
              <a:t>huống hiểm nghèo của Lưu Bị</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 Lưu Bị nuôi chí lớn nhưng sợ Tào Tháo phát hiện nên cố gắng thu mình, giả vờ chăm chỉ trồng rau để đánh lạc hướng. Tuy vậy, Tào Tháo rất đa nghi và vẫn luôn đề phòng. </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Tào lấy </a:t>
            </a:r>
            <a:r>
              <a:rPr lang="en-US" sz="2400" dirty="0" err="1" smtClean="0">
                <a:latin typeface="Cambria" panose="02040503050406030204" pitchFamily="18" charset="0"/>
                <a:ea typeface="Cambria" panose="02040503050406030204" pitchFamily="18" charset="0"/>
              </a:rPr>
              <a:t>cớ</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mời </a:t>
            </a:r>
            <a:r>
              <a:rPr lang="vi-VN" sz="2400" dirty="0">
                <a:latin typeface="Cambria" panose="02040503050406030204" pitchFamily="18" charset="0"/>
                <a:ea typeface="Cambria" panose="02040503050406030204" pitchFamily="18" charset="0"/>
              </a:rPr>
              <a:t>Lưu Bị uống rượu mơ để thăm dò ý định và thử thách bản lĩnh của Lưu Bị. Từ đó, dẫn đến cuộc uống rượu luận anh hùng giữa Tào Tháo và Lưu Bị. </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Tình huống hiểm nghèo này tạo nên kịch tính và cái hay của đoạn trích là không phải lúc nào Lưu Bị cũng tuyệt đối giữ được thái độ bình tĩnh, kín đáo. Vì được Tào Tháo mời đến quá gấp và bất ngờ, “có tật” Lưu Bị không thể không giật mình và có lúc sợ tái mặt.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995992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1000"/>
                                        <p:tgtEl>
                                          <p:spTgt spid="4">
                                            <p:txEl>
                                              <p:pRg st="4" end="4"/>
                                            </p:txEl>
                                          </p:spTgt>
                                        </p:tgtEl>
                                      </p:cBhvr>
                                    </p:animEffect>
                                    <p:anim calcmode="lin" valueType="num">
                                      <p:cBhvr>
                                        <p:cTn id="4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fade">
                                      <p:cBhvr>
                                        <p:cTn id="54" dur="1000"/>
                                        <p:tgtEl>
                                          <p:spTgt spid="4">
                                            <p:txEl>
                                              <p:pRg st="5" end="5"/>
                                            </p:txEl>
                                          </p:spTgt>
                                        </p:tgtEl>
                                      </p:cBhvr>
                                    </p:animEffect>
                                    <p:anim calcmode="lin" valueType="num">
                                      <p:cBhvr>
                                        <p:cTn id="5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Effect transition="in" filter="fade">
                                      <p:cBhvr>
                                        <p:cTn id="61" dur="1000"/>
                                        <p:tgtEl>
                                          <p:spTgt spid="4">
                                            <p:txEl>
                                              <p:pRg st="6" end="6"/>
                                            </p:txEl>
                                          </p:spTgt>
                                        </p:tgtEl>
                                      </p:cBhvr>
                                    </p:animEffect>
                                    <p:anim calcmode="lin" valueType="num">
                                      <p:cBhvr>
                                        <p:cTn id="6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7"/>
          <p:cNvGrpSpPr/>
          <p:nvPr/>
        </p:nvGrpSpPr>
        <p:grpSpPr>
          <a:xfrm>
            <a:off x="457200" y="381000"/>
            <a:ext cx="2460071" cy="6019800"/>
            <a:chOff x="3397" y="3354"/>
            <a:chExt cx="2998" cy="5319"/>
          </a:xfrm>
        </p:grpSpPr>
        <p:grpSp>
          <p:nvGrpSpPr>
            <p:cNvPr id="6" name="组合 10"/>
            <p:cNvGrpSpPr/>
            <p:nvPr/>
          </p:nvGrpSpPr>
          <p:grpSpPr>
            <a:xfrm>
              <a:off x="3397" y="3354"/>
              <a:ext cx="2998" cy="5319"/>
              <a:chOff x="3399" y="3354"/>
              <a:chExt cx="1971" cy="3496"/>
            </a:xfrm>
          </p:grpSpPr>
          <p:sp>
            <p:nvSpPr>
              <p:cNvPr id="8" name="Rectangle 87"/>
              <p:cNvSpPr/>
              <p:nvPr/>
            </p:nvSpPr>
            <p:spPr>
              <a:xfrm>
                <a:off x="3399" y="3354"/>
                <a:ext cx="1971" cy="1900"/>
              </a:xfrm>
              <a:prstGeom prst="roundRect">
                <a:avLst/>
              </a:prstGeom>
              <a:solidFill>
                <a:schemeClr val="accent2">
                  <a:lumMod val="75000"/>
                </a:scheme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dirty="0" smtClean="0">
                  <a:solidFill>
                    <a:prstClr val="black"/>
                  </a:solidFill>
                  <a:latin typeface="Calibri" panose="020F0502020204030204" pitchFamily="34" charset="0"/>
                  <a:cs typeface="Calibri" panose="020F0502020204030204" pitchFamily="34" charset="0"/>
                  <a:sym typeface="+mn-lt"/>
                </a:endParaRPr>
              </a:p>
            </p:txBody>
          </p:sp>
          <p:sp>
            <p:nvSpPr>
              <p:cNvPr id="9" name="Down Arrow 8"/>
              <p:cNvSpPr/>
              <p:nvPr/>
            </p:nvSpPr>
            <p:spPr>
              <a:xfrm>
                <a:off x="3399" y="3930"/>
                <a:ext cx="1971" cy="2920"/>
              </a:xfrm>
              <a:prstGeom prst="downArrow">
                <a:avLst>
                  <a:gd name="adj1" fmla="val 100000"/>
                  <a:gd name="adj2" fmla="val 52223"/>
                </a:avLst>
              </a:prstGeom>
              <a:solidFill>
                <a:sysClr val="window" lastClr="FFFFFF">
                  <a:lumMod val="95000"/>
                </a:sys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smtClean="0">
                  <a:solidFill>
                    <a:prstClr val="black"/>
                  </a:solidFill>
                  <a:latin typeface="Calibri" panose="020F0502020204030204" pitchFamily="34" charset="0"/>
                  <a:cs typeface="Calibri" panose="020F0502020204030204" pitchFamily="34" charset="0"/>
                  <a:sym typeface="+mn-lt"/>
                </a:endParaRPr>
              </a:p>
            </p:txBody>
          </p:sp>
          <p:sp>
            <p:nvSpPr>
              <p:cNvPr id="10" name="Text Placeholder 4"/>
              <p:cNvSpPr txBox="1"/>
              <p:nvPr/>
            </p:nvSpPr>
            <p:spPr>
              <a:xfrm>
                <a:off x="3606" y="3532"/>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indent="0" algn="ctr">
                  <a:buClrTx/>
                  <a:buFont typeface="Arial" panose="020B0604020202020204"/>
                  <a:buNone/>
                  <a:defRPr/>
                </a:pPr>
                <a:r>
                  <a:rPr lang="en-US" sz="3200" b="1" dirty="0" err="1"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Câu</a:t>
                </a:r>
                <a:r>
                  <a:rPr lang="en-US" sz="3200" b="1" dirty="0"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 2:</a:t>
                </a:r>
                <a:endParaRPr lang="en-US"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7" name="TextBox 22"/>
            <p:cNvSpPr txBox="1"/>
            <p:nvPr/>
          </p:nvSpPr>
          <p:spPr>
            <a:xfrm>
              <a:off x="3510" y="4359"/>
              <a:ext cx="2781" cy="4290"/>
            </a:xfrm>
            <a:prstGeom prst="rect">
              <a:avLst/>
            </a:prstGeom>
            <a:noFill/>
          </p:spPr>
          <p:txBody>
            <a:bodyPr wrap="square" lIns="0" tIns="0" rIns="0" bIns="0" rtlCol="0">
              <a:spAutoFit/>
            </a:bodyPr>
            <a:lstStyle/>
            <a:p>
              <a:pPr algn="ctr">
                <a:lnSpc>
                  <a:spcPct val="150000"/>
                </a:lnSpc>
                <a:buClrTx/>
                <a:buFontTx/>
                <a:buNone/>
                <a:defRPr/>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Trong đoạn trích, tác giả đã đặt nhân vật vào tình huống thử thách như thế nào?</a:t>
              </a:r>
              <a:endParaRPr lang="en-US" altLang="zh-CN"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Rectangle 3"/>
          <p:cNvSpPr/>
          <p:nvPr/>
        </p:nvSpPr>
        <p:spPr>
          <a:xfrm>
            <a:off x="3332408" y="435033"/>
            <a:ext cx="8478592" cy="5693866"/>
          </a:xfrm>
          <a:prstGeom prst="rect">
            <a:avLst/>
          </a:prstGeom>
        </p:spPr>
        <p:txBody>
          <a:bodyPr wrap="square">
            <a:spAutoFit/>
          </a:bodyPr>
          <a:lstStyle/>
          <a:p>
            <a:pPr indent="457200" algn="just"/>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Nội</a:t>
            </a:r>
            <a:r>
              <a:rPr lang="en-US" sz="2600" b="1" dirty="0">
                <a:solidFill>
                  <a:schemeClr val="accent2">
                    <a:lumMod val="75000"/>
                  </a:schemeClr>
                </a:solidFill>
                <a:latin typeface="Cambria" panose="02040503050406030204" pitchFamily="18" charset="0"/>
                <a:ea typeface="Cambria" panose="02040503050406030204" pitchFamily="18" charset="0"/>
              </a:rPr>
              <a:t> dung </a:t>
            </a:r>
            <a:r>
              <a:rPr lang="en-US" sz="2600" b="1" dirty="0" err="1">
                <a:solidFill>
                  <a:schemeClr val="accent2">
                    <a:lumMod val="75000"/>
                  </a:schemeClr>
                </a:solidFill>
                <a:latin typeface="Cambria" panose="02040503050406030204" pitchFamily="18" charset="0"/>
                <a:ea typeface="Cambria" panose="02040503050406030204" pitchFamily="18" charset="0"/>
              </a:rPr>
              <a:t>của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Hồi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trống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Cổ</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Thành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được</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tóm</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tắt</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trong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câu</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văn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Chém</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Sái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Dương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anh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em</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hòa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giải</a:t>
            </a:r>
            <a:r>
              <a:rPr lang="en-US" sz="2600" b="1" dirty="0">
                <a:solidFill>
                  <a:schemeClr val="accent2">
                    <a:lumMod val="75000"/>
                  </a:schemeClr>
                </a:solidFill>
                <a:latin typeface="Cambria" panose="02040503050406030204" pitchFamily="18" charset="0"/>
                <a:ea typeface="Cambria" panose="02040503050406030204" pitchFamily="18" charset="0"/>
              </a:rPr>
              <a:t> ; </a:t>
            </a:r>
            <a:r>
              <a:rPr lang="en-US" sz="2600" b="1" dirty="0" err="1">
                <a:solidFill>
                  <a:schemeClr val="accent2">
                    <a:lumMod val="75000"/>
                  </a:schemeClr>
                </a:solidFill>
                <a:latin typeface="Cambria" panose="02040503050406030204" pitchFamily="18" charset="0"/>
                <a:ea typeface="Cambria" panose="02040503050406030204" pitchFamily="18" charset="0"/>
              </a:rPr>
              <a:t>Hồi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Cổ</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Thành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tôi</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chúa</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đoàn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viên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Đoạn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trích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hiện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khá</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rõ</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những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đặc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sắc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nghệ</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thuật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trần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thuật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nghệ</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thuật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xây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dựng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nhân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vật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Tam </a:t>
            </a:r>
            <a:r>
              <a:rPr lang="en-US" sz="2600" dirty="0" err="1">
                <a:latin typeface="Cambria" panose="02040503050406030204" pitchFamily="18" charset="0"/>
                <a:ea typeface="Cambria" panose="02040503050406030204" pitchFamily="18" charset="0"/>
              </a:rPr>
              <a:t>quốc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diễn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nghĩa</a:t>
            </a:r>
            <a:r>
              <a:rPr lang="en-US" sz="2600" dirty="0">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Diễn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biến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cốt</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truyện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trong</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đoạn</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trích</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gồm</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các</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sự</a:t>
            </a:r>
            <a:r>
              <a:rPr lang="en-US" sz="2600" b="1" dirty="0">
                <a:solidFill>
                  <a:schemeClr val="accent2">
                    <a:lumMod val="75000"/>
                  </a:schemeClr>
                </a:solidFill>
                <a:latin typeface="Cambria" panose="02040503050406030204" pitchFamily="18" charset="0"/>
                <a:ea typeface="Cambria" panose="02040503050406030204" pitchFamily="18" charset="0"/>
              </a:rPr>
              <a:t> </a:t>
            </a:r>
            <a:r>
              <a:rPr lang="en-US" sz="2600" b="1" dirty="0" err="1">
                <a:solidFill>
                  <a:schemeClr val="accent2">
                    <a:lumMod val="75000"/>
                  </a:schemeClr>
                </a:solidFill>
                <a:latin typeface="Cambria" panose="02040503050406030204" pitchFamily="18" charset="0"/>
                <a:ea typeface="Cambria" panose="02040503050406030204" pitchFamily="18" charset="0"/>
              </a:rPr>
              <a:t>kiện</a:t>
            </a:r>
            <a:r>
              <a:rPr lang="en-US" sz="2600" b="1" dirty="0">
                <a:solidFill>
                  <a:schemeClr val="accent2">
                    <a:lumMod val="75000"/>
                  </a:schemeClr>
                </a:solidFill>
                <a:latin typeface="Cambria" panose="02040503050406030204" pitchFamily="18" charset="0"/>
                <a:ea typeface="Cambria" panose="02040503050406030204" pitchFamily="18" charset="0"/>
              </a:rPr>
              <a: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vốn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náu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ở </a:t>
            </a:r>
            <a:r>
              <a:rPr lang="en-US" sz="2600" dirty="0" err="1">
                <a:latin typeface="Cambria" panose="02040503050406030204" pitchFamily="18" charset="0"/>
                <a:ea typeface="Cambria" panose="02040503050406030204" pitchFamily="18" charset="0"/>
              </a:rPr>
              <a:t>đất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nghe</a:t>
            </a:r>
            <a:r>
              <a:rPr lang="en-US" sz="2600" dirty="0">
                <a:latin typeface="Cambria" panose="02040503050406030204" pitchFamily="18" charset="0"/>
                <a:ea typeface="Cambria" panose="02040503050406030204" pitchFamily="18" charset="0"/>
              </a:rPr>
              <a:t> tin </a:t>
            </a:r>
            <a:r>
              <a:rPr lang="en-US" sz="2600" dirty="0" err="1">
                <a:latin typeface="Cambria" panose="02040503050406030204" pitchFamily="18" charset="0"/>
                <a:ea typeface="Cambria" panose="02040503050406030204" pitchFamily="18" charset="0"/>
              </a:rPr>
              <a:t>Lưu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Bị</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đang</a:t>
            </a:r>
            <a:r>
              <a:rPr lang="en-US" sz="2600" dirty="0">
                <a:latin typeface="Cambria" panose="02040503050406030204" pitchFamily="18" charset="0"/>
                <a:ea typeface="Cambria" panose="02040503050406030204" pitchFamily="18" charset="0"/>
              </a:rPr>
              <a:t> ở </a:t>
            </a:r>
            <a:r>
              <a:rPr lang="en-US" sz="2600" dirty="0" err="1">
                <a:latin typeface="Cambria" panose="02040503050406030204" pitchFamily="18" charset="0"/>
                <a:ea typeface="Cambria" panose="02040503050406030204" pitchFamily="18" charset="0"/>
              </a:rPr>
              <a:t>với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Viên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Thiệu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nên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bỏ</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dắt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hai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chị</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dâu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tìm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anh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Trên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đường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tìm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Bị</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trải</a:t>
            </a:r>
            <a:r>
              <a:rPr lang="en-US" sz="2600" dirty="0">
                <a:latin typeface="Cambria" panose="02040503050406030204" pitchFamily="18" charset="0"/>
                <a:ea typeface="Cambria" panose="02040503050406030204" pitchFamily="18" charset="0"/>
              </a:rPr>
              <a:t> qua </a:t>
            </a:r>
            <a:r>
              <a:rPr lang="en-US" sz="2600" dirty="0" err="1">
                <a:latin typeface="Cambria" panose="02040503050406030204" pitchFamily="18" charset="0"/>
                <a:ea typeface="Cambria" panose="02040503050406030204" pitchFamily="18" charset="0"/>
              </a:rPr>
              <a:t>nhiều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thử</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thách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vượt</a:t>
            </a:r>
            <a:r>
              <a:rPr lang="en-US" sz="2600" dirty="0">
                <a:latin typeface="Cambria" panose="02040503050406030204" pitchFamily="18" charset="0"/>
                <a:ea typeface="Cambria" panose="02040503050406030204" pitchFamily="18" charset="0"/>
              </a:rPr>
              <a:t> qua 5 </a:t>
            </a:r>
            <a:r>
              <a:rPr lang="en-US" sz="2600" dirty="0" err="1">
                <a:latin typeface="Cambria" panose="02040503050406030204" pitchFamily="18" charset="0"/>
                <a:ea typeface="Cambria" panose="02040503050406030204" pitchFamily="18" charset="0"/>
              </a:rPr>
              <a:t>cửa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Tháo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đoạn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trích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trớ</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trêu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bị</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Trương</a:t>
            </a:r>
            <a:r>
              <a:rPr lang="en-US" sz="2600" dirty="0">
                <a:latin typeface="Cambria" panose="02040503050406030204" pitchFamily="18" charset="0"/>
                <a:ea typeface="Cambria" panose="02040503050406030204" pitchFamily="18" charset="0"/>
              </a:rPr>
              <a:t> Phi </a:t>
            </a:r>
            <a:r>
              <a:rPr lang="en-US" sz="2600" dirty="0" err="1">
                <a:latin typeface="Cambria" panose="02040503050406030204" pitchFamily="18" charset="0"/>
                <a:ea typeface="Cambria" panose="02040503050406030204" pitchFamily="18" charset="0"/>
              </a:rPr>
              <a:t>nghi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ngờ</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bội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nghĩa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phản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ứng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quyết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liệt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Đây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coi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cửa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thứ</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sáu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vượt</a:t>
            </a:r>
            <a:r>
              <a:rPr lang="en-US" sz="2600" dirty="0">
                <a:latin typeface="Cambria" panose="02040503050406030204" pitchFamily="18" charset="0"/>
                <a:ea typeface="Cambria" panose="02040503050406030204" pitchFamily="18" charset="0"/>
              </a:rPr>
              <a:t> qua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cửa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khó</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khăn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ngặt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nghèo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hơn</a:t>
            </a:r>
            <a:r>
              <a:rPr lang="en-US" sz="2600" dirty="0">
                <a:latin typeface="Cambria" panose="02040503050406030204" pitchFamily="18" charset="0"/>
                <a:ea typeface="Cambria" panose="02040503050406030204" pitchFamily="18" charset="0"/>
              </a:rPr>
              <a:t> 5 </a:t>
            </a:r>
            <a:r>
              <a:rPr lang="en-US" sz="2600" dirty="0" err="1">
                <a:latin typeface="Cambria" panose="02040503050406030204" pitchFamily="18" charset="0"/>
                <a:ea typeface="Cambria" panose="02040503050406030204" pitchFamily="18" charset="0"/>
              </a:rPr>
              <a:t>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cửa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trước</a:t>
            </a:r>
            <a:r>
              <a:rPr lang="en-US" sz="2600" dirty="0" smtClean="0">
                <a:latin typeface="Cambria" panose="02040503050406030204" pitchFamily="18" charset="0"/>
                <a:ea typeface="Cambria" panose="02040503050406030204" pitchFamily="18" charset="0"/>
              </a:rPr>
              <a:t>.</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42472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4855" y="381000"/>
            <a:ext cx="11201400" cy="892552"/>
          </a:xfrm>
          <a:prstGeom prst="rect">
            <a:avLst/>
          </a:prstGeom>
        </p:spPr>
        <p:txBody>
          <a:bodyPr wrap="square">
            <a:spAutoFit/>
          </a:bodyPr>
          <a:lstStyle/>
          <a:p>
            <a:pPr algn="just"/>
            <a:r>
              <a:rPr lang="vi-VN" sz="2800" b="1" dirty="0">
                <a:solidFill>
                  <a:srgbClr val="FF0000"/>
                </a:solidFill>
                <a:latin typeface="Cambria" panose="02040503050406030204" pitchFamily="18" charset="0"/>
                <a:ea typeface="Cambria" panose="02040503050406030204" pitchFamily="18" charset="0"/>
              </a:rPr>
              <a:t>2. Diễn biến cuộc bàn luận và phẩm chất, tính cách của Lưu Bị</a:t>
            </a:r>
            <a:endParaRPr lang="en-US" sz="2800" dirty="0">
              <a:solidFill>
                <a:srgbClr val="FF0000"/>
              </a:solidFill>
              <a:latin typeface="Cambria" panose="02040503050406030204" pitchFamily="18" charset="0"/>
              <a:ea typeface="Cambria" panose="02040503050406030204" pitchFamily="18" charset="0"/>
            </a:endParaRPr>
          </a:p>
          <a:p>
            <a:pPr algn="just"/>
            <a:r>
              <a:rPr lang="vi-VN" sz="2400" b="1" i="1" dirty="0">
                <a:solidFill>
                  <a:srgbClr val="002060"/>
                </a:solidFill>
                <a:latin typeface="Cambria" panose="02040503050406030204" pitchFamily="18" charset="0"/>
                <a:ea typeface="Cambria" panose="02040503050406030204" pitchFamily="18" charset="0"/>
              </a:rPr>
              <a:t>a. Luôn </a:t>
            </a:r>
            <a:r>
              <a:rPr lang="vi-VN" sz="2400" b="1" i="1" dirty="0" smtClean="0">
                <a:solidFill>
                  <a:srgbClr val="002060"/>
                </a:solidFill>
                <a:latin typeface="Cambria" panose="02040503050406030204" pitchFamily="18" charset="0"/>
                <a:ea typeface="Cambria" panose="02040503050406030204" pitchFamily="18" charset="0"/>
              </a:rPr>
              <a:t>phòng </a:t>
            </a:r>
            <a:r>
              <a:rPr lang="vi-VN" sz="2400" b="1" i="1" dirty="0">
                <a:solidFill>
                  <a:srgbClr val="002060"/>
                </a:solidFill>
                <a:latin typeface="Cambria" panose="02040503050406030204" pitchFamily="18" charset="0"/>
                <a:ea typeface="Cambria" panose="02040503050406030204" pitchFamily="18" charset="0"/>
              </a:rPr>
              <a:t>bị với Tào Tháo, khôn ngoan, thận trọng, biết nhẫn nhịn chờ </a:t>
            </a:r>
            <a:r>
              <a:rPr lang="vi-VN" sz="2400" b="1" i="1" dirty="0" smtClean="0">
                <a:solidFill>
                  <a:srgbClr val="002060"/>
                </a:solidFill>
                <a:latin typeface="Cambria" panose="02040503050406030204" pitchFamily="18" charset="0"/>
                <a:ea typeface="Cambria" panose="02040503050406030204" pitchFamily="18" charset="0"/>
              </a:rPr>
              <a:t>thời</a:t>
            </a:r>
            <a:endParaRPr lang="en-US" sz="2400" b="1" i="1" dirty="0">
              <a:solidFill>
                <a:srgbClr val="002060"/>
              </a:solidFill>
              <a:latin typeface="Cambria" panose="02040503050406030204" pitchFamily="18" charset="0"/>
              <a:ea typeface="Cambria" panose="02040503050406030204" pitchFamily="18" charset="0"/>
            </a:endParaRPr>
          </a:p>
        </p:txBody>
      </p:sp>
      <p:sp>
        <p:nvSpPr>
          <p:cNvPr id="5" name="Rectangle 4"/>
          <p:cNvSpPr/>
          <p:nvPr/>
        </p:nvSpPr>
        <p:spPr>
          <a:xfrm>
            <a:off x="650327" y="1420360"/>
            <a:ext cx="5217073" cy="3528595"/>
          </a:xfrm>
          <a:prstGeom prst="rect">
            <a:avLst/>
          </a:prstGeom>
        </p:spPr>
        <p:txBody>
          <a:bodyPr wrap="square">
            <a:spAutoFit/>
          </a:bodyPr>
          <a:lstStyle/>
          <a:p>
            <a:pPr lvl="0" algn="just">
              <a:lnSpc>
                <a:spcPts val="3000"/>
              </a:lnSpc>
            </a:pPr>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Vừa </a:t>
            </a:r>
            <a:r>
              <a:rPr lang="vi-VN" sz="2400" dirty="0" smtClean="0">
                <a:latin typeface="Cambria" panose="02040503050406030204" pitchFamily="18" charset="0"/>
                <a:ea typeface="Cambria" panose="02040503050406030204" pitchFamily="18" charset="0"/>
              </a:rPr>
              <a:t>gặp, </a:t>
            </a:r>
            <a:r>
              <a:rPr lang="vi-VN" sz="2400" dirty="0">
                <a:latin typeface="Cambria" panose="02040503050406030204" pitchFamily="18" charset="0"/>
                <a:ea typeface="Cambria" panose="02040503050406030204" pitchFamily="18" charset="0"/>
              </a:rPr>
              <a:t>Tào Tháo đã nói một câu nhiều ẩn </a:t>
            </a:r>
            <a:r>
              <a:rPr lang="vi-VN" sz="2400" dirty="0" smtClean="0">
                <a:latin typeface="Cambria" panose="02040503050406030204" pitchFamily="18" charset="0"/>
                <a:ea typeface="Cambria" panose="02040503050406030204" pitchFamily="18" charset="0"/>
              </a:rPr>
              <a:t>ý</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bộc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lộ</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sự</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nghi hoặc, thăm dò </a:t>
            </a:r>
            <a:r>
              <a:rPr lang="vi-VN" sz="2400" i="1" dirty="0" smtClean="0">
                <a:solidFill>
                  <a:srgbClr val="0070C0"/>
                </a:solidFill>
                <a:latin typeface="Cambria" panose="02040503050406030204" pitchFamily="18" charset="0"/>
                <a:ea typeface="Cambria" panose="02040503050406030204" pitchFamily="18" charset="0"/>
              </a:rPr>
              <a:t>"</a:t>
            </a:r>
            <a:r>
              <a:rPr lang="vi-VN" sz="2400" i="1" dirty="0">
                <a:solidFill>
                  <a:srgbClr val="0070C0"/>
                </a:solidFill>
                <a:latin typeface="Cambria" panose="02040503050406030204" pitchFamily="18" charset="0"/>
                <a:ea typeface="Cambria" panose="02040503050406030204" pitchFamily="18" charset="0"/>
              </a:rPr>
              <a:t>Huyền Đức độ này ở nhà làm một việc lớn lao ấy </a:t>
            </a:r>
            <a:r>
              <a:rPr lang="vi-VN" sz="2400" i="1" dirty="0" smtClean="0">
                <a:solidFill>
                  <a:srgbClr val="0070C0"/>
                </a:solidFill>
                <a:latin typeface="Cambria" panose="02040503050406030204" pitchFamily="18" charset="0"/>
                <a:ea typeface="Cambria" panose="02040503050406030204" pitchFamily="18" charset="0"/>
              </a:rPr>
              <a:t>nhỉ</a:t>
            </a:r>
            <a:r>
              <a:rPr lang="en-US" sz="2400" i="1" dirty="0" smtClean="0">
                <a:solidFill>
                  <a:srgbClr val="0070C0"/>
                </a:solidFill>
                <a:latin typeface="Cambria" panose="02040503050406030204" pitchFamily="18" charset="0"/>
                <a:ea typeface="Cambria" panose="02040503050406030204" pitchFamily="18" charset="0"/>
              </a:rPr>
              <a:t>”</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Lưu Bị vốn dĩ đã có tâm thế chuẩn bị và đề phòng, nhưng vẫn không tránh khỏi </a:t>
            </a:r>
            <a:r>
              <a:rPr lang="vi-VN" sz="2400" dirty="0" smtClean="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sợ tái mặt". </a:t>
            </a:r>
            <a:r>
              <a:rPr lang="en-US" sz="2400" dirty="0" smtClean="0">
                <a:latin typeface="Cambria" panose="02040503050406030204" pitchFamily="18" charset="0"/>
                <a:ea typeface="Cambria" panose="02040503050406030204" pitchFamily="18" charset="0"/>
              </a:rPr>
              <a:t>K</a:t>
            </a:r>
            <a:r>
              <a:rPr lang="vi-VN" sz="2400" dirty="0" smtClean="0">
                <a:latin typeface="Cambria" panose="02040503050406030204" pitchFamily="18" charset="0"/>
                <a:ea typeface="Cambria" panose="02040503050406030204" pitchFamily="18" charset="0"/>
              </a:rPr>
              <a:t>hi </a:t>
            </a:r>
            <a:r>
              <a:rPr lang="vi-VN" sz="2400" dirty="0">
                <a:latin typeface="Cambria" panose="02040503050406030204" pitchFamily="18" charset="0"/>
                <a:ea typeface="Cambria" panose="02040503050406030204" pitchFamily="18" charset="0"/>
              </a:rPr>
              <a:t>biết Tào có ý mời </a:t>
            </a:r>
            <a:r>
              <a:rPr lang="vi-VN" sz="2400" dirty="0" smtClean="0">
                <a:latin typeface="Cambria" panose="02040503050406030204" pitchFamily="18" charset="0"/>
                <a:ea typeface="Cambria" panose="02040503050406030204" pitchFamily="18" charset="0"/>
              </a:rPr>
              <a:t>thưởng </a:t>
            </a:r>
            <a:r>
              <a:rPr lang="vi-VN" sz="2400" dirty="0">
                <a:latin typeface="Cambria" panose="02040503050406030204" pitchFamily="18" charset="0"/>
                <a:ea typeface="Cambria" panose="02040503050406030204" pitchFamily="18" charset="0"/>
              </a:rPr>
              <a:t>thức rượu mơ, Lưu Bị </a:t>
            </a:r>
            <a:r>
              <a:rPr lang="vi-VN" sz="2400" dirty="0" smtClean="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vững dạ" theo bước Tào Tháo cùng uống rượu</a:t>
            </a:r>
            <a:r>
              <a:rPr lang="vi-VN"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6" name="Rectangle 5"/>
          <p:cNvSpPr/>
          <p:nvPr/>
        </p:nvSpPr>
        <p:spPr>
          <a:xfrm>
            <a:off x="6215555" y="1481602"/>
            <a:ext cx="5326117" cy="3442033"/>
          </a:xfrm>
          <a:prstGeom prst="rect">
            <a:avLst/>
          </a:prstGeom>
        </p:spPr>
        <p:txBody>
          <a:bodyPr wrap="square">
            <a:spAutoFit/>
          </a:bodyPr>
          <a:lstStyle/>
          <a:p>
            <a:pPr lvl="0" algn="just">
              <a:lnSpc>
                <a:spcPts val="3300"/>
              </a:lnSpc>
            </a:pPr>
            <a:r>
              <a:rPr lang="en-US" sz="2400" dirty="0" smtClean="0">
                <a:latin typeface="Cambria" panose="02040503050406030204" pitchFamily="18" charset="0"/>
                <a:ea typeface="Cambria" panose="02040503050406030204" pitchFamily="18" charset="0"/>
              </a:rPr>
              <a:t>-</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Khi bị Tháo chất vấn về “anh hùng”, Lưu Bị với vẻ khiêm nhường vốn có, đã chối và xin miễn bình luận. </a:t>
            </a:r>
            <a:endParaRPr lang="en-US" sz="2400" dirty="0">
              <a:latin typeface="Cambria" panose="02040503050406030204" pitchFamily="18" charset="0"/>
              <a:ea typeface="Cambria" panose="02040503050406030204" pitchFamily="18" charset="0"/>
            </a:endParaRPr>
          </a:p>
          <a:p>
            <a:pPr lvl="0" algn="just">
              <a:lnSpc>
                <a:spcPts val="3300"/>
              </a:lnSpc>
            </a:pP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Bị Tháo hỏi dồn. Lưu Bị lần lượt nêu những gương mặt </a:t>
            </a:r>
            <a:r>
              <a:rPr lang="en-US" sz="2400" dirty="0" err="1" smtClean="0">
                <a:latin typeface="Cambria" panose="02040503050406030204" pitchFamily="18" charset="0"/>
                <a:ea typeface="Cambria" panose="02040503050406030204" pitchFamily="18" charset="0"/>
              </a:rPr>
              <a:t>nổi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lên</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như </a:t>
            </a:r>
            <a:r>
              <a:rPr lang="vi-VN" sz="2400" dirty="0">
                <a:latin typeface="Cambria" panose="02040503050406030204" pitchFamily="18" charset="0"/>
                <a:ea typeface="Cambria" panose="02040503050406030204" pitchFamily="18" charset="0"/>
              </a:rPr>
              <a:t>Viên Thuật, Viên Thiệu, Lưu Biểu, Tôn Sách... song đều bị Tào Tháo bác bỏ, cho rằng tất cả đều không đáng gọi là anh hùng. </a:t>
            </a:r>
            <a:endParaRPr lang="en-US" sz="2400" dirty="0">
              <a:latin typeface="Cambria" panose="02040503050406030204" pitchFamily="18" charset="0"/>
              <a:ea typeface="Cambria" panose="02040503050406030204" pitchFamily="18" charset="0"/>
            </a:endParaRPr>
          </a:p>
        </p:txBody>
      </p:sp>
      <p:sp>
        <p:nvSpPr>
          <p:cNvPr id="7" name="Rectangle 6"/>
          <p:cNvSpPr/>
          <p:nvPr/>
        </p:nvSpPr>
        <p:spPr>
          <a:xfrm>
            <a:off x="643758" y="4948955"/>
            <a:ext cx="10891345" cy="1569660"/>
          </a:xfrm>
          <a:prstGeom prst="rect">
            <a:avLst/>
          </a:prstGeom>
          <a:solidFill>
            <a:schemeClr val="bg1">
              <a:lumMod val="95000"/>
            </a:schemeClr>
          </a:solidFill>
        </p:spPr>
        <p:txBody>
          <a:bodyPr wrap="square">
            <a:spAutoFit/>
          </a:bodyPr>
          <a:lstStyle/>
          <a:p>
            <a:pPr lvl="0" algn="just"/>
            <a:r>
              <a:rPr lang="en-US" sz="2400" b="1" dirty="0" smtClean="0">
                <a:latin typeface="Cambria" panose="02040503050406030204" pitchFamily="18" charset="0"/>
                <a:ea typeface="Cambria" panose="02040503050406030204" pitchFamily="18" charset="0"/>
              </a:rPr>
              <a:t>       </a:t>
            </a:r>
            <a:r>
              <a:rPr lang="vi-VN" sz="2400" b="1" dirty="0">
                <a:solidFill>
                  <a:schemeClr val="accent2">
                    <a:lumMod val="75000"/>
                  </a:schemeClr>
                </a:solidFill>
                <a:latin typeface="Cambria" panose="02040503050406030204" pitchFamily="18" charset="0"/>
                <a:ea typeface="Cambria" panose="02040503050406030204" pitchFamily="18" charset="0"/>
              </a:rPr>
              <a:t>=&gt; Khôn ngoan, thận trọng không nói ra quan </a:t>
            </a:r>
            <a:r>
              <a:rPr lang="vi-VN" sz="2400" b="1" dirty="0" smtClean="0">
                <a:solidFill>
                  <a:schemeClr val="accent2">
                    <a:lumMod val="75000"/>
                  </a:schemeClr>
                </a:solidFill>
                <a:latin typeface="Cambria" panose="02040503050406030204" pitchFamily="18" charset="0"/>
                <a:ea typeface="Cambria" panose="02040503050406030204" pitchFamily="18" charset="0"/>
              </a:rPr>
              <a:t>điểm</a:t>
            </a:r>
            <a:r>
              <a:rPr lang="en-US" sz="2400" b="1" dirty="0" smtClean="0">
                <a:solidFill>
                  <a:schemeClr val="accent2">
                    <a:lumMod val="75000"/>
                  </a:schemeClr>
                </a:solidFill>
                <a:latin typeface="Cambria" panose="02040503050406030204" pitchFamily="18" charset="0"/>
                <a:ea typeface="Cambria" panose="02040503050406030204" pitchFamily="18" charset="0"/>
              </a:rPr>
              <a:t>. n</a:t>
            </a:r>
            <a:r>
              <a:rPr lang="vi-VN" sz="2400" b="1" dirty="0" smtClean="0">
                <a:solidFill>
                  <a:schemeClr val="accent2">
                    <a:lumMod val="75000"/>
                  </a:schemeClr>
                </a:solidFill>
                <a:latin typeface="Cambria" panose="02040503050406030204" pitchFamily="18" charset="0"/>
                <a:ea typeface="Cambria" panose="02040503050406030204" pitchFamily="18" charset="0"/>
              </a:rPr>
              <a:t>é </a:t>
            </a:r>
            <a:r>
              <a:rPr lang="vi-VN" sz="2400" b="1" dirty="0">
                <a:solidFill>
                  <a:schemeClr val="accent2">
                    <a:lumMod val="75000"/>
                  </a:schemeClr>
                </a:solidFill>
                <a:latin typeface="Cambria" panose="02040503050406030204" pitchFamily="18" charset="0"/>
                <a:ea typeface="Cambria" panose="02040503050406030204" pitchFamily="18" charset="0"/>
              </a:rPr>
              <a:t>tránh phải đương đầu trực tiếp với Tào Tháo về quan niệm anh </a:t>
            </a:r>
            <a:r>
              <a:rPr lang="vi-VN" sz="2400" b="1" dirty="0" smtClean="0">
                <a:solidFill>
                  <a:schemeClr val="accent2">
                    <a:lumMod val="75000"/>
                  </a:schemeClr>
                </a:solidFill>
                <a:latin typeface="Cambria" panose="02040503050406030204" pitchFamily="18" charset="0"/>
                <a:ea typeface="Cambria" panose="02040503050406030204" pitchFamily="18" charset="0"/>
              </a:rPr>
              <a:t>hùng</a:t>
            </a:r>
            <a:r>
              <a:rPr lang="en-US" sz="2400" b="1" dirty="0" smtClean="0">
                <a:solidFill>
                  <a:schemeClr val="accent2">
                    <a:lumMod val="75000"/>
                  </a:schemeClr>
                </a:solidFill>
                <a:latin typeface="Cambria" panose="02040503050406030204" pitchFamily="18" charset="0"/>
                <a:ea typeface="Cambria" panose="02040503050406030204" pitchFamily="18" charset="0"/>
              </a:rPr>
              <a:t>. </a:t>
            </a:r>
            <a:r>
              <a:rPr lang="en-US" sz="2400" b="1" dirty="0" err="1" smtClean="0">
                <a:solidFill>
                  <a:schemeClr val="accent2">
                    <a:lumMod val="75000"/>
                  </a:schemeClr>
                </a:solidFill>
                <a:latin typeface="Cambria" panose="02040503050406030204" pitchFamily="18" charset="0"/>
                <a:ea typeface="Cambria" panose="02040503050406030204" pitchFamily="18" charset="0"/>
              </a:rPr>
              <a:t>Cùng</a:t>
            </a:r>
            <a:r>
              <a:rPr lang="en-US" sz="2400" b="1" dirty="0" smtClean="0">
                <a:solidFill>
                  <a:schemeClr val="accent2">
                    <a:lumMod val="75000"/>
                  </a:schemeClr>
                </a:solidFill>
                <a:latin typeface="Cambria" panose="02040503050406030204" pitchFamily="18" charset="0"/>
                <a:ea typeface="Cambria" panose="02040503050406030204" pitchFamily="18" charset="0"/>
              </a:rPr>
              <a:t> </a:t>
            </a:r>
            <a:r>
              <a:rPr lang="en-US" sz="2400" b="1" dirty="0" err="1" smtClean="0">
                <a:solidFill>
                  <a:schemeClr val="accent2">
                    <a:lumMod val="75000"/>
                  </a:schemeClr>
                </a:solidFill>
                <a:latin typeface="Cambria" panose="02040503050406030204" pitchFamily="18" charset="0"/>
                <a:ea typeface="Cambria" panose="02040503050406030204" pitchFamily="18" charset="0"/>
              </a:rPr>
              <a:t>câu</a:t>
            </a:r>
            <a:r>
              <a:rPr lang="en-US" sz="2400" b="1" dirty="0" smtClean="0">
                <a:solidFill>
                  <a:schemeClr val="accent2">
                    <a:lumMod val="75000"/>
                  </a:schemeClr>
                </a:solidFill>
                <a:latin typeface="Cambria" panose="02040503050406030204" pitchFamily="18" charset="0"/>
                <a:ea typeface="Cambria" panose="02040503050406030204" pitchFamily="18" charset="0"/>
              </a:rPr>
              <a:t> </a:t>
            </a:r>
            <a:r>
              <a:rPr lang="en-US" sz="2400" b="1" dirty="0" err="1" smtClean="0">
                <a:solidFill>
                  <a:schemeClr val="accent2">
                    <a:lumMod val="75000"/>
                  </a:schemeClr>
                </a:solidFill>
                <a:latin typeface="Cambria" panose="02040503050406030204" pitchFamily="18" charset="0"/>
                <a:ea typeface="Cambria" panose="02040503050406030204" pitchFamily="18" charset="0"/>
              </a:rPr>
              <a:t>nói</a:t>
            </a:r>
            <a:r>
              <a:rPr lang="vi-VN" sz="2400" b="1" dirty="0" smtClean="0">
                <a:solidFill>
                  <a:schemeClr val="accent2">
                    <a:lumMod val="75000"/>
                  </a:schemeClr>
                </a:solidFill>
                <a:latin typeface="Cambria" panose="02040503050406030204" pitchFamily="18" charset="0"/>
                <a:ea typeface="Cambria" panose="02040503050406030204" pitchFamily="18" charset="0"/>
              </a:rPr>
              <a:t> </a:t>
            </a:r>
            <a:r>
              <a:rPr lang="en-US" sz="2400" b="1" dirty="0" err="1" smtClean="0">
                <a:solidFill>
                  <a:schemeClr val="accent2">
                    <a:lumMod val="75000"/>
                  </a:schemeClr>
                </a:solidFill>
                <a:latin typeface="Cambria" panose="02040503050406030204" pitchFamily="18" charset="0"/>
                <a:ea typeface="Cambria" panose="02040503050406030204" pitchFamily="18" charset="0"/>
              </a:rPr>
              <a:t>thể</a:t>
            </a:r>
            <a:r>
              <a:rPr lang="en-US" sz="2400" b="1" dirty="0" smtClean="0">
                <a:solidFill>
                  <a:schemeClr val="accent2">
                    <a:lumMod val="75000"/>
                  </a:schemeClr>
                </a:solidFill>
                <a:latin typeface="Cambria" panose="02040503050406030204" pitchFamily="18" charset="0"/>
                <a:ea typeface="Cambria" panose="02040503050406030204" pitchFamily="18" charset="0"/>
              </a:rPr>
              <a:t> </a:t>
            </a:r>
            <a:r>
              <a:rPr lang="en-US" sz="2400" b="1" dirty="0" err="1" smtClean="0">
                <a:solidFill>
                  <a:schemeClr val="accent2">
                    <a:lumMod val="75000"/>
                  </a:schemeClr>
                </a:solidFill>
                <a:latin typeface="Cambria" panose="02040503050406030204" pitchFamily="18" charset="0"/>
                <a:ea typeface="Cambria" panose="02040503050406030204" pitchFamily="18" charset="0"/>
              </a:rPr>
              <a:t>hiện</a:t>
            </a:r>
            <a:r>
              <a:rPr lang="en-US" sz="2400" b="1" dirty="0" smtClean="0">
                <a:solidFill>
                  <a:schemeClr val="accent2">
                    <a:lumMod val="75000"/>
                  </a:schemeClr>
                </a:solidFill>
                <a:latin typeface="Cambria" panose="02040503050406030204" pitchFamily="18" charset="0"/>
                <a:ea typeface="Cambria" panose="02040503050406030204" pitchFamily="18" charset="0"/>
              </a:rPr>
              <a:t> </a:t>
            </a:r>
            <a:r>
              <a:rPr lang="en-US" sz="2400" b="1" dirty="0" err="1" smtClean="0">
                <a:solidFill>
                  <a:schemeClr val="accent2">
                    <a:lumMod val="75000"/>
                  </a:schemeClr>
                </a:solidFill>
                <a:latin typeface="Cambria" panose="02040503050406030204" pitchFamily="18" charset="0"/>
                <a:ea typeface="Cambria" panose="02040503050406030204" pitchFamily="18" charset="0"/>
              </a:rPr>
              <a:t>sự</a:t>
            </a:r>
            <a:r>
              <a:rPr lang="en-US" sz="2400" b="1" dirty="0" smtClean="0">
                <a:solidFill>
                  <a:schemeClr val="accent2">
                    <a:lumMod val="75000"/>
                  </a:schemeClr>
                </a:solidFill>
                <a:latin typeface="Cambria" panose="02040503050406030204" pitchFamily="18" charset="0"/>
                <a:ea typeface="Cambria" panose="02040503050406030204" pitchFamily="18" charset="0"/>
              </a:rPr>
              <a:t> </a:t>
            </a:r>
            <a:r>
              <a:rPr lang="vi-VN" sz="2400" b="1" dirty="0" smtClean="0">
                <a:solidFill>
                  <a:schemeClr val="accent2">
                    <a:lumMod val="75000"/>
                  </a:schemeClr>
                </a:solidFill>
                <a:latin typeface="Cambria" panose="02040503050406030204" pitchFamily="18" charset="0"/>
                <a:ea typeface="Cambria" panose="02040503050406030204" pitchFamily="18" charset="0"/>
              </a:rPr>
              <a:t>ẩn </a:t>
            </a:r>
            <a:r>
              <a:rPr lang="vi-VN" sz="2400" b="1" dirty="0">
                <a:solidFill>
                  <a:schemeClr val="accent2">
                    <a:lumMod val="75000"/>
                  </a:schemeClr>
                </a:solidFill>
                <a:latin typeface="Cambria" panose="02040503050406030204" pitchFamily="18" charset="0"/>
                <a:ea typeface="Cambria" panose="02040503050406030204" pitchFamily="18" charset="0"/>
              </a:rPr>
              <a:t>nhẫn </a:t>
            </a:r>
            <a:r>
              <a:rPr lang="vi-VN" sz="2400" b="1" i="1" dirty="0" smtClean="0">
                <a:solidFill>
                  <a:srgbClr val="0070C0"/>
                </a:solidFill>
                <a:latin typeface="Cambria" panose="02040503050406030204" pitchFamily="18" charset="0"/>
                <a:ea typeface="Cambria" panose="02040503050406030204" pitchFamily="18" charset="0"/>
              </a:rPr>
              <a:t>"</a:t>
            </a:r>
            <a:r>
              <a:rPr lang="vi-VN" sz="2400" b="1" i="1" dirty="0">
                <a:solidFill>
                  <a:srgbClr val="0070C0"/>
                </a:solidFill>
                <a:latin typeface="Cambria" panose="02040503050406030204" pitchFamily="18" charset="0"/>
                <a:ea typeface="Cambria" panose="02040503050406030204" pitchFamily="18" charset="0"/>
              </a:rPr>
              <a:t>Bị này người trần mắt thịt, biết đâu được anh hùng" </a:t>
            </a:r>
            <a:r>
              <a:rPr lang="vi-VN" sz="2400" b="1" dirty="0">
                <a:solidFill>
                  <a:schemeClr val="accent2">
                    <a:lumMod val="75000"/>
                  </a:schemeClr>
                </a:solidFill>
                <a:latin typeface="Cambria" panose="02040503050406030204" pitchFamily="18" charset="0"/>
                <a:ea typeface="Cambria" panose="02040503050406030204" pitchFamily="18" charset="0"/>
              </a:rPr>
              <a:t>để Tào Tháo không đề phòng.</a:t>
            </a:r>
            <a:endParaRPr lang="en-US" b="1" dirty="0">
              <a:solidFill>
                <a:schemeClr val="accent2">
                  <a:lumMod val="75000"/>
                </a:schemeClr>
              </a:solidFill>
            </a:endParaRPr>
          </a:p>
        </p:txBody>
      </p:sp>
    </p:spTree>
    <p:extLst>
      <p:ext uri="{BB962C8B-B14F-4D97-AF65-F5344CB8AC3E}">
        <p14:creationId xmlns:p14="http://schemas.microsoft.com/office/powerpoint/2010/main" val="14707747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1000"/>
                                        <p:tgtEl>
                                          <p:spTgt spid="6">
                                            <p:txEl>
                                              <p:pRg st="0" end="0"/>
                                            </p:txEl>
                                          </p:spTgt>
                                        </p:tgtEl>
                                      </p:cBhvr>
                                    </p:animEffect>
                                    <p:anim calcmode="lin" valueType="num">
                                      <p:cBhvr>
                                        <p:cTn id="4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fade">
                                      <p:cBhvr>
                                        <p:cTn id="49" dur="1000"/>
                                        <p:tgtEl>
                                          <p:spTgt spid="6">
                                            <p:txEl>
                                              <p:pRg st="1" end="1"/>
                                            </p:txEl>
                                          </p:spTgt>
                                        </p:tgtEl>
                                      </p:cBhvr>
                                    </p:animEffect>
                                    <p:anim calcmode="lin" valueType="num">
                                      <p:cBhvr>
                                        <p:cTn id="5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3400" y="457200"/>
            <a:ext cx="5715000" cy="5940088"/>
          </a:xfrm>
          <a:prstGeom prst="rect">
            <a:avLst/>
          </a:prstGeom>
          <a:solidFill>
            <a:schemeClr val="bg1">
              <a:lumMod val="95000"/>
            </a:schemeClr>
          </a:solidFill>
        </p:spPr>
        <p:txBody>
          <a:bodyPr wrap="square">
            <a:spAutoFit/>
          </a:bodyPr>
          <a:lstStyle/>
          <a:p>
            <a:pPr algn="just"/>
            <a:r>
              <a:rPr lang="vi-VN" sz="2800" b="1" i="1" dirty="0">
                <a:solidFill>
                  <a:schemeClr val="accent2">
                    <a:lumMod val="75000"/>
                  </a:schemeClr>
                </a:solidFill>
                <a:latin typeface="Cambria" panose="02040503050406030204" pitchFamily="18" charset="0"/>
                <a:ea typeface="Cambria" panose="02040503050406030204" pitchFamily="18" charset="0"/>
              </a:rPr>
              <a:t>c. Lưu Bị </a:t>
            </a:r>
            <a:r>
              <a:rPr lang="en-US" sz="2800" b="1" i="1" dirty="0" smtClean="0">
                <a:solidFill>
                  <a:schemeClr val="accent2">
                    <a:lumMod val="75000"/>
                  </a:schemeClr>
                </a:solidFill>
                <a:latin typeface="Cambria" panose="02040503050406030204" pitchFamily="18" charset="0"/>
                <a:ea typeface="Cambria" panose="02040503050406030204" pitchFamily="18" charset="0"/>
              </a:rPr>
              <a:t>l</a:t>
            </a:r>
            <a:r>
              <a:rPr lang="vi-VN" sz="2800" b="1" i="1" dirty="0" smtClean="0">
                <a:solidFill>
                  <a:schemeClr val="accent2">
                    <a:lumMod val="75000"/>
                  </a:schemeClr>
                </a:solidFill>
                <a:latin typeface="Cambria" panose="02040503050406030204" pitchFamily="18" charset="0"/>
                <a:ea typeface="Cambria" panose="02040503050406030204" pitchFamily="18" charset="0"/>
              </a:rPr>
              <a:t>à </a:t>
            </a:r>
            <a:r>
              <a:rPr lang="vi-VN" sz="2800" b="1" i="1" dirty="0">
                <a:solidFill>
                  <a:schemeClr val="accent2">
                    <a:lumMod val="75000"/>
                  </a:schemeClr>
                </a:solidFill>
                <a:latin typeface="Cambria" panose="02040503050406030204" pitchFamily="18" charset="0"/>
                <a:ea typeface="Cambria" panose="02040503050406030204" pitchFamily="18" charset="0"/>
              </a:rPr>
              <a:t>người tuyệt nhân nên được trời giúp đỡ</a:t>
            </a:r>
            <a:endParaRPr lang="en-US" sz="2800" dirty="0">
              <a:solidFill>
                <a:schemeClr val="accent2">
                  <a:lumMod val="75000"/>
                </a:schemeClr>
              </a:solidFill>
              <a:latin typeface="Cambria" panose="02040503050406030204" pitchFamily="18" charset="0"/>
              <a:ea typeface="Cambria" panose="02040503050406030204" pitchFamily="18" charset="0"/>
            </a:endParaRPr>
          </a:p>
          <a:p>
            <a:pPr algn="just">
              <a:lnSpc>
                <a:spcPct val="150000"/>
              </a:lnSpc>
            </a:pPr>
            <a:r>
              <a:rPr lang="vi-VN" sz="2400" dirty="0">
                <a:latin typeface="Cambria" panose="02040503050406030204" pitchFamily="18" charset="0"/>
                <a:ea typeface="Cambria" panose="02040503050406030204" pitchFamily="18" charset="0"/>
              </a:rPr>
              <a:t>+ Khi Tào Tháo bất ngờ lật ngửa ván bài nói "Anh hùng trong thiên hạ bây giờ chỉ có sứ quân và Tháo </a:t>
            </a:r>
            <a:r>
              <a:rPr lang="vi-VN" sz="2400" dirty="0" smtClean="0">
                <a:latin typeface="Cambria" panose="02040503050406030204" pitchFamily="18" charset="0"/>
                <a:ea typeface="Cambria" panose="02040503050406030204" pitchFamily="18" charset="0"/>
              </a:rPr>
              <a:t>thôi“</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Lưu </a:t>
            </a:r>
            <a:r>
              <a:rPr lang="vi-VN" sz="2400" dirty="0">
                <a:latin typeface="Cambria" panose="02040503050406030204" pitchFamily="18" charset="0"/>
                <a:ea typeface="Cambria" panose="02040503050406030204" pitchFamily="18" charset="0"/>
              </a:rPr>
              <a:t>Bị giật mình sợ hãi. May mắn thay, đúng lúc </a:t>
            </a:r>
            <a:r>
              <a:rPr lang="vi-VN" sz="2400" dirty="0" smtClean="0">
                <a:latin typeface="Cambria" panose="02040503050406030204" pitchFamily="18" charset="0"/>
                <a:ea typeface="Cambria" panose="02040503050406030204" pitchFamily="18" charset="0"/>
              </a:rPr>
              <a:t>Lưu </a:t>
            </a:r>
            <a:r>
              <a:rPr lang="vi-VN" sz="2400" dirty="0">
                <a:latin typeface="Cambria" panose="02040503050406030204" pitchFamily="18" charset="0"/>
                <a:ea typeface="Cambria" panose="02040503050406030204" pitchFamily="18" charset="0"/>
              </a:rPr>
              <a:t>Bị giật mình làm rơi cả thìa đũa thì một tiếng sấm rền vang, giúp Lưu Bị </a:t>
            </a:r>
            <a:r>
              <a:rPr lang="vi-VN" sz="2400" dirty="0" smtClean="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ó</a:t>
            </a:r>
            <a:r>
              <a:rPr lang="vi-VN" sz="2400" dirty="0" smtClean="0">
                <a:latin typeface="Cambria" panose="02040503050406030204" pitchFamily="18" charset="0"/>
                <a:ea typeface="Cambria" panose="02040503050406030204" pitchFamily="18" charset="0"/>
              </a:rPr>
              <a:t> cơ </a:t>
            </a:r>
            <a:r>
              <a:rPr lang="vi-VN" sz="2400" dirty="0">
                <a:latin typeface="Cambria" panose="02040503050406030204" pitchFamily="18" charset="0"/>
                <a:ea typeface="Cambria" panose="02040503050406030204" pitchFamily="18" charset="0"/>
              </a:rPr>
              <a:t>hội tuyệt vời để che giấu một điều “tuyệt mật”: mưu đồ chống lại Tào. Chi tiết này cho thấy Lưu Bị được trời giúp đỡ</a:t>
            </a:r>
            <a:r>
              <a:rPr lang="vi-VN"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5" name="Rectangle 4"/>
          <p:cNvSpPr/>
          <p:nvPr/>
        </p:nvSpPr>
        <p:spPr>
          <a:xfrm>
            <a:off x="6553200" y="457200"/>
            <a:ext cx="5105400" cy="5478423"/>
          </a:xfrm>
          <a:prstGeom prst="rect">
            <a:avLst/>
          </a:prstGeom>
          <a:solidFill>
            <a:schemeClr val="bg1">
              <a:lumMod val="95000"/>
            </a:schemeClr>
          </a:solidFill>
        </p:spPr>
        <p:txBody>
          <a:bodyPr wrap="square">
            <a:spAutoFit/>
          </a:bodyPr>
          <a:lstStyle/>
          <a:p>
            <a:pPr lvl="0" algn="just">
              <a:lnSpc>
                <a:spcPts val="3500"/>
              </a:lnSpc>
            </a:pPr>
            <a:r>
              <a:rPr lang="en-US" sz="2800" b="1" i="1" dirty="0">
                <a:solidFill>
                  <a:schemeClr val="accent2">
                    <a:lumMod val="75000"/>
                  </a:schemeClr>
                </a:solidFill>
                <a:latin typeface="Cambria" panose="02040503050406030204" pitchFamily="18" charset="0"/>
                <a:ea typeface="Cambria" panose="02040503050406030204" pitchFamily="18" charset="0"/>
              </a:rPr>
              <a:t>d.</a:t>
            </a:r>
            <a:r>
              <a:rPr lang="vi-VN" sz="2800" b="1" i="1" dirty="0">
                <a:solidFill>
                  <a:schemeClr val="accent2">
                    <a:lumMod val="75000"/>
                  </a:schemeClr>
                </a:solidFill>
                <a:latin typeface="Cambria" panose="02040503050406030204" pitchFamily="18" charset="0"/>
                <a:ea typeface="Cambria" panose="02040503050406030204" pitchFamily="18" charset="0"/>
              </a:rPr>
              <a:t> Lưu Bị là một người anh hùng thông minh, nhanh </a:t>
            </a:r>
            <a:r>
              <a:rPr lang="vi-VN" sz="2800" b="1" i="1" dirty="0" smtClean="0">
                <a:solidFill>
                  <a:schemeClr val="accent2">
                    <a:lumMod val="75000"/>
                  </a:schemeClr>
                </a:solidFill>
                <a:latin typeface="Cambria" panose="02040503050406030204" pitchFamily="18" charset="0"/>
                <a:ea typeface="Cambria" panose="02040503050406030204" pitchFamily="18" charset="0"/>
              </a:rPr>
              <a:t>trí</a:t>
            </a:r>
            <a:r>
              <a:rPr lang="en-US" sz="2800" b="1" i="1" dirty="0" smtClean="0">
                <a:solidFill>
                  <a:schemeClr val="accent2">
                    <a:lumMod val="75000"/>
                  </a:schemeClr>
                </a:solidFill>
                <a:latin typeface="Cambria" panose="02040503050406030204" pitchFamily="18" charset="0"/>
                <a:ea typeface="Cambria" panose="02040503050406030204" pitchFamily="18" charset="0"/>
              </a:rPr>
              <a:t>.</a:t>
            </a:r>
            <a:endParaRPr lang="en-US" sz="2800" dirty="0">
              <a:solidFill>
                <a:schemeClr val="accent2">
                  <a:lumMod val="75000"/>
                </a:schemeClr>
              </a:solidFill>
              <a:latin typeface="Cambria" panose="02040503050406030204" pitchFamily="18" charset="0"/>
              <a:ea typeface="Cambria" panose="02040503050406030204" pitchFamily="18" charset="0"/>
            </a:endParaRPr>
          </a:p>
          <a:p>
            <a:pPr lvl="0" algn="just">
              <a:lnSpc>
                <a:spcPts val="3500"/>
              </a:lnSpc>
            </a:pPr>
            <a:r>
              <a:rPr lang="vi-VN" sz="2400" dirty="0">
                <a:latin typeface="Cambria" panose="02040503050406030204" pitchFamily="18" charset="0"/>
                <a:ea typeface="Cambria" panose="02040503050406030204" pitchFamily="18" charset="0"/>
              </a:rPr>
              <a:t>+  Không chỉ do trời giúp đỡ mà chính Lưu Bị cũng phải tự cứu mình. Lưu Bị đã nhanh chóng cứu vãn tình hình bằng việc lợi dụng </a:t>
            </a:r>
            <a:r>
              <a:rPr lang="vi-VN" sz="2400" dirty="0" smtClean="0">
                <a:latin typeface="Cambria" panose="02040503050406030204" pitchFamily="18" charset="0"/>
                <a:ea typeface="Cambria" panose="02040503050406030204" pitchFamily="18" charset="0"/>
              </a:rPr>
              <a:t>sấm </a:t>
            </a:r>
            <a:r>
              <a:rPr lang="vi-VN" sz="2400" dirty="0">
                <a:latin typeface="Cambria" panose="02040503050406030204" pitchFamily="18" charset="0"/>
                <a:ea typeface="Cambria" panose="02040503050406030204" pitchFamily="18" charset="0"/>
              </a:rPr>
              <a:t>chớp to, </a:t>
            </a:r>
            <a:r>
              <a:rPr lang="vi-VN" sz="2400" dirty="0" smtClean="0">
                <a:latin typeface="Cambria" panose="02040503050406030204" pitchFamily="18" charset="0"/>
                <a:ea typeface="Cambria" panose="02040503050406030204" pitchFamily="18" charset="0"/>
              </a:rPr>
              <a:t>ung </a:t>
            </a:r>
            <a:r>
              <a:rPr lang="vi-VN" sz="2400" dirty="0">
                <a:latin typeface="Cambria" panose="02040503050406030204" pitchFamily="18" charset="0"/>
                <a:ea typeface="Cambria" panose="02040503050406030204" pitchFamily="18" charset="0"/>
              </a:rPr>
              <a:t>dung cúi đầu nhặt muỗng đũa, tỏ vẻ sợ sấm, lại dẫn cả chuyện Khổng Tử sợ sấm để củng cố cho ý nói của mình, khiến Tào Tháo bỏ mối hiềm </a:t>
            </a:r>
            <a:r>
              <a:rPr lang="vi-VN" sz="2400" dirty="0" smtClean="0">
                <a:latin typeface="Cambria" panose="02040503050406030204" pitchFamily="18" charset="0"/>
                <a:ea typeface="Cambria" panose="02040503050406030204" pitchFamily="18" charset="0"/>
              </a:rPr>
              <a:t>nghi.</a:t>
            </a:r>
            <a:endParaRPr lang="en-US" sz="2400" dirty="0">
              <a:latin typeface="Cambria" panose="02040503050406030204" pitchFamily="18" charset="0"/>
              <a:ea typeface="Cambria" panose="02040503050406030204" pitchFamily="18" charset="0"/>
            </a:endParaRPr>
          </a:p>
          <a:p>
            <a:pPr lvl="0" algn="just">
              <a:lnSpc>
                <a:spcPts val="3500"/>
              </a:lnSpc>
            </a:pPr>
            <a:r>
              <a:rPr lang="vi-VN" sz="2400" b="1" dirty="0">
                <a:solidFill>
                  <a:srgbClr val="002060"/>
                </a:solidFill>
                <a:latin typeface="Cambria" panose="02040503050406030204" pitchFamily="18" charset="0"/>
                <a:ea typeface="Cambria" panose="02040503050406030204" pitchFamily="18" charset="0"/>
              </a:rPr>
              <a:t>=&gt; Tự cứu mình bằng sự thông minh, nhanh </a:t>
            </a:r>
            <a:r>
              <a:rPr lang="vi-VN" sz="2400" b="1" dirty="0" smtClean="0">
                <a:solidFill>
                  <a:srgbClr val="002060"/>
                </a:solidFill>
                <a:latin typeface="Cambria" panose="02040503050406030204" pitchFamily="18" charset="0"/>
                <a:ea typeface="Cambria" panose="02040503050406030204" pitchFamily="18" charset="0"/>
              </a:rPr>
              <a:t>trí</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ấy</a:t>
            </a:r>
            <a:r>
              <a:rPr lang="en-US" sz="2400" b="1" dirty="0" smtClean="0">
                <a:solidFill>
                  <a:srgbClr val="002060"/>
                </a:solidFill>
                <a:latin typeface="Cambria" panose="02040503050406030204" pitchFamily="18" charset="0"/>
                <a:ea typeface="Cambria" panose="02040503050406030204" pitchFamily="18" charset="0"/>
              </a:rPr>
              <a:t>.</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07747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anim calcmode="lin" valueType="num">
                                      <p:cBhvr>
                                        <p:cTn id="3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1000"/>
                                        <p:tgtEl>
                                          <p:spTgt spid="5">
                                            <p:txEl>
                                              <p:pRg st="1" end="1"/>
                                            </p:txEl>
                                          </p:spTgt>
                                        </p:tgtEl>
                                      </p:cBhvr>
                                    </p:animEffect>
                                    <p:anim calcmode="lin" valueType="num">
                                      <p:cBhvr>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fade">
                                      <p:cBhvr>
                                        <p:cTn id="49" dur="1000"/>
                                        <p:tgtEl>
                                          <p:spTgt spid="5">
                                            <p:txEl>
                                              <p:pRg st="2" end="2"/>
                                            </p:txEl>
                                          </p:spTgt>
                                        </p:tgtEl>
                                      </p:cBhvr>
                                    </p:animEffect>
                                    <p:anim calcmode="lin" valueType="num">
                                      <p:cBhvr>
                                        <p:cTn id="5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0" y="381000"/>
            <a:ext cx="10668000" cy="5891356"/>
          </a:xfrm>
          <a:prstGeom prst="rect">
            <a:avLst/>
          </a:prstGeom>
          <a:solidFill>
            <a:schemeClr val="bg1">
              <a:lumMod val="95000"/>
            </a:schemeClr>
          </a:solidFill>
        </p:spPr>
        <p:txBody>
          <a:bodyPr wrap="square">
            <a:spAutoFit/>
          </a:bodyPr>
          <a:lstStyle/>
          <a:p>
            <a:pPr algn="just"/>
            <a:r>
              <a:rPr lang="vi-VN" sz="2800" b="1" i="1" dirty="0">
                <a:solidFill>
                  <a:schemeClr val="accent2">
                    <a:lumMod val="75000"/>
                  </a:schemeClr>
                </a:solidFill>
                <a:latin typeface="Cambria" panose="02040503050406030204" pitchFamily="18" charset="0"/>
                <a:ea typeface="Cambria" panose="02040503050406030204" pitchFamily="18" charset="0"/>
              </a:rPr>
              <a:t>3. Từ nhân vật Lưu Bị và cuộc bàn luận rút ra quan niệm về người anh hùng</a:t>
            </a:r>
            <a:endParaRPr lang="en-US" sz="2800" i="1" dirty="0">
              <a:solidFill>
                <a:schemeClr val="accent2">
                  <a:lumMod val="75000"/>
                </a:schemeClr>
              </a:solidFill>
              <a:latin typeface="Cambria" panose="02040503050406030204" pitchFamily="18" charset="0"/>
              <a:ea typeface="Cambria" panose="02040503050406030204" pitchFamily="18" charset="0"/>
            </a:endParaRPr>
          </a:p>
          <a:p>
            <a:pPr algn="just">
              <a:lnSpc>
                <a:spcPts val="3500"/>
              </a:lnSpc>
            </a:pPr>
            <a:r>
              <a:rPr lang="vi-VN"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Tào Tháo cũng như Lưu Bị giống nhau ở chỗ là ngay từ trẻ đã từng ấp ủ chí lớn. </a:t>
            </a:r>
            <a:r>
              <a:rPr lang="en-US" sz="2400" dirty="0" smtClean="0">
                <a:latin typeface="Cambria" panose="02040503050406030204" pitchFamily="18" charset="0"/>
                <a:ea typeface="Cambria" panose="02040503050406030204" pitchFamily="18" charset="0"/>
              </a:rPr>
              <a:t>C</a:t>
            </a:r>
            <a:r>
              <a:rPr lang="vi-VN" sz="2400" dirty="0" smtClean="0">
                <a:latin typeface="Cambria" panose="02040503050406030204" pitchFamily="18" charset="0"/>
                <a:ea typeface="Cambria" panose="02040503050406030204" pitchFamily="18" charset="0"/>
              </a:rPr>
              <a:t>âu </a:t>
            </a:r>
            <a:r>
              <a:rPr lang="vi-VN" sz="2400" dirty="0">
                <a:latin typeface="Cambria" panose="02040503050406030204" pitchFamily="18" charset="0"/>
                <a:ea typeface="Cambria" panose="02040503050406030204" pitchFamily="18" charset="0"/>
              </a:rPr>
              <a:t>nói: </a:t>
            </a:r>
            <a:r>
              <a:rPr lang="vi-VN" sz="2400" i="1" dirty="0">
                <a:solidFill>
                  <a:srgbClr val="0070C0"/>
                </a:solidFill>
                <a:latin typeface="Cambria" panose="02040503050406030204" pitchFamily="18" charset="0"/>
                <a:ea typeface="Cambria" panose="02040503050406030204" pitchFamily="18" charset="0"/>
              </a:rPr>
              <a:t>“Anh hùng là người trung bụng có chí lớn, có mưu cao, có tài bao trùm được cả vũ trụ, có chí nuốt cả trời đất kia”</a:t>
            </a:r>
            <a:r>
              <a:rPr lang="vi-VN" sz="2400" dirty="0">
                <a:latin typeface="Cambria" panose="02040503050406030204" pitchFamily="18" charset="0"/>
                <a:ea typeface="Cambria" panose="02040503050406030204" pitchFamily="18" charset="0"/>
              </a:rPr>
              <a:t> đã thể hiện rõ quan niệm của Tào Tháo về anh hùng, đồng thời cũng cho thấy tham vọng lớn của họ </a:t>
            </a:r>
            <a:r>
              <a:rPr lang="vi-VN" sz="2400" dirty="0" smtClean="0">
                <a:latin typeface="Cambria" panose="02040503050406030204" pitchFamily="18" charset="0"/>
                <a:ea typeface="Cambria" panose="02040503050406030204" pitchFamily="18" charset="0"/>
              </a:rPr>
              <a:t>Tào</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không </a:t>
            </a:r>
            <a:r>
              <a:rPr lang="vi-VN" sz="2400" dirty="0">
                <a:latin typeface="Cambria" panose="02040503050406030204" pitchFamily="18" charset="0"/>
                <a:ea typeface="Cambria" panose="02040503050406030204" pitchFamily="18" charset="0"/>
              </a:rPr>
              <a:t>chỉ muốn làm vua mà còn muốn “nuốt cả trời đất”, điều đó chứng tỏ khát vọng làm bá chủ thiên hạ rất ghê gớm và để thực hiện được mục đích đó, ông ta sẵn sàng dùng mọi thủ đoạn.</a:t>
            </a:r>
            <a:endParaRPr lang="en-US" sz="2400" dirty="0">
              <a:latin typeface="Cambria" panose="02040503050406030204" pitchFamily="18" charset="0"/>
              <a:ea typeface="Cambria" panose="02040503050406030204" pitchFamily="18" charset="0"/>
            </a:endParaRPr>
          </a:p>
          <a:p>
            <a:pPr algn="just">
              <a:lnSpc>
                <a:spcPts val="3500"/>
              </a:lnSpc>
            </a:pPr>
            <a:r>
              <a:rPr lang="vi-VN"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Lưu </a:t>
            </a:r>
            <a:r>
              <a:rPr lang="vi-VN" sz="2400" dirty="0">
                <a:latin typeface="Cambria" panose="02040503050406030204" pitchFamily="18" charset="0"/>
                <a:ea typeface="Cambria" panose="02040503050406030204" pitchFamily="18" charset="0"/>
              </a:rPr>
              <a:t>Bị không chỉ có chí lớn mà còn được ca ngợi </a:t>
            </a:r>
            <a:r>
              <a:rPr lang="vi-VN" sz="2400" dirty="0" smtClean="0">
                <a:latin typeface="Cambria" panose="02040503050406030204" pitchFamily="18" charset="0"/>
                <a:ea typeface="Cambria" panose="02040503050406030204" pitchFamily="18" charset="0"/>
              </a:rPr>
              <a:t>ở </a:t>
            </a:r>
            <a:r>
              <a:rPr lang="vi-VN" sz="2400" dirty="0">
                <a:latin typeface="Cambria" panose="02040503050406030204" pitchFamily="18" charset="0"/>
                <a:ea typeface="Cambria" panose="02040503050406030204" pitchFamily="18" charset="0"/>
              </a:rPr>
              <a:t>cái đức, sự </a:t>
            </a:r>
            <a:r>
              <a:rPr lang="vi-VN" sz="2400" kern="100" dirty="0">
                <a:latin typeface="Cambria" panose="02040503050406030204" pitchFamily="18" charset="0"/>
                <a:ea typeface="Cambria" panose="02040503050406030204" pitchFamily="18" charset="0"/>
              </a:rPr>
              <a:t>khiêm nhường, thận trọng, kín đáo và khôn </a:t>
            </a:r>
            <a:r>
              <a:rPr lang="vi-VN" sz="2400" kern="100" dirty="0" smtClean="0">
                <a:latin typeface="Cambria" panose="02040503050406030204" pitchFamily="18" charset="0"/>
                <a:ea typeface="Cambria" panose="02040503050406030204" pitchFamily="18" charset="0"/>
              </a:rPr>
              <a:t>ngoan</a:t>
            </a:r>
            <a:r>
              <a:rPr lang="en-US" sz="2400" kern="100" dirty="0" smtClean="0">
                <a:latin typeface="Cambria" panose="02040503050406030204" pitchFamily="18" charset="0"/>
                <a:ea typeface="Cambria" panose="02040503050406030204" pitchFamily="18" charset="0"/>
              </a:rPr>
              <a:t> </a:t>
            </a:r>
            <a:r>
              <a:rPr lang="en-US" sz="2400" b="1" kern="100" dirty="0" smtClean="0">
                <a:solidFill>
                  <a:srgbClr val="FF0000"/>
                </a:solidFill>
                <a:latin typeface="Cambria" panose="02040503050406030204" pitchFamily="18" charset="0"/>
                <a:ea typeface="Cambria" panose="02040503050406030204" pitchFamily="18" charset="0"/>
              </a:rPr>
              <a:t>(</a:t>
            </a:r>
            <a:r>
              <a:rPr lang="en-US" sz="2400" b="1" kern="100" dirty="0" err="1" smtClean="0">
                <a:solidFill>
                  <a:srgbClr val="FF0000"/>
                </a:solidFill>
                <a:latin typeface="Cambria" panose="02040503050406030204" pitchFamily="18" charset="0"/>
                <a:ea typeface="Cambria" panose="02040503050406030204" pitchFamily="18" charset="0"/>
              </a:rPr>
              <a:t>có</a:t>
            </a:r>
            <a:r>
              <a:rPr lang="en-US" sz="2400" b="1" kern="100" dirty="0" smtClean="0">
                <a:solidFill>
                  <a:srgbClr val="FF0000"/>
                </a:solidFill>
                <a:latin typeface="Cambria" panose="02040503050406030204" pitchFamily="18" charset="0"/>
                <a:ea typeface="Cambria" panose="02040503050406030204" pitchFamily="18" charset="0"/>
              </a:rPr>
              <a:t> </a:t>
            </a:r>
            <a:r>
              <a:rPr lang="en-US" sz="2400" b="1" kern="100" dirty="0" err="1" smtClean="0">
                <a:solidFill>
                  <a:srgbClr val="FF0000"/>
                </a:solidFill>
                <a:latin typeface="Cambria" panose="02040503050406030204" pitchFamily="18" charset="0"/>
                <a:ea typeface="Cambria" panose="02040503050406030204" pitchFamily="18" charset="0"/>
              </a:rPr>
              <a:t>nhân</a:t>
            </a:r>
            <a:r>
              <a:rPr lang="en-US" sz="2400" b="1" kern="100" dirty="0" smtClean="0">
                <a:solidFill>
                  <a:srgbClr val="FF0000"/>
                </a:solidFill>
                <a:latin typeface="Cambria" panose="02040503050406030204" pitchFamily="18" charset="0"/>
                <a:ea typeface="Cambria" panose="02040503050406030204" pitchFamily="18" charset="0"/>
              </a:rPr>
              <a:t> </a:t>
            </a:r>
            <a:r>
              <a:rPr lang="en-US" sz="2400" b="1" kern="100" dirty="0" err="1" smtClean="0">
                <a:solidFill>
                  <a:srgbClr val="FF0000"/>
                </a:solidFill>
                <a:latin typeface="Cambria" panose="02040503050406030204" pitchFamily="18" charset="0"/>
                <a:ea typeface="Cambria" panose="02040503050406030204" pitchFamily="18" charset="0"/>
              </a:rPr>
              <a:t>và</a:t>
            </a:r>
            <a:r>
              <a:rPr lang="en-US" sz="2400" b="1" kern="100" dirty="0" smtClean="0">
                <a:solidFill>
                  <a:srgbClr val="FF0000"/>
                </a:solidFill>
                <a:latin typeface="Cambria" panose="02040503050406030204" pitchFamily="18" charset="0"/>
                <a:ea typeface="Cambria" panose="02040503050406030204" pitchFamily="18" charset="0"/>
              </a:rPr>
              <a:t> </a:t>
            </a:r>
            <a:r>
              <a:rPr lang="en-US" sz="2400" b="1" kern="100" dirty="0" err="1" smtClean="0">
                <a:solidFill>
                  <a:srgbClr val="FF0000"/>
                </a:solidFill>
                <a:latin typeface="Cambria" panose="02040503050406030204" pitchFamily="18" charset="0"/>
                <a:ea typeface="Cambria" panose="02040503050406030204" pitchFamily="18" charset="0"/>
              </a:rPr>
              <a:t>có</a:t>
            </a:r>
            <a:r>
              <a:rPr lang="en-US" sz="2400" b="1" kern="100" dirty="0" smtClean="0">
                <a:solidFill>
                  <a:srgbClr val="FF0000"/>
                </a:solidFill>
                <a:latin typeface="Cambria" panose="02040503050406030204" pitchFamily="18" charset="0"/>
                <a:ea typeface="Cambria" panose="02040503050406030204" pitchFamily="18" charset="0"/>
              </a:rPr>
              <a:t> </a:t>
            </a:r>
            <a:r>
              <a:rPr lang="en-US" sz="2400" b="1" kern="100" dirty="0" err="1" smtClean="0">
                <a:solidFill>
                  <a:srgbClr val="FF0000"/>
                </a:solidFill>
                <a:latin typeface="Cambria" panose="02040503050406030204" pitchFamily="18" charset="0"/>
                <a:ea typeface="Cambria" panose="02040503050406030204" pitchFamily="18" charset="0"/>
              </a:rPr>
              <a:t>chí</a:t>
            </a:r>
            <a:r>
              <a:rPr lang="en-US" sz="2400" b="1" kern="100" dirty="0" smtClean="0">
                <a:solidFill>
                  <a:srgbClr val="FF0000"/>
                </a:solidFill>
                <a:latin typeface="Cambria" panose="02040503050406030204" pitchFamily="18" charset="0"/>
                <a:ea typeface="Cambria" panose="02040503050406030204" pitchFamily="18" charset="0"/>
              </a:rPr>
              <a:t>)</a:t>
            </a:r>
            <a:r>
              <a:rPr lang="vi-VN" sz="2400" b="1" kern="100" dirty="0" smtClean="0">
                <a:solidFill>
                  <a:srgbClr val="FF0000"/>
                </a:solidFill>
                <a:latin typeface="Cambria" panose="02040503050406030204" pitchFamily="18" charset="0"/>
                <a:ea typeface="Cambria" panose="02040503050406030204" pitchFamily="18" charset="0"/>
              </a:rPr>
              <a:t>.</a:t>
            </a:r>
            <a:r>
              <a:rPr lang="vi-VN" sz="2400" kern="100" dirty="0" smtClean="0">
                <a:solidFill>
                  <a:srgbClr val="FF0000"/>
                </a:solidFill>
                <a:latin typeface="Cambria" panose="02040503050406030204" pitchFamily="18" charset="0"/>
                <a:ea typeface="Cambria" panose="02040503050406030204" pitchFamily="18" charset="0"/>
              </a:rPr>
              <a:t> </a:t>
            </a:r>
            <a:r>
              <a:rPr lang="vi-VN" sz="2400" kern="100" dirty="0">
                <a:latin typeface="Cambria" panose="02040503050406030204" pitchFamily="18" charset="0"/>
                <a:ea typeface="Cambria" panose="02040503050406030204" pitchFamily="18" charset="0"/>
              </a:rPr>
              <a:t>Vì những phẩm chất tốt đẹp xứng đáng làm bậc thiên tử mà Lưu Bị được trời giúp. </a:t>
            </a:r>
            <a:r>
              <a:rPr lang="vi-VN" sz="2400" dirty="0">
                <a:latin typeface="Cambria" panose="02040503050406030204" pitchFamily="18" charset="0"/>
                <a:ea typeface="Cambria" panose="02040503050406030204" pitchFamily="18" charset="0"/>
              </a:rPr>
              <a:t>Có thể dễ dàng nhận ra, chủ ý của tác giả trong việc ca ngợi người anh hùng Lưu Bị.</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491141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04800" y="452688"/>
            <a:ext cx="7391400" cy="6063198"/>
          </a:xfrm>
          <a:prstGeom prst="rect">
            <a:avLst/>
          </a:prstGeom>
        </p:spPr>
        <p:txBody>
          <a:bodyPr wrap="square">
            <a:spAutoFit/>
          </a:bodyPr>
          <a:lstStyle/>
          <a:p>
            <a:pPr algn="just"/>
            <a:r>
              <a:rPr lang="vi-VN" sz="2800" b="1" i="1" dirty="0" smtClean="0">
                <a:solidFill>
                  <a:srgbClr val="002060"/>
                </a:solidFill>
                <a:latin typeface="Cambria" panose="02040503050406030204" pitchFamily="18" charset="0"/>
                <a:ea typeface="Cambria" panose="02040503050406030204" pitchFamily="18" charset="0"/>
              </a:rPr>
              <a:t>a</a:t>
            </a:r>
            <a:r>
              <a:rPr lang="vi-VN" sz="2800" b="1" i="1" dirty="0">
                <a:solidFill>
                  <a:srgbClr val="002060"/>
                </a:solidFill>
                <a:latin typeface="Cambria" panose="02040503050406030204" pitchFamily="18" charset="0"/>
                <a:ea typeface="Cambria" panose="02040503050406030204" pitchFamily="18" charset="0"/>
              </a:rPr>
              <a:t>. Nghệ thuật</a:t>
            </a:r>
            <a:endParaRPr lang="en-US" sz="2800" dirty="0">
              <a:solidFill>
                <a:srgbClr val="002060"/>
              </a:solidFill>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a:t>
            </a:r>
            <a:r>
              <a:rPr lang="vi-VN" sz="2400" b="1" dirty="0" smtClean="0">
                <a:solidFill>
                  <a:schemeClr val="accent2">
                    <a:lumMod val="75000"/>
                  </a:schemeClr>
                </a:solidFill>
                <a:latin typeface="Cambria" panose="02040503050406030204" pitchFamily="18" charset="0"/>
                <a:ea typeface="Cambria" panose="02040503050406030204" pitchFamily="18" charset="0"/>
              </a:rPr>
              <a:t>- </a:t>
            </a:r>
            <a:r>
              <a:rPr lang="en-US" sz="2400" b="1" dirty="0" smtClean="0">
                <a:solidFill>
                  <a:schemeClr val="accent2">
                    <a:lumMod val="75000"/>
                  </a:schemeClr>
                </a:solidFill>
                <a:latin typeface="Cambria" panose="02040503050406030204" pitchFamily="18" charset="0"/>
                <a:ea typeface="Cambria" panose="02040503050406030204" pitchFamily="18" charset="0"/>
              </a:rPr>
              <a:t>T</a:t>
            </a:r>
            <a:r>
              <a:rPr lang="vi-VN" sz="2400" b="1" dirty="0" smtClean="0">
                <a:solidFill>
                  <a:schemeClr val="accent2">
                    <a:lumMod val="75000"/>
                  </a:schemeClr>
                </a:solidFill>
                <a:latin typeface="Cambria" panose="02040503050406030204" pitchFamily="18" charset="0"/>
                <a:ea typeface="Cambria" panose="02040503050406030204" pitchFamily="18" charset="0"/>
              </a:rPr>
              <a:t>ác </a:t>
            </a:r>
            <a:r>
              <a:rPr lang="vi-VN" sz="2400" b="1" dirty="0">
                <a:solidFill>
                  <a:schemeClr val="accent2">
                    <a:lumMod val="75000"/>
                  </a:schemeClr>
                </a:solidFill>
                <a:latin typeface="Cambria" panose="02040503050406030204" pitchFamily="18" charset="0"/>
                <a:ea typeface="Cambria" panose="02040503050406030204" pitchFamily="18" charset="0"/>
              </a:rPr>
              <a:t>giả </a:t>
            </a:r>
            <a:r>
              <a:rPr lang="vi-VN" sz="2400" b="1" dirty="0" smtClean="0">
                <a:solidFill>
                  <a:schemeClr val="accent2">
                    <a:lumMod val="75000"/>
                  </a:schemeClr>
                </a:solidFill>
                <a:latin typeface="Cambria" panose="02040503050406030204" pitchFamily="18" charset="0"/>
                <a:ea typeface="Cambria" panose="02040503050406030204" pitchFamily="18" charset="0"/>
              </a:rPr>
              <a:t>sử </a:t>
            </a:r>
            <a:r>
              <a:rPr lang="vi-VN" sz="2400" b="1" dirty="0">
                <a:solidFill>
                  <a:schemeClr val="accent2">
                    <a:lumMod val="75000"/>
                  </a:schemeClr>
                </a:solidFill>
                <a:latin typeface="Cambria" panose="02040503050406030204" pitchFamily="18" charset="0"/>
                <a:ea typeface="Cambria" panose="02040503050406030204" pitchFamily="18" charset="0"/>
              </a:rPr>
              <a:t>dụng nhiều thủ pháp nghệ thuật </a:t>
            </a:r>
            <a:r>
              <a:rPr lang="vi-VN" sz="2400" b="1" dirty="0">
                <a:solidFill>
                  <a:srgbClr val="ED7D31">
                    <a:lumMod val="75000"/>
                  </a:srgbClr>
                </a:solidFill>
                <a:latin typeface="Cambria" panose="02040503050406030204" pitchFamily="18" charset="0"/>
                <a:ea typeface="Cambria" panose="02040503050406030204" pitchFamily="18" charset="0"/>
              </a:rPr>
              <a:t>thể hiện tính cách Lưu </a:t>
            </a:r>
            <a:r>
              <a:rPr lang="vi-VN" sz="2400" b="1" dirty="0" smtClean="0">
                <a:solidFill>
                  <a:srgbClr val="ED7D31">
                    <a:lumMod val="75000"/>
                  </a:srgbClr>
                </a:solidFill>
                <a:latin typeface="Cambria" panose="02040503050406030204" pitchFamily="18" charset="0"/>
                <a:ea typeface="Cambria" panose="02040503050406030204" pitchFamily="18" charset="0"/>
              </a:rPr>
              <a:t>Bị</a:t>
            </a:r>
            <a:r>
              <a:rPr lang="en-US" sz="2400" b="1" dirty="0" smtClean="0">
                <a:solidFill>
                  <a:srgbClr val="ED7D31">
                    <a:lumMod val="75000"/>
                  </a:srgbClr>
                </a:solidFill>
                <a:latin typeface="Cambria" panose="02040503050406030204" pitchFamily="18" charset="0"/>
                <a:ea typeface="Cambria" panose="02040503050406030204" pitchFamily="18" charset="0"/>
              </a:rPr>
              <a:t> </a:t>
            </a:r>
            <a:r>
              <a:rPr lang="vi-VN" sz="2400" b="1" dirty="0" smtClean="0">
                <a:solidFill>
                  <a:schemeClr val="accent2">
                    <a:lumMod val="75000"/>
                  </a:schemeClr>
                </a:solidFill>
                <a:latin typeface="Cambria" panose="02040503050406030204" pitchFamily="18" charset="0"/>
                <a:ea typeface="Cambria" panose="02040503050406030204" pitchFamily="18" charset="0"/>
              </a:rPr>
              <a:t>như</a:t>
            </a:r>
            <a:r>
              <a:rPr lang="vi-VN" sz="2400" b="1" dirty="0">
                <a:solidFill>
                  <a:schemeClr val="accent2">
                    <a:lumMod val="75000"/>
                  </a:schemeClr>
                </a:solidFill>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Đặt nhân vật vào tình huống hiểm nghèo để </a:t>
            </a:r>
            <a:r>
              <a:rPr lang="vi-VN" sz="2400" dirty="0" smtClean="0">
                <a:latin typeface="Cambria" panose="02040503050406030204" pitchFamily="18" charset="0"/>
                <a:ea typeface="Cambria" panose="02040503050406030204" pitchFamily="18" charset="0"/>
              </a:rPr>
              <a:t>bộc </a:t>
            </a:r>
            <a:r>
              <a:rPr lang="vi-VN" sz="2400" dirty="0">
                <a:latin typeface="Cambria" panose="02040503050406030204" pitchFamily="18" charset="0"/>
                <a:ea typeface="Cambria" panose="02040503050406030204" pitchFamily="18" charset="0"/>
              </a:rPr>
              <a:t>lộ tính cách; diễn biến tâm lí </a:t>
            </a:r>
            <a:r>
              <a:rPr lang="vi-VN" sz="2400" dirty="0" smtClean="0">
                <a:latin typeface="Cambria" panose="02040503050406030204" pitchFamily="18" charset="0"/>
                <a:ea typeface="Cambria" panose="02040503050406030204" pitchFamily="18" charset="0"/>
              </a:rPr>
              <a:t>phong </a:t>
            </a:r>
            <a:r>
              <a:rPr lang="vi-VN" sz="2400" dirty="0">
                <a:latin typeface="Cambria" panose="02040503050406030204" pitchFamily="18" charset="0"/>
                <a:ea typeface="Cambria" panose="02040503050406030204" pitchFamily="18" charset="0"/>
              </a:rPr>
              <a:t>phú…Miêu tả trực tiếp </a:t>
            </a:r>
            <a:r>
              <a:rPr lang="vi-VN" sz="2400" dirty="0" smtClean="0">
                <a:latin typeface="Cambria" panose="02040503050406030204" pitchFamily="18" charset="0"/>
                <a:ea typeface="Cambria" panose="02040503050406030204" pitchFamily="18" charset="0"/>
              </a:rPr>
              <a:t>thái </a:t>
            </a:r>
            <a:r>
              <a:rPr lang="vi-VN" sz="2400" dirty="0">
                <a:latin typeface="Cambria" panose="02040503050406030204" pitchFamily="18" charset="0"/>
                <a:ea typeface="Cambria" panose="02040503050406030204" pitchFamily="18" charset="0"/>
              </a:rPr>
              <a:t>độ và hành </a:t>
            </a:r>
            <a:r>
              <a:rPr lang="vi-VN" sz="2400" dirty="0" smtClean="0">
                <a:latin typeface="Cambria" panose="02040503050406030204" pitchFamily="18" charset="0"/>
                <a:ea typeface="Cambria" panose="02040503050406030204" pitchFamily="18" charset="0"/>
              </a:rPr>
              <a:t>động</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làm </a:t>
            </a:r>
            <a:r>
              <a:rPr lang="vi-VN" sz="2400" dirty="0">
                <a:latin typeface="Cambria" panose="02040503050406030204" pitchFamily="18" charset="0"/>
                <a:ea typeface="Cambria" panose="02040503050406030204" pitchFamily="18" charset="0"/>
              </a:rPr>
              <a:t>vườn </a:t>
            </a:r>
            <a:r>
              <a:rPr lang="vi-VN" sz="2400" dirty="0" smtClean="0">
                <a:latin typeface="Cambria" panose="02040503050406030204" pitchFamily="18" charset="0"/>
                <a:ea typeface="Cambria" panose="02040503050406030204" pitchFamily="18" charset="0"/>
              </a:rPr>
              <a:t>rau, </a:t>
            </a:r>
            <a:r>
              <a:rPr lang="vi-VN" sz="2400" dirty="0">
                <a:latin typeface="Cambria" panose="02040503050406030204" pitchFamily="18" charset="0"/>
                <a:ea typeface="Cambria" panose="02040503050406030204" pitchFamily="18" charset="0"/>
              </a:rPr>
              <a:t>ngày ngày vun xới, tưới tắm, </a:t>
            </a:r>
            <a:r>
              <a:rPr lang="vi-VN" sz="2400" dirty="0" smtClean="0">
                <a:latin typeface="Cambria" panose="02040503050406030204" pitchFamily="18" charset="0"/>
                <a:ea typeface="Cambria" panose="02040503050406030204" pitchFamily="18" charset="0"/>
              </a:rPr>
              <a:t>giật </a:t>
            </a:r>
            <a:r>
              <a:rPr lang="vi-VN" sz="2400" dirty="0">
                <a:latin typeface="Cambria" panose="02040503050406030204" pitchFamily="18" charset="0"/>
                <a:ea typeface="Cambria" panose="02040503050406030204" pitchFamily="18" charset="0"/>
              </a:rPr>
              <a:t>mình, tái mặt </a:t>
            </a:r>
            <a:r>
              <a:rPr lang="en-US" sz="2400" dirty="0" err="1" smtClean="0">
                <a:latin typeface="Cambria" panose="02040503050406030204" pitchFamily="18" charset="0"/>
                <a:ea typeface="Cambria" panose="02040503050406030204" pitchFamily="18" charset="0"/>
              </a:rPr>
              <a:t>rồi</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trấn tĩnh, ăn uống vui vẻ, </a:t>
            </a:r>
            <a:r>
              <a:rPr lang="vi-VN" sz="2400" dirty="0" smtClean="0">
                <a:latin typeface="Cambria" panose="02040503050406030204" pitchFamily="18" charset="0"/>
                <a:ea typeface="Cambria" panose="02040503050406030204" pitchFamily="18" charset="0"/>
              </a:rPr>
              <a:t>giật </a:t>
            </a:r>
            <a:r>
              <a:rPr lang="vi-VN" sz="2400" dirty="0">
                <a:latin typeface="Cambria" panose="02040503050406030204" pitchFamily="18" charset="0"/>
                <a:ea typeface="Cambria" panose="02040503050406030204" pitchFamily="18" charset="0"/>
              </a:rPr>
              <a:t>mình, bất giác thìa, đũa </a:t>
            </a:r>
            <a:r>
              <a:rPr lang="en-US" sz="2400" dirty="0" err="1" smtClean="0">
                <a:latin typeface="Cambria" panose="02040503050406030204" pitchFamily="18" charset="0"/>
                <a:ea typeface="Cambria" panose="02040503050406030204" pitchFamily="18" charset="0"/>
              </a:rPr>
              <a:t>rồi</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ung dung cúi xuống đất nhặt đũa và thìa</a:t>
            </a:r>
            <a:r>
              <a:rPr lang="vi-VN" sz="2400" dirty="0" smtClean="0">
                <a:latin typeface="Cambria" panose="02040503050406030204" pitchFamily="18" charset="0"/>
                <a:ea typeface="Cambria" panose="02040503050406030204" pitchFamily="18" charset="0"/>
              </a:rPr>
              <a:t>...</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Ngôn </a:t>
            </a:r>
            <a:r>
              <a:rPr lang="vi-VN" sz="2400" dirty="0">
                <a:latin typeface="Cambria" panose="02040503050406030204" pitchFamily="18" charset="0"/>
                <a:ea typeface="Cambria" panose="02040503050406030204" pitchFamily="18" charset="0"/>
              </a:rPr>
              <a:t>ngữ nhân vật phù hợp với tính cách khiêm </a:t>
            </a:r>
            <a:r>
              <a:rPr lang="vi-VN" sz="2400" dirty="0" smtClean="0">
                <a:latin typeface="Cambria" panose="02040503050406030204" pitchFamily="18" charset="0"/>
                <a:ea typeface="Cambria" panose="02040503050406030204" pitchFamily="18" charset="0"/>
              </a:rPr>
              <a:t>nhường</a:t>
            </a:r>
            <a:r>
              <a:rPr lang="en-US" sz="2400" dirty="0">
                <a:latin typeface="Cambria" panose="02040503050406030204" pitchFamily="18" charset="0"/>
                <a:ea typeface="Cambria" panose="02040503050406030204" pitchFamily="18" charset="0"/>
              </a:rPr>
              <a:t>;</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Dùng </a:t>
            </a:r>
            <a:r>
              <a:rPr lang="vi-VN" sz="2400" dirty="0" smtClean="0">
                <a:latin typeface="Cambria" panose="02040503050406030204" pitchFamily="18" charset="0"/>
                <a:ea typeface="Cambria" panose="02040503050406030204" pitchFamily="18" charset="0"/>
              </a:rPr>
              <a:t>Quan</a:t>
            </a:r>
            <a:r>
              <a:rPr lang="vi-VN" sz="2400" dirty="0">
                <a:latin typeface="Cambria" panose="02040503050406030204" pitchFamily="18" charset="0"/>
                <a:ea typeface="Cambria" panose="02040503050406030204" pitchFamily="18" charset="0"/>
              </a:rPr>
              <a:t>, Trương để làm nổi bật </a:t>
            </a:r>
            <a:r>
              <a:rPr lang="en-US" sz="2400" dirty="0" err="1" smtClean="0">
                <a:latin typeface="Cambria" panose="02040503050406030204" pitchFamily="18" charset="0"/>
                <a:ea typeface="Cambria" panose="02040503050406030204" pitchFamily="18" charset="0"/>
              </a:rPr>
              <a:t>cái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chí</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của</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Lưu Bị. Ban đầu </a:t>
            </a:r>
            <a:r>
              <a:rPr lang="vi-VN" sz="2400" dirty="0" smtClean="0">
                <a:latin typeface="Cambria" panose="02040503050406030204" pitchFamily="18" charset="0"/>
                <a:ea typeface="Cambria" panose="02040503050406030204" pitchFamily="18" charset="0"/>
              </a:rPr>
              <a:t>Quan</a:t>
            </a:r>
            <a:r>
              <a:rPr lang="en-US" sz="2400" dirty="0" smtClean="0">
                <a:latin typeface="Cambria" panose="02040503050406030204" pitchFamily="18" charset="0"/>
                <a:ea typeface="Cambria" panose="02040503050406030204" pitchFamily="18" charset="0"/>
              </a:rPr>
              <a:t>,</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Trương không hiểu vì sao Lưu Bị “chịu khó làm vườn cuốc </a:t>
            </a:r>
            <a:r>
              <a:rPr lang="vi-VN" sz="2400" dirty="0" smtClean="0">
                <a:latin typeface="Cambria" panose="02040503050406030204" pitchFamily="18" charset="0"/>
                <a:ea typeface="Cambria" panose="02040503050406030204" pitchFamily="18" charset="0"/>
              </a:rPr>
              <a:t>đất”</a:t>
            </a:r>
            <a:r>
              <a:rPr lang="en-US" sz="2400" dirty="0" smtClean="0">
                <a:latin typeface="Cambria" panose="02040503050406030204" pitchFamily="18" charset="0"/>
                <a:ea typeface="Cambria" panose="02040503050406030204" pitchFamily="18" charset="0"/>
              </a:rPr>
              <a:t>. K</a:t>
            </a:r>
            <a:r>
              <a:rPr lang="vi-VN" sz="2400" dirty="0" smtClean="0">
                <a:latin typeface="Cambria" panose="02040503050406030204" pitchFamily="18" charset="0"/>
                <a:ea typeface="Cambria" panose="02040503050406030204" pitchFamily="18" charset="0"/>
              </a:rPr>
              <a:t>hi </a:t>
            </a:r>
            <a:r>
              <a:rPr lang="vi-VN" sz="2400" dirty="0">
                <a:latin typeface="Cambria" panose="02040503050406030204" pitchFamily="18" charset="0"/>
                <a:ea typeface="Cambria" panose="02040503050406030204" pitchFamily="18" charset="0"/>
              </a:rPr>
              <a:t>Quan, Trương tuốt kiếm cảnh giới thì Lưu Bị vẫn ung dung uống rượu, cười hòa theo Tào </a:t>
            </a:r>
            <a:r>
              <a:rPr lang="vi-VN" sz="2400" dirty="0" smtClean="0">
                <a:latin typeface="Cambria" panose="02040503050406030204" pitchFamily="18" charset="0"/>
                <a:ea typeface="Cambria" panose="02040503050406030204" pitchFamily="18" charset="0"/>
              </a:rPr>
              <a:t>Tháo</a:t>
            </a:r>
            <a:r>
              <a:rPr lang="en-US" sz="2400" dirty="0" smtClean="0">
                <a:latin typeface="Cambria" panose="02040503050406030204" pitchFamily="18" charset="0"/>
                <a:ea typeface="Cambria" panose="02040503050406030204" pitchFamily="18" charset="0"/>
              </a:rPr>
              <a:t>;</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Miêu tả thiên nhiên để khắc họa bối cảnh và tính cách nhân vật, tạo đà cho truyện phát </a:t>
            </a:r>
            <a:r>
              <a:rPr lang="vi-VN" sz="2400" dirty="0" smtClean="0">
                <a:latin typeface="Cambria" panose="02040503050406030204" pitchFamily="18" charset="0"/>
                <a:ea typeface="Cambria" panose="02040503050406030204" pitchFamily="18" charset="0"/>
              </a:rPr>
              <a:t>triển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như</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cảnh vòi </a:t>
            </a:r>
            <a:r>
              <a:rPr lang="vi-VN" sz="2400" dirty="0" smtClean="0">
                <a:latin typeface="Cambria" panose="02040503050406030204" pitchFamily="18" charset="0"/>
                <a:ea typeface="Cambria" panose="02040503050406030204" pitchFamily="18" charset="0"/>
              </a:rPr>
              <a:t>rồng”, </a:t>
            </a:r>
            <a:r>
              <a:rPr lang="vi-VN" sz="2400" dirty="0">
                <a:latin typeface="Cambria" panose="02040503050406030204" pitchFamily="18" charset="0"/>
                <a:ea typeface="Cambria" panose="02040503050406030204" pitchFamily="18" charset="0"/>
              </a:rPr>
              <a:t>tiếng </a:t>
            </a:r>
            <a:r>
              <a:rPr lang="vi-VN" sz="2400" dirty="0" smtClean="0">
                <a:latin typeface="Cambria" panose="02040503050406030204" pitchFamily="18" charset="0"/>
                <a:ea typeface="Cambria" panose="02040503050406030204" pitchFamily="18" charset="0"/>
              </a:rPr>
              <a:t>sấm</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6" name="Rectangle 5"/>
          <p:cNvSpPr/>
          <p:nvPr/>
        </p:nvSpPr>
        <p:spPr>
          <a:xfrm>
            <a:off x="8077200" y="951397"/>
            <a:ext cx="3810000" cy="4955203"/>
          </a:xfrm>
          <a:prstGeom prst="rect">
            <a:avLst/>
          </a:prstGeom>
        </p:spPr>
        <p:txBody>
          <a:bodyPr wrap="square">
            <a:spAutoFit/>
          </a:bodyPr>
          <a:lstStyle/>
          <a:p>
            <a:pPr lvl="0" algn="just"/>
            <a:r>
              <a:rPr lang="vi-VN" sz="2800" b="1" i="1" dirty="0">
                <a:solidFill>
                  <a:srgbClr val="002060"/>
                </a:solidFill>
                <a:latin typeface="Cambria" panose="02040503050406030204" pitchFamily="18" charset="0"/>
                <a:ea typeface="Cambria" panose="02040503050406030204" pitchFamily="18" charset="0"/>
              </a:rPr>
              <a:t>b. Nội dung</a:t>
            </a:r>
            <a:endParaRPr lang="en-US" sz="2800" i="1" dirty="0">
              <a:solidFill>
                <a:srgbClr val="002060"/>
              </a:solidFill>
              <a:latin typeface="Cambria" panose="02040503050406030204" pitchFamily="18" charset="0"/>
              <a:ea typeface="Cambria" panose="02040503050406030204" pitchFamily="18" charset="0"/>
            </a:endParaRPr>
          </a:p>
          <a:p>
            <a:pPr lvl="0" algn="just"/>
            <a:r>
              <a:rPr lang="vi-VN" sz="2400" dirty="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Đoạn </a:t>
            </a:r>
            <a:r>
              <a:rPr lang="vi-VN" sz="2400" dirty="0">
                <a:latin typeface="Cambria" panose="02040503050406030204" pitchFamily="18" charset="0"/>
                <a:ea typeface="Cambria" panose="02040503050406030204" pitchFamily="18" charset="0"/>
              </a:rPr>
              <a:t>trích ca ngợi Lưu Bị và cho thấy “chí lớn, mưu cao” của Tào Tháo đã bị thua cuộc ngay trong pha đấu trí với Lưu Bị, gợi cho người đọc bài học về lòng nhân của con người có sức mạnh to lớn giúp con người có thể thành công và chiến </a:t>
            </a:r>
            <a:r>
              <a:rPr lang="vi-VN" sz="2400" dirty="0" smtClean="0">
                <a:latin typeface="Cambria" panose="02040503050406030204" pitchFamily="18" charset="0"/>
                <a:ea typeface="Cambria" panose="02040503050406030204" pitchFamily="18" charset="0"/>
              </a:rPr>
              <a:t>th</a:t>
            </a:r>
            <a:r>
              <a:rPr lang="en-US" sz="2400" dirty="0" smtClean="0">
                <a:latin typeface="Cambria" panose="02040503050406030204" pitchFamily="18" charset="0"/>
                <a:ea typeface="Cambria" panose="02040503050406030204" pitchFamily="18" charset="0"/>
              </a:rPr>
              <a:t>ắ</a:t>
            </a:r>
            <a:r>
              <a:rPr lang="vi-VN" sz="2400" dirty="0" smtClean="0">
                <a:latin typeface="Cambria" panose="02040503050406030204" pitchFamily="18" charset="0"/>
                <a:ea typeface="Cambria" panose="02040503050406030204" pitchFamily="18" charset="0"/>
              </a:rPr>
              <a:t>ng</a:t>
            </a:r>
            <a:r>
              <a:rPr lang="vi-VN" sz="240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pPr lvl="0"/>
            <a:r>
              <a:rPr lang="vi-VN" sz="2400" dirty="0">
                <a:latin typeface="Cambria" panose="02040503050406030204" pitchFamily="18" charset="0"/>
                <a:ea typeface="Cambria" panose="02040503050406030204" pitchFamily="18" charset="0"/>
              </a:rPr>
              <a:t>- Khẳng định sức sống lâu bền của tác phẩm và liên hệ</a:t>
            </a:r>
            <a:endParaRPr lang="en-US" sz="2400" dirty="0">
              <a:latin typeface="Cambria" panose="02040503050406030204" pitchFamily="18" charset="0"/>
              <a:ea typeface="Cambria" panose="02040503050406030204" pitchFamily="18" charset="0"/>
            </a:endParaRPr>
          </a:p>
        </p:txBody>
      </p:sp>
      <p:sp>
        <p:nvSpPr>
          <p:cNvPr id="7" name="Rectangle 6"/>
          <p:cNvSpPr/>
          <p:nvPr/>
        </p:nvSpPr>
        <p:spPr>
          <a:xfrm>
            <a:off x="4734890" y="152400"/>
            <a:ext cx="2722220" cy="584775"/>
          </a:xfrm>
          <a:prstGeom prst="rect">
            <a:avLst/>
          </a:prstGeom>
        </p:spPr>
        <p:txBody>
          <a:bodyPr wrap="none">
            <a:spAutoFit/>
          </a:bodyPr>
          <a:lstStyle/>
          <a:p>
            <a:pPr lvl="0" algn="just"/>
            <a:r>
              <a:rPr lang="vi-VN" sz="3200" b="1" dirty="0">
                <a:solidFill>
                  <a:srgbClr val="FF0000"/>
                </a:solidFill>
                <a:latin typeface="Cambria" panose="02040503050406030204" pitchFamily="18" charset="0"/>
                <a:ea typeface="Cambria" panose="02040503050406030204" pitchFamily="18" charset="0"/>
              </a:rPr>
              <a:t>III. KẾT LUẬN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060316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1000"/>
                                        <p:tgtEl>
                                          <p:spTgt spid="6">
                                            <p:txEl>
                                              <p:pRg st="0" end="0"/>
                                            </p:txEl>
                                          </p:spTgt>
                                        </p:tgtEl>
                                      </p:cBhvr>
                                    </p:animEffect>
                                    <p:anim calcmode="lin" valueType="num">
                                      <p:cBhvr>
                                        <p:cTn id="4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fade">
                                      <p:cBhvr>
                                        <p:cTn id="49" dur="1000"/>
                                        <p:tgtEl>
                                          <p:spTgt spid="6">
                                            <p:txEl>
                                              <p:pRg st="1" end="1"/>
                                            </p:txEl>
                                          </p:spTgt>
                                        </p:tgtEl>
                                      </p:cBhvr>
                                    </p:animEffect>
                                    <p:anim calcmode="lin" valueType="num">
                                      <p:cBhvr>
                                        <p:cTn id="5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2" end="2"/>
                                            </p:txEl>
                                          </p:spTgt>
                                        </p:tgtEl>
                                        <p:attrNameLst>
                                          <p:attrName>style.visibility</p:attrName>
                                        </p:attrNameLst>
                                      </p:cBhvr>
                                      <p:to>
                                        <p:strVal val="visible"/>
                                      </p:to>
                                    </p:set>
                                    <p:animEffect transition="in" filter="fade">
                                      <p:cBhvr>
                                        <p:cTn id="56" dur="1000"/>
                                        <p:tgtEl>
                                          <p:spTgt spid="6">
                                            <p:txEl>
                                              <p:pRg st="2" end="2"/>
                                            </p:txEl>
                                          </p:spTgt>
                                        </p:tgtEl>
                                      </p:cBhvr>
                                    </p:animEffect>
                                    <p:anim calcmode="lin" valueType="num">
                                      <p:cBhvr>
                                        <p:cTn id="5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76800" y="416416"/>
            <a:ext cx="1477901" cy="584775"/>
          </a:xfrm>
          <a:prstGeom prst="rect">
            <a:avLst/>
          </a:prstGeom>
        </p:spPr>
        <p:txBody>
          <a:bodyPr wrap="none" lIns="91438" tIns="45720" rIns="91438" bIns="45720">
            <a:spAutoFit/>
          </a:bodyPr>
          <a:lstStyle/>
          <a:p>
            <a:pPr defTabSz="914386">
              <a:buClrTx/>
              <a:buFontTx/>
              <a:buNone/>
            </a:pPr>
            <a:r>
              <a:rPr lang="en-US" sz="3200" b="1" kern="1200" dirty="0" smtClean="0">
                <a:solidFill>
                  <a:srgbClr val="70AD47">
                    <a:lumMod val="50000"/>
                  </a:srgbClr>
                </a:solidFill>
                <a:latin typeface="Cambria" panose="02040503050406030204" pitchFamily="18" charset="0"/>
                <a:ea typeface="Cambria" panose="02040503050406030204" pitchFamily="18" charset="0"/>
              </a:rPr>
              <a:t>ĐỀ BÀI</a:t>
            </a:r>
            <a:endParaRPr lang="en-US" sz="3200" kern="1200" dirty="0">
              <a:solidFill>
                <a:srgbClr val="70AD47">
                  <a:lumMod val="50000"/>
                </a:srgbClr>
              </a:solidFill>
              <a:latin typeface="Cambria" panose="02040503050406030204" pitchFamily="18" charset="0"/>
              <a:ea typeface="Cambria" panose="02040503050406030204" pitchFamily="18" charset="0"/>
            </a:endParaRPr>
          </a:p>
        </p:txBody>
      </p:sp>
      <p:sp>
        <p:nvSpPr>
          <p:cNvPr id="4" name="Rectangle 3"/>
          <p:cNvSpPr/>
          <p:nvPr/>
        </p:nvSpPr>
        <p:spPr>
          <a:xfrm>
            <a:off x="1676400" y="2946736"/>
            <a:ext cx="9753600" cy="2031325"/>
          </a:xfrm>
          <a:prstGeom prst="rect">
            <a:avLst/>
          </a:prstGeom>
        </p:spPr>
        <p:txBody>
          <a:bodyPr wrap="square">
            <a:spAutoFit/>
          </a:bodyPr>
          <a:lstStyle/>
          <a:p>
            <a:pPr algn="just">
              <a:lnSpc>
                <a:spcPct val="150000"/>
              </a:lnSpc>
            </a:pPr>
            <a:r>
              <a:rPr lang="vi-VN" sz="2800" b="1" dirty="0">
                <a:solidFill>
                  <a:srgbClr val="FF0000"/>
                </a:solidFill>
                <a:latin typeface="Cambria" panose="02040503050406030204" pitchFamily="18" charset="0"/>
                <a:ea typeface="Cambria" panose="02040503050406030204" pitchFamily="18" charset="0"/>
              </a:rPr>
              <a:t>Đề số </a:t>
            </a:r>
            <a:r>
              <a:rPr lang="en-US" sz="2800" b="1" dirty="0" smtClean="0">
                <a:solidFill>
                  <a:srgbClr val="FF0000"/>
                </a:solidFill>
                <a:latin typeface="Cambria" panose="02040503050406030204" pitchFamily="18" charset="0"/>
                <a:ea typeface="Cambria" panose="02040503050406030204" pitchFamily="18" charset="0"/>
              </a:rPr>
              <a:t>2</a:t>
            </a:r>
            <a:r>
              <a:rPr lang="vi-VN" sz="2800" b="1" dirty="0" smtClean="0">
                <a:solidFill>
                  <a:srgbClr val="FF000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nhận của anh/chị về đoạn trích nêu trên (Trích “Tiếng chim hót trong bụi mận gai” của Colleen McCulough)</a:t>
            </a:r>
            <a:endParaRPr lang="en-US" sz="2800" dirty="0">
              <a:latin typeface="Cambria" panose="02040503050406030204" pitchFamily="18" charset="0"/>
              <a:ea typeface="Cambria" panose="02040503050406030204" pitchFamily="18" charset="0"/>
            </a:endParaRPr>
          </a:p>
        </p:txBody>
      </p:sp>
      <p:sp>
        <p:nvSpPr>
          <p:cNvPr id="7" name="Rectangle 6"/>
          <p:cNvSpPr/>
          <p:nvPr/>
        </p:nvSpPr>
        <p:spPr>
          <a:xfrm>
            <a:off x="1676400" y="1001191"/>
            <a:ext cx="9753600" cy="1384995"/>
          </a:xfrm>
          <a:prstGeom prst="rect">
            <a:avLst/>
          </a:prstGeom>
        </p:spPr>
        <p:txBody>
          <a:bodyPr wrap="square">
            <a:spAutoFit/>
          </a:bodyPr>
          <a:lstStyle/>
          <a:p>
            <a:pPr algn="just">
              <a:lnSpc>
                <a:spcPct val="150000"/>
              </a:lnSpc>
            </a:pPr>
            <a:r>
              <a:rPr lang="vi-VN" sz="2800" b="1" dirty="0">
                <a:solidFill>
                  <a:srgbClr val="FF0000"/>
                </a:solidFill>
                <a:latin typeface="Cambria" panose="02040503050406030204" pitchFamily="18" charset="0"/>
                <a:ea typeface="Cambria" panose="02040503050406030204" pitchFamily="18" charset="0"/>
              </a:rPr>
              <a:t>Đề số </a:t>
            </a:r>
            <a:r>
              <a:rPr lang="en-US" sz="2800" b="1" dirty="0">
                <a:solidFill>
                  <a:srgbClr val="FF0000"/>
                </a:solidFill>
                <a:latin typeface="Cambria" panose="02040503050406030204" pitchFamily="18" charset="0"/>
                <a:ea typeface="Cambria" panose="02040503050406030204" pitchFamily="18" charset="0"/>
              </a:rPr>
              <a:t>1</a:t>
            </a:r>
            <a:r>
              <a:rPr lang="vi-VN" sz="2800" b="1" dirty="0" smtClean="0">
                <a:solidFill>
                  <a:srgbClr val="FF000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Từ nhân vật Fiona Cleary trong văn bản, anh/chị hãy viết một bài luận về đức tính tiết kiệm.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642576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76800" y="146306"/>
            <a:ext cx="3154193" cy="584775"/>
          </a:xfrm>
          <a:prstGeom prst="rect">
            <a:avLst/>
          </a:prstGeom>
        </p:spPr>
        <p:txBody>
          <a:bodyPr wrap="none" lIns="91438" tIns="45720" rIns="91438" bIns="45720">
            <a:spAutoFit/>
          </a:bodyPr>
          <a:lstStyle/>
          <a:p>
            <a:pPr defTabSz="914386">
              <a:buClrTx/>
              <a:buFontTx/>
              <a:buNone/>
            </a:pPr>
            <a:r>
              <a:rPr lang="en-US" sz="3200" b="1" kern="1200" dirty="0" smtClean="0">
                <a:solidFill>
                  <a:srgbClr val="70AD47">
                    <a:lumMod val="50000"/>
                  </a:srgbClr>
                </a:solidFill>
                <a:latin typeface="Cambria" panose="02040503050406030204" pitchFamily="18" charset="0"/>
                <a:ea typeface="Cambria" panose="02040503050406030204" pitchFamily="18" charset="0"/>
              </a:rPr>
              <a:t>ĐÁP ÁN ĐỀ SỐ 1</a:t>
            </a:r>
            <a:endParaRPr lang="en-US" sz="3200" kern="1200" dirty="0">
              <a:solidFill>
                <a:srgbClr val="70AD47">
                  <a:lumMod val="50000"/>
                </a:srgbClr>
              </a:solidFill>
              <a:latin typeface="Cambria" panose="02040503050406030204" pitchFamily="18" charset="0"/>
              <a:ea typeface="Cambria" panose="02040503050406030204" pitchFamily="18" charset="0"/>
            </a:endParaRPr>
          </a:p>
        </p:txBody>
      </p:sp>
      <p:sp>
        <p:nvSpPr>
          <p:cNvPr id="4" name="Rectangle 3"/>
          <p:cNvSpPr/>
          <p:nvPr/>
        </p:nvSpPr>
        <p:spPr>
          <a:xfrm>
            <a:off x="599090" y="609600"/>
            <a:ext cx="11277600" cy="6001643"/>
          </a:xfrm>
          <a:prstGeom prst="rect">
            <a:avLst/>
          </a:prstGeom>
        </p:spPr>
        <p:txBody>
          <a:bodyPr wrap="square">
            <a:spAutoFit/>
          </a:bodyPr>
          <a:lstStyle/>
          <a:p>
            <a:pPr algn="just"/>
            <a:r>
              <a:rPr lang="vi-VN" sz="2400" b="1" dirty="0">
                <a:solidFill>
                  <a:srgbClr val="FF0000"/>
                </a:solidFill>
                <a:latin typeface="Cambria" panose="02040503050406030204" pitchFamily="18" charset="0"/>
                <a:ea typeface="Cambria" panose="02040503050406030204" pitchFamily="18" charset="0"/>
              </a:rPr>
              <a:t>I. MỞ BÀI:</a:t>
            </a:r>
            <a:r>
              <a:rPr lang="vi-VN" sz="2400" dirty="0">
                <a:solidFill>
                  <a:srgbClr val="FF0000"/>
                </a:solidFill>
                <a:latin typeface="Cambria" panose="02040503050406030204" pitchFamily="18" charset="0"/>
                <a:ea typeface="Cambria" panose="02040503050406030204" pitchFamily="18" charset="0"/>
              </a:rPr>
              <a:t> </a:t>
            </a:r>
            <a:endParaRPr lang="en-US" sz="2400" dirty="0">
              <a:solidFill>
                <a:srgbClr val="FF0000"/>
              </a:solidFill>
              <a:latin typeface="Cambria" panose="02040503050406030204" pitchFamily="18" charset="0"/>
              <a:ea typeface="Cambria" panose="02040503050406030204" pitchFamily="18" charset="0"/>
            </a:endParaRPr>
          </a:p>
          <a:p>
            <a:pPr lvl="0" algn="just"/>
            <a:r>
              <a:rPr lang="vi-VN" sz="2400" dirty="0" smtClean="0">
                <a:latin typeface="Cambria" panose="02040503050406030204" pitchFamily="18" charset="0"/>
                <a:ea typeface="Cambria" panose="02040503050406030204" pitchFamily="18" charset="0"/>
              </a:rPr>
              <a:t>- Dẫn </a:t>
            </a:r>
            <a:r>
              <a:rPr lang="vi-VN" sz="2400" dirty="0">
                <a:latin typeface="Cambria" panose="02040503050406030204" pitchFamily="18" charset="0"/>
                <a:ea typeface="Cambria" panose="02040503050406030204" pitchFamily="18" charset="0"/>
              </a:rPr>
              <a:t>dắt vào vấn đề nghị luận </a:t>
            </a:r>
            <a:r>
              <a:rPr lang="en-US" sz="2400" dirty="0" err="1" smtClean="0">
                <a:latin typeface="Cambria" panose="02040503050406030204" pitchFamily="18" charset="0"/>
                <a:ea typeface="Cambria" panose="02040503050406030204" pitchFamily="18" charset="0"/>
              </a:rPr>
              <a:t>và</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khẳng </a:t>
            </a:r>
            <a:r>
              <a:rPr lang="vi-VN" sz="2400" dirty="0">
                <a:latin typeface="Cambria" panose="02040503050406030204" pitchFamily="18" charset="0"/>
                <a:ea typeface="Cambria" panose="02040503050406030204" pitchFamily="18" charset="0"/>
              </a:rPr>
              <a:t>định ý nghĩa quan trọng của đức tính tiết kiệm đối với mỗi người: </a:t>
            </a:r>
            <a:endParaRPr lang="en-US" sz="2400" dirty="0" smtClean="0">
              <a:latin typeface="Cambria" panose="02040503050406030204" pitchFamily="18" charset="0"/>
              <a:ea typeface="Cambria" panose="02040503050406030204" pitchFamily="18" charset="0"/>
            </a:endParaRPr>
          </a:p>
          <a:p>
            <a:pPr lvl="0" algn="just"/>
            <a:r>
              <a:rPr lang="vi-VN" sz="2400" b="1" dirty="0" smtClean="0">
                <a:solidFill>
                  <a:srgbClr val="FF0000"/>
                </a:solidFill>
                <a:latin typeface="Cambria" panose="02040503050406030204" pitchFamily="18" charset="0"/>
                <a:ea typeface="Cambria" panose="02040503050406030204" pitchFamily="18" charset="0"/>
              </a:rPr>
              <a:t>II</a:t>
            </a:r>
            <a:r>
              <a:rPr lang="vi-VN"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THÂN BÀI</a:t>
            </a:r>
            <a:endParaRPr lang="en-US" sz="2400" dirty="0">
              <a:solidFill>
                <a:srgbClr val="FF0000"/>
              </a:solidFill>
              <a:latin typeface="Cambria" panose="02040503050406030204" pitchFamily="18" charset="0"/>
              <a:ea typeface="Cambria" panose="02040503050406030204" pitchFamily="18" charset="0"/>
            </a:endParaRPr>
          </a:p>
          <a:p>
            <a:pPr algn="just"/>
            <a:r>
              <a:rPr lang="en-US" sz="2400" b="1" dirty="0" smtClean="0">
                <a:solidFill>
                  <a:srgbClr val="0070C0"/>
                </a:solidFill>
                <a:latin typeface="Cambria" panose="02040503050406030204" pitchFamily="18" charset="0"/>
                <a:ea typeface="Cambria" panose="02040503050406030204" pitchFamily="18" charset="0"/>
              </a:rPr>
              <a:t>1.</a:t>
            </a:r>
            <a:r>
              <a:rPr lang="vi-VN" sz="2400" b="1" dirty="0" smtClean="0">
                <a:solidFill>
                  <a:srgbClr val="0070C0"/>
                </a:solidFill>
                <a:latin typeface="Cambria" panose="02040503050406030204" pitchFamily="18" charset="0"/>
                <a:ea typeface="Cambria" panose="02040503050406030204" pitchFamily="18" charset="0"/>
              </a:rPr>
              <a:t> </a:t>
            </a:r>
            <a:r>
              <a:rPr lang="vi-VN" sz="2400" b="1" dirty="0">
                <a:solidFill>
                  <a:srgbClr val="0070C0"/>
                </a:solidFill>
                <a:latin typeface="Cambria" panose="02040503050406030204" pitchFamily="18" charset="0"/>
                <a:ea typeface="Cambria" panose="02040503050406030204" pitchFamily="18" charset="0"/>
              </a:rPr>
              <a:t>Giải </a:t>
            </a:r>
            <a:r>
              <a:rPr lang="vi-VN" sz="2400" b="1" dirty="0" smtClean="0">
                <a:solidFill>
                  <a:srgbClr val="0070C0"/>
                </a:solidFill>
                <a:latin typeface="Cambria" panose="02040503050406030204" pitchFamily="18" charset="0"/>
                <a:ea typeface="Cambria" panose="02040503050406030204" pitchFamily="18" charset="0"/>
              </a:rPr>
              <a:t>thích</a:t>
            </a:r>
          </a:p>
          <a:p>
            <a:pPr lvl="0" algn="just"/>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Tiết kiệm là sử dụng của cải, vật liệu.. một cách đúng mức, không xa hoa, lãng phí, sử dụng của cải vật chất, tinh thần của bản thân, gia đình, xã hội vào những việc vô ích.</a:t>
            </a:r>
            <a:endParaRPr lang="en-US" sz="2000" dirty="0">
              <a:latin typeface="Cambria" panose="02040503050406030204" pitchFamily="18" charset="0"/>
              <a:ea typeface="Cambria" panose="02040503050406030204" pitchFamily="18" charset="0"/>
            </a:endParaRPr>
          </a:p>
          <a:p>
            <a:pPr lvl="0" algn="just"/>
            <a:r>
              <a:rPr lang="vi-VN" sz="2400" dirty="0">
                <a:latin typeface="Cambria" panose="02040503050406030204" pitchFamily="18" charset="0"/>
                <a:ea typeface="Cambria" panose="02040503050406030204" pitchFamily="18" charset="0"/>
              </a:rPr>
              <a:t>- Biểu hiện của tiết kiệm:</a:t>
            </a:r>
            <a:endParaRPr lang="en-US" sz="2000" dirty="0">
              <a:latin typeface="Cambria" panose="02040503050406030204" pitchFamily="18" charset="0"/>
              <a:ea typeface="Cambria" panose="02040503050406030204" pitchFamily="18" charset="0"/>
            </a:endParaRPr>
          </a:p>
          <a:p>
            <a:pPr lvl="0" algn="just"/>
            <a:r>
              <a:rPr lang="vi-VN" sz="2400" dirty="0">
                <a:latin typeface="Cambria" panose="02040503050406030204" pitchFamily="18" charset="0"/>
                <a:ea typeface="Cambria" panose="02040503050406030204" pitchFamily="18" charset="0"/>
              </a:rPr>
              <a:t>+ Tiết kiệm không phải là bủn xỉn, keo kiệt, không phải là coi trọng đồng tiền một cách quá đáng, cần chi tiêu cũng không dám chi tiêu, gặp việc cần đóng góp cũng không đóng góp.</a:t>
            </a:r>
            <a:endParaRPr lang="en-US" sz="2000" dirty="0">
              <a:latin typeface="Cambria" panose="02040503050406030204" pitchFamily="18" charset="0"/>
              <a:ea typeface="Cambria" panose="02040503050406030204" pitchFamily="18" charset="0"/>
            </a:endParaRPr>
          </a:p>
          <a:p>
            <a:pPr lvl="0" algn="just"/>
            <a:r>
              <a:rPr lang="vi-VN" sz="2400" dirty="0">
                <a:latin typeface="Cambria" panose="02040503050406030204" pitchFamily="18" charset="0"/>
                <a:ea typeface="Cambria" panose="02040503050406030204" pitchFamily="18" charset="0"/>
              </a:rPr>
              <a:t>+ Tiết kiệm cũng không phải là dè sẻn, để dành, cất kín những tiền của dư thừa, mà ngược lại, cần làm cho nó sinh sôi nảy nở (VD: Người dân nào có tiền chưa dùng đến, nên đem gửi vào ngân hàng, vào quỹ tiết kiệm, sẽ ích nước lợi nhà)</a:t>
            </a:r>
            <a:endParaRPr lang="en-US" sz="2000" dirty="0">
              <a:latin typeface="Cambria" panose="02040503050406030204" pitchFamily="18" charset="0"/>
              <a:ea typeface="Cambria" panose="02040503050406030204" pitchFamily="18" charset="0"/>
            </a:endParaRPr>
          </a:p>
          <a:p>
            <a:pPr lvl="0" algn="just"/>
            <a:r>
              <a:rPr lang="vi-VN" sz="2400" dirty="0">
                <a:latin typeface="Cambria" panose="02040503050406030204" pitchFamily="18" charset="0"/>
                <a:ea typeface="Cambria" panose="02040503050406030204" pitchFamily="18" charset="0"/>
              </a:rPr>
              <a:t>- Sử dụng tiền bạc, của cải vật chất, sức lao động, thời gian.. một cách hợp lí, đúng mức, không lãng phí cũng là tiết kiệm.</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5174430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charRg st="146" end="322"/>
                                            </p:txEl>
                                          </p:spTgt>
                                        </p:tgtEl>
                                        <p:attrNameLst>
                                          <p:attrName>style.visibility</p:attrName>
                                        </p:attrNameLst>
                                      </p:cBhvr>
                                      <p:to>
                                        <p:strVal val="visible"/>
                                      </p:to>
                                    </p:set>
                                    <p:animEffect transition="in" filter="fade">
                                      <p:cBhvr>
                                        <p:cTn id="47" dur="1000"/>
                                        <p:tgtEl>
                                          <p:spTgt spid="4">
                                            <p:txEl>
                                              <p:charRg st="146" end="322"/>
                                            </p:txEl>
                                          </p:spTgt>
                                        </p:tgtEl>
                                      </p:cBhvr>
                                    </p:animEffect>
                                    <p:anim calcmode="lin" valueType="num">
                                      <p:cBhvr>
                                        <p:cTn id="48" dur="1000" fill="hold"/>
                                        <p:tgtEl>
                                          <p:spTgt spid="4">
                                            <p:txEl>
                                              <p:charRg st="146" end="322"/>
                                            </p:txEl>
                                          </p:spTgt>
                                        </p:tgtEl>
                                        <p:attrNameLst>
                                          <p:attrName>ppt_x</p:attrName>
                                        </p:attrNameLst>
                                      </p:cBhvr>
                                      <p:tavLst>
                                        <p:tav tm="0">
                                          <p:val>
                                            <p:strVal val="#ppt_x"/>
                                          </p:val>
                                        </p:tav>
                                        <p:tav tm="100000">
                                          <p:val>
                                            <p:strVal val="#ppt_x"/>
                                          </p:val>
                                        </p:tav>
                                      </p:tavLst>
                                    </p:anim>
                                    <p:anim calcmode="lin" valueType="num">
                                      <p:cBhvr>
                                        <p:cTn id="49" dur="1000" fill="hold"/>
                                        <p:tgtEl>
                                          <p:spTgt spid="4">
                                            <p:txEl>
                                              <p:charRg st="146" end="322"/>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charRg st="322" end="349"/>
                                            </p:txEl>
                                          </p:spTgt>
                                        </p:tgtEl>
                                        <p:attrNameLst>
                                          <p:attrName>style.visibility</p:attrName>
                                        </p:attrNameLst>
                                      </p:cBhvr>
                                      <p:to>
                                        <p:strVal val="visible"/>
                                      </p:to>
                                    </p:set>
                                    <p:animEffect transition="in" filter="fade">
                                      <p:cBhvr>
                                        <p:cTn id="54" dur="1000"/>
                                        <p:tgtEl>
                                          <p:spTgt spid="4">
                                            <p:txEl>
                                              <p:charRg st="322" end="349"/>
                                            </p:txEl>
                                          </p:spTgt>
                                        </p:tgtEl>
                                      </p:cBhvr>
                                    </p:animEffect>
                                    <p:anim calcmode="lin" valueType="num">
                                      <p:cBhvr>
                                        <p:cTn id="55" dur="1000" fill="hold"/>
                                        <p:tgtEl>
                                          <p:spTgt spid="4">
                                            <p:txEl>
                                              <p:charRg st="322" end="349"/>
                                            </p:txEl>
                                          </p:spTgt>
                                        </p:tgtEl>
                                        <p:attrNameLst>
                                          <p:attrName>ppt_x</p:attrName>
                                        </p:attrNameLst>
                                      </p:cBhvr>
                                      <p:tavLst>
                                        <p:tav tm="0">
                                          <p:val>
                                            <p:strVal val="#ppt_x"/>
                                          </p:val>
                                        </p:tav>
                                        <p:tav tm="100000">
                                          <p:val>
                                            <p:strVal val="#ppt_x"/>
                                          </p:val>
                                        </p:tav>
                                      </p:tavLst>
                                    </p:anim>
                                    <p:anim calcmode="lin" valueType="num">
                                      <p:cBhvr>
                                        <p:cTn id="56" dur="1000" fill="hold"/>
                                        <p:tgtEl>
                                          <p:spTgt spid="4">
                                            <p:txEl>
                                              <p:charRg st="322" end="34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4">
                                            <p:txEl>
                                              <p:charRg st="349" end="528"/>
                                            </p:txEl>
                                          </p:spTgt>
                                        </p:tgtEl>
                                        <p:attrNameLst>
                                          <p:attrName>style.visibility</p:attrName>
                                        </p:attrNameLst>
                                      </p:cBhvr>
                                      <p:to>
                                        <p:strVal val="visible"/>
                                      </p:to>
                                    </p:set>
                                    <p:animEffect transition="in" filter="fade">
                                      <p:cBhvr>
                                        <p:cTn id="61" dur="1000"/>
                                        <p:tgtEl>
                                          <p:spTgt spid="4">
                                            <p:txEl>
                                              <p:charRg st="349" end="528"/>
                                            </p:txEl>
                                          </p:spTgt>
                                        </p:tgtEl>
                                      </p:cBhvr>
                                    </p:animEffect>
                                    <p:anim calcmode="lin" valueType="num">
                                      <p:cBhvr>
                                        <p:cTn id="62" dur="1000" fill="hold"/>
                                        <p:tgtEl>
                                          <p:spTgt spid="4">
                                            <p:txEl>
                                              <p:charRg st="349" end="528"/>
                                            </p:txEl>
                                          </p:spTgt>
                                        </p:tgtEl>
                                        <p:attrNameLst>
                                          <p:attrName>ppt_x</p:attrName>
                                        </p:attrNameLst>
                                      </p:cBhvr>
                                      <p:tavLst>
                                        <p:tav tm="0">
                                          <p:val>
                                            <p:strVal val="#ppt_x"/>
                                          </p:val>
                                        </p:tav>
                                        <p:tav tm="100000">
                                          <p:val>
                                            <p:strVal val="#ppt_x"/>
                                          </p:val>
                                        </p:tav>
                                      </p:tavLst>
                                    </p:anim>
                                    <p:anim calcmode="lin" valueType="num">
                                      <p:cBhvr>
                                        <p:cTn id="63" dur="1000" fill="hold"/>
                                        <p:tgtEl>
                                          <p:spTgt spid="4">
                                            <p:txEl>
                                              <p:charRg st="349" end="528"/>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xEl>
                                              <p:charRg st="528" end="762"/>
                                            </p:txEl>
                                          </p:spTgt>
                                        </p:tgtEl>
                                        <p:attrNameLst>
                                          <p:attrName>style.visibility</p:attrName>
                                        </p:attrNameLst>
                                      </p:cBhvr>
                                      <p:to>
                                        <p:strVal val="visible"/>
                                      </p:to>
                                    </p:set>
                                    <p:animEffect transition="in" filter="fade">
                                      <p:cBhvr>
                                        <p:cTn id="68" dur="1000"/>
                                        <p:tgtEl>
                                          <p:spTgt spid="4">
                                            <p:txEl>
                                              <p:charRg st="528" end="762"/>
                                            </p:txEl>
                                          </p:spTgt>
                                        </p:tgtEl>
                                      </p:cBhvr>
                                    </p:animEffect>
                                    <p:anim calcmode="lin" valueType="num">
                                      <p:cBhvr>
                                        <p:cTn id="69" dur="1000" fill="hold"/>
                                        <p:tgtEl>
                                          <p:spTgt spid="4">
                                            <p:txEl>
                                              <p:charRg st="528" end="762"/>
                                            </p:txEl>
                                          </p:spTgt>
                                        </p:tgtEl>
                                        <p:attrNameLst>
                                          <p:attrName>ppt_x</p:attrName>
                                        </p:attrNameLst>
                                      </p:cBhvr>
                                      <p:tavLst>
                                        <p:tav tm="0">
                                          <p:val>
                                            <p:strVal val="#ppt_x"/>
                                          </p:val>
                                        </p:tav>
                                        <p:tav tm="100000">
                                          <p:val>
                                            <p:strVal val="#ppt_x"/>
                                          </p:val>
                                        </p:tav>
                                      </p:tavLst>
                                    </p:anim>
                                    <p:anim calcmode="lin" valueType="num">
                                      <p:cBhvr>
                                        <p:cTn id="70" dur="1000" fill="hold"/>
                                        <p:tgtEl>
                                          <p:spTgt spid="4">
                                            <p:txEl>
                                              <p:charRg st="528" end="762"/>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4">
                                            <p:txEl>
                                              <p:charRg st="762" end="887"/>
                                            </p:txEl>
                                          </p:spTgt>
                                        </p:tgtEl>
                                        <p:attrNameLst>
                                          <p:attrName>style.visibility</p:attrName>
                                        </p:attrNameLst>
                                      </p:cBhvr>
                                      <p:to>
                                        <p:strVal val="visible"/>
                                      </p:to>
                                    </p:set>
                                    <p:animEffect transition="in" filter="fade">
                                      <p:cBhvr>
                                        <p:cTn id="75" dur="1000"/>
                                        <p:tgtEl>
                                          <p:spTgt spid="4">
                                            <p:txEl>
                                              <p:charRg st="762" end="887"/>
                                            </p:txEl>
                                          </p:spTgt>
                                        </p:tgtEl>
                                      </p:cBhvr>
                                    </p:animEffect>
                                    <p:anim calcmode="lin" valueType="num">
                                      <p:cBhvr>
                                        <p:cTn id="76" dur="1000" fill="hold"/>
                                        <p:tgtEl>
                                          <p:spTgt spid="4">
                                            <p:txEl>
                                              <p:charRg st="762" end="887"/>
                                            </p:txEl>
                                          </p:spTgt>
                                        </p:tgtEl>
                                        <p:attrNameLst>
                                          <p:attrName>ppt_x</p:attrName>
                                        </p:attrNameLst>
                                      </p:cBhvr>
                                      <p:tavLst>
                                        <p:tav tm="0">
                                          <p:val>
                                            <p:strVal val="#ppt_x"/>
                                          </p:val>
                                        </p:tav>
                                        <p:tav tm="100000">
                                          <p:val>
                                            <p:strVal val="#ppt_x"/>
                                          </p:val>
                                        </p:tav>
                                      </p:tavLst>
                                    </p:anim>
                                    <p:anim calcmode="lin" valueType="num">
                                      <p:cBhvr>
                                        <p:cTn id="77" dur="1000" fill="hold"/>
                                        <p:tgtEl>
                                          <p:spTgt spid="4">
                                            <p:txEl>
                                              <p:charRg st="762" end="88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600" y="609600"/>
            <a:ext cx="11135710" cy="5262979"/>
          </a:xfrm>
          <a:prstGeom prst="rect">
            <a:avLst/>
          </a:prstGeom>
        </p:spPr>
        <p:txBody>
          <a:bodyPr wrap="square">
            <a:spAutoFit/>
          </a:bodyPr>
          <a:lstStyle/>
          <a:p>
            <a:pPr lvl="0" algn="just"/>
            <a:r>
              <a:rPr lang="vi-VN" sz="2400" b="1" i="1" dirty="0">
                <a:solidFill>
                  <a:schemeClr val="accent2">
                    <a:lumMod val="75000"/>
                  </a:schemeClr>
                </a:solidFill>
                <a:latin typeface="Cambria" panose="02040503050406030204" pitchFamily="18" charset="0"/>
                <a:ea typeface="Cambria" panose="02040503050406030204" pitchFamily="18" charset="0"/>
              </a:rPr>
              <a:t>- Vì sao phải tiết kiệm?</a:t>
            </a:r>
            <a:endParaRPr lang="en-US" sz="2000" dirty="0">
              <a:solidFill>
                <a:schemeClr val="accent2">
                  <a:lumMod val="75000"/>
                </a:schemeClr>
              </a:solidFill>
              <a:latin typeface="Cambria" panose="02040503050406030204" pitchFamily="18" charset="0"/>
              <a:ea typeface="Cambria" panose="02040503050406030204" pitchFamily="18" charset="0"/>
            </a:endParaRPr>
          </a:p>
          <a:p>
            <a:pPr lvl="0" algn="just"/>
            <a:r>
              <a:rPr lang="vi-VN" sz="2400" dirty="0">
                <a:latin typeface="Cambria" panose="02040503050406030204" pitchFamily="18" charset="0"/>
                <a:ea typeface="Cambria" panose="02040503050406030204" pitchFamily="18" charset="0"/>
              </a:rPr>
              <a:t>Bởi vì tiết kiệm đem lại lợi ích to lớn cho con người và xã hội.</a:t>
            </a:r>
            <a:endParaRPr lang="en-US" sz="2000" dirty="0">
              <a:latin typeface="Cambria" panose="02040503050406030204" pitchFamily="18" charset="0"/>
              <a:ea typeface="Cambria" panose="02040503050406030204" pitchFamily="18" charset="0"/>
            </a:endParaRPr>
          </a:p>
          <a:p>
            <a:pPr lvl="0" algn="just"/>
            <a:r>
              <a:rPr lang="vi-VN" sz="2400" dirty="0">
                <a:latin typeface="Cambria" panose="02040503050406030204" pitchFamily="18" charset="0"/>
                <a:ea typeface="Cambria" panose="02040503050406030204" pitchFamily="18" charset="0"/>
              </a:rPr>
              <a:t>+ Đất nước ta chưa phát triển, lại còn hậu quả chiến tranh tàn phá nặng nề, hằng năm hứng chịu biết bao thiên tai.. thì phải tiết kiệm tiết kiệm để tích lũy vốn, phát triển sản xuất, góp phần đưa đất nước phát triển tiến lên, phồn vinh, thịnh vượng, cải thiện đời sống nhân dân.</a:t>
            </a:r>
            <a:endParaRPr lang="en-US" sz="2000" dirty="0">
              <a:latin typeface="Cambria" panose="02040503050406030204" pitchFamily="18" charset="0"/>
              <a:ea typeface="Cambria" panose="02040503050406030204" pitchFamily="18" charset="0"/>
            </a:endParaRPr>
          </a:p>
          <a:p>
            <a:pPr lvl="0" algn="just"/>
            <a:r>
              <a:rPr lang="vi-VN" sz="2400" dirty="0">
                <a:latin typeface="Cambria" panose="02040503050406030204" pitchFamily="18" charset="0"/>
                <a:ea typeface="Cambria" panose="02040503050406030204" pitchFamily="18" charset="0"/>
              </a:rPr>
              <a:t>+ Cá </a:t>
            </a:r>
            <a:r>
              <a:rPr lang="vi-VN" sz="2400" dirty="0" smtClean="0">
                <a:latin typeface="Cambria" panose="02040503050406030204" pitchFamily="18" charset="0"/>
                <a:ea typeface="Cambria" panose="02040503050406030204" pitchFamily="18" charset="0"/>
              </a:rPr>
              <a:t>nh</a:t>
            </a:r>
            <a:r>
              <a:rPr lang="en-US" sz="2400" dirty="0">
                <a:latin typeface="Cambria" panose="02040503050406030204" pitchFamily="18" charset="0"/>
                <a:ea typeface="Cambria" panose="02040503050406030204" pitchFamily="18" charset="0"/>
              </a:rPr>
              <a:t>â</a:t>
            </a:r>
            <a:r>
              <a:rPr lang="vi-VN" sz="2400" dirty="0" smtClean="0">
                <a:latin typeface="Cambria" panose="02040503050406030204" pitchFamily="18" charset="0"/>
                <a:ea typeface="Cambria" panose="02040503050406030204" pitchFamily="18" charset="0"/>
              </a:rPr>
              <a:t>n </a:t>
            </a:r>
            <a:r>
              <a:rPr lang="vi-VN" sz="2400" dirty="0">
                <a:latin typeface="Cambria" panose="02040503050406030204" pitchFamily="18" charset="0"/>
                <a:ea typeface="Cambria" panose="02040503050406030204" pitchFamily="18" charset="0"/>
              </a:rPr>
              <a:t>phải </a:t>
            </a:r>
            <a:r>
              <a:rPr lang="vi-VN" sz="2400" dirty="0" smtClean="0">
                <a:latin typeface="Cambria" panose="02040503050406030204" pitchFamily="18" charset="0"/>
                <a:ea typeface="Cambria" panose="02040503050406030204" pitchFamily="18" charset="0"/>
              </a:rPr>
              <a:t>tiết </a:t>
            </a:r>
            <a:r>
              <a:rPr lang="vi-VN" sz="2400" dirty="0">
                <a:latin typeface="Cambria" panose="02040503050406030204" pitchFamily="18" charset="0"/>
                <a:ea typeface="Cambria" panose="02040503050406030204" pitchFamily="18" charset="0"/>
              </a:rPr>
              <a:t>kiệm giúp </a:t>
            </a:r>
            <a:r>
              <a:rPr lang="vi-VN" sz="2400" dirty="0" smtClean="0">
                <a:latin typeface="Cambria" panose="02040503050406030204" pitchFamily="18" charset="0"/>
                <a:ea typeface="Cambria" panose="02040503050406030204" pitchFamily="18" charset="0"/>
              </a:rPr>
              <a:t>làm </a:t>
            </a:r>
            <a:r>
              <a:rPr lang="vi-VN" sz="2400" dirty="0">
                <a:latin typeface="Cambria" panose="02040503050406030204" pitchFamily="18" charset="0"/>
                <a:ea typeface="Cambria" panose="02040503050406030204" pitchFamily="18" charset="0"/>
              </a:rPr>
              <a:t>giảm chi tiêu, gánh nặng cho gia đình.</a:t>
            </a:r>
            <a:endParaRPr lang="en-US" sz="2000" dirty="0">
              <a:latin typeface="Cambria" panose="02040503050406030204" pitchFamily="18" charset="0"/>
              <a:ea typeface="Cambria" panose="02040503050406030204" pitchFamily="18" charset="0"/>
            </a:endParaRPr>
          </a:p>
          <a:p>
            <a:pPr lvl="0" algn="just"/>
            <a:r>
              <a:rPr lang="vi-VN" sz="2400" dirty="0">
                <a:latin typeface="Cambria" panose="02040503050406030204" pitchFamily="18" charset="0"/>
                <a:ea typeface="Cambria" panose="02040503050406030204" pitchFamily="18" charset="0"/>
              </a:rPr>
              <a:t>+ Tiết kiệm là biểu hiện của nếp sống văn minh, văn hóa, là biểu hiện đạo đức mỗi người. Người sống tiết kiệm sẽ được mọi người yêu mến, kính trọng. Kẻ xa hoa ăn xổi ở thì chỉ khiến người ta ghét bỏ, khinh bỉ. Xưa nay, những kẻ có thói xấu ném tiền qua cửa sổ đều mau chóng thất cơ lỡ vận, còn những người biết chỉ tiêu hợp lí và thực sự tiết kiệm thì ngày càng giàu có.</a:t>
            </a:r>
            <a:endParaRPr lang="en-US" sz="2000" dirty="0">
              <a:latin typeface="Cambria" panose="02040503050406030204" pitchFamily="18" charset="0"/>
              <a:ea typeface="Cambria" panose="02040503050406030204" pitchFamily="18" charset="0"/>
            </a:endParaRPr>
          </a:p>
          <a:p>
            <a:pPr lvl="0" algn="just"/>
            <a:r>
              <a:rPr lang="vi-VN" sz="2400" dirty="0">
                <a:latin typeface="Cambria" panose="02040503050406030204" pitchFamily="18" charset="0"/>
                <a:ea typeface="Cambria" panose="02040503050406030204" pitchFamily="18" charset="0"/>
              </a:rPr>
              <a:t>+ Tiết kiệm giúp chúng ta chủ động cho tương lai, nhất là những lúc gặp khó khăn hoạn nạn, lúc người thân, bạn bè cần giúp đỡ.</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19154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1000"/>
                                        <p:tgtEl>
                                          <p:spTgt spid="4">
                                            <p:txEl>
                                              <p:pRg st="5" end="5"/>
                                            </p:txEl>
                                          </p:spTgt>
                                        </p:tgtEl>
                                      </p:cBhvr>
                                    </p:animEffect>
                                    <p:anim calcmode="lin" valueType="num">
                                      <p:cBhvr>
                                        <p:cTn id="5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91207" y="197346"/>
            <a:ext cx="11277600" cy="6463308"/>
          </a:xfrm>
          <a:prstGeom prst="rect">
            <a:avLst/>
          </a:prstGeom>
          <a:solidFill>
            <a:schemeClr val="bg1"/>
          </a:solidFill>
        </p:spPr>
        <p:txBody>
          <a:bodyPr wrap="square">
            <a:spAutoFit/>
          </a:bodyPr>
          <a:lstStyle/>
          <a:p>
            <a:pPr algn="just"/>
            <a:r>
              <a:rPr lang="vi-VN" sz="2300" b="1" i="1" dirty="0" smtClean="0">
                <a:solidFill>
                  <a:schemeClr val="accent2">
                    <a:lumMod val="75000"/>
                  </a:schemeClr>
                </a:solidFill>
                <a:latin typeface="Cambria" panose="02040503050406030204" pitchFamily="18" charset="0"/>
                <a:ea typeface="Cambria" panose="02040503050406030204" pitchFamily="18" charset="0"/>
              </a:rPr>
              <a:t>* </a:t>
            </a:r>
            <a:r>
              <a:rPr lang="vi-VN" sz="2300" b="1" i="1" dirty="0">
                <a:solidFill>
                  <a:schemeClr val="accent2">
                    <a:lumMod val="75000"/>
                  </a:schemeClr>
                </a:solidFill>
                <a:latin typeface="Cambria" panose="02040503050406030204" pitchFamily="18" charset="0"/>
                <a:ea typeface="Cambria" panose="02040503050406030204" pitchFamily="18" charset="0"/>
              </a:rPr>
              <a:t>Cần tiết kiệm những gì?</a:t>
            </a:r>
            <a:endParaRPr lang="en-US" sz="2300" dirty="0">
              <a:solidFill>
                <a:schemeClr val="accent2">
                  <a:lumMod val="75000"/>
                </a:schemeClr>
              </a:solidFill>
              <a:latin typeface="Cambria" panose="02040503050406030204" pitchFamily="18" charset="0"/>
              <a:ea typeface="Cambria" panose="02040503050406030204" pitchFamily="18" charset="0"/>
            </a:endParaRPr>
          </a:p>
          <a:p>
            <a:pPr algn="just"/>
            <a:r>
              <a:rPr lang="vi-VN" sz="2300" dirty="0">
                <a:latin typeface="Cambria" panose="02040503050406030204" pitchFamily="18" charset="0"/>
                <a:ea typeface="Cambria" panose="02040503050406030204" pitchFamily="18" charset="0"/>
              </a:rPr>
              <a:t>- Tiết kiệm tiền của, vật tư trong sản xuất, trong sinh hoạt, trong tiêu dùng của toàn xã hội cũng như của mỗi cá nhân.</a:t>
            </a:r>
            <a:endParaRPr lang="en-US" sz="2300" dirty="0">
              <a:latin typeface="Cambria" panose="02040503050406030204" pitchFamily="18" charset="0"/>
              <a:ea typeface="Cambria" panose="02040503050406030204" pitchFamily="18" charset="0"/>
            </a:endParaRPr>
          </a:p>
          <a:p>
            <a:pPr algn="just"/>
            <a:r>
              <a:rPr lang="vi-VN" sz="2300" dirty="0">
                <a:latin typeface="Cambria" panose="02040503050406030204" pitchFamily="18" charset="0"/>
                <a:ea typeface="Cambria" panose="02040503050406030204" pitchFamily="18" charset="0"/>
              </a:rPr>
              <a:t>- Tiết kiệm thời giờ, sử dụng giờ hợp lý, có hiệu quả.</a:t>
            </a:r>
            <a:endParaRPr lang="en-US" sz="2300" dirty="0">
              <a:latin typeface="Cambria" panose="02040503050406030204" pitchFamily="18" charset="0"/>
              <a:ea typeface="Cambria" panose="02040503050406030204" pitchFamily="18" charset="0"/>
            </a:endParaRPr>
          </a:p>
          <a:p>
            <a:pPr algn="just"/>
            <a:r>
              <a:rPr lang="vi-VN" sz="2300" dirty="0">
                <a:latin typeface="Cambria" panose="02040503050406030204" pitchFamily="18" charset="0"/>
                <a:ea typeface="Cambria" panose="02040503050406030204" pitchFamily="18" charset="0"/>
              </a:rPr>
              <a:t>- Tiết kiệm sức lao động (cải tiến, sắp xếp hợp lý nhất mọi công việc được phân công, tránh làm hùng hục, vô tổ chức).</a:t>
            </a:r>
            <a:endParaRPr lang="en-US" sz="2300" dirty="0">
              <a:latin typeface="Cambria" panose="02040503050406030204" pitchFamily="18" charset="0"/>
              <a:ea typeface="Cambria" panose="02040503050406030204" pitchFamily="18" charset="0"/>
            </a:endParaRPr>
          </a:p>
          <a:p>
            <a:pPr algn="just"/>
            <a:r>
              <a:rPr lang="vi-VN" sz="2300" b="1" dirty="0">
                <a:solidFill>
                  <a:srgbClr val="002060"/>
                </a:solidFill>
                <a:latin typeface="Cambria" panose="02040503050406030204" pitchFamily="18" charset="0"/>
                <a:ea typeface="Cambria" panose="02040503050406030204" pitchFamily="18" charset="0"/>
              </a:rPr>
              <a:t>3. Bình luận</a:t>
            </a:r>
            <a:endParaRPr lang="en-US" sz="2300" dirty="0">
              <a:solidFill>
                <a:srgbClr val="002060"/>
              </a:solidFill>
              <a:latin typeface="Cambria" panose="02040503050406030204" pitchFamily="18" charset="0"/>
              <a:ea typeface="Cambria" panose="02040503050406030204" pitchFamily="18" charset="0"/>
            </a:endParaRPr>
          </a:p>
          <a:p>
            <a:pPr algn="just"/>
            <a:r>
              <a:rPr lang="vi-VN" sz="2300" dirty="0">
                <a:latin typeface="Cambria" panose="02040503050406030204" pitchFamily="18" charset="0"/>
                <a:ea typeface="Cambria" panose="02040503050406030204" pitchFamily="18" charset="0"/>
              </a:rPr>
              <a:t>- Mỗi người cần luôn ý thức về việc tiết kiệm. Không chỉ tự mình thực hành tiết kiệm mà chúng ta nên vận động mọi người cùng hưởng ứng chủ trương tiết kiệm, chống lãng phí.</a:t>
            </a:r>
            <a:endParaRPr lang="en-US" sz="2300" dirty="0">
              <a:latin typeface="Cambria" panose="02040503050406030204" pitchFamily="18" charset="0"/>
              <a:ea typeface="Cambria" panose="02040503050406030204" pitchFamily="18" charset="0"/>
            </a:endParaRPr>
          </a:p>
          <a:p>
            <a:pPr algn="just"/>
            <a:r>
              <a:rPr lang="vi-VN" sz="2300" b="1" i="1" dirty="0">
                <a:solidFill>
                  <a:srgbClr val="0070C0"/>
                </a:solidFill>
                <a:latin typeface="Cambria" panose="02040503050406030204" pitchFamily="18" charset="0"/>
                <a:ea typeface="Cambria" panose="02040503050406030204" pitchFamily="18" charset="0"/>
              </a:rPr>
              <a:t>- Phản đề: </a:t>
            </a:r>
            <a:r>
              <a:rPr lang="vi-VN" sz="2300" dirty="0">
                <a:latin typeface="Cambria" panose="02040503050406030204" pitchFamily="18" charset="0"/>
                <a:ea typeface="Cambria" panose="02040503050406030204" pitchFamily="18" charset="0"/>
              </a:rPr>
              <a:t>Phê phán một số người luôn suy nghĩ lệch lạc, gia đình bạn khá giỏi nên bạn muốn tiêu xài bao nhiêu thì tiêu, không biết tiết kiệm vì bạn luôn nghĩ dù có tiêu xài thế nào cũng chẳng ảnh hưởng gì đến đất nước, mà tiết kiệm thì sợ bạn bè chê trách là bủn xỉn.. </a:t>
            </a:r>
            <a:endParaRPr lang="en-US" sz="2300" dirty="0">
              <a:latin typeface="Cambria" panose="02040503050406030204" pitchFamily="18" charset="0"/>
              <a:ea typeface="Cambria" panose="02040503050406030204" pitchFamily="18" charset="0"/>
            </a:endParaRPr>
          </a:p>
          <a:p>
            <a:pPr algn="just"/>
            <a:r>
              <a:rPr lang="vi-VN" sz="2300" b="1" i="1" dirty="0">
                <a:solidFill>
                  <a:srgbClr val="0070C0"/>
                </a:solidFill>
                <a:latin typeface="Cambria" panose="02040503050406030204" pitchFamily="18" charset="0"/>
                <a:ea typeface="Cambria" panose="02040503050406030204" pitchFamily="18" charset="0"/>
              </a:rPr>
              <a:t>- Mở rộng: </a:t>
            </a:r>
            <a:r>
              <a:rPr lang="vi-VN" sz="2300" dirty="0">
                <a:latin typeface="Cambria" panose="02040503050406030204" pitchFamily="18" charset="0"/>
                <a:ea typeface="Cambria" panose="02040503050406030204" pitchFamily="18" charset="0"/>
              </a:rPr>
              <a:t>Cần phân biệt tiết kiệm với lối sống ki bo, bủn xỉn, chỉ biết đến </a:t>
            </a:r>
            <a:r>
              <a:rPr lang="vi-VN" sz="2300" dirty="0" smtClean="0">
                <a:latin typeface="Cambria" panose="02040503050406030204" pitchFamily="18" charset="0"/>
                <a:ea typeface="Cambria" panose="02040503050406030204" pitchFamily="18" charset="0"/>
              </a:rPr>
              <a:t>mình</a:t>
            </a:r>
            <a:r>
              <a:rPr lang="vi-VN" sz="2300" dirty="0">
                <a:latin typeface="Cambria" panose="02040503050406030204" pitchFamily="18" charset="0"/>
                <a:ea typeface="Cambria" panose="02040503050406030204" pitchFamily="18" charset="0"/>
              </a:rPr>
              <a:t>.</a:t>
            </a:r>
            <a:endParaRPr lang="en-US" sz="2300" dirty="0">
              <a:latin typeface="Cambria" panose="02040503050406030204" pitchFamily="18" charset="0"/>
              <a:ea typeface="Cambria" panose="02040503050406030204" pitchFamily="18" charset="0"/>
            </a:endParaRPr>
          </a:p>
          <a:p>
            <a:pPr algn="just"/>
            <a:r>
              <a:rPr lang="vi-VN" sz="2300" b="1" dirty="0">
                <a:solidFill>
                  <a:srgbClr val="FF0000"/>
                </a:solidFill>
                <a:latin typeface="Cambria" panose="02040503050406030204" pitchFamily="18" charset="0"/>
                <a:ea typeface="Cambria" panose="02040503050406030204" pitchFamily="18" charset="0"/>
              </a:rPr>
              <a:t>III. KẾT LUẬN</a:t>
            </a:r>
            <a:endParaRPr lang="en-US" sz="2300" dirty="0">
              <a:solidFill>
                <a:srgbClr val="FF0000"/>
              </a:solidFill>
              <a:latin typeface="Cambria" panose="02040503050406030204" pitchFamily="18" charset="0"/>
              <a:ea typeface="Cambria" panose="02040503050406030204" pitchFamily="18" charset="0"/>
            </a:endParaRPr>
          </a:p>
          <a:p>
            <a:r>
              <a:rPr lang="vi-VN" sz="2300" dirty="0">
                <a:latin typeface="Cambria" panose="02040503050406030204" pitchFamily="18" charset="0"/>
                <a:ea typeface="Cambria" panose="02040503050406030204" pitchFamily="18" charset="0"/>
              </a:rPr>
              <a:t>- Khẳng định vấn đề và liên hệ: Tiết kiệm là một đức tính tốt mà mỗi người chúng ta cần học tập, chúng ta cần phải hiểu rõ được trách nhiệm của bản thân trong việc thực hành tiết kiệm. Trước hết là cho bản thân, gia đình và toàn xã hội.</a:t>
            </a:r>
            <a:endParaRPr lang="en-US" sz="23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378596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1000"/>
                                        <p:tgtEl>
                                          <p:spTgt spid="4">
                                            <p:txEl>
                                              <p:pRg st="5" end="5"/>
                                            </p:txEl>
                                          </p:spTgt>
                                        </p:tgtEl>
                                      </p:cBhvr>
                                    </p:animEffect>
                                    <p:anim calcmode="lin" valueType="num">
                                      <p:cBhvr>
                                        <p:cTn id="5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fade">
                                      <p:cBhvr>
                                        <p:cTn id="56" dur="1000"/>
                                        <p:tgtEl>
                                          <p:spTgt spid="4">
                                            <p:txEl>
                                              <p:pRg st="6" end="6"/>
                                            </p:txEl>
                                          </p:spTgt>
                                        </p:tgtEl>
                                      </p:cBhvr>
                                    </p:animEffect>
                                    <p:anim calcmode="lin" valueType="num">
                                      <p:cBhvr>
                                        <p:cTn id="5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animEffect transition="in" filter="fade">
                                      <p:cBhvr>
                                        <p:cTn id="63" dur="1000"/>
                                        <p:tgtEl>
                                          <p:spTgt spid="4">
                                            <p:txEl>
                                              <p:pRg st="7" end="7"/>
                                            </p:txEl>
                                          </p:spTgt>
                                        </p:tgtEl>
                                      </p:cBhvr>
                                    </p:animEffect>
                                    <p:anim calcmode="lin" valueType="num">
                                      <p:cBhvr>
                                        <p:cTn id="6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8" end="8"/>
                                            </p:txEl>
                                          </p:spTgt>
                                        </p:tgtEl>
                                        <p:attrNameLst>
                                          <p:attrName>style.visibility</p:attrName>
                                        </p:attrNameLst>
                                      </p:cBhvr>
                                      <p:to>
                                        <p:strVal val="visible"/>
                                      </p:to>
                                    </p:set>
                                    <p:animEffect transition="in" filter="fade">
                                      <p:cBhvr>
                                        <p:cTn id="70" dur="1000"/>
                                        <p:tgtEl>
                                          <p:spTgt spid="4">
                                            <p:txEl>
                                              <p:pRg st="8" end="8"/>
                                            </p:txEl>
                                          </p:spTgt>
                                        </p:tgtEl>
                                      </p:cBhvr>
                                    </p:animEffect>
                                    <p:anim calcmode="lin" valueType="num">
                                      <p:cBhvr>
                                        <p:cTn id="71"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
                                            <p:txEl>
                                              <p:pRg st="9" end="9"/>
                                            </p:txEl>
                                          </p:spTgt>
                                        </p:tgtEl>
                                        <p:attrNameLst>
                                          <p:attrName>style.visibility</p:attrName>
                                        </p:attrNameLst>
                                      </p:cBhvr>
                                      <p:to>
                                        <p:strVal val="visible"/>
                                      </p:to>
                                    </p:set>
                                    <p:animEffect transition="in" filter="fade">
                                      <p:cBhvr>
                                        <p:cTn id="77" dur="1000"/>
                                        <p:tgtEl>
                                          <p:spTgt spid="4">
                                            <p:txEl>
                                              <p:pRg st="9" end="9"/>
                                            </p:txEl>
                                          </p:spTgt>
                                        </p:tgtEl>
                                      </p:cBhvr>
                                    </p:animEffect>
                                    <p:anim calcmode="lin" valueType="num">
                                      <p:cBhvr>
                                        <p:cTn id="7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76800" y="146306"/>
            <a:ext cx="3154193" cy="584775"/>
          </a:xfrm>
          <a:prstGeom prst="rect">
            <a:avLst/>
          </a:prstGeom>
        </p:spPr>
        <p:txBody>
          <a:bodyPr wrap="none" lIns="91438" tIns="45720" rIns="91438" bIns="45720">
            <a:spAutoFit/>
          </a:bodyPr>
          <a:lstStyle/>
          <a:p>
            <a:pPr defTabSz="914386">
              <a:buClrTx/>
              <a:buFontTx/>
              <a:buNone/>
            </a:pPr>
            <a:r>
              <a:rPr lang="en-US" sz="3200" b="1" kern="1200" dirty="0" smtClean="0">
                <a:solidFill>
                  <a:srgbClr val="70AD47">
                    <a:lumMod val="50000"/>
                  </a:srgbClr>
                </a:solidFill>
                <a:latin typeface="Cambria" panose="02040503050406030204" pitchFamily="18" charset="0"/>
                <a:ea typeface="Cambria" panose="02040503050406030204" pitchFamily="18" charset="0"/>
              </a:rPr>
              <a:t>ĐÁP ÁN ĐỀ SỐ </a:t>
            </a:r>
            <a:r>
              <a:rPr lang="en-US" sz="3200" b="1" kern="1200" dirty="0" smtClean="0">
                <a:solidFill>
                  <a:srgbClr val="70AD47">
                    <a:lumMod val="50000"/>
                  </a:srgbClr>
                </a:solidFill>
                <a:latin typeface="Cambria" panose="02040503050406030204" pitchFamily="18" charset="0"/>
                <a:ea typeface="Cambria" panose="02040503050406030204" pitchFamily="18" charset="0"/>
              </a:rPr>
              <a:t>2</a:t>
            </a:r>
            <a:endParaRPr lang="en-US" sz="3200" kern="1200" dirty="0">
              <a:solidFill>
                <a:srgbClr val="70AD47">
                  <a:lumMod val="50000"/>
                </a:srgbClr>
              </a:solidFill>
              <a:latin typeface="Cambria" panose="02040503050406030204" pitchFamily="18" charset="0"/>
              <a:ea typeface="Cambria" panose="02040503050406030204" pitchFamily="18" charset="0"/>
            </a:endParaRPr>
          </a:p>
        </p:txBody>
      </p:sp>
      <p:sp>
        <p:nvSpPr>
          <p:cNvPr id="4" name="Rectangle 3"/>
          <p:cNvSpPr/>
          <p:nvPr/>
        </p:nvSpPr>
        <p:spPr>
          <a:xfrm>
            <a:off x="838200" y="990600"/>
            <a:ext cx="10820400" cy="5116785"/>
          </a:xfrm>
          <a:prstGeom prst="rect">
            <a:avLst/>
          </a:prstGeom>
        </p:spPr>
        <p:txBody>
          <a:bodyPr wrap="square">
            <a:spAutoFit/>
          </a:bodyPr>
          <a:lstStyle/>
          <a:p>
            <a:pPr algn="just"/>
            <a:r>
              <a:rPr lang="vi-VN" sz="2400" b="1" dirty="0">
                <a:solidFill>
                  <a:srgbClr val="FF0000"/>
                </a:solidFill>
                <a:latin typeface="Cambria" panose="02040503050406030204" pitchFamily="18" charset="0"/>
                <a:ea typeface="Cambria" panose="02040503050406030204" pitchFamily="18" charset="0"/>
              </a:rPr>
              <a:t>I. MỞ BÀI:</a:t>
            </a:r>
            <a:r>
              <a:rPr lang="vi-VN" sz="2400" dirty="0">
                <a:solidFill>
                  <a:srgbClr val="FF0000"/>
                </a:solidFill>
                <a:latin typeface="Cambria" panose="02040503050406030204" pitchFamily="18" charset="0"/>
                <a:ea typeface="Cambria" panose="02040503050406030204" pitchFamily="18" charset="0"/>
              </a:rPr>
              <a:t> </a:t>
            </a:r>
            <a:endParaRPr lang="en-US" sz="2400" dirty="0">
              <a:solidFill>
                <a:srgbClr val="FF0000"/>
              </a:solidFill>
              <a:latin typeface="Cambria" panose="02040503050406030204" pitchFamily="18" charset="0"/>
              <a:ea typeface="Cambria" panose="02040503050406030204" pitchFamily="18" charset="0"/>
            </a:endParaRPr>
          </a:p>
          <a:p>
            <a:pPr algn="just">
              <a:lnSpc>
                <a:spcPts val="3300"/>
              </a:lnSpc>
            </a:pPr>
            <a:r>
              <a:rPr lang="en-US" sz="2400" dirty="0" smtClean="0">
                <a:latin typeface="Cambria" panose="02040503050406030204" pitchFamily="18" charset="0"/>
                <a:ea typeface="Cambria" panose="02040503050406030204" pitchFamily="18" charset="0"/>
              </a:rPr>
              <a:t>     </a:t>
            </a:r>
            <a:r>
              <a:rPr lang="vi-VN" sz="2400" b="1" dirty="0" smtClean="0">
                <a:solidFill>
                  <a:srgbClr val="002060"/>
                </a:solidFill>
                <a:latin typeface="Cambria" panose="02040503050406030204" pitchFamily="18" charset="0"/>
                <a:ea typeface="Cambria" panose="02040503050406030204" pitchFamily="18" charset="0"/>
              </a:rPr>
              <a:t>- </a:t>
            </a:r>
            <a:r>
              <a:rPr lang="vi-VN" sz="2400" b="1" dirty="0">
                <a:solidFill>
                  <a:srgbClr val="002060"/>
                </a:solidFill>
                <a:latin typeface="Cambria" panose="02040503050406030204" pitchFamily="18" charset="0"/>
                <a:ea typeface="Cambria" panose="02040503050406030204" pitchFamily="18" charset="0"/>
              </a:rPr>
              <a:t>Giới thiệu về tác giả, tác phẩm và đoạn trích: </a:t>
            </a:r>
            <a:r>
              <a:rPr lang="vi-VN" sz="2400" dirty="0">
                <a:latin typeface="Cambria" panose="02040503050406030204" pitchFamily="18" charset="0"/>
                <a:ea typeface="Cambria" panose="02040503050406030204" pitchFamily="18" charset="0"/>
              </a:rPr>
              <a:t>Cuốn tiểu thuyết “Tiếng chim hót trong bụi mận gai” của Colleen McCulough được xây dựng như truyện sử biên gia đình, tác giả tập trung vào những xung đột tâm lý - đạo đức nhiều hơn là những vấn đề giai cấp-xã hội. Các nhân vật tuy chịu ảnh hưởng của hoàn cảnh nhưng chủ yếu là ứng xử theo tính cách riêng của mình nhiều hơn. Trong số nhiều nhân vật, nổi bật hơn cả là ba nhân vật: Fiona, Meggie và cha đạo Ralph. Meggie có thể coi là nhân vật trung tâm của tác phẩm. Trong tiểu thuyết có nhiều đề tài, nhiều mối tình, song tất cả đều phục vụ câu chuyện chính, mối tình lớn lao, trong sáng của Meggie và cha Ralph.</a:t>
            </a:r>
          </a:p>
          <a:p>
            <a:pPr algn="just">
              <a:lnSpc>
                <a:spcPts val="3300"/>
              </a:lnSpc>
            </a:pPr>
            <a:r>
              <a:rPr lang="vi-VN" sz="2400" dirty="0">
                <a:latin typeface="Cambria" panose="02040503050406030204" pitchFamily="18" charset="0"/>
                <a:ea typeface="Cambria" panose="02040503050406030204" pitchFamily="18" charset="0"/>
              </a:rPr>
              <a:t>- Đoạn trích viết về gia đình Cleary, khi nhân vật Meggie còn là một đứa trẻ 4 tuổi và nhận được nhiều sự yêu thương của mẹ và anh trai Frank</a:t>
            </a:r>
            <a:r>
              <a:rPr lang="vi-VN"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18412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99090" y="243512"/>
            <a:ext cx="11277600" cy="6370975"/>
          </a:xfrm>
          <a:prstGeom prst="rect">
            <a:avLst/>
          </a:prstGeom>
          <a:solidFill>
            <a:schemeClr val="bg1"/>
          </a:solidFill>
        </p:spPr>
        <p:txBody>
          <a:bodyPr wrap="square">
            <a:spAutoFit/>
          </a:bodyPr>
          <a:lstStyle/>
          <a:p>
            <a:pPr algn="just"/>
            <a:r>
              <a:rPr lang="vi-VN" sz="2400" b="1" dirty="0">
                <a:solidFill>
                  <a:srgbClr val="FF0000"/>
                </a:solidFill>
                <a:latin typeface="Cambria" panose="02040503050406030204" pitchFamily="18" charset="0"/>
                <a:ea typeface="Cambria" panose="02040503050406030204" pitchFamily="18" charset="0"/>
              </a:rPr>
              <a:t>II. THÂN BÀI</a:t>
            </a:r>
            <a:endParaRPr lang="en-US" sz="2400" dirty="0">
              <a:solidFill>
                <a:srgbClr val="FF0000"/>
              </a:solidFill>
              <a:latin typeface="Cambria" panose="02040503050406030204" pitchFamily="18" charset="0"/>
              <a:ea typeface="Cambria" panose="02040503050406030204" pitchFamily="18" charset="0"/>
            </a:endParaRPr>
          </a:p>
          <a:p>
            <a:pPr algn="just"/>
            <a:r>
              <a:rPr lang="vi-VN" sz="2400" b="1" dirty="0">
                <a:solidFill>
                  <a:srgbClr val="002060"/>
                </a:solidFill>
                <a:latin typeface="Cambria" panose="02040503050406030204" pitchFamily="18" charset="0"/>
                <a:ea typeface="Cambria" panose="02040503050406030204" pitchFamily="18" charset="0"/>
              </a:rPr>
              <a:t>1. Bức tranh thiên nhiên </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b="1" i="1" kern="100" dirty="0">
                <a:solidFill>
                  <a:srgbClr val="0070C0"/>
                </a:solidFill>
                <a:latin typeface="Cambria" panose="02040503050406030204" pitchFamily="18" charset="0"/>
                <a:ea typeface="Cambria" panose="02040503050406030204" pitchFamily="18" charset="0"/>
              </a:rPr>
              <a:t>- Bức tranh thiên nhiên vừa thơ mộng, gợi cảm: </a:t>
            </a:r>
            <a:endParaRPr lang="en-US" sz="2400" dirty="0">
              <a:solidFill>
                <a:srgbClr val="0070C0"/>
              </a:solidFill>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Những cây đậu chổi mùa này trĩu nặng những bông hoa vàng</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Cỏ mọc bao la, xanh rì phần nhiều các đồng cỏ nuôi súc vật. Ngay giữa mùa đông, có những mảng tuyết suốt cả ngày không tan vì rợp bóng mát, cỏ vẫn không vàng úa. </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Mùa hè dài và dịu dàng với thiên nhiên một màu xanh đậm. Mưa cũng không quá nặng hạt để có thể làm gãy những loài cây mảnh khảnh nhất. </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Từ nhà Cleary nhìn ra xa là một cánh đồng xanh như màu ngọc bích trên chiếc nhẫn đính hôn đường viền của Fiona Cleary.</a:t>
            </a:r>
            <a:endParaRPr lang="en-US" sz="2400" dirty="0">
              <a:latin typeface="Cambria" panose="02040503050406030204" pitchFamily="18" charset="0"/>
              <a:ea typeface="Cambria" panose="02040503050406030204" pitchFamily="18" charset="0"/>
            </a:endParaRPr>
          </a:p>
          <a:p>
            <a:pPr algn="just"/>
            <a:r>
              <a:rPr lang="vi-VN" sz="2400" i="1" kern="100" dirty="0">
                <a:solidFill>
                  <a:srgbClr val="0070C0"/>
                </a:solidFill>
                <a:latin typeface="Cambria" panose="02040503050406030204" pitchFamily="18" charset="0"/>
                <a:ea typeface="Cambria" panose="02040503050406030204" pitchFamily="18" charset="0"/>
              </a:rPr>
              <a:t>- </a:t>
            </a:r>
            <a:r>
              <a:rPr lang="en-US" sz="2400" b="1" i="1" kern="100" dirty="0" smtClean="0">
                <a:solidFill>
                  <a:srgbClr val="0070C0"/>
                </a:solidFill>
                <a:latin typeface="Cambria" panose="02040503050406030204" pitchFamily="18" charset="0"/>
                <a:ea typeface="Cambria" panose="02040503050406030204" pitchFamily="18" charset="0"/>
              </a:rPr>
              <a:t>T</a:t>
            </a:r>
            <a:r>
              <a:rPr lang="vi-VN" sz="2400" b="1" i="1" kern="100" dirty="0" smtClean="0">
                <a:solidFill>
                  <a:srgbClr val="0070C0"/>
                </a:solidFill>
                <a:latin typeface="Cambria" panose="02040503050406030204" pitchFamily="18" charset="0"/>
                <a:ea typeface="Cambria" panose="02040503050406030204" pitchFamily="18" charset="0"/>
              </a:rPr>
              <a:t>hiên </a:t>
            </a:r>
            <a:r>
              <a:rPr lang="vi-VN" sz="2400" b="1" i="1" kern="100" dirty="0">
                <a:solidFill>
                  <a:srgbClr val="0070C0"/>
                </a:solidFill>
                <a:latin typeface="Cambria" panose="02040503050406030204" pitchFamily="18" charset="0"/>
                <a:ea typeface="Cambria" panose="02040503050406030204" pitchFamily="18" charset="0"/>
              </a:rPr>
              <a:t>nhiên </a:t>
            </a:r>
            <a:r>
              <a:rPr lang="en-US" sz="2400" b="1" i="1" kern="100" dirty="0">
                <a:solidFill>
                  <a:srgbClr val="0070C0"/>
                </a:solidFill>
                <a:latin typeface="Cambria" panose="02040503050406030204" pitchFamily="18" charset="0"/>
                <a:ea typeface="Cambria" panose="02040503050406030204" pitchFamily="18" charset="0"/>
              </a:rPr>
              <a:t>h</a:t>
            </a:r>
            <a:r>
              <a:rPr lang="vi-VN" sz="2400" b="1" i="1" kern="100" dirty="0" smtClean="0">
                <a:solidFill>
                  <a:srgbClr val="0070C0"/>
                </a:solidFill>
                <a:latin typeface="Cambria" panose="02040503050406030204" pitchFamily="18" charset="0"/>
                <a:ea typeface="Cambria" panose="02040503050406030204" pitchFamily="18" charset="0"/>
              </a:rPr>
              <a:t>ùng </a:t>
            </a:r>
            <a:r>
              <a:rPr lang="vi-VN" sz="2400" b="1" i="1" kern="100" dirty="0">
                <a:solidFill>
                  <a:srgbClr val="0070C0"/>
                </a:solidFill>
                <a:latin typeface="Cambria" panose="02040503050406030204" pitchFamily="18" charset="0"/>
                <a:ea typeface="Cambria" panose="02040503050406030204" pitchFamily="18" charset="0"/>
              </a:rPr>
              <a:t>vĩ, dữ dội:</a:t>
            </a:r>
            <a:endParaRPr lang="en-US" sz="2400" b="1" dirty="0">
              <a:solidFill>
                <a:srgbClr val="0070C0"/>
              </a:solidFill>
              <a:latin typeface="Cambria" panose="02040503050406030204" pitchFamily="18" charset="0"/>
              <a:ea typeface="Cambria" panose="02040503050406030204" pitchFamily="18" charset="0"/>
            </a:endParaRPr>
          </a:p>
          <a:p>
            <a:pPr algn="just"/>
            <a:r>
              <a:rPr lang="vi-VN" sz="2400" kern="1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Đường viền của  các ngọn đồi vẽ lên nền trời màu xanh nhạt; ngọn núi Egmont cao ba ngàn mét như muốn đâm thủng các tầng mây. Sườn núi hai bên khoác màu trắng của tuyết hết sức cân đối</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Những trận động đất kinh hoàng, cách đấy ba mươi năm một quả núi nguyên vẹn đã bị xóa mất hoàn toàn.</a:t>
            </a:r>
            <a:endParaRPr lang="en-US" sz="2400" dirty="0">
              <a:latin typeface="Cambria" panose="02040503050406030204" pitchFamily="18" charset="0"/>
              <a:ea typeface="Cambria" panose="02040503050406030204" pitchFamily="18" charset="0"/>
            </a:endParaRPr>
          </a:p>
          <a:p>
            <a:pPr algn="just"/>
            <a:r>
              <a:rPr lang="vi-VN" sz="2400" kern="100" dirty="0">
                <a:latin typeface="Cambria" panose="02040503050406030204" pitchFamily="18" charset="0"/>
                <a:ea typeface="Cambria" panose="02040503050406030204" pitchFamily="18" charset="0"/>
              </a:rPr>
              <a:t>=&gt; Là nền cho câu chuyện về gia đình</a:t>
            </a:r>
            <a:r>
              <a:rPr lang="vi-VN" sz="2400" dirty="0">
                <a:latin typeface="Cambria" panose="02040503050406030204" pitchFamily="18" charset="0"/>
                <a:ea typeface="Cambria" panose="02040503050406030204" pitchFamily="18" charset="0"/>
              </a:rPr>
              <a:t> </a:t>
            </a:r>
            <a:r>
              <a:rPr lang="vi-VN" sz="2400" kern="100" dirty="0">
                <a:latin typeface="Cambria" panose="02040503050406030204" pitchFamily="18" charset="0"/>
                <a:ea typeface="Cambria" panose="02040503050406030204" pitchFamily="18" charset="0"/>
              </a:rPr>
              <a:t>Cleary.</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19154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1000"/>
                                        <p:tgtEl>
                                          <p:spTgt spid="4">
                                            <p:txEl>
                                              <p:pRg st="5" end="5"/>
                                            </p:txEl>
                                          </p:spTgt>
                                        </p:tgtEl>
                                      </p:cBhvr>
                                    </p:animEffect>
                                    <p:anim calcmode="lin" valueType="num">
                                      <p:cBhvr>
                                        <p:cTn id="5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fade">
                                      <p:cBhvr>
                                        <p:cTn id="56" dur="1000"/>
                                        <p:tgtEl>
                                          <p:spTgt spid="4">
                                            <p:txEl>
                                              <p:pRg st="6" end="6"/>
                                            </p:txEl>
                                          </p:spTgt>
                                        </p:tgtEl>
                                      </p:cBhvr>
                                    </p:animEffect>
                                    <p:anim calcmode="lin" valueType="num">
                                      <p:cBhvr>
                                        <p:cTn id="5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animEffect transition="in" filter="fade">
                                      <p:cBhvr>
                                        <p:cTn id="63" dur="1000"/>
                                        <p:tgtEl>
                                          <p:spTgt spid="4">
                                            <p:txEl>
                                              <p:pRg st="7" end="7"/>
                                            </p:txEl>
                                          </p:spTgt>
                                        </p:tgtEl>
                                      </p:cBhvr>
                                    </p:animEffect>
                                    <p:anim calcmode="lin" valueType="num">
                                      <p:cBhvr>
                                        <p:cTn id="6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8" end="8"/>
                                            </p:txEl>
                                          </p:spTgt>
                                        </p:tgtEl>
                                        <p:attrNameLst>
                                          <p:attrName>style.visibility</p:attrName>
                                        </p:attrNameLst>
                                      </p:cBhvr>
                                      <p:to>
                                        <p:strVal val="visible"/>
                                      </p:to>
                                    </p:set>
                                    <p:animEffect transition="in" filter="fade">
                                      <p:cBhvr>
                                        <p:cTn id="70" dur="1000"/>
                                        <p:tgtEl>
                                          <p:spTgt spid="4">
                                            <p:txEl>
                                              <p:pRg st="8" end="8"/>
                                            </p:txEl>
                                          </p:spTgt>
                                        </p:tgtEl>
                                      </p:cBhvr>
                                    </p:animEffect>
                                    <p:anim calcmode="lin" valueType="num">
                                      <p:cBhvr>
                                        <p:cTn id="71"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
                                            <p:txEl>
                                              <p:pRg st="9" end="9"/>
                                            </p:txEl>
                                          </p:spTgt>
                                        </p:tgtEl>
                                        <p:attrNameLst>
                                          <p:attrName>style.visibility</p:attrName>
                                        </p:attrNameLst>
                                      </p:cBhvr>
                                      <p:to>
                                        <p:strVal val="visible"/>
                                      </p:to>
                                    </p:set>
                                    <p:animEffect transition="in" filter="fade">
                                      <p:cBhvr>
                                        <p:cTn id="77" dur="1000"/>
                                        <p:tgtEl>
                                          <p:spTgt spid="4">
                                            <p:txEl>
                                              <p:pRg st="9" end="9"/>
                                            </p:txEl>
                                          </p:spTgt>
                                        </p:tgtEl>
                                      </p:cBhvr>
                                    </p:animEffect>
                                    <p:anim calcmode="lin" valueType="num">
                                      <p:cBhvr>
                                        <p:cTn id="7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4">
                                            <p:txEl>
                                              <p:pRg st="10" end="10"/>
                                            </p:txEl>
                                          </p:spTgt>
                                        </p:tgtEl>
                                        <p:attrNameLst>
                                          <p:attrName>style.visibility</p:attrName>
                                        </p:attrNameLst>
                                      </p:cBhvr>
                                      <p:to>
                                        <p:strVal val="visible"/>
                                      </p:to>
                                    </p:set>
                                    <p:animEffect transition="in" filter="fade">
                                      <p:cBhvr>
                                        <p:cTn id="84" dur="1000"/>
                                        <p:tgtEl>
                                          <p:spTgt spid="4">
                                            <p:txEl>
                                              <p:pRg st="10" end="10"/>
                                            </p:txEl>
                                          </p:spTgt>
                                        </p:tgtEl>
                                      </p:cBhvr>
                                    </p:animEffect>
                                    <p:anim calcmode="lin" valueType="num">
                                      <p:cBhvr>
                                        <p:cTn id="85"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8200" y="381000"/>
            <a:ext cx="10744200" cy="5632311"/>
          </a:xfrm>
          <a:prstGeom prst="rect">
            <a:avLst/>
          </a:prstGeom>
        </p:spPr>
        <p:txBody>
          <a:bodyPr wrap="square">
            <a:spAutoFit/>
          </a:bodyPr>
          <a:lstStyle/>
          <a:p>
            <a:pPr lvl="0" algn="just">
              <a:lnSpc>
                <a:spcPct val="150000"/>
              </a:lnSpc>
            </a:pPr>
            <a:r>
              <a:rPr lang="en-US" sz="2400" b="1" dirty="0" smtClean="0">
                <a:solidFill>
                  <a:schemeClr val="accent2">
                    <a:lumMod val="75000"/>
                  </a:schemeClr>
                </a:solidFill>
                <a:latin typeface="Cambria" panose="02040503050406030204" pitchFamily="18" charset="0"/>
                <a:ea typeface="Cambria" panose="02040503050406030204" pitchFamily="18" charset="0"/>
              </a:rPr>
              <a:t>        - Hai </a:t>
            </a:r>
            <a:r>
              <a:rPr lang="en-US" sz="2400" b="1" dirty="0" err="1">
                <a:solidFill>
                  <a:schemeClr val="accent2">
                    <a:lumMod val="75000"/>
                  </a:schemeClr>
                </a:solidFill>
                <a:latin typeface="Cambria" panose="02040503050406030204" pitchFamily="18" charset="0"/>
                <a:ea typeface="Cambria" panose="02040503050406030204" pitchFamily="18" charset="0"/>
              </a:rPr>
              <a:t>anh</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em</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Quan</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Công</a:t>
            </a:r>
            <a:r>
              <a:rPr lang="en-US" sz="2400" b="1" dirty="0">
                <a:solidFill>
                  <a:schemeClr val="accent2">
                    <a:lumMod val="75000"/>
                  </a:schemeClr>
                </a:solidFill>
                <a:latin typeface="Cambria" panose="02040503050406030204" pitchFamily="18" charset="0"/>
                <a:ea typeface="Cambria" panose="02040503050406030204" pitchFamily="18" charset="0"/>
              </a:rPr>
              <a:t> – </a:t>
            </a:r>
            <a:r>
              <a:rPr lang="en-US" sz="2400" b="1" dirty="0" err="1">
                <a:solidFill>
                  <a:schemeClr val="accent2">
                    <a:lumMod val="75000"/>
                  </a:schemeClr>
                </a:solidFill>
                <a:latin typeface="Cambria" panose="02040503050406030204" pitchFamily="18" charset="0"/>
                <a:ea typeface="Cambria" panose="02040503050406030204" pitchFamily="18" charset="0"/>
              </a:rPr>
              <a:t>Trương</a:t>
            </a:r>
            <a:r>
              <a:rPr lang="en-US" sz="2400" b="1" dirty="0">
                <a:solidFill>
                  <a:schemeClr val="accent2">
                    <a:lumMod val="75000"/>
                  </a:schemeClr>
                </a:solidFill>
                <a:latin typeface="Cambria" panose="02040503050406030204" pitchFamily="18" charset="0"/>
                <a:ea typeface="Cambria" panose="02040503050406030204" pitchFamily="18" charset="0"/>
              </a:rPr>
              <a:t> Phi </a:t>
            </a:r>
            <a:r>
              <a:rPr lang="en-US" sz="2400" b="1" dirty="0" err="1" smtClean="0">
                <a:solidFill>
                  <a:schemeClr val="accent2">
                    <a:lumMod val="75000"/>
                  </a:schemeClr>
                </a:solidFill>
                <a:latin typeface="Cambria" panose="02040503050406030204" pitchFamily="18" charset="0"/>
                <a:ea typeface="Cambria" panose="02040503050406030204" pitchFamily="18" charset="0"/>
              </a:rPr>
              <a:t>gặp</a:t>
            </a:r>
            <a:r>
              <a:rPr lang="en-US" sz="2400" b="1" dirty="0" smtClean="0">
                <a:solidFill>
                  <a:schemeClr val="accent2">
                    <a:lumMod val="75000"/>
                  </a:schemeClr>
                </a:solidFill>
                <a:latin typeface="Cambria" panose="02040503050406030204" pitchFamily="18" charset="0"/>
                <a:ea typeface="Cambria" panose="02040503050406030204" pitchFamily="18" charset="0"/>
              </a:rPr>
              <a:t> </a:t>
            </a:r>
            <a:r>
              <a:rPr lang="en-US" sz="2400" b="1" dirty="0" err="1" smtClean="0">
                <a:solidFill>
                  <a:schemeClr val="accent2">
                    <a:lumMod val="75000"/>
                  </a:schemeClr>
                </a:solidFill>
                <a:latin typeface="Cambria" panose="02040503050406030204" pitchFamily="18" charset="0"/>
                <a:ea typeface="Cambria" panose="02040503050406030204" pitchFamily="18" charset="0"/>
              </a:rPr>
              <a:t>nhau</a:t>
            </a:r>
            <a:r>
              <a:rPr lang="en-US" sz="2400" b="1" dirty="0" smtClean="0">
                <a:solidFill>
                  <a:schemeClr val="accent2">
                    <a:lumMod val="75000"/>
                  </a:schemeClr>
                </a:solidFill>
                <a:latin typeface="Cambria" panose="02040503050406030204" pitchFamily="18" charset="0"/>
                <a:ea typeface="Cambria" panose="02040503050406030204" pitchFamily="18" charset="0"/>
              </a:rPr>
              <a:t> ở </a:t>
            </a:r>
            <a:r>
              <a:rPr lang="en-US" sz="2400" b="1" dirty="0" err="1">
                <a:solidFill>
                  <a:schemeClr val="accent2">
                    <a:lumMod val="75000"/>
                  </a:schemeClr>
                </a:solidFill>
                <a:latin typeface="Cambria" panose="02040503050406030204" pitchFamily="18" charset="0"/>
                <a:ea typeface="Cambria" panose="02040503050406030204" pitchFamily="18" charset="0"/>
              </a:rPr>
              <a:t>Cổ</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smtClean="0">
                <a:solidFill>
                  <a:schemeClr val="accent2">
                    <a:lumMod val="75000"/>
                  </a:schemeClr>
                </a:solidFill>
                <a:latin typeface="Cambria" panose="02040503050406030204" pitchFamily="18" charset="0"/>
                <a:ea typeface="Cambria" panose="02040503050406030204" pitchFamily="18" charset="0"/>
              </a:rPr>
              <a:t>Thành</a:t>
            </a:r>
            <a:r>
              <a:rPr lang="en-US" sz="2400" b="1" dirty="0" smtClean="0">
                <a:solidFill>
                  <a:schemeClr val="accent2">
                    <a:lumMod val="75000"/>
                  </a:schemeClr>
                </a:solidFill>
                <a:latin typeface="Cambria" panose="02040503050406030204" pitchFamily="18" charset="0"/>
                <a:ea typeface="Cambria" panose="02040503050406030204" pitchFamily="18" charset="0"/>
              </a:rPr>
              <a:t>: </a:t>
            </a:r>
          </a:p>
          <a:p>
            <a:pPr lvl="0" algn="just">
              <a:lnSpc>
                <a:spcPct val="150000"/>
              </a:lnSpc>
            </a:pPr>
            <a:r>
              <a:rPr lang="en-US" sz="2400" b="1" dirty="0" smtClean="0">
                <a:solidFill>
                  <a:schemeClr val="accent2">
                    <a:lumMod val="75000"/>
                  </a:schemeClr>
                </a:solidFill>
                <a:latin typeface="Cambria" panose="02040503050406030204" pitchFamily="18" charset="0"/>
                <a:ea typeface="Cambria" panose="02040503050406030204" pitchFamily="18" charset="0"/>
              </a:rPr>
              <a:t>	</a:t>
            </a:r>
            <a:r>
              <a:rPr lang="en-US" sz="2400" b="1" dirty="0" smtClean="0">
                <a:solidFill>
                  <a:schemeClr val="tx1"/>
                </a:solidFill>
                <a:latin typeface="Cambria" panose="02040503050406030204" pitchFamily="18" charset="0"/>
                <a:ea typeface="Cambria" panose="02040503050406030204" pitchFamily="18" charset="0"/>
              </a:rPr>
              <a:t>+</a:t>
            </a:r>
            <a:r>
              <a:rPr lang="en-US" sz="2400" b="1" dirty="0" smtClean="0">
                <a:solidFill>
                  <a:schemeClr val="accent2">
                    <a:lumMod val="75000"/>
                  </a:schemeClr>
                </a:solidFill>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Qua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ở </a:t>
            </a:r>
            <a:r>
              <a:rPr lang="en-US" sz="2400" dirty="0" err="1">
                <a:latin typeface="Cambria" panose="02040503050406030204" pitchFamily="18" charset="0"/>
                <a:ea typeface="Cambria" panose="02040503050406030204" pitchFamily="18" charset="0"/>
              </a:rPr>
              <a:t>núi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Mang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vay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vay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đuổi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chiếm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tậu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lương</a:t>
            </a:r>
            <a:r>
              <a:rPr lang="en-US" sz="2400" dirty="0">
                <a:latin typeface="Cambria" panose="02040503050406030204" pitchFamily="18" charset="0"/>
                <a:ea typeface="Cambria" panose="02040503050406030204" pitchFamily="18" charset="0"/>
              </a:rPr>
              <a:t> nay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nghìn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mã</a:t>
            </a:r>
            <a:r>
              <a:rPr lang="en-US" sz="2400" dirty="0">
                <a:latin typeface="Cambria" panose="02040503050406030204" pitchFamily="18" charset="0"/>
                <a:ea typeface="Cambria" panose="02040503050406030204" pitchFamily="18" charset="0"/>
              </a:rPr>
              <a:t>. </a:t>
            </a:r>
            <a:endParaRPr lang="en-US" sz="2400" dirty="0" smtClean="0">
              <a:latin typeface="Cambria" panose="02040503050406030204" pitchFamily="18" charset="0"/>
              <a:ea typeface="Cambria" panose="02040503050406030204" pitchFamily="18" charset="0"/>
            </a:endParaRPr>
          </a:p>
          <a:p>
            <a:pPr lvl="0" algn="just">
              <a:lnSpc>
                <a:spcPct val="150000"/>
              </a:lnSpc>
            </a:pPr>
            <a:r>
              <a:rPr lang="en-US" sz="2400" dirty="0" smtClean="0">
                <a:latin typeface="Cambria" panose="02040503050406030204" pitchFamily="18" charset="0"/>
                <a:ea typeface="Cambria" panose="02040503050406030204" pitchFamily="18" charset="0"/>
              </a:rPr>
              <a:t>	+ </a:t>
            </a:r>
            <a:r>
              <a:rPr lang="en-US" sz="2400" dirty="0" err="1" smtClean="0">
                <a:latin typeface="Cambria" panose="02040503050406030204" pitchFamily="18" charset="0"/>
                <a:ea typeface="Cambria" panose="02040503050406030204" pitchFamily="18" charset="0"/>
              </a:rPr>
              <a:t>Quan</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nghe</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vui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mừng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muốn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gặp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huynh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đệ</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báo</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nghi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ngờ</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dữ</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đòi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trừng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trải</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thử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hóa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ngờ</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Trương</a:t>
            </a:r>
            <a:r>
              <a:rPr lang="en-US" sz="2400" dirty="0">
                <a:latin typeface="Cambria" panose="02040503050406030204" pitchFamily="18" charset="0"/>
                <a:ea typeface="Cambria" panose="02040503050406030204" pitchFamily="18" charset="0"/>
              </a:rPr>
              <a:t> Phi, </a:t>
            </a:r>
            <a:r>
              <a:rPr lang="en-US" sz="2400" dirty="0" err="1">
                <a:latin typeface="Cambria" panose="02040503050406030204" pitchFamily="18" charset="0"/>
                <a:ea typeface="Cambria" panose="02040503050406030204" pitchFamily="18" charset="0"/>
              </a:rPr>
              <a:t>chứng</a:t>
            </a:r>
            <a:r>
              <a:rPr lang="en-US" sz="2400" dirty="0">
                <a:latin typeface="Cambria" panose="02040503050406030204" pitchFamily="18" charset="0"/>
                <a:ea typeface="Cambria" panose="02040503050406030204" pitchFamily="18" charset="0"/>
              </a:rPr>
              <a:t> minh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endParaRPr lang="en-US" sz="2400" dirty="0" smtClean="0">
              <a:latin typeface="Cambria" panose="02040503050406030204" pitchFamily="18" charset="0"/>
              <a:ea typeface="Cambria" panose="02040503050406030204" pitchFamily="18" charset="0"/>
            </a:endParaRPr>
          </a:p>
          <a:p>
            <a:pPr lvl="0" algn="just">
              <a:lnSpc>
                <a:spcPct val="150000"/>
              </a:lnSpc>
            </a:pPr>
            <a:r>
              <a:rPr lang="en-US" sz="2400" b="1" dirty="0" smtClean="0">
                <a:solidFill>
                  <a:srgbClr val="002060"/>
                </a:solidFill>
                <a:latin typeface="Cambria" panose="02040503050406030204" pitchFamily="18" charset="0"/>
                <a:ea typeface="Cambria" panose="02040503050406030204" pitchFamily="18" charset="0"/>
              </a:rPr>
              <a:t>         =&gt; </a:t>
            </a:r>
            <a:r>
              <a:rPr lang="en-US" sz="2400" b="1" dirty="0" err="1" smtClean="0">
                <a:solidFill>
                  <a:srgbClr val="002060"/>
                </a:solidFill>
                <a:latin typeface="Cambria" panose="02040503050406030204" pitchFamily="18" charset="0"/>
                <a:ea typeface="Cambria" panose="02040503050406030204" pitchFamily="18" charset="0"/>
              </a:rPr>
              <a:t>Trong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ấy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hai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phẩm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chất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tính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cách</a:t>
            </a:r>
            <a:r>
              <a:rPr lang="en-US" sz="24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9569337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72814" y="612844"/>
            <a:ext cx="11059510" cy="5632311"/>
          </a:xfrm>
          <a:prstGeom prst="rect">
            <a:avLst/>
          </a:prstGeom>
          <a:solidFill>
            <a:schemeClr val="bg1"/>
          </a:solidFill>
        </p:spPr>
        <p:txBody>
          <a:bodyPr wrap="square">
            <a:spAutoFit/>
          </a:bodyPr>
          <a:lstStyle/>
          <a:p>
            <a:pPr algn="just"/>
            <a:r>
              <a:rPr lang="vi-VN" sz="2400" b="1" dirty="0">
                <a:solidFill>
                  <a:srgbClr val="002060"/>
                </a:solidFill>
                <a:latin typeface="Cambria" panose="02040503050406030204" pitchFamily="18" charset="0"/>
                <a:ea typeface="Cambria" panose="02040503050406030204" pitchFamily="18" charset="0"/>
              </a:rPr>
              <a:t>2. Chuyện gia đình </a:t>
            </a:r>
            <a:r>
              <a:rPr lang="vi-VN" sz="2400" b="1" kern="100" dirty="0">
                <a:solidFill>
                  <a:srgbClr val="002060"/>
                </a:solidFill>
                <a:latin typeface="Cambria" panose="02040503050406030204" pitchFamily="18" charset="0"/>
                <a:ea typeface="Cambria" panose="02040503050406030204" pitchFamily="18" charset="0"/>
              </a:rPr>
              <a:t>Cleary</a:t>
            </a:r>
            <a:r>
              <a:rPr lang="vi-VN" sz="2400" kern="100" dirty="0">
                <a:solidFill>
                  <a:srgbClr val="002060"/>
                </a:solidFill>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Ngôi nhà của gia đình nằm trên một ngọn đồi cao hơn nhà kho và chuồng ngựa chừng ba mươi mét. Hầu hết nhà cửa ở Tân Tây Lan được xây bằng gỗ không có lầu dài và rộng để khi có động đất thì không bị sập tất cả.</a:t>
            </a:r>
            <a:endParaRPr lang="en-US" sz="2400" dirty="0">
              <a:latin typeface="Cambria" panose="02040503050406030204" pitchFamily="18" charset="0"/>
              <a:ea typeface="Cambria" panose="02040503050406030204" pitchFamily="18" charset="0"/>
            </a:endParaRPr>
          </a:p>
          <a:p>
            <a:pPr algn="just"/>
            <a:r>
              <a:rPr lang="en-US" sz="2400" i="1" dirty="0" smtClean="0">
                <a:latin typeface="Cambria" panose="02040503050406030204" pitchFamily="18" charset="0"/>
                <a:ea typeface="Cambria" panose="02040503050406030204" pitchFamily="18" charset="0"/>
              </a:rPr>
              <a:t>	</a:t>
            </a:r>
            <a:r>
              <a:rPr lang="vi-VN" sz="2400" i="1"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Là gia đình nông dân hoàn cảnh sống khó khăn: Với bà mẹ Fiona</a:t>
            </a:r>
            <a:r>
              <a:rPr lang="vi-VN"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một người luôn phải căn cơ, tính toán vì hoàn cảnh eo hẹp, một món quà sinh nhật phải là một thứ có gì lợi ích cho cuộc sống hiện tại gia đình không dư dả tiền để phung phí. Không bao giờ bà mẹ này mua đồ chơi cho bất cứ ai để làm quà sinh nhật. Các con của bà nhân ngày này đều nhận được quần áo. Ngày sinh nhật hoặc Noel là dịp để sắm thêm món gì đó cho tủ quần áo đang bị thiếu.</a:t>
            </a:r>
            <a:endParaRPr lang="en-US" sz="2400" dirty="0">
              <a:latin typeface="Cambria" panose="02040503050406030204" pitchFamily="18" charset="0"/>
              <a:ea typeface="Cambria" panose="02040503050406030204" pitchFamily="18" charset="0"/>
            </a:endParaRP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Trong gia đình có một người cha nghiêm khắc và </a:t>
            </a:r>
            <a:r>
              <a:rPr lang="en-US" sz="2400" dirty="0" err="1" smtClean="0">
                <a:latin typeface="Cambria" panose="02040503050406030204" pitchFamily="18" charset="0"/>
                <a:ea typeface="Cambria" panose="02040503050406030204" pitchFamily="18" charset="0"/>
              </a:rPr>
              <a:t>có</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thể</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nhận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ra</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bà </a:t>
            </a:r>
            <a:r>
              <a:rPr lang="vi-VN" sz="2400" dirty="0">
                <a:latin typeface="Cambria" panose="02040503050406030204" pitchFamily="18" charset="0"/>
                <a:ea typeface="Cambria" panose="02040503050406030204" pitchFamily="18" charset="0"/>
              </a:rPr>
              <a:t>mẹ dành nhiều tình yêu thương cho đứa con gái duy nhất Meggie là hơn những đứa con khác. Điều đó, thể hiện rất rõ qua cách cư xử đầy ưu ái với </a:t>
            </a:r>
            <a:r>
              <a:rPr lang="vi-VN" sz="2400" kern="100" dirty="0">
                <a:latin typeface="Cambria" panose="02040503050406030204" pitchFamily="18" charset="0"/>
                <a:ea typeface="Cambria" panose="02040503050406030204" pitchFamily="18" charset="0"/>
              </a:rPr>
              <a:t>Meggie là mua cho cô bé một con búp bê. Có lẽ vì bà bắt gặp cái nhìn thèm muốn của Meggie và biết niềm mong ước của mấy cô bé là có được con búp bê.</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373056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66800" y="838200"/>
            <a:ext cx="10439400" cy="4524315"/>
          </a:xfrm>
          <a:prstGeom prst="rect">
            <a:avLst/>
          </a:prstGeom>
        </p:spPr>
        <p:txBody>
          <a:bodyPr wrap="square">
            <a:spAutoFit/>
          </a:bodyPr>
          <a:lstStyle/>
          <a:p>
            <a:pPr algn="just"/>
            <a:r>
              <a:rPr lang="vi-VN" sz="2400" b="1" dirty="0">
                <a:solidFill>
                  <a:srgbClr val="002060"/>
                </a:solidFill>
                <a:latin typeface="Cambria" panose="02040503050406030204" pitchFamily="18" charset="0"/>
                <a:ea typeface="Cambria" panose="02040503050406030204" pitchFamily="18" charset="0"/>
              </a:rPr>
              <a:t>3. Đánh giá chung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 Ngôn từ, hình ảnh gợi cảm, góp phần làm hiện lên bức tranh thiên nhiên chân thực và thơ mộng. Đoạn văn xoay quanh một vài nhân vật, chỉ gồm lời kể của người kể chuyện là tác giả. Người kể chuyện lúc kể chuyện theo điểm nhìn toàn tri của tác giả, lúc nhập vào nội tâm của nhân vật Frank tạo nên điểm nhìn có tính chất di động, khiến câu chuyện trở nên hấp dẫn hơn. </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 Đoạn văn miêu tả thiên nhiên và gia đình nhà Cleary chủ yếu để hướng về nhân vật trung tâm nhất của tác phẩm là </a:t>
            </a:r>
            <a:r>
              <a:rPr lang="vi-VN" sz="2400" kern="100" dirty="0">
                <a:latin typeface="Cambria" panose="02040503050406030204" pitchFamily="18" charset="0"/>
                <a:ea typeface="Cambria" panose="02040503050406030204" pitchFamily="18" charset="0"/>
              </a:rPr>
              <a:t>Meggie, gợi mở về tuổi ấu thơ của nhân vật chính.</a:t>
            </a:r>
            <a:endParaRPr lang="en-US" sz="2400" dirty="0">
              <a:latin typeface="Cambria" panose="02040503050406030204" pitchFamily="18" charset="0"/>
              <a:ea typeface="Cambria" panose="02040503050406030204" pitchFamily="18" charset="0"/>
            </a:endParaRPr>
          </a:p>
          <a:p>
            <a:pPr algn="just"/>
            <a:r>
              <a:rPr lang="vi-VN" sz="2400" b="1" dirty="0">
                <a:solidFill>
                  <a:srgbClr val="FF0000"/>
                </a:solidFill>
                <a:latin typeface="Cambria" panose="02040503050406030204" pitchFamily="18" charset="0"/>
                <a:ea typeface="Cambria" panose="02040503050406030204" pitchFamily="18" charset="0"/>
              </a:rPr>
              <a:t>III. KẾT LUẬN</a:t>
            </a:r>
            <a:endParaRPr lang="en-US" sz="2400" dirty="0">
              <a:solidFill>
                <a:srgbClr val="FF0000"/>
              </a:solidFill>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Khẳng định vấn đề</a:t>
            </a:r>
            <a:endParaRPr lang="en-US"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L</a:t>
            </a:r>
            <a:r>
              <a:rPr lang="vi-VN" sz="2400" dirty="0">
                <a:latin typeface="Cambria" panose="02040503050406030204" pitchFamily="18" charset="0"/>
                <a:ea typeface="Cambria" panose="02040503050406030204" pitchFamily="18" charset="0"/>
              </a:rPr>
              <a:t>iên hệ</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19154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1000"/>
                                        <p:tgtEl>
                                          <p:spTgt spid="4">
                                            <p:txEl>
                                              <p:pRg st="5" end="5"/>
                                            </p:txEl>
                                          </p:spTgt>
                                        </p:tgtEl>
                                      </p:cBhvr>
                                    </p:animEffect>
                                    <p:anim calcmode="lin" valueType="num">
                                      <p:cBhvr>
                                        <p:cTn id="5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PPT\PPT\外\素材\组 4.png组 4">
            <a:extLst>
              <a:ext uri="{FF2B5EF4-FFF2-40B4-BE49-F238E27FC236}">
                <a16:creationId xmlns="" xmlns:a16="http://schemas.microsoft.com/office/drawing/2014/main" id="{0ABE7723-8C67-2252-4028-42E9F0B258CC}"/>
              </a:ext>
            </a:extLst>
          </p:cNvPr>
          <p:cNvPicPr>
            <a:picLocks noChangeAspect="1"/>
          </p:cNvPicPr>
          <p:nvPr/>
        </p:nvPicPr>
        <p:blipFill>
          <a:blip r:embed="rId2"/>
          <a:srcRect/>
          <a:stretch>
            <a:fillRect/>
          </a:stretch>
        </p:blipFill>
        <p:spPr>
          <a:xfrm>
            <a:off x="203202" y="294624"/>
            <a:ext cx="11684001" cy="647700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0401" y="5029203"/>
            <a:ext cx="2336801" cy="1409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2" y="3349384"/>
            <a:ext cx="1727201" cy="310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2859" y="88995"/>
            <a:ext cx="1674284"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oogle Shape;84;p2"/>
          <p:cNvSpPr/>
          <p:nvPr/>
        </p:nvSpPr>
        <p:spPr>
          <a:xfrm>
            <a:off x="759648" y="936406"/>
            <a:ext cx="3759200" cy="5136243"/>
          </a:xfrm>
          <a:prstGeom prst="rect">
            <a:avLst/>
          </a:prstGeom>
          <a:solidFill>
            <a:srgbClr val="F97370"/>
          </a:solidFill>
          <a:ln>
            <a:noFill/>
          </a:ln>
        </p:spPr>
        <p:txBody>
          <a:bodyPr spcFirstLastPara="1" wrap="square" lIns="91423" tIns="91423" rIns="91423" bIns="91423" anchor="ctr" anchorCtr="0">
            <a:noAutofit/>
          </a:bodyPr>
          <a:lstStyle/>
          <a:p>
            <a:pPr>
              <a:buSzPts val="1400"/>
            </a:pPr>
            <a:endParaRPr sz="1400" smtClean="0"/>
          </a:p>
        </p:txBody>
      </p:sp>
      <p:cxnSp>
        <p:nvCxnSpPr>
          <p:cNvPr id="7" name="Google Shape;86;p2"/>
          <p:cNvCxnSpPr/>
          <p:nvPr/>
        </p:nvCxnSpPr>
        <p:spPr>
          <a:xfrm>
            <a:off x="978100" y="949164"/>
            <a:ext cx="5282000" cy="0"/>
          </a:xfrm>
          <a:prstGeom prst="straightConnector1">
            <a:avLst/>
          </a:prstGeom>
          <a:noFill/>
          <a:ln w="19050" cap="flat" cmpd="sng">
            <a:solidFill>
              <a:srgbClr val="FFFFFF"/>
            </a:solidFill>
            <a:prstDash val="solid"/>
            <a:round/>
            <a:headEnd type="none" w="sm" len="sm"/>
            <a:tailEnd type="none" w="sm" len="sm"/>
          </a:ln>
        </p:spPr>
      </p:cxnSp>
      <p:sp>
        <p:nvSpPr>
          <p:cNvPr id="2" name="TextBox 1"/>
          <p:cNvSpPr txBox="1"/>
          <p:nvPr/>
        </p:nvSpPr>
        <p:spPr>
          <a:xfrm>
            <a:off x="4518848" y="959169"/>
            <a:ext cx="7063552" cy="1477328"/>
          </a:xfrm>
          <a:prstGeom prst="rect">
            <a:avLst/>
          </a:prstGeom>
          <a:solidFill>
            <a:schemeClr val="accent5">
              <a:lumMod val="75000"/>
            </a:schemeClr>
          </a:solidFill>
        </p:spPr>
        <p:txBody>
          <a:bodyPr wrap="square" rtlCol="0">
            <a:spAutoFit/>
          </a:bodyPr>
          <a:lstStyle/>
          <a:p>
            <a:pPr defTabSz="914386">
              <a:buClrTx/>
              <a:buFontTx/>
              <a:buNone/>
            </a:pPr>
            <a:r>
              <a:rPr lang="en-US" sz="1800" kern="1200" dirty="0" err="1" smtClean="0">
                <a:solidFill>
                  <a:prstClr val="white"/>
                </a:solidFill>
                <a:latin typeface="微软雅黑" panose="020F0502020204030204"/>
                <a:ea typeface="微软雅黑"/>
                <a:cs typeface="+mn-cs"/>
              </a:rPr>
              <a:t>Sô</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điện</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thoại</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Zalo</a:t>
            </a:r>
            <a:r>
              <a:rPr lang="en-US" sz="1800" kern="1200" dirty="0" smtClean="0">
                <a:solidFill>
                  <a:prstClr val="white"/>
                </a:solidFill>
                <a:latin typeface="微软雅黑" panose="020F0502020204030204"/>
                <a:ea typeface="微软雅黑"/>
                <a:cs typeface="+mn-cs"/>
              </a:rPr>
              <a:t>: 0379 403 778 </a:t>
            </a:r>
          </a:p>
          <a:p>
            <a:pPr defTabSz="914386">
              <a:buClrTx/>
              <a:buFontTx/>
              <a:buNone/>
            </a:pPr>
            <a:r>
              <a:rPr lang="en-US" sz="1800" kern="1200" dirty="0" smtClean="0">
                <a:solidFill>
                  <a:prstClr val="white"/>
                </a:solidFill>
                <a:latin typeface="微软雅黑" panose="020F0502020204030204"/>
                <a:ea typeface="微软雅黑"/>
                <a:cs typeface="+mn-cs"/>
              </a:rPr>
              <a:t>Facebook: </a:t>
            </a:r>
            <a:r>
              <a:rPr lang="en-US" sz="1800" kern="1200" dirty="0" err="1" smtClean="0">
                <a:solidFill>
                  <a:prstClr val="white"/>
                </a:solidFill>
                <a:latin typeface="微软雅黑" panose="020F0502020204030204"/>
                <a:ea typeface="微软雅黑"/>
                <a:cs typeface="+mn-cs"/>
              </a:rPr>
              <a:t>Ngư</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Văn</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Chuyên</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Sâu</a:t>
            </a:r>
            <a:endParaRPr lang="en-US" sz="1800" kern="1200" dirty="0" smtClean="0">
              <a:solidFill>
                <a:prstClr val="white"/>
              </a:solidFill>
              <a:latin typeface="微软雅黑" panose="020F0502020204030204"/>
              <a:ea typeface="微软雅黑"/>
              <a:cs typeface="+mn-cs"/>
            </a:endParaRPr>
          </a:p>
          <a:p>
            <a:pPr defTabSz="914386">
              <a:buClrTx/>
              <a:buFontTx/>
              <a:buNone/>
            </a:pPr>
            <a:r>
              <a:rPr lang="en-US" sz="1800" kern="1200" dirty="0" smtClean="0">
                <a:solidFill>
                  <a:prstClr val="white"/>
                </a:solidFill>
                <a:latin typeface="微软雅黑" panose="020F0502020204030204"/>
                <a:ea typeface="微软雅黑"/>
                <a:cs typeface="+mn-cs"/>
              </a:rPr>
              <a:t>Trang: Trang </a:t>
            </a:r>
            <a:r>
              <a:rPr lang="en-US" sz="1800" kern="1200" dirty="0" err="1" smtClean="0">
                <a:solidFill>
                  <a:prstClr val="white"/>
                </a:solidFill>
                <a:latin typeface="微软雅黑" panose="020F0502020204030204"/>
                <a:ea typeface="微软雅黑"/>
                <a:cs typeface="+mn-cs"/>
              </a:rPr>
              <a:t>của</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Ngư</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Văn</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Chuyên</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Sâu</a:t>
            </a:r>
            <a:endParaRPr lang="en-US" sz="1800" kern="1200" dirty="0" smtClean="0">
              <a:solidFill>
                <a:prstClr val="white"/>
              </a:solidFill>
              <a:latin typeface="微软雅黑" panose="020F0502020204030204"/>
              <a:ea typeface="微软雅黑"/>
              <a:cs typeface="+mn-cs"/>
            </a:endParaRPr>
          </a:p>
          <a:p>
            <a:pPr defTabSz="914386">
              <a:buClrTx/>
              <a:buFontTx/>
              <a:buNone/>
            </a:pPr>
            <a:r>
              <a:rPr lang="en-US" sz="1800" kern="1200" dirty="0" err="1" smtClean="0">
                <a:solidFill>
                  <a:prstClr val="white"/>
                </a:solidFill>
                <a:latin typeface="微软雅黑" panose="020F0502020204030204"/>
                <a:ea typeface="微软雅黑"/>
                <a:cs typeface="+mn-cs"/>
              </a:rPr>
              <a:t>Nhóm</a:t>
            </a:r>
            <a:r>
              <a:rPr lang="en-US" sz="1800" kern="1200" dirty="0">
                <a:solidFill>
                  <a:prstClr val="white"/>
                </a:solidFill>
                <a:latin typeface="微软雅黑" panose="020F0502020204030204"/>
                <a:ea typeface="微软雅黑"/>
                <a:cs typeface="+mn-cs"/>
              </a:rPr>
              <a:t> </a:t>
            </a:r>
            <a:r>
              <a:rPr lang="en-US" sz="1800" kern="1200" dirty="0" smtClean="0">
                <a:solidFill>
                  <a:prstClr val="white"/>
                </a:solidFill>
                <a:latin typeface="微软雅黑" panose="020F0502020204030204"/>
                <a:ea typeface="微软雅黑"/>
                <a:cs typeface="+mn-cs"/>
              </a:rPr>
              <a:t>Fb: </a:t>
            </a:r>
            <a:r>
              <a:rPr lang="en-US" sz="1800" kern="1200" dirty="0" err="1" smtClean="0">
                <a:solidFill>
                  <a:prstClr val="white"/>
                </a:solidFill>
                <a:latin typeface="微软雅黑" panose="020F0502020204030204"/>
                <a:ea typeface="微软雅黑"/>
                <a:cs typeface="+mn-cs"/>
              </a:rPr>
              <a:t>Ngư</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Văn</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Chuyên</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Sâu</a:t>
            </a:r>
            <a:endParaRPr lang="en-US" sz="1800" kern="1200" dirty="0" smtClean="0">
              <a:solidFill>
                <a:prstClr val="white"/>
              </a:solidFill>
              <a:latin typeface="微软雅黑" panose="020F0502020204030204"/>
              <a:ea typeface="微软雅黑"/>
              <a:cs typeface="+mn-cs"/>
            </a:endParaRPr>
          </a:p>
          <a:p>
            <a:pPr defTabSz="914386">
              <a:buClrTx/>
              <a:buFontTx/>
              <a:buNone/>
            </a:pPr>
            <a:r>
              <a:rPr lang="en-US" sz="1800" kern="1200" dirty="0" smtClean="0">
                <a:solidFill>
                  <a:prstClr val="white"/>
                </a:solidFill>
                <a:latin typeface="微软雅黑" panose="020F0502020204030204"/>
                <a:ea typeface="微软雅黑"/>
                <a:cs typeface="+mn-cs"/>
              </a:rPr>
              <a:t>(</a:t>
            </a:r>
            <a:r>
              <a:rPr lang="en-US" sz="1800" kern="1200" dirty="0">
                <a:solidFill>
                  <a:prstClr val="white"/>
                </a:solidFill>
                <a:latin typeface="微软雅黑" panose="020F0502020204030204"/>
                <a:ea typeface="微软雅黑"/>
                <a:cs typeface="+mn-cs"/>
              </a:rPr>
              <a:t>T</a:t>
            </a:r>
            <a:r>
              <a:rPr lang="en-US" sz="1800" kern="1200" dirty="0" smtClean="0">
                <a:solidFill>
                  <a:prstClr val="white"/>
                </a:solidFill>
                <a:latin typeface="微软雅黑" panose="020F0502020204030204"/>
                <a:ea typeface="微软雅黑"/>
                <a:cs typeface="+mn-cs"/>
              </a:rPr>
              <a:t>heo </a:t>
            </a:r>
            <a:r>
              <a:rPr lang="en-US" sz="1800" kern="1200" dirty="0" err="1" smtClean="0">
                <a:solidFill>
                  <a:prstClr val="white"/>
                </a:solidFill>
                <a:latin typeface="微软雅黑" panose="020F0502020204030204"/>
                <a:ea typeface="微软雅黑"/>
                <a:cs typeface="+mn-cs"/>
              </a:rPr>
              <a:t>dõi</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tham</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gia</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đê</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cập</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nhật</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tài</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liệu</a:t>
            </a:r>
            <a:r>
              <a:rPr lang="en-US" sz="1800" kern="1200" dirty="0" smtClean="0">
                <a:solidFill>
                  <a:prstClr val="white"/>
                </a:solidFill>
                <a:latin typeface="微软雅黑" panose="020F0502020204030204"/>
                <a:ea typeface="微软雅黑"/>
                <a:cs typeface="+mn-cs"/>
              </a:rPr>
              <a:t> </a:t>
            </a:r>
            <a:r>
              <a:rPr lang="en-US" sz="1800" kern="1200" dirty="0" err="1" smtClean="0">
                <a:solidFill>
                  <a:prstClr val="white"/>
                </a:solidFill>
                <a:latin typeface="微软雅黑" panose="020F0502020204030204"/>
                <a:ea typeface="微软雅黑"/>
                <a:cs typeface="+mn-cs"/>
              </a:rPr>
              <a:t>mới</a:t>
            </a:r>
            <a:r>
              <a:rPr lang="en-US" sz="1800" kern="1200" dirty="0" smtClean="0">
                <a:solidFill>
                  <a:prstClr val="white"/>
                </a:solidFill>
                <a:latin typeface="微软雅黑" panose="020F0502020204030204"/>
                <a:ea typeface="微软雅黑"/>
                <a:cs typeface="+mn-cs"/>
              </a:rPr>
              <a:t>)</a:t>
            </a:r>
            <a:endParaRPr lang="en-US" sz="1800" kern="1200" dirty="0">
              <a:solidFill>
                <a:prstClr val="white"/>
              </a:solidFill>
              <a:latin typeface="微软雅黑" panose="020F0502020204030204"/>
              <a:ea typeface="微软雅黑"/>
              <a:cs typeface="+mn-cs"/>
            </a:endParaRPr>
          </a:p>
        </p:txBody>
      </p:sp>
      <p:sp>
        <p:nvSpPr>
          <p:cNvPr id="10" name="Google Shape;91;p2"/>
          <p:cNvSpPr/>
          <p:nvPr/>
        </p:nvSpPr>
        <p:spPr>
          <a:xfrm>
            <a:off x="868874" y="1243594"/>
            <a:ext cx="3540748" cy="3785609"/>
          </a:xfrm>
          <a:prstGeom prst="rect">
            <a:avLst/>
          </a:prstGeom>
          <a:noFill/>
          <a:ln>
            <a:noFill/>
          </a:ln>
        </p:spPr>
        <p:txBody>
          <a:bodyPr spcFirstLastPara="1" wrap="square" lIns="91423" tIns="45699" rIns="91423" bIns="45699" anchor="t" anchorCtr="0">
            <a:spAutoFit/>
          </a:bodyPr>
          <a:lstStyle/>
          <a:p>
            <a:pPr algn="just" defTabSz="914386">
              <a:buClrTx/>
              <a:buFontTx/>
              <a:buNone/>
            </a:pP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Bản</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quyền</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trí</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tuệ</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của</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Ngữ</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Văn</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Chuyên</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Sâu</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p>
          <a:p>
            <a:pPr algn="just" defTabSz="914386">
              <a:buClrTx/>
              <a:buFontTx/>
              <a:buNone/>
            </a:pPr>
            <a:r>
              <a:rPr lang="en-US" sz="2400" b="1" kern="120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smtClean="0">
                <a:solidFill>
                  <a:srgbClr val="002060"/>
                </a:solidFill>
                <a:latin typeface="Cambria Math" panose="02040503050406030204" pitchFamily="18" charset="0"/>
                <a:ea typeface="Cambria Math" panose="02040503050406030204" pitchFamily="18" charset="0"/>
                <a:cs typeface="+mn-cs"/>
              </a:rPr>
              <a:t>KHÔNG </a:t>
            </a:r>
            <a:r>
              <a:rPr lang="en-US" sz="2400" b="1" kern="1200" smtClean="0">
                <a:solidFill>
                  <a:srgbClr val="002060"/>
                </a:solidFill>
                <a:latin typeface="Cambria Math" panose="02040503050406030204" pitchFamily="18" charset="0"/>
                <a:ea typeface="Cambria Math" panose="02040503050406030204" pitchFamily="18" charset="0"/>
                <a:cs typeface="+mn-cs"/>
              </a:rPr>
              <a:t>ĐƯỢC </a:t>
            </a:r>
          </a:p>
          <a:p>
            <a:pPr algn="just" defTabSz="914386">
              <a:buClrTx/>
              <a:buFontTx/>
              <a:buNone/>
            </a:pPr>
            <a:r>
              <a:rPr lang="en-US" sz="2400" b="1" kern="1200" dirty="0" err="1" smtClean="0">
                <a:solidFill>
                  <a:srgbClr val="002060"/>
                </a:solidFill>
                <a:latin typeface="Cambria Math" panose="02040503050406030204" pitchFamily="18" charset="0"/>
                <a:ea typeface="Cambria Math" panose="02040503050406030204" pitchFamily="18" charset="0"/>
                <a:cs typeface="+mn-cs"/>
              </a:rPr>
              <a:t>sao</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chép</a:t>
            </a:r>
            <a:r>
              <a:rPr lang="en-US" sz="2400" b="1" kern="1200" dirty="0" smtClean="0">
                <a:solidFill>
                  <a:srgbClr val="002060"/>
                </a:solidFill>
                <a:latin typeface="Cambria Math" panose="02040503050406030204" pitchFamily="18" charset="0"/>
                <a:ea typeface="Cambria Math" panose="02040503050406030204" pitchFamily="18" charset="0"/>
                <a:cs typeface="+mn-cs"/>
              </a:rPr>
              <a:t>, chia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sẻ</a:t>
            </a:r>
            <a:r>
              <a:rPr lang="en-US" sz="2400" b="1" kern="1200" dirty="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dưới</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mọi</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hình</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thức</a:t>
            </a:r>
            <a:r>
              <a:rPr lang="en-US" sz="2400" b="1" kern="1200" dirty="0" smtClean="0">
                <a:solidFill>
                  <a:srgbClr val="002060"/>
                </a:solidFill>
                <a:latin typeface="Cambria Math" panose="02040503050406030204" pitchFamily="18" charset="0"/>
                <a:ea typeface="Cambria Math" panose="02040503050406030204" pitchFamily="18" charset="0"/>
                <a:cs typeface="+mn-cs"/>
              </a:rPr>
              <a:t>. Vi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phạm</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phải</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bồi</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thường</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theo</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thiệt</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hại</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gây</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ra.</a:t>
            </a:r>
            <a:endParaRPr lang="en-US" sz="2400" b="1" kern="1200" dirty="0" smtClean="0">
              <a:solidFill>
                <a:srgbClr val="002060"/>
              </a:solidFill>
              <a:latin typeface="Cambria Math" panose="02040503050406030204" pitchFamily="18" charset="0"/>
              <a:ea typeface="Cambria Math" panose="02040503050406030204" pitchFamily="18" charset="0"/>
              <a:cs typeface="+mn-cs"/>
            </a:endParaRPr>
          </a:p>
          <a:p>
            <a:pPr algn="just" defTabSz="914386">
              <a:buClrTx/>
              <a:buFontTx/>
              <a:buNone/>
            </a:pPr>
            <a:r>
              <a:rPr lang="en-US" sz="2400" b="1" kern="1200" dirty="0">
                <a:solidFill>
                  <a:srgbClr val="002060"/>
                </a:solidFill>
                <a:latin typeface="Cambria Math" panose="02040503050406030204" pitchFamily="18" charset="0"/>
                <a:ea typeface="Cambria Math" panose="02040503050406030204" pitchFamily="18" charset="0"/>
                <a:cs typeface="+mn-cs"/>
              </a:rPr>
              <a:t> </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Hãy</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hành</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xư</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văn</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hóa</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va</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trân</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trong</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sức</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lao</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động</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của</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mọi</a:t>
            </a:r>
            <a:r>
              <a:rPr lang="en-US" sz="2400" b="1" kern="1200" dirty="0" smtClean="0">
                <a:solidFill>
                  <a:srgbClr val="002060"/>
                </a:solidFill>
                <a:latin typeface="Cambria Math" panose="02040503050406030204" pitchFamily="18" charset="0"/>
                <a:ea typeface="Cambria Math" panose="02040503050406030204" pitchFamily="18" charset="0"/>
                <a:cs typeface="+mn-cs"/>
              </a:rPr>
              <a:t> </a:t>
            </a:r>
            <a:r>
              <a:rPr lang="en-US" sz="2400" b="1" kern="1200" dirty="0" err="1" smtClean="0">
                <a:solidFill>
                  <a:srgbClr val="002060"/>
                </a:solidFill>
                <a:latin typeface="Cambria Math" panose="02040503050406030204" pitchFamily="18" charset="0"/>
                <a:ea typeface="Cambria Math" panose="02040503050406030204" pitchFamily="18" charset="0"/>
                <a:cs typeface="+mn-cs"/>
              </a:rPr>
              <a:t>người</a:t>
            </a:r>
            <a:r>
              <a:rPr lang="en-US" sz="2400" b="1" kern="1200" dirty="0" smtClean="0">
                <a:solidFill>
                  <a:srgbClr val="002060"/>
                </a:solidFill>
                <a:latin typeface="Cambria Math" panose="02040503050406030204" pitchFamily="18" charset="0"/>
                <a:ea typeface="Cambria Math" panose="02040503050406030204" pitchFamily="18" charset="0"/>
                <a:cs typeface="+mn-cs"/>
              </a:rPr>
              <a:t>.</a:t>
            </a:r>
            <a:endParaRPr lang="en-US" sz="2400" kern="1200" dirty="0">
              <a:solidFill>
                <a:prstClr val="black"/>
              </a:solidFill>
              <a:latin typeface="Cambria Math" panose="02040503050406030204" pitchFamily="18" charset="0"/>
              <a:ea typeface="Cambria Math" panose="02040503050406030204" pitchFamily="18" charset="0"/>
              <a:cs typeface="+mn-cs"/>
            </a:endParaRPr>
          </a:p>
        </p:txBody>
      </p:sp>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0495" y="235005"/>
            <a:ext cx="1395941" cy="54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2624" y="2596699"/>
            <a:ext cx="6096000" cy="230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632419" y="5008192"/>
            <a:ext cx="5058668" cy="584773"/>
          </a:xfrm>
          <a:prstGeom prst="rect">
            <a:avLst/>
          </a:prstGeom>
          <a:solidFill>
            <a:schemeClr val="accent2">
              <a:lumMod val="20000"/>
              <a:lumOff val="80000"/>
            </a:schemeClr>
          </a:solidFill>
          <a:ln w="12700" cap="flat" cmpd="sng" algn="ctr">
            <a:solidFill>
              <a:srgbClr val="5B9BD5"/>
            </a:solidFill>
            <a:prstDash val="solid"/>
            <a:miter lim="800000"/>
          </a:ln>
          <a:effectLst/>
        </p:spPr>
        <p:txBody>
          <a:bodyPr wrap="square" lIns="91438" tIns="45719" rIns="91438" bIns="45719" rtlCol="0">
            <a:spAutoFit/>
          </a:bodyPr>
          <a:lst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a:lstStyle>
          <a:p>
            <a:pPr algn="ctr">
              <a:buClrTx/>
              <a:buFontTx/>
              <a:buNone/>
              <a:defRPr/>
            </a:pPr>
            <a:r>
              <a:rPr lang="en-US" sz="3200" b="1" dirty="0" smtClean="0">
                <a:solidFill>
                  <a:srgbClr val="C00000"/>
                </a:solidFill>
                <a:latin typeface="Yu Gothic Medium" panose="020B0500000000000000" pitchFamily="34" charset="-128"/>
                <a:ea typeface="Yu Gothic Medium" panose="020B0500000000000000" pitchFamily="34" charset="-128"/>
                <a:cs typeface="Times New Roman" panose="02020603050405020304" pitchFamily="18" charset="0"/>
              </a:rPr>
              <a:t>NGỮ VĂN CHUYÊN SÂU</a:t>
            </a:r>
            <a:endParaRPr lang="en-US" sz="3200" b="1" dirty="0">
              <a:solidFill>
                <a:srgbClr val="C00000"/>
              </a:solidFill>
              <a:latin typeface="Yu Gothic Medium" panose="020B0500000000000000" pitchFamily="34" charset="-128"/>
              <a:ea typeface="Yu Gothic Medium" panose="020B0500000000000000" pitchFamily="34" charset="-128"/>
              <a:cs typeface="Times New Roman" pitchFamily="18" charset="0"/>
            </a:endParaRPr>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8344" y="460544"/>
            <a:ext cx="1395941" cy="455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169298"/>
      </p:ext>
    </p:extLst>
  </p:cSld>
  <p:clrMapOvr>
    <a:masterClrMapping/>
  </p:clrMapOvr>
  <p:transition spd="med">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7"/>
          <p:cNvGrpSpPr/>
          <p:nvPr/>
        </p:nvGrpSpPr>
        <p:grpSpPr>
          <a:xfrm>
            <a:off x="228600" y="381000"/>
            <a:ext cx="3581400" cy="6249073"/>
            <a:chOff x="3397" y="3354"/>
            <a:chExt cx="2998" cy="5926"/>
          </a:xfrm>
        </p:grpSpPr>
        <p:grpSp>
          <p:nvGrpSpPr>
            <p:cNvPr id="6" name="组合 10"/>
            <p:cNvGrpSpPr/>
            <p:nvPr/>
          </p:nvGrpSpPr>
          <p:grpSpPr>
            <a:xfrm>
              <a:off x="3397" y="3354"/>
              <a:ext cx="2998" cy="5926"/>
              <a:chOff x="3399" y="3354"/>
              <a:chExt cx="1971" cy="3895"/>
            </a:xfrm>
          </p:grpSpPr>
          <p:sp>
            <p:nvSpPr>
              <p:cNvPr id="8" name="Rectangle 87"/>
              <p:cNvSpPr/>
              <p:nvPr/>
            </p:nvSpPr>
            <p:spPr>
              <a:xfrm>
                <a:off x="3399" y="3354"/>
                <a:ext cx="1971" cy="1900"/>
              </a:xfrm>
              <a:prstGeom prst="roundRect">
                <a:avLst/>
              </a:prstGeom>
              <a:solidFill>
                <a:schemeClr val="accent2">
                  <a:lumMod val="75000"/>
                </a:scheme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dirty="0" smtClean="0">
                  <a:solidFill>
                    <a:prstClr val="black"/>
                  </a:solidFill>
                  <a:latin typeface="Calibri" panose="020F0502020204030204" pitchFamily="34" charset="0"/>
                  <a:cs typeface="Calibri" panose="020F0502020204030204" pitchFamily="34" charset="0"/>
                  <a:sym typeface="+mn-lt"/>
                </a:endParaRPr>
              </a:p>
            </p:txBody>
          </p:sp>
          <p:sp>
            <p:nvSpPr>
              <p:cNvPr id="9" name="Down Arrow 8"/>
              <p:cNvSpPr/>
              <p:nvPr/>
            </p:nvSpPr>
            <p:spPr>
              <a:xfrm>
                <a:off x="3399" y="3930"/>
                <a:ext cx="1971" cy="3319"/>
              </a:xfrm>
              <a:prstGeom prst="downArrow">
                <a:avLst>
                  <a:gd name="adj1" fmla="val 100000"/>
                  <a:gd name="adj2" fmla="val 52223"/>
                </a:avLst>
              </a:prstGeom>
              <a:solidFill>
                <a:sysClr val="window" lastClr="FFFFFF">
                  <a:lumMod val="95000"/>
                </a:sysClr>
              </a:solidFill>
              <a:ln w="6350" cap="flat" cmpd="sng" algn="ctr">
                <a:solidFill>
                  <a:sysClr val="windowText" lastClr="000000"/>
                </a:solidFill>
                <a:prstDash val="solid"/>
                <a:miter lim="800000"/>
              </a:ln>
              <a:effectLst/>
            </p:spPr>
            <p:txBody>
              <a:bodyPr lIns="34281" tIns="17140" rIns="34281" bIns="17140" rtlCol="0" anchor="ctr"/>
              <a:lstStyle/>
              <a:p>
                <a:pPr algn="ctr">
                  <a:buClrTx/>
                  <a:buFontTx/>
                  <a:buNone/>
                  <a:defRPr/>
                </a:pPr>
                <a:endParaRPr lang="en-US" sz="2400" smtClean="0">
                  <a:solidFill>
                    <a:prstClr val="black"/>
                  </a:solidFill>
                  <a:latin typeface="Calibri" panose="020F0502020204030204" pitchFamily="34" charset="0"/>
                  <a:cs typeface="Calibri" panose="020F0502020204030204" pitchFamily="34" charset="0"/>
                  <a:sym typeface="+mn-lt"/>
                </a:endParaRPr>
              </a:p>
            </p:txBody>
          </p:sp>
          <p:sp>
            <p:nvSpPr>
              <p:cNvPr id="10" name="Text Placeholder 4"/>
              <p:cNvSpPr txBox="1"/>
              <p:nvPr/>
            </p:nvSpPr>
            <p:spPr>
              <a:xfrm>
                <a:off x="3606" y="3532"/>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indent="0" algn="ctr">
                  <a:buClrTx/>
                  <a:buFont typeface="Arial" panose="020B0604020202020204"/>
                  <a:buNone/>
                  <a:defRPr/>
                </a:pPr>
                <a:r>
                  <a:rPr lang="en-US" sz="3200" b="1" dirty="0" err="1"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Câu</a:t>
                </a:r>
                <a:r>
                  <a:rPr lang="en-US" sz="3200" b="1" dirty="0" smtClean="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 3:</a:t>
                </a:r>
                <a:endParaRPr lang="en-US"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7" name="TextBox 22"/>
            <p:cNvSpPr txBox="1"/>
            <p:nvPr/>
          </p:nvSpPr>
          <p:spPr>
            <a:xfrm>
              <a:off x="3542" y="4406"/>
              <a:ext cx="2781" cy="3677"/>
            </a:xfrm>
            <a:prstGeom prst="rect">
              <a:avLst/>
            </a:prstGeom>
            <a:noFill/>
          </p:spPr>
          <p:txBody>
            <a:bodyPr wrap="square" lIns="0" tIns="0" rIns="0" bIns="0" rtlCol="0">
              <a:spAutoFit/>
            </a:bodyPr>
            <a:lstStyle/>
            <a:p>
              <a:pPr algn="ctr">
                <a:buClrTx/>
                <a:buFontTx/>
                <a:buNone/>
                <a:defRPr/>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Theo </a:t>
              </a:r>
              <a:r>
                <a:rPr lang="vi-VN"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em, </a:t>
              </a: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nhân vật Quan Công trong tác phẩm là người như thế nào? Để phân tích nhân vật Quan Công trong đoạn trích, em cần phải nêu những luận điểm nào?</a:t>
              </a:r>
              <a:endParaRPr lang="en-US" altLang="zh-CN" sz="2800" b="1" dirty="0" smtClean="0">
                <a:solidFill>
                  <a:srgbClr val="002060"/>
                </a:solidFill>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Rectangle 3"/>
          <p:cNvSpPr/>
          <p:nvPr/>
        </p:nvSpPr>
        <p:spPr>
          <a:xfrm>
            <a:off x="4114800" y="243512"/>
            <a:ext cx="7696200" cy="6370975"/>
          </a:xfrm>
          <a:prstGeom prst="rect">
            <a:avLst/>
          </a:prstGeom>
        </p:spPr>
        <p:txBody>
          <a:bodyPr wrap="square">
            <a:spAutoFit/>
          </a:bodyPr>
          <a:lstStyle/>
          <a:p>
            <a:pPr algn="just"/>
            <a:r>
              <a:rPr lang="en-US" sz="2400" b="1" dirty="0" smtClean="0">
                <a:solidFill>
                  <a:schemeClr val="accent2">
                    <a:lumMod val="75000"/>
                  </a:schemeClr>
                </a:solidFill>
                <a:latin typeface="Cambria" panose="02040503050406030204" pitchFamily="18" charset="0"/>
                <a:ea typeface="Cambria" panose="02040503050406030204" pitchFamily="18" charset="0"/>
              </a:rPr>
              <a:t>- </a:t>
            </a:r>
            <a:r>
              <a:rPr lang="en-US" sz="2400" b="1" dirty="0" err="1" smtClean="0">
                <a:solidFill>
                  <a:schemeClr val="accent2">
                    <a:lumMod val="75000"/>
                  </a:schemeClr>
                </a:solidFill>
                <a:latin typeface="Cambria" panose="02040503050406030204" pitchFamily="18" charset="0"/>
                <a:ea typeface="Cambria" panose="02040503050406030204" pitchFamily="18" charset="0"/>
              </a:rPr>
              <a:t>Giới</a:t>
            </a:r>
            <a:r>
              <a:rPr lang="en-US" sz="2400" b="1" dirty="0" smtClean="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thiệu</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nhân</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vật</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Quan</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Công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trong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tác</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en-US" sz="2400" b="1" dirty="0" err="1">
                <a:solidFill>
                  <a:schemeClr val="accent2">
                    <a:lumMod val="75000"/>
                  </a:schemeClr>
                </a:solidFill>
                <a:latin typeface="Cambria" panose="02040503050406030204" pitchFamily="18" charset="0"/>
                <a:ea typeface="Cambria" panose="02040503050406030204" pitchFamily="18" charset="0"/>
              </a:rPr>
              <a:t>phẩm</a:t>
            </a:r>
            <a:endParaRPr lang="en-US" sz="2400" dirty="0">
              <a:solidFill>
                <a:schemeClr val="accent2">
                  <a:lumMod val="75000"/>
                </a:schemeClr>
              </a:solidFill>
              <a:latin typeface="Cambria" panose="02040503050406030204" pitchFamily="18" charset="0"/>
              <a:ea typeface="Cambria" panose="02040503050406030204" pitchFamily="18" charset="0"/>
            </a:endParaRPr>
          </a:p>
          <a:p>
            <a:pPr indent="457200" algn="just"/>
            <a:r>
              <a:rPr lang="en-US" sz="2400" b="1" i="1" dirty="0" smtClean="0">
                <a:solidFill>
                  <a:srgbClr val="002060"/>
                </a:solidFill>
                <a:latin typeface="Cambria" panose="02040503050406030204" pitchFamily="18" charset="0"/>
                <a:ea typeface="Cambria" panose="02040503050406030204" pitchFamily="18" charset="0"/>
              </a:rPr>
              <a:t>+ </a:t>
            </a:r>
            <a:r>
              <a:rPr lang="en-US" sz="2400" b="1" i="1" dirty="0" err="1" smtClean="0">
                <a:solidFill>
                  <a:srgbClr val="002060"/>
                </a:solidFill>
                <a:latin typeface="Cambria" panose="02040503050406030204" pitchFamily="18" charset="0"/>
                <a:ea typeface="Cambria" panose="02040503050406030204" pitchFamily="18" charset="0"/>
              </a:rPr>
              <a:t>Ngoại</a:t>
            </a:r>
            <a:r>
              <a:rPr lang="en-US" sz="2400" b="1" i="1" dirty="0" smtClean="0">
                <a:solidFill>
                  <a:srgbClr val="002060"/>
                </a:solidFill>
                <a:latin typeface="Cambria" panose="02040503050406030204" pitchFamily="18" charset="0"/>
                <a:ea typeface="Cambria" panose="02040503050406030204" pitchFamily="18" charset="0"/>
              </a:rPr>
              <a:t> </a:t>
            </a:r>
            <a:r>
              <a:rPr lang="en-US" sz="2400" b="1" i="1" dirty="0" err="1" smtClean="0">
                <a:solidFill>
                  <a:srgbClr val="002060"/>
                </a:solidFill>
                <a:latin typeface="Cambria" panose="02040503050406030204" pitchFamily="18" charset="0"/>
                <a:ea typeface="Cambria" panose="02040503050406030204" pitchFamily="18" charset="0"/>
              </a:rPr>
              <a:t>hình</a:t>
            </a:r>
            <a:r>
              <a:rPr lang="en-US" sz="2400" b="1" i="1" dirty="0" smtClean="0">
                <a:solidFill>
                  <a:srgbClr val="002060"/>
                </a:solidFill>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Trong</a:t>
            </a:r>
            <a:r>
              <a:rPr lang="en-US" sz="2400" dirty="0" smtClean="0">
                <a:latin typeface="Cambria" panose="02040503050406030204" pitchFamily="18" charset="0"/>
                <a:ea typeface="Cambria" panose="02040503050406030204" pitchFamily="18" charset="0"/>
              </a:rPr>
              <a:t> </a:t>
            </a:r>
            <a:r>
              <a:rPr lang="en-US" sz="2400" i="1" dirty="0">
                <a:latin typeface="Cambria" panose="02040503050406030204" pitchFamily="18" charset="0"/>
                <a:ea typeface="Cambria" panose="02040503050406030204" pitchFamily="18" charset="0"/>
              </a:rPr>
              <a:t>Tam </a:t>
            </a:r>
            <a:r>
              <a:rPr lang="en-US" sz="2400" i="1" dirty="0" err="1">
                <a:latin typeface="Cambria" panose="02040503050406030204" pitchFamily="18" charset="0"/>
                <a:ea typeface="Cambria" panose="02040503050406030204" pitchFamily="18" charset="0"/>
              </a:rPr>
              <a:t>Quốc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diễn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miêu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cao</a:t>
            </a:r>
            <a:r>
              <a:rPr lang="en-US" sz="2400" dirty="0">
                <a:latin typeface="Cambria" panose="02040503050406030204" pitchFamily="18" charset="0"/>
                <a:ea typeface="Cambria" panose="02040503050406030204" pitchFamily="18" charset="0"/>
              </a:rPr>
              <a:t> 9 </a:t>
            </a:r>
            <a:r>
              <a:rPr lang="en-US" sz="2400" dirty="0" err="1">
                <a:latin typeface="Cambria" panose="02040503050406030204" pitchFamily="18" charset="0"/>
                <a:ea typeface="Cambria" panose="02040503050406030204" pitchFamily="18" charset="0"/>
              </a:rPr>
              <a:t>thước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đương</a:t>
            </a:r>
            <a:r>
              <a:rPr lang="en-US" sz="2400" dirty="0">
                <a:latin typeface="Cambria" panose="02040503050406030204" pitchFamily="18" charset="0"/>
                <a:ea typeface="Cambria" panose="02040503050406030204" pitchFamily="18" charset="0"/>
              </a:rPr>
              <a:t> 2 </a:t>
            </a:r>
            <a:r>
              <a:rPr lang="en-US" sz="2400" dirty="0" err="1">
                <a:latin typeface="Cambria" panose="02040503050406030204" pitchFamily="18" charset="0"/>
                <a:ea typeface="Cambria" panose="02040503050406030204" pitchFamily="18" charset="0"/>
              </a:rPr>
              <a:t>mét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tằm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oai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lẫm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liệt</a:t>
            </a:r>
            <a:r>
              <a:rPr lang="en-US" sz="2400" dirty="0">
                <a:latin typeface="Cambria" panose="02040503050406030204" pitchFamily="18" charset="0"/>
                <a:ea typeface="Cambria" panose="02040503050406030204" pitchFamily="18" charset="0"/>
              </a:rPr>
              <a:t>. </a:t>
            </a:r>
            <a:endParaRPr lang="en-US" sz="2400" dirty="0" smtClean="0">
              <a:latin typeface="Cambria" panose="02040503050406030204" pitchFamily="18" charset="0"/>
              <a:ea typeface="Cambria" panose="02040503050406030204" pitchFamily="18" charset="0"/>
            </a:endParaRPr>
          </a:p>
          <a:p>
            <a:pPr indent="457200"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Nếu</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mệnh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tuyệt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Khổng</a:t>
            </a:r>
            <a:r>
              <a:rPr lang="en-US" sz="2400" dirty="0">
                <a:latin typeface="Cambria" panose="02040503050406030204" pitchFamily="18" charset="0"/>
                <a:ea typeface="Cambria" panose="02040503050406030204" pitchFamily="18" charset="0"/>
              </a:rPr>
              <a:t> Minh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tuyệt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tuyệt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thì</a:t>
            </a:r>
            <a:r>
              <a:rPr lang="en-US" sz="2400" dirty="0">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Quan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Công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đánh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giá</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người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tuyệt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dũng</a:t>
            </a:r>
            <a:r>
              <a:rPr lang="en-US" sz="2400" b="1" dirty="0">
                <a:solidFill>
                  <a:srgbClr val="002060"/>
                </a:solidFill>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dũng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tuyệt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lòng</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an </a:t>
            </a:r>
            <a:r>
              <a:rPr lang="en-US" sz="2400" dirty="0" err="1">
                <a:latin typeface="Cambria" panose="02040503050406030204" pitchFamily="18" charset="0"/>
                <a:ea typeface="Cambria" panose="02040503050406030204" pitchFamily="18" charset="0"/>
              </a:rPr>
              <a:t>em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bè</a:t>
            </a:r>
            <a:r>
              <a:rPr lang="en-US" sz="2400" dirty="0">
                <a:latin typeface="Cambria" panose="02040503050406030204" pitchFamily="18" charset="0"/>
                <a:ea typeface="Cambria" panose="02040503050406030204" pitchFamily="18" charset="0"/>
              </a:rPr>
              <a:t>). </a:t>
            </a:r>
            <a:endParaRPr lang="en-US" sz="2400" dirty="0" smtClean="0">
              <a:latin typeface="Cambria" panose="02040503050406030204" pitchFamily="18" charset="0"/>
              <a:ea typeface="Cambria" panose="02040503050406030204" pitchFamily="18" charset="0"/>
            </a:endParaRPr>
          </a:p>
          <a:p>
            <a:pPr indent="457200"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Quan</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đứng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trong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số</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ngũ</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hổ</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tướng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Thục</a:t>
            </a:r>
            <a:r>
              <a:rPr lang="en-US" sz="2400" b="1" dirty="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Hán</a:t>
            </a:r>
            <a:r>
              <a:rPr lang="en-US" sz="2400" b="1" dirty="0" smtClean="0">
                <a:solidFill>
                  <a:srgbClr val="002060"/>
                </a:solidFill>
                <a:latin typeface="Cambria" panose="02040503050406030204" pitchFamily="18" charset="0"/>
                <a:ea typeface="Cambria" panose="02040503050406030204" pitchFamily="18" charset="0"/>
              </a:rPr>
              <a:t>.</a:t>
            </a:r>
          </a:p>
          <a:p>
            <a:pPr indent="457200" algn="just"/>
            <a:r>
              <a:rPr lang="en-US" sz="2400" dirty="0" smtClean="0">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Tính</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vị</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võ</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tướng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uy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chấn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Hạ</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này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lại</a:t>
            </a:r>
            <a:r>
              <a:rPr lang="en-US" sz="2400" b="1" dirty="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kiêu</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tự</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phụ</a:t>
            </a:r>
            <a:r>
              <a:rPr lang="en-US" sz="2400" b="1" dirty="0">
                <a:solidFill>
                  <a:srgbClr val="002060"/>
                </a:solidFill>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bởi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giờ</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nổi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coi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tay</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42472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1000"/>
                                        <p:tgtEl>
                                          <p:spTgt spid="4">
                                            <p:txEl>
                                              <p:pRg st="4" end="4"/>
                                            </p:txEl>
                                          </p:spTgt>
                                        </p:tgtEl>
                                      </p:cBhvr>
                                    </p:animEffect>
                                    <p:anim calcmode="lin" valueType="num">
                                      <p:cBhvr>
                                        <p:cTn id="4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267200" y="381000"/>
            <a:ext cx="7391400" cy="5262979"/>
          </a:xfrm>
          <a:prstGeom prst="rect">
            <a:avLst/>
          </a:prstGeom>
        </p:spPr>
        <p:txBody>
          <a:bodyPr wrap="square">
            <a:spAutoFit/>
          </a:bodyPr>
          <a:lstStyle/>
          <a:p>
            <a:pPr lvl="0" algn="just">
              <a:lnSpc>
                <a:spcPct val="150000"/>
              </a:lnSpc>
            </a:pP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smtClean="0">
                <a:solidFill>
                  <a:schemeClr val="accent2">
                    <a:lumMod val="75000"/>
                  </a:schemeClr>
                </a:solidFill>
                <a:latin typeface="Cambria" panose="02040503050406030204" pitchFamily="18" charset="0"/>
                <a:ea typeface="Cambria" panose="02040503050406030204" pitchFamily="18" charset="0"/>
              </a:rPr>
              <a:t>    - </a:t>
            </a:r>
            <a:r>
              <a:rPr lang="en-US" sz="2800" b="1" i="1" dirty="0" err="1">
                <a:solidFill>
                  <a:schemeClr val="accent2">
                    <a:lumMod val="75000"/>
                  </a:schemeClr>
                </a:solidFill>
                <a:latin typeface="Cambria" panose="02040503050406030204" pitchFamily="18" charset="0"/>
                <a:ea typeface="Cambria" panose="02040503050406030204" pitchFamily="18" charset="0"/>
              </a:rPr>
              <a:t>Để</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phân</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tích</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nhân</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vật</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Quan</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Công</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trong</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đoạn</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trích</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cần</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có</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các</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luận</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dirty="0" err="1">
                <a:solidFill>
                  <a:schemeClr val="accent2">
                    <a:lumMod val="75000"/>
                  </a:schemeClr>
                </a:solidFill>
                <a:latin typeface="Cambria" panose="02040503050406030204" pitchFamily="18" charset="0"/>
                <a:ea typeface="Cambria" panose="02040503050406030204" pitchFamily="18" charset="0"/>
              </a:rPr>
              <a:t>điểm</a:t>
            </a:r>
            <a:r>
              <a:rPr lang="en-US" sz="2800" b="1" i="1" dirty="0">
                <a:solidFill>
                  <a:schemeClr val="accent2">
                    <a:lumMod val="75000"/>
                  </a:schemeClr>
                </a:solidFill>
                <a:latin typeface="Cambria" panose="02040503050406030204" pitchFamily="18" charset="0"/>
                <a:ea typeface="Cambria" panose="02040503050406030204" pitchFamily="18" charset="0"/>
              </a:rPr>
              <a:t>: </a:t>
            </a:r>
            <a:endParaRPr lang="en-US" sz="2800" dirty="0">
              <a:solidFill>
                <a:schemeClr val="accent2">
                  <a:lumMod val="75000"/>
                </a:schemeClr>
              </a:solidFill>
              <a:latin typeface="Cambria" panose="02040503050406030204" pitchFamily="18" charset="0"/>
              <a:ea typeface="Cambria" panose="02040503050406030204" pitchFamily="18" charset="0"/>
            </a:endParaRPr>
          </a:p>
          <a:p>
            <a:pPr lvl="0" algn="just">
              <a:lnSpc>
                <a:spcPct val="150000"/>
              </a:lnSpc>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minh </a:t>
            </a:r>
            <a:r>
              <a:rPr lang="en-US" sz="2800" dirty="0" err="1">
                <a:latin typeface="Cambria" panose="02040503050406030204" pitchFamily="18" charset="0"/>
                <a:ea typeface="Cambria" panose="02040503050406030204" pitchFamily="18" charset="0"/>
              </a:rPr>
              <a:t>oan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lòng</a:t>
            </a:r>
            <a:r>
              <a:rPr lang="en-US" sz="2800" dirty="0">
                <a:latin typeface="Cambria" panose="02040503050406030204" pitchFamily="18" charset="0"/>
                <a:ea typeface="Cambria" panose="02040503050406030204" pitchFamily="18" charset="0"/>
              </a:rPr>
              <a:t> tin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Trương</a:t>
            </a:r>
            <a:r>
              <a:rPr lang="en-US" sz="2800" dirty="0">
                <a:latin typeface="Cambria" panose="02040503050406030204" pitchFamily="18" charset="0"/>
                <a:ea typeface="Cambria" panose="02040503050406030204" pitchFamily="18" charset="0"/>
              </a:rPr>
              <a:t> Phi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phẩm</a:t>
            </a:r>
            <a:r>
              <a:rPr lang="en-US" sz="2800" dirty="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chất</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endParaRPr lang="en-US" sz="2800" dirty="0">
              <a:latin typeface="Cambria" panose="02040503050406030204" pitchFamily="18" charset="0"/>
              <a:ea typeface="Cambria" panose="02040503050406030204" pitchFamily="18" charset="0"/>
            </a:endParaRPr>
          </a:p>
          <a:p>
            <a:pPr lvl="0" algn="just">
              <a:lnSpc>
                <a:spcPct val="150000"/>
              </a:lnSpc>
            </a:pPr>
            <a:r>
              <a:rPr lang="en-US" sz="2800" dirty="0">
                <a:latin typeface="Cambria" panose="02040503050406030204" pitchFamily="18" charset="0"/>
                <a:ea typeface="Cambria" panose="02040503050406030204" pitchFamily="18" charset="0"/>
              </a:rPr>
              <a:t>+ Ý </a:t>
            </a:r>
            <a:r>
              <a:rPr lang="en-US" sz="2800" dirty="0" err="1">
                <a:latin typeface="Cambria" panose="02040503050406030204" pitchFamily="18" charset="0"/>
                <a:ea typeface="Cambria" panose="02040503050406030204" pitchFamily="18" charset="0"/>
              </a:rPr>
              <a:t>nghĩa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hồi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Cổ</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a:t>
            </a:r>
          </a:p>
          <a:p>
            <a:pPr lvl="0" algn="just">
              <a:lnSpc>
                <a:spcPct val="150000"/>
              </a:lnSpc>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Rút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nghệ</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3660775" cy="372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8542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a16="http://schemas.microsoft.com/office/drawing/2014/main">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o1zieml">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tjl2i5x">
      <a:majorFont>
        <a:latin typeface="微软雅黑"/>
        <a:ea typeface="新宋体"/>
        <a:cs typeface=""/>
      </a:majorFont>
      <a:minorFont>
        <a:latin typeface="微软雅黑"/>
        <a:ea typeface="新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fbwd45l">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2071</TotalTime>
  <Words>9875</Words>
  <Application>Microsoft Office PowerPoint</Application>
  <PresentationFormat>Custom</PresentationFormat>
  <Paragraphs>430</Paragraphs>
  <Slides>72</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72</vt:i4>
      </vt:variant>
    </vt:vector>
  </HeadingPairs>
  <TitlesOfParts>
    <vt:vector size="88" baseType="lpstr">
      <vt:lpstr>Arial</vt:lpstr>
      <vt:lpstr>Black Han Sans</vt:lpstr>
      <vt:lpstr>Cambria Math</vt:lpstr>
      <vt:lpstr>Times New Roman</vt:lpstr>
      <vt:lpstr>Curlz MT</vt:lpstr>
      <vt:lpstr>Chiller</vt:lpstr>
      <vt:lpstr>新宋体</vt:lpstr>
      <vt:lpstr>Cambria</vt:lpstr>
      <vt:lpstr>义启小魏楷</vt:lpstr>
      <vt:lpstr>Yu Gothic Medium</vt:lpstr>
      <vt:lpstr>Calibri</vt:lpstr>
      <vt:lpstr>Yu Mincho</vt:lpstr>
      <vt:lpstr>微软雅黑</vt:lpstr>
      <vt:lpstr>第一PPT，www.1ppt.com</vt:lpstr>
      <vt:lpstr>2_www.freeppt7.com</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STUDIES SUBJECT FOR HIGH SCHOOL:  ANCIENT GREECE &amp; GREEK MYTHOLOGY</dc:title>
  <dc:subject>9Slide.vn</dc:subject>
  <dc:creator>DELL</dc:creator>
  <dc:description>9Slide.vn</dc:description>
  <cp:lastModifiedBy>Admin</cp:lastModifiedBy>
  <cp:revision>66</cp:revision>
  <dcterms:modified xsi:type="dcterms:W3CDTF">2023-02-16T08:48:15Z</dcterms:modified>
  <cp:category>9Slide.vn</cp:category>
</cp:coreProperties>
</file>