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93" r:id="rId2"/>
    <p:sldMasterId id="2147483807" r:id="rId3"/>
  </p:sldMasterIdLst>
  <p:notesMasterIdLst>
    <p:notesMasterId r:id="rId24"/>
  </p:notesMasterIdLst>
  <p:sldIdLst>
    <p:sldId id="305" r:id="rId4"/>
    <p:sldId id="369" r:id="rId5"/>
    <p:sldId id="349" r:id="rId6"/>
    <p:sldId id="402" r:id="rId7"/>
    <p:sldId id="320" r:id="rId8"/>
    <p:sldId id="362" r:id="rId9"/>
    <p:sldId id="396" r:id="rId10"/>
    <p:sldId id="373" r:id="rId11"/>
    <p:sldId id="374" r:id="rId12"/>
    <p:sldId id="365" r:id="rId13"/>
    <p:sldId id="393" r:id="rId14"/>
    <p:sldId id="383" r:id="rId15"/>
    <p:sldId id="385" r:id="rId16"/>
    <p:sldId id="387" r:id="rId17"/>
    <p:sldId id="388" r:id="rId18"/>
    <p:sldId id="389" r:id="rId19"/>
    <p:sldId id="398" r:id="rId20"/>
    <p:sldId id="400" r:id="rId21"/>
    <p:sldId id="397" r:id="rId22"/>
    <p:sldId id="401" r:id="rId2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47" autoAdjust="0"/>
    <p:restoredTop sz="86679" autoAdjust="0"/>
  </p:normalViewPr>
  <p:slideViewPr>
    <p:cSldViewPr snapToGrid="0">
      <p:cViewPr varScale="1">
        <p:scale>
          <a:sx n="63" d="100"/>
          <a:sy n="63" d="100"/>
        </p:scale>
        <p:origin x="604" y="56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E87381-2691-48C3-BC29-0DBBD850767E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0A3553B9-EC47-4129-8D50-F065BF0944A5}">
      <dgm:prSet phldrT="[Text]" custT="1"/>
      <dgm:spPr/>
      <dgm:t>
        <a:bodyPr/>
        <a:lstStyle/>
        <a:p>
          <a:pPr algn="just"/>
          <a:r>
            <a:rPr lang="en-US" sz="3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FC1ED4-3C80-4A9E-AEB4-AA27568F3502}" type="parTrans" cxnId="{63337970-CD13-4453-945D-EDFD9446BC85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FC251A-7B63-4D5F-A108-F9F236796641}" type="sibTrans" cxnId="{63337970-CD13-4453-945D-EDFD9446BC85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3E1959-6E7A-4A6B-8BF5-2B09CDB51BC0}">
      <dgm:prSet phldrT="[Text]" custT="1"/>
      <dgm:spPr/>
      <dgm:t>
        <a:bodyPr/>
        <a:lstStyle/>
        <a:p>
          <a:pPr algn="just"/>
          <a:endParaRPr lang="vi-VN" sz="3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06ED2-3963-49F3-9D06-94497D4F4CF6}" type="parTrans" cxnId="{0F5C44F5-8E38-43E8-A30C-4FF577664530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316055-DF04-4AC9-A3D9-3E060D4453AA}" type="sibTrans" cxnId="{0F5C44F5-8E38-43E8-A30C-4FF577664530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1BB2C-23A1-4023-88B1-4DFDE9AC8035}">
      <dgm:prSet phldrT="[Text]" custT="1"/>
      <dgm:spPr/>
      <dgm:t>
        <a:bodyPr/>
        <a:lstStyle/>
        <a:p>
          <a:pPr algn="just"/>
          <a:endParaRPr lang="vi-VN" sz="3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A916E0-6F84-477C-906E-B562C7EC219A}" type="parTrans" cxnId="{8C2EE4EF-EC80-4EEE-9148-BA3B79478816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089054-2CE3-4542-A776-723ACFCD4A9E}" type="sibTrans" cxnId="{8C2EE4EF-EC80-4EEE-9148-BA3B79478816}">
      <dgm:prSet/>
      <dgm:spPr/>
      <dgm:t>
        <a:bodyPr/>
        <a:lstStyle/>
        <a:p>
          <a:pPr algn="just"/>
          <a:endParaRPr lang="vi-VN" sz="3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DB5274-30D0-4F40-8F5C-A66ED3DD4B5E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họa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F6BAAB9-C570-4315-B6B4-0DF8431E4C42}" type="parTrans" cxnId="{2AB90BCB-AAAF-46A9-84FF-E17C740FD1D2}">
      <dgm:prSet/>
      <dgm:spPr/>
      <dgm:t>
        <a:bodyPr/>
        <a:lstStyle/>
        <a:p>
          <a:pPr algn="just"/>
          <a:endParaRPr lang="en-US" sz="3000"/>
        </a:p>
      </dgm:t>
    </dgm:pt>
    <dgm:pt modelId="{2912F2B1-5CC0-4B86-A439-501EB5787428}" type="sibTrans" cxnId="{2AB90BCB-AAAF-46A9-84FF-E17C740FD1D2}">
      <dgm:prSet/>
      <dgm:spPr/>
      <dgm:t>
        <a:bodyPr/>
        <a:lstStyle/>
        <a:p>
          <a:pPr algn="just"/>
          <a:endParaRPr lang="en-US" sz="3000"/>
        </a:p>
      </dgm:t>
    </dgm:pt>
    <dgm:pt modelId="{0340D475-BF0B-41BE-A044-89B3AA134843}">
      <dgm:prSet custT="1"/>
      <dgm:spPr/>
      <dgm:t>
        <a:bodyPr/>
        <a:lstStyle/>
        <a:p>
          <a:pPr algn="just"/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nhau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ancol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hiđrocacbon</a:t>
          </a:r>
          <a:r>
            <a:rPr lang="en-US" sz="30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gm:t>
    </dgm:pt>
    <dgm:pt modelId="{3C905A05-733C-494C-8F35-6371620B641E}" type="parTrans" cxnId="{3B4BABB0-747B-4BC7-8DDC-16A0CA6B12CB}">
      <dgm:prSet/>
      <dgm:spPr/>
      <dgm:t>
        <a:bodyPr/>
        <a:lstStyle/>
        <a:p>
          <a:pPr algn="just"/>
          <a:endParaRPr lang="en-US" sz="3000"/>
        </a:p>
      </dgm:t>
    </dgm:pt>
    <dgm:pt modelId="{DE3BA7CD-1BEA-469F-B670-0A7F44C103E5}" type="sibTrans" cxnId="{3B4BABB0-747B-4BC7-8DDC-16A0CA6B12CB}">
      <dgm:prSet/>
      <dgm:spPr/>
      <dgm:t>
        <a:bodyPr/>
        <a:lstStyle/>
        <a:p>
          <a:pPr algn="just"/>
          <a:endParaRPr lang="en-US" sz="3000"/>
        </a:p>
      </dgm:t>
    </dgm:pt>
    <dgm:pt modelId="{362AC32D-AC03-4D9C-862A-656EB9396103}">
      <dgm:prSet custT="1"/>
      <dgm:spPr/>
      <dgm:t>
        <a:bodyPr/>
        <a:lstStyle/>
        <a:p>
          <a:pPr algn="just"/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niệm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CTCT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gm:t>
    </dgm:pt>
    <dgm:pt modelId="{ECD988D6-8830-419B-AAE8-127589C1B95A}" type="parTrans" cxnId="{8AB9F1F7-02EC-427F-A247-8121C1FBC0D4}">
      <dgm:prSet/>
      <dgm:spPr/>
      <dgm:t>
        <a:bodyPr/>
        <a:lstStyle/>
        <a:p>
          <a:pPr algn="just"/>
          <a:endParaRPr lang="en-US" sz="3000"/>
        </a:p>
      </dgm:t>
    </dgm:pt>
    <dgm:pt modelId="{888F02E0-5420-48E5-9E12-ACE6C8F62B1D}" type="sibTrans" cxnId="{8AB9F1F7-02EC-427F-A247-8121C1FBC0D4}">
      <dgm:prSet/>
      <dgm:spPr/>
      <dgm:t>
        <a:bodyPr/>
        <a:lstStyle/>
        <a:p>
          <a:pPr algn="just"/>
          <a:endParaRPr lang="en-US" sz="3000"/>
        </a:p>
      </dgm:t>
    </dgm:pt>
    <dgm:pt modelId="{290F7C57-E26E-48D4-B5D5-D130853F3450}" type="pres">
      <dgm:prSet presAssocID="{DFE87381-2691-48C3-BC29-0DBBD850767E}" presName="linearFlow" presStyleCnt="0">
        <dgm:presLayoutVars>
          <dgm:dir/>
          <dgm:animLvl val="lvl"/>
          <dgm:resizeHandles val="exact"/>
        </dgm:presLayoutVars>
      </dgm:prSet>
      <dgm:spPr/>
    </dgm:pt>
    <dgm:pt modelId="{6C56EAED-2742-410E-A215-31D37E6EF766}" type="pres">
      <dgm:prSet presAssocID="{0A3553B9-EC47-4129-8D50-F065BF0944A5}" presName="composite" presStyleCnt="0"/>
      <dgm:spPr/>
    </dgm:pt>
    <dgm:pt modelId="{7452A951-1E31-42EB-AF84-A5213C0B26BD}" type="pres">
      <dgm:prSet presAssocID="{0A3553B9-EC47-4129-8D50-F065BF0944A5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35918B3-4E62-44D1-A206-9E4EDD152026}" type="pres">
      <dgm:prSet presAssocID="{0A3553B9-EC47-4129-8D50-F065BF0944A5}" presName="descendantText" presStyleLbl="alignAcc1" presStyleIdx="0" presStyleCnt="3" custLinFactY="39462" custLinFactNeighborY="100000">
        <dgm:presLayoutVars>
          <dgm:bulletEnabled val="1"/>
        </dgm:presLayoutVars>
      </dgm:prSet>
      <dgm:spPr/>
    </dgm:pt>
    <dgm:pt modelId="{63943C33-0BCF-4EF3-A7EC-FB10BBC117ED}" type="pres">
      <dgm:prSet presAssocID="{D9FC251A-7B63-4D5F-A108-F9F236796641}" presName="sp" presStyleCnt="0"/>
      <dgm:spPr/>
    </dgm:pt>
    <dgm:pt modelId="{8FF13A5B-1010-4C7C-A9EF-3F46917E3DA1}" type="pres">
      <dgm:prSet presAssocID="{6F3E1959-6E7A-4A6B-8BF5-2B09CDB51BC0}" presName="composite" presStyleCnt="0"/>
      <dgm:spPr/>
    </dgm:pt>
    <dgm:pt modelId="{BA57FC1C-8371-4D60-943D-7EC18FAC57DD}" type="pres">
      <dgm:prSet presAssocID="{6F3E1959-6E7A-4A6B-8BF5-2B09CDB51B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67F2BCF-6CBA-497B-9A6E-0E37F7D0081B}" type="pres">
      <dgm:prSet presAssocID="{6F3E1959-6E7A-4A6B-8BF5-2B09CDB51BC0}" presName="descendantText" presStyleLbl="alignAcc1" presStyleIdx="1" presStyleCnt="3" custLinFactY="-38638" custLinFactNeighborX="131" custLinFactNeighborY="-100000">
        <dgm:presLayoutVars>
          <dgm:bulletEnabled val="1"/>
        </dgm:presLayoutVars>
      </dgm:prSet>
      <dgm:spPr/>
    </dgm:pt>
    <dgm:pt modelId="{86DC47D3-3177-4AA8-9A6F-A0CDCA09ECE9}" type="pres">
      <dgm:prSet presAssocID="{2B316055-DF04-4AC9-A3D9-3E060D4453AA}" presName="sp" presStyleCnt="0"/>
      <dgm:spPr/>
    </dgm:pt>
    <dgm:pt modelId="{15F03288-A9F3-409B-950F-4DC222A68E65}" type="pres">
      <dgm:prSet presAssocID="{B471BB2C-23A1-4023-88B1-4DFDE9AC8035}" presName="composite" presStyleCnt="0"/>
      <dgm:spPr/>
    </dgm:pt>
    <dgm:pt modelId="{7DA0FB6A-FCDD-4285-936B-F2EF7E901FA6}" type="pres">
      <dgm:prSet presAssocID="{B471BB2C-23A1-4023-88B1-4DFDE9AC803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B474FF2-CDA9-4363-BA75-EADA2840FD93}" type="pres">
      <dgm:prSet presAssocID="{B471BB2C-23A1-4023-88B1-4DFDE9AC8035}" presName="descendantText" presStyleLbl="alignAcc1" presStyleIdx="2" presStyleCnt="3" custLinFactNeighborX="1994" custLinFactNeighborY="0">
        <dgm:presLayoutVars>
          <dgm:bulletEnabled val="1"/>
        </dgm:presLayoutVars>
      </dgm:prSet>
      <dgm:spPr/>
    </dgm:pt>
  </dgm:ptLst>
  <dgm:cxnLst>
    <dgm:cxn modelId="{3B940405-002C-43F4-A6E3-DCED7F076F8B}" type="presOf" srcId="{00DB5274-30D0-4F40-8F5C-A66ED3DD4B5E}" destId="{235918B3-4E62-44D1-A206-9E4EDD152026}" srcOrd="0" destOrd="0" presId="urn:microsoft.com/office/officeart/2005/8/layout/chevron2"/>
    <dgm:cxn modelId="{00CF4911-B7E5-40E0-9738-7AAD34125692}" type="presOf" srcId="{6F3E1959-6E7A-4A6B-8BF5-2B09CDB51BC0}" destId="{BA57FC1C-8371-4D60-943D-7EC18FAC57DD}" srcOrd="0" destOrd="0" presId="urn:microsoft.com/office/officeart/2005/8/layout/chevron2"/>
    <dgm:cxn modelId="{63337970-CD13-4453-945D-EDFD9446BC85}" srcId="{DFE87381-2691-48C3-BC29-0DBBD850767E}" destId="{0A3553B9-EC47-4129-8D50-F065BF0944A5}" srcOrd="0" destOrd="0" parTransId="{E2FC1ED4-3C80-4A9E-AEB4-AA27568F3502}" sibTransId="{D9FC251A-7B63-4D5F-A108-F9F236796641}"/>
    <dgm:cxn modelId="{9C532D8A-174E-42AA-80E9-36E1C8884CDE}" type="presOf" srcId="{0A3553B9-EC47-4129-8D50-F065BF0944A5}" destId="{7452A951-1E31-42EB-AF84-A5213C0B26BD}" srcOrd="0" destOrd="0" presId="urn:microsoft.com/office/officeart/2005/8/layout/chevron2"/>
    <dgm:cxn modelId="{CBCE0AA3-CA85-4B1C-82F0-CFF216CBABD1}" type="presOf" srcId="{DFE87381-2691-48C3-BC29-0DBBD850767E}" destId="{290F7C57-E26E-48D4-B5D5-D130853F3450}" srcOrd="0" destOrd="0" presId="urn:microsoft.com/office/officeart/2005/8/layout/chevron2"/>
    <dgm:cxn modelId="{3B4BABB0-747B-4BC7-8DDC-16A0CA6B12CB}" srcId="{B471BB2C-23A1-4023-88B1-4DFDE9AC8035}" destId="{0340D475-BF0B-41BE-A044-89B3AA134843}" srcOrd="0" destOrd="0" parTransId="{3C905A05-733C-494C-8F35-6371620B641E}" sibTransId="{DE3BA7CD-1BEA-469F-B670-0A7F44C103E5}"/>
    <dgm:cxn modelId="{80CA75BE-0A92-46B2-9E24-33B264EA6277}" type="presOf" srcId="{B471BB2C-23A1-4023-88B1-4DFDE9AC8035}" destId="{7DA0FB6A-FCDD-4285-936B-F2EF7E901FA6}" srcOrd="0" destOrd="0" presId="urn:microsoft.com/office/officeart/2005/8/layout/chevron2"/>
    <dgm:cxn modelId="{2AB90BCB-AAAF-46A9-84FF-E17C740FD1D2}" srcId="{0A3553B9-EC47-4129-8D50-F065BF0944A5}" destId="{00DB5274-30D0-4F40-8F5C-A66ED3DD4B5E}" srcOrd="0" destOrd="0" parTransId="{3F6BAAB9-C570-4315-B6B4-0DF8431E4C42}" sibTransId="{2912F2B1-5CC0-4B86-A439-501EB5787428}"/>
    <dgm:cxn modelId="{C56D5BE6-9F39-4B2E-ACD1-3C65C9EBAD29}" type="presOf" srcId="{0340D475-BF0B-41BE-A044-89B3AA134843}" destId="{8B474FF2-CDA9-4363-BA75-EADA2840FD93}" srcOrd="0" destOrd="0" presId="urn:microsoft.com/office/officeart/2005/8/layout/chevron2"/>
    <dgm:cxn modelId="{8C2EE4EF-EC80-4EEE-9148-BA3B79478816}" srcId="{DFE87381-2691-48C3-BC29-0DBBD850767E}" destId="{B471BB2C-23A1-4023-88B1-4DFDE9AC8035}" srcOrd="2" destOrd="0" parTransId="{5DA916E0-6F84-477C-906E-B562C7EC219A}" sibTransId="{C0089054-2CE3-4542-A776-723ACFCD4A9E}"/>
    <dgm:cxn modelId="{0F5C44F5-8E38-43E8-A30C-4FF577664530}" srcId="{DFE87381-2691-48C3-BC29-0DBBD850767E}" destId="{6F3E1959-6E7A-4A6B-8BF5-2B09CDB51BC0}" srcOrd="1" destOrd="0" parTransId="{21B06ED2-3963-49F3-9D06-94497D4F4CF6}" sibTransId="{2B316055-DF04-4AC9-A3D9-3E060D4453AA}"/>
    <dgm:cxn modelId="{A6D3D1F6-5A2F-4DFE-8535-B95D0195D284}" type="presOf" srcId="{362AC32D-AC03-4D9C-862A-656EB9396103}" destId="{567F2BCF-6CBA-497B-9A6E-0E37F7D0081B}" srcOrd="0" destOrd="0" presId="urn:microsoft.com/office/officeart/2005/8/layout/chevron2"/>
    <dgm:cxn modelId="{8AB9F1F7-02EC-427F-A247-8121C1FBC0D4}" srcId="{6F3E1959-6E7A-4A6B-8BF5-2B09CDB51BC0}" destId="{362AC32D-AC03-4D9C-862A-656EB9396103}" srcOrd="0" destOrd="0" parTransId="{ECD988D6-8830-419B-AAE8-127589C1B95A}" sibTransId="{888F02E0-5420-48E5-9E12-ACE6C8F62B1D}"/>
    <dgm:cxn modelId="{9910AFCA-347F-476F-AC21-4AE968CE7742}" type="presParOf" srcId="{290F7C57-E26E-48D4-B5D5-D130853F3450}" destId="{6C56EAED-2742-410E-A215-31D37E6EF766}" srcOrd="0" destOrd="0" presId="urn:microsoft.com/office/officeart/2005/8/layout/chevron2"/>
    <dgm:cxn modelId="{10C9D101-EDD2-4733-965A-C010B1A037A0}" type="presParOf" srcId="{6C56EAED-2742-410E-A215-31D37E6EF766}" destId="{7452A951-1E31-42EB-AF84-A5213C0B26BD}" srcOrd="0" destOrd="0" presId="urn:microsoft.com/office/officeart/2005/8/layout/chevron2"/>
    <dgm:cxn modelId="{A663B127-F971-4B70-A57B-E7C0C98C2458}" type="presParOf" srcId="{6C56EAED-2742-410E-A215-31D37E6EF766}" destId="{235918B3-4E62-44D1-A206-9E4EDD152026}" srcOrd="1" destOrd="0" presId="urn:microsoft.com/office/officeart/2005/8/layout/chevron2"/>
    <dgm:cxn modelId="{96AD6B95-4BD7-4E45-926C-735B47A76D23}" type="presParOf" srcId="{290F7C57-E26E-48D4-B5D5-D130853F3450}" destId="{63943C33-0BCF-4EF3-A7EC-FB10BBC117ED}" srcOrd="1" destOrd="0" presId="urn:microsoft.com/office/officeart/2005/8/layout/chevron2"/>
    <dgm:cxn modelId="{1782521A-EC7E-47DD-BC19-A8540B401E6B}" type="presParOf" srcId="{290F7C57-E26E-48D4-B5D5-D130853F3450}" destId="{8FF13A5B-1010-4C7C-A9EF-3F46917E3DA1}" srcOrd="2" destOrd="0" presId="urn:microsoft.com/office/officeart/2005/8/layout/chevron2"/>
    <dgm:cxn modelId="{DFB06538-3A41-4054-95D6-811C3A04ECF6}" type="presParOf" srcId="{8FF13A5B-1010-4C7C-A9EF-3F46917E3DA1}" destId="{BA57FC1C-8371-4D60-943D-7EC18FAC57DD}" srcOrd="0" destOrd="0" presId="urn:microsoft.com/office/officeart/2005/8/layout/chevron2"/>
    <dgm:cxn modelId="{1205D633-973C-4701-B3AF-349EEC045731}" type="presParOf" srcId="{8FF13A5B-1010-4C7C-A9EF-3F46917E3DA1}" destId="{567F2BCF-6CBA-497B-9A6E-0E37F7D0081B}" srcOrd="1" destOrd="0" presId="urn:microsoft.com/office/officeart/2005/8/layout/chevron2"/>
    <dgm:cxn modelId="{3A1F0B7D-3BFE-4FDA-9D51-3F9EFE3BDEDE}" type="presParOf" srcId="{290F7C57-E26E-48D4-B5D5-D130853F3450}" destId="{86DC47D3-3177-4AA8-9A6F-A0CDCA09ECE9}" srcOrd="3" destOrd="0" presId="urn:microsoft.com/office/officeart/2005/8/layout/chevron2"/>
    <dgm:cxn modelId="{FAE11E98-20CF-40B0-94A8-76DAE8CCBED1}" type="presParOf" srcId="{290F7C57-E26E-48D4-B5D5-D130853F3450}" destId="{15F03288-A9F3-409B-950F-4DC222A68E65}" srcOrd="4" destOrd="0" presId="urn:microsoft.com/office/officeart/2005/8/layout/chevron2"/>
    <dgm:cxn modelId="{70CFF9E2-E441-4526-BC47-BA9326DB5F5C}" type="presParOf" srcId="{15F03288-A9F3-409B-950F-4DC222A68E65}" destId="{7DA0FB6A-FCDD-4285-936B-F2EF7E901FA6}" srcOrd="0" destOrd="0" presId="urn:microsoft.com/office/officeart/2005/8/layout/chevron2"/>
    <dgm:cxn modelId="{A1549380-BCB4-4A21-A411-9BDDD66F96BF}" type="presParOf" srcId="{15F03288-A9F3-409B-950F-4DC222A68E65}" destId="{8B474FF2-CDA9-4363-BA75-EADA2840FD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2A951-1E31-42EB-AF84-A5213C0B26BD}">
      <dsp:nvSpPr>
        <dsp:cNvPr id="0" name=""/>
        <dsp:cNvSpPr/>
      </dsp:nvSpPr>
      <dsp:spPr>
        <a:xfrm rot="5400000">
          <a:off x="-279992" y="282754"/>
          <a:ext cx="1866614" cy="13066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656077"/>
        <a:ext cx="1306630" cy="559984"/>
      </dsp:txXfrm>
    </dsp:sp>
    <dsp:sp modelId="{235918B3-4E62-44D1-A206-9E4EDD152026}">
      <dsp:nvSpPr>
        <dsp:cNvPr id="0" name=""/>
        <dsp:cNvSpPr/>
      </dsp:nvSpPr>
      <dsp:spPr>
        <a:xfrm rot="5400000">
          <a:off x="4451788" y="-1450304"/>
          <a:ext cx="1213299" cy="750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các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phương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trình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phản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ứng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minh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họa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hóa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học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6630" y="1754082"/>
        <a:ext cx="7444388" cy="1094843"/>
      </dsp:txXfrm>
    </dsp:sp>
    <dsp:sp modelId="{BA57FC1C-8371-4D60-943D-7EC18FAC57DD}">
      <dsp:nvSpPr>
        <dsp:cNvPr id="0" name=""/>
        <dsp:cNvSpPr/>
      </dsp:nvSpPr>
      <dsp:spPr>
        <a:xfrm rot="5400000">
          <a:off x="-279992" y="1957905"/>
          <a:ext cx="1866614" cy="13066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2331228"/>
        <a:ext cx="1306630" cy="559984"/>
      </dsp:txXfrm>
    </dsp:sp>
    <dsp:sp modelId="{567F2BCF-6CBA-497B-9A6E-0E37F7D0081B}">
      <dsp:nvSpPr>
        <dsp:cNvPr id="0" name=""/>
        <dsp:cNvSpPr/>
      </dsp:nvSpPr>
      <dsp:spPr>
        <a:xfrm rot="5400000">
          <a:off x="4451788" y="-3145158"/>
          <a:ext cx="1213299" cy="750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Nhớ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khái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niệm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Viết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CTCT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gọi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tên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một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</a:t>
          </a:r>
        </a:p>
      </dsp:txBody>
      <dsp:txXfrm rot="-5400000">
        <a:off x="1306630" y="59228"/>
        <a:ext cx="7444388" cy="1094843"/>
      </dsp:txXfrm>
    </dsp:sp>
    <dsp:sp modelId="{7DA0FB6A-FCDD-4285-936B-F2EF7E901FA6}">
      <dsp:nvSpPr>
        <dsp:cNvPr id="0" name=""/>
        <dsp:cNvSpPr/>
      </dsp:nvSpPr>
      <dsp:spPr>
        <a:xfrm rot="5400000">
          <a:off x="-279992" y="3633056"/>
          <a:ext cx="1866614" cy="13066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just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0" y="4006379"/>
        <a:ext cx="1306630" cy="559984"/>
      </dsp:txXfrm>
    </dsp:sp>
    <dsp:sp modelId="{8B474FF2-CDA9-4363-BA75-EADA2840FD93}">
      <dsp:nvSpPr>
        <dsp:cNvPr id="0" name=""/>
        <dsp:cNvSpPr/>
      </dsp:nvSpPr>
      <dsp:spPr>
        <a:xfrm rot="5400000">
          <a:off x="4451788" y="207905"/>
          <a:ext cx="1213299" cy="75036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13360" tIns="19050" rIns="19050" bIns="19050" numCol="1" spcCol="1270" anchor="ctr" anchorCtr="0">
          <a:noAutofit/>
        </a:bodyPr>
        <a:lstStyle/>
        <a:p>
          <a:pPr marL="285750" lvl="1" indent="-285750" algn="just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Giải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thích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được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sự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khác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nhau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về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tính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chất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vật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lí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của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anđehit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ancol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3000" kern="1200" spc="-100" baseline="0" dirty="0" err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hiđrocacbon</a:t>
          </a:r>
          <a:r>
            <a:rPr lang="en-US" sz="3000" kern="1200" spc="-100" baseline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</a:t>
          </a:r>
        </a:p>
      </dsp:txBody>
      <dsp:txXfrm rot="-5400000">
        <a:off x="1306630" y="3412291"/>
        <a:ext cx="7444388" cy="1094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73C49-92CA-4103-B573-D0CC7F2E5ADB}" type="datetimeFigureOut">
              <a:rPr lang="en-US" smtClean="0"/>
              <a:t>5/5/2023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F95AB-2445-411E-B587-F937F20A9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F95AB-2445-411E-B587-F937F20A93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02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49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49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0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28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9332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5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18" y="3886200"/>
            <a:ext cx="85344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BC40ED-C360-41F5-AC28-25FB5917AF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182FDB-85CF-4BEE-B5F9-BE5611D60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5B1B82-AEA6-4E03-874B-25E72B43D8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C8B69B-D3C9-409B-B17B-B3B842505E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68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0335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587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452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942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25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8C85A2-CACF-4196-95EC-024E1BE5B7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11D694-80FA-4A73-9A3C-6E061D345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B95C6E-0505-42B3-91DF-186AFC180A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6BB5D7-E494-440D-8BAD-9EF03EF4203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9080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7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16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61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47BB16-E3A3-469E-9308-169EAD58B0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CC587F-4D9E-4A42-8E1D-EDA4C078E2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DA77B73-1B9E-4E2A-8850-EDD8E0F79F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301D73-213A-45DB-A458-4BB8F8A5BF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319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A87E07-ABCA-4714-BF01-FCEE078A26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694E16-AE19-48C2-A68B-F7B13E4A1C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92DDB-78A7-4052-B7F1-BEEC1097DD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C41855-66C2-4485-A603-0FAE4080F10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3017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18" y="274668"/>
            <a:ext cx="10972801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0B025-3946-46F1-9A6F-FB01DAE70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BFF492A-1DF8-416D-B220-63E88D01F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F79857-F2E3-4654-B126-A916E97851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D1BD21-FB59-4D87-8BAC-CAAD6ECC7F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81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8" y="274638"/>
            <a:ext cx="10972801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18" y="1600206"/>
            <a:ext cx="10972801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39BB314-3FE2-42E5-BF30-8D5A9EB8E9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3D0848-6D06-47D1-A98E-5FA3C4824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2C025C-D841-4BDB-BC6A-48B008B84A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D3F18-830C-4C8D-B9AA-DE487150A88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64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1307887" y="1267730"/>
            <a:ext cx="9576263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19" y="4682090"/>
            <a:ext cx="8936847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pPr/>
              <a:t>5/5/2023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19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3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070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F18731-6804-474F-BFC7-87A5875E64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9696EA1-34F4-40AC-B755-57D784A9F1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7D274A-C00A-4BDA-AAB5-51CDE446CD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119C3-10CB-40E3-8135-1B8D5035438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88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0E103A-22D5-4E37-9B56-BA6000B74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5BE9B-8BA0-4D28-9F82-DA0C5F8360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5BCDD6D-3443-4A88-80A5-E9EF94D7A1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18911E-CC8E-427F-9AE3-FF59961B36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24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C85139F-C4FC-4331-8FDF-C3318E0CC5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2AC61A9-1161-4F56-8609-F8A8C8E3BA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C93BB8-F4BB-4161-AF23-A87B223A9A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42E7F-F642-458E-9C8D-323D355BD4E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CBC3848-67B3-486D-912D-38EAC474ED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BD03738-F327-4156-9826-7C96E88F42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B868D3A-0347-40C2-9307-BD07BF93C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28409E-66B7-4F05-85C8-713B3B3E6FD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82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DE8BC36-4EAD-4643-8B9F-0C1485C737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6A8993-C130-4D4A-AE3E-8D5885AF55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250C207-EF07-4B18-9FB3-14F9C593BC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9B255-C81A-4FC8-8CB7-4BF27A513BA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759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080DB-71E0-49A0-B4F0-F49DC1F1F9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C7F714-DB53-4641-BF4A-0F9ED0B3FD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3F469F-333A-4A02-95B0-F11216FBFC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9373B1-9B26-46DF-AC97-4A5585A249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56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03546-E627-41A0-A4E4-36E56CA0B9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1F1A30-889D-4503-BCB4-27F8A1E457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60B4E1-0F93-4AAE-B68A-CD62DF4EC1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7C2AE0-7F70-446A-B9F2-6221E776C1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51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4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0D47EA-BCE0-442D-AB54-4B00E5677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761" y="274638"/>
            <a:ext cx="1097248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ED83C3D-45AC-4A3E-8885-2AE94E6ECD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761" y="1600206"/>
            <a:ext cx="1097248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3C0F058-BE1D-48AC-AC67-0A04E9956A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761" y="6245225"/>
            <a:ext cx="284395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7538FBA-6912-4E6A-B173-556A3CCB76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115" y="6245225"/>
            <a:ext cx="386180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8F0424C9-73FF-4B8A-8185-9BDAC6857F7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8306" y="6245225"/>
            <a:ext cx="284395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A0C1F8-AFE8-443F-9134-A1927354858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3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6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5/5/2023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98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800" i="1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2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oa-%20PU%20tr&#225;ng%20b&#7841;c.mp4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5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970485" y="2076356"/>
            <a:ext cx="8242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 HỌC LỚP 11</a:t>
            </a:r>
            <a:endParaRPr lang="vi-VN" sz="7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6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550263"/>
              </p:ext>
            </p:extLst>
          </p:nvPr>
        </p:nvGraphicFramePr>
        <p:xfrm>
          <a:off x="357052" y="741827"/>
          <a:ext cx="11532359" cy="5931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274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1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72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00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95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95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15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12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34397" y="46153"/>
            <a:ext cx="807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37444" y="1189272"/>
            <a:ext cx="1956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89664" y="801349"/>
            <a:ext cx="264766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8733" y="1199527"/>
            <a:ext cx="255213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2420" y="689867"/>
            <a:ext cx="319580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al.</a:t>
            </a:r>
          </a:p>
          <a:p>
            <a:pPr algn="ctr"/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8344" y="3667153"/>
            <a:ext cx="184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38472" y="2646268"/>
            <a:ext cx="1840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9758" y="4638420"/>
            <a:ext cx="2638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7052" y="5632444"/>
            <a:ext cx="373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984842" y="5901824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69514" y="5904096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367834" y="5892720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1235050" y="6124736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79823" y="6141741"/>
            <a:ext cx="961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78461" y="2635666"/>
            <a:ext cx="1956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metanal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45668" y="3620800"/>
            <a:ext cx="1956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etanal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8756" y="4587309"/>
            <a:ext cx="19561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propanal</a:t>
            </a:r>
            <a:endParaRPr 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11204" y="5660704"/>
            <a:ext cx="26441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3-metylbutanal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512496" y="2457126"/>
            <a:ext cx="2497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2568" y="5403323"/>
            <a:ext cx="288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4         3         2         1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968341" y="2430649"/>
            <a:ext cx="1840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HCOOH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fomic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18359" y="3476567"/>
            <a:ext cx="1840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axetic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60113" y="4463755"/>
            <a:ext cx="263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  <a:p>
            <a:pPr algn="ctr"/>
            <a:r>
              <a:rPr lang="en-US" sz="28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propionic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60990" y="5373132"/>
            <a:ext cx="37372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COOH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961484" y="5628864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577916" y="5631136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235292" y="5606112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184396" y="5865424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056465" y="5882429"/>
            <a:ext cx="961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935341" y="6214019"/>
            <a:ext cx="26726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isovaleric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546615" y="2905580"/>
            <a:ext cx="183561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fom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512496" y="3483392"/>
            <a:ext cx="2497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</a:t>
            </a:r>
            <a:r>
              <a:rPr lang="en-US" sz="2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573912" y="3907595"/>
            <a:ext cx="2497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89664" y="4621617"/>
            <a:ext cx="2654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propionic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386252" y="5742592"/>
            <a:ext cx="26544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isovaleric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0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7" grpId="0"/>
      <p:bldP spid="38" grpId="0"/>
      <p:bldP spid="39" grpId="0"/>
      <p:bldP spid="40" grpId="0"/>
      <p:bldP spid="41" grpId="0"/>
      <p:bldP spid="42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858061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4784" y="1618255"/>
            <a:ext cx="91656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CTPT C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1979879" y="4455640"/>
            <a:ext cx="7313612" cy="1031936"/>
            <a:chOff x="1000100" y="4786322"/>
            <a:chExt cx="7313639" cy="1032387"/>
          </a:xfrm>
          <a:noFill/>
        </p:grpSpPr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1000100" y="4786322"/>
              <a:ext cx="7313639" cy="523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 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2134648" y="5207787"/>
              <a:ext cx="1" cy="164664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923002" y="5295255"/>
              <a:ext cx="928691" cy="52345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966231" y="2833541"/>
            <a:ext cx="4912241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CHO</a:t>
            </a:r>
          </a:p>
        </p:txBody>
      </p: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1979879" y="3455524"/>
            <a:ext cx="7313612" cy="1004934"/>
            <a:chOff x="1258915" y="4786322"/>
            <a:chExt cx="7313639" cy="1005372"/>
          </a:xfrm>
          <a:noFill/>
        </p:grpSpPr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258915" y="4786322"/>
              <a:ext cx="7313639" cy="523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 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 </a:t>
              </a:r>
              <a:r>
                <a:rPr lang="en-US" alt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–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CHO 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345713" y="5207788"/>
              <a:ext cx="0" cy="164664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3125023" y="5268246"/>
              <a:ext cx="928694" cy="5234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580391" y="5372173"/>
            <a:ext cx="7313612" cy="1498816"/>
            <a:chOff x="214282" y="5005263"/>
            <a:chExt cx="7313613" cy="1498826"/>
          </a:xfrm>
          <a:noFill/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214282" y="5500695"/>
              <a:ext cx="7313613" cy="1003394"/>
              <a:chOff x="1258915" y="4786322"/>
              <a:chExt cx="7313639" cy="1003820"/>
            </a:xfrm>
            <a:grpFill/>
          </p:grpSpPr>
          <p:sp>
            <p:nvSpPr>
              <p:cNvPr id="23" name="Text Box 5"/>
              <p:cNvSpPr txBox="1">
                <a:spLocks noChangeArrowheads="1"/>
              </p:cNvSpPr>
              <p:nvPr/>
            </p:nvSpPr>
            <p:spPr bwMode="auto">
              <a:xfrm>
                <a:off x="1258915" y="4786322"/>
                <a:ext cx="7313639" cy="5234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en-US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</a:t>
                </a:r>
                <a:r>
                  <a:rPr lang="en-US" altLang="en-US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CHO 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37439" y="5198284"/>
                <a:ext cx="0" cy="164663"/>
              </a:xfrm>
              <a:prstGeom prst="line">
                <a:avLst/>
              </a:prstGeom>
              <a:grpFill/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 Box 5"/>
              <p:cNvSpPr txBox="1">
                <a:spLocks noChangeArrowheads="1"/>
              </p:cNvSpPr>
              <p:nvPr/>
            </p:nvSpPr>
            <p:spPr bwMode="auto">
              <a:xfrm>
                <a:off x="2208952" y="5266696"/>
                <a:ext cx="928694" cy="52344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l" eaLnBrk="0" hangingPunct="0"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altLang="en-US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altLang="en-US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 bwMode="auto">
            <a:xfrm>
              <a:off x="1390267" y="5428762"/>
              <a:ext cx="0" cy="164593"/>
            </a:xfrm>
            <a:prstGeom prst="line">
              <a:avLst/>
            </a:prstGeom>
            <a:grpFill/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164315" y="5005263"/>
              <a:ext cx="928691" cy="52322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l" eaLnBrk="0" hangingPunct="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en-US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en-US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6980381" y="5873881"/>
            <a:ext cx="51847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2,2-đimetylpropanal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7080746" y="3480812"/>
            <a:ext cx="4211638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2-metylbutanal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7125360" y="4444214"/>
            <a:ext cx="4284663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3-metylbutanal</a:t>
            </a: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081868" y="3222185"/>
            <a:ext cx="4005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4             3            2            1</a:t>
            </a:r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2016771" y="4228611"/>
            <a:ext cx="38517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4              3           2             1</a:t>
            </a: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2712819" y="5673321"/>
            <a:ext cx="3049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000" dirty="0">
                <a:solidFill>
                  <a:srgbClr val="FFFF00"/>
                </a:solidFill>
                <a:latin typeface="Times New Roman" panose="02020603050405020304" pitchFamily="18" charset="0"/>
              </a:rPr>
              <a:t>3              2      1</a:t>
            </a:r>
          </a:p>
        </p:txBody>
      </p:sp>
      <p:sp>
        <p:nvSpPr>
          <p:cNvPr id="50" name="TextBox 23"/>
          <p:cNvSpPr txBox="1">
            <a:spLocks noChangeArrowheads="1"/>
          </p:cNvSpPr>
          <p:nvPr/>
        </p:nvSpPr>
        <p:spPr bwMode="auto">
          <a:xfrm>
            <a:off x="7055722" y="2841628"/>
            <a:ext cx="4211638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pentanal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7" descr="dau hoi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76" y="1759558"/>
            <a:ext cx="772951" cy="867526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2848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26" grpId="0"/>
      <p:bldP spid="27" grpId="0"/>
      <p:bldP spid="28" grpId="0"/>
      <p:bldP spid="29" grpId="0"/>
      <p:bldP spid="30" grpId="0"/>
      <p:bldP spid="31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035485"/>
            <a:ext cx="6120586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30558" y="1583677"/>
            <a:ext cx="6301212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82958" y="2104573"/>
            <a:ext cx="3352200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0" name="Straight Connector 19"/>
          <p:cNvCxnSpPr/>
          <p:nvPr/>
        </p:nvCxnSpPr>
        <p:spPr>
          <a:xfrm rot="-60000">
            <a:off x="2552155" y="3780421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44184" y="3248152"/>
            <a:ext cx="9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22" name="Straight Connector 21"/>
          <p:cNvCxnSpPr/>
          <p:nvPr/>
        </p:nvCxnSpPr>
        <p:spPr>
          <a:xfrm rot="2160000">
            <a:off x="3535351" y="3958385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-2760000">
            <a:off x="3509787" y="3482437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-2760000">
            <a:off x="3566651" y="3579379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91905" y="2682638"/>
            <a:ext cx="9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860990" y="2812732"/>
            <a:ext cx="777922" cy="47994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60990" y="3292681"/>
            <a:ext cx="777922" cy="5213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741805" y="2338065"/>
            <a:ext cx="400622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endParaRPr lang="en-US" sz="3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741805" y="3345867"/>
            <a:ext cx="40158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Curved Down Arrow 40"/>
          <p:cNvSpPr/>
          <p:nvPr/>
        </p:nvSpPr>
        <p:spPr>
          <a:xfrm rot="-2520000">
            <a:off x="3404630" y="2821827"/>
            <a:ext cx="703346" cy="378226"/>
          </a:xfrm>
          <a:prstGeom prst="curvedDownArrow">
            <a:avLst/>
          </a:prstGeom>
          <a:solidFill>
            <a:schemeClr val="accent5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104908" y="2309081"/>
            <a:ext cx="647546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993866" y="2863206"/>
            <a:ext cx="76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94177" y="3678824"/>
            <a:ext cx="9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6" t="25618" r="33890" b="23070"/>
          <a:stretch/>
        </p:blipFill>
        <p:spPr bwMode="auto">
          <a:xfrm>
            <a:off x="4715238" y="4592889"/>
            <a:ext cx="2211320" cy="212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37" grpId="0"/>
      <p:bldP spid="38" grpId="0"/>
      <p:bldP spid="41" grpId="0" animBg="1"/>
      <p:bldP spid="18" grpId="0"/>
      <p:bldP spid="19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30558" y="831097"/>
            <a:ext cx="6301212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71582" y="1349935"/>
            <a:ext cx="300383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24902" y="2011281"/>
            <a:ext cx="112639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57180" y="3073075"/>
            <a:ext cx="11253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52524" y="4146369"/>
            <a:ext cx="11253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781165" y="5428810"/>
            <a:ext cx="5978090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CH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      C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611324" y="5958574"/>
            <a:ext cx="7532675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-89</a:t>
            </a:r>
            <a:r>
              <a:rPr lang="en-US" sz="3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21</a:t>
            </a:r>
            <a:r>
              <a:rPr lang="en-US" sz="3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        78</a:t>
            </a:r>
            <a:r>
              <a:rPr lang="en-US" sz="3000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-60000">
            <a:off x="9373735" y="6102661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765764" y="5570392"/>
            <a:ext cx="9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3" name="Straight Connector 12"/>
          <p:cNvCxnSpPr/>
          <p:nvPr/>
        </p:nvCxnSpPr>
        <p:spPr>
          <a:xfrm rot="2160000">
            <a:off x="10356931" y="6280625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-2760000">
            <a:off x="10331367" y="5804677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-2760000">
            <a:off x="10388231" y="5901619"/>
            <a:ext cx="4230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713485" y="5004878"/>
            <a:ext cx="9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1202254" y="4820003"/>
            <a:ext cx="647546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815446" y="5185446"/>
            <a:ext cx="7624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15757" y="6001064"/>
            <a:ext cx="94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39226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9" grpId="0"/>
      <p:bldP spid="10" grpId="0"/>
      <p:bldP spid="12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37818" y="1039405"/>
            <a:ext cx="39688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19246" y="1577497"/>
            <a:ext cx="3974165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6809" y="2528283"/>
            <a:ext cx="2365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2527139" y="2825825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5240643" y="2840661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24421" y="2398186"/>
            <a:ext cx="1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Ni, t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03678" y="2489894"/>
            <a:ext cx="477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865583" y="2787714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68779" y="2489895"/>
            <a:ext cx="26219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8445240" y="2840661"/>
            <a:ext cx="2264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803729" y="2519245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97104" y="2766113"/>
            <a:ext cx="2109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999362" y="2489893"/>
            <a:ext cx="50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8441964" y="2738740"/>
            <a:ext cx="2264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529026" y="2792641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456243" y="2475380"/>
            <a:ext cx="60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059875" y="2475380"/>
            <a:ext cx="6013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86491" y="2880888"/>
            <a:ext cx="35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308100" y="3746812"/>
            <a:ext cx="3957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 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2898999" y="4066612"/>
            <a:ext cx="1865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146296" y="3736978"/>
            <a:ext cx="653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5" name="Line 37"/>
          <p:cNvSpPr>
            <a:spLocks noChangeShapeType="1"/>
          </p:cNvSpPr>
          <p:nvPr/>
        </p:nvSpPr>
        <p:spPr bwMode="auto">
          <a:xfrm>
            <a:off x="5955465" y="4102200"/>
            <a:ext cx="890672" cy="2291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052159" y="3645212"/>
            <a:ext cx="1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Ni, t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978736" y="3784413"/>
            <a:ext cx="4209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8753809" y="4091513"/>
            <a:ext cx="1865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7783684" y="4104492"/>
            <a:ext cx="1865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758943" y="4103257"/>
            <a:ext cx="18654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879880" y="3740871"/>
            <a:ext cx="35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561066" y="4640131"/>
            <a:ext cx="251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2n+1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779607" y="4640826"/>
            <a:ext cx="143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>
            <a:off x="5140321" y="4951621"/>
            <a:ext cx="12954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338613" y="4509146"/>
            <a:ext cx="123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Ni, t</a:t>
            </a:r>
            <a:r>
              <a:rPr lang="en-US" sz="20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669307" y="4627175"/>
            <a:ext cx="407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2n+1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099227" y="2930756"/>
            <a:ext cx="1840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193377" y="2944388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755384" y="2128325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 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623786" y="2158297"/>
            <a:ext cx="492443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942551" y="2134265"/>
            <a:ext cx="665567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655876" y="2177226"/>
            <a:ext cx="665567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421050" y="1582167"/>
            <a:ext cx="2760692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677098" y="2356066"/>
            <a:ext cx="232467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I)  </a:t>
            </a:r>
          </a:p>
        </p:txBody>
      </p:sp>
    </p:spTree>
    <p:extLst>
      <p:ext uri="{BB962C8B-B14F-4D97-AF65-F5344CB8AC3E}">
        <p14:creationId xmlns:p14="http://schemas.microsoft.com/office/powerpoint/2010/main" val="412597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95 0.00185 L -0.04961 -0.05896 C -0.06094 -0.07284 -0.078 -0.07977 -0.09596 -0.07977 C -0.11615 -0.07977 -0.13255 -0.07284 -0.14388 -0.05896 L -0.19818 0.00185 " pathEditMode="relative" rAng="0" ptsTypes="FffFF">
                                      <p:cBhvr>
                                        <p:cTn id="7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-4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4 -0.00185 L -0.16914 0.00185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 animBg="1"/>
      <p:bldP spid="23" grpId="0"/>
      <p:bldP spid="27" grpId="0"/>
      <p:bldP spid="33" grpId="0"/>
      <p:bldP spid="10" grpId="0"/>
      <p:bldP spid="34" grpId="0"/>
      <p:bldP spid="34" grpId="1"/>
      <p:bldP spid="39" grpId="0"/>
      <p:bldP spid="39" grpId="1"/>
      <p:bldP spid="40" grpId="0"/>
      <p:bldP spid="40" grpId="1"/>
      <p:bldP spid="6" grpId="0"/>
      <p:bldP spid="52" grpId="0"/>
      <p:bldP spid="54" grpId="0"/>
      <p:bldP spid="55" grpId="0" animBg="1"/>
      <p:bldP spid="56" grpId="0"/>
      <p:bldP spid="57" grpId="0"/>
      <p:bldP spid="61" grpId="0"/>
      <p:bldP spid="62" grpId="0"/>
      <p:bldP spid="65" grpId="0"/>
      <p:bldP spid="66" grpId="0" animBg="1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1462" y="1206771"/>
            <a:ext cx="7137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99717" y="15541"/>
            <a:ext cx="3819764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81146" y="536097"/>
            <a:ext cx="3974165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459150" y="540767"/>
            <a:ext cx="2760692" cy="7018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7560" y="1982183"/>
            <a:ext cx="5959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AgNO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26299" y="2254325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37"/>
          <p:cNvSpPr>
            <a:spLocks noChangeShapeType="1"/>
          </p:cNvSpPr>
          <p:nvPr/>
        </p:nvSpPr>
        <p:spPr bwMode="auto">
          <a:xfrm flipV="1">
            <a:off x="6269343" y="2279725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7765" y="1804916"/>
            <a:ext cx="6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62208" y="1994883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Ag↓ +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7545453" y="2267025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8409" y="1397983"/>
            <a:ext cx="2340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28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7671856" y="1675271"/>
            <a:ext cx="226432" cy="0"/>
          </a:xfrm>
          <a:prstGeom prst="line">
            <a:avLst/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387417" y="1569362"/>
            <a:ext cx="6254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844952" y="1569362"/>
            <a:ext cx="6254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699055" y="1601619"/>
            <a:ext cx="46679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661033" y="1631431"/>
            <a:ext cx="837089" cy="5393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+3    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567942" y="1847759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208826" y="1851761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435014" y="1860575"/>
            <a:ext cx="633507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540414" y="1867883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785797" y="2314903"/>
            <a:ext cx="1478290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khử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498395" y="2299044"/>
            <a:ext cx="1763624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40808" y="2947383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  +    AgNO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V="1">
            <a:off x="6116943" y="3244925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68065" y="2824708"/>
            <a:ext cx="6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13008" y="2960083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Ag↓  + 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58006" y="5531259"/>
            <a:ext cx="160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C 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1181809" y="5850094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800000">
            <a:off x="1734969" y="5909265"/>
            <a:ext cx="240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800000">
            <a:off x="1711841" y="5982621"/>
            <a:ext cx="240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80824" y="5808468"/>
            <a:ext cx="5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42" name="Straight Connector 41"/>
          <p:cNvCxnSpPr/>
          <p:nvPr/>
        </p:nvCxnSpPr>
        <p:spPr>
          <a:xfrm rot="-1860000">
            <a:off x="1757380" y="5684994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19594" y="5250751"/>
            <a:ext cx="5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14204" y="5457479"/>
            <a:ext cx="160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C  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138007" y="5776314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2460000">
            <a:off x="5691167" y="5835485"/>
            <a:ext cx="240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2460000">
            <a:off x="5668039" y="5908841"/>
            <a:ext cx="240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66050" y="5778230"/>
            <a:ext cx="5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49" name="Straight Connector 48"/>
          <p:cNvCxnSpPr/>
          <p:nvPr/>
        </p:nvCxnSpPr>
        <p:spPr>
          <a:xfrm rot="-2220000">
            <a:off x="5703162" y="5579965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890305" y="5205999"/>
            <a:ext cx="159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2460000">
            <a:off x="1320425" y="5032603"/>
            <a:ext cx="1355159" cy="1824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3120000">
            <a:off x="5536822" y="4707035"/>
            <a:ext cx="1409700" cy="2046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 rot="6900000">
            <a:off x="4828618" y="5202171"/>
            <a:ext cx="1355159" cy="18240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40808" y="3506183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HCOONH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AgNO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53" name="Line 37"/>
          <p:cNvSpPr>
            <a:spLocks noChangeShapeType="1"/>
          </p:cNvSpPr>
          <p:nvPr/>
        </p:nvSpPr>
        <p:spPr bwMode="auto">
          <a:xfrm flipV="1">
            <a:off x="6421743" y="3791025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01161" y="3357160"/>
            <a:ext cx="6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89208" y="3491587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Ag↓  + 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713492" y="3367101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399811" y="3368001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101858" y="3367248"/>
            <a:ext cx="633507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415595" y="3367248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238202" y="2812365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958348" y="2794800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961766" y="2832582"/>
            <a:ext cx="633507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313656" y="2824419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2" name="Left Brace 1"/>
          <p:cNvSpPr/>
          <p:nvPr/>
        </p:nvSpPr>
        <p:spPr>
          <a:xfrm>
            <a:off x="190500" y="2974545"/>
            <a:ext cx="499508" cy="1067558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448111" y="3052584"/>
            <a:ext cx="5212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</p:txBody>
      </p:sp>
      <p:sp>
        <p:nvSpPr>
          <p:cNvPr id="16" name="Curved Right Arrow 15"/>
          <p:cNvSpPr/>
          <p:nvPr/>
        </p:nvSpPr>
        <p:spPr>
          <a:xfrm>
            <a:off x="207362" y="4121150"/>
            <a:ext cx="404936" cy="6985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0008" y="4420583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HCHO  +    AgNO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66" name="Line 37"/>
          <p:cNvSpPr>
            <a:spLocks noChangeShapeType="1"/>
          </p:cNvSpPr>
          <p:nvPr/>
        </p:nvSpPr>
        <p:spPr bwMode="auto">
          <a:xfrm flipV="1">
            <a:off x="6161679" y="4718125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180281" y="5005173"/>
            <a:ext cx="6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862208" y="4418769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   Ag↓  + 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215591" y="4288200"/>
            <a:ext cx="54373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877601" y="4260977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8996760" y="4309697"/>
            <a:ext cx="633507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272405" y="4294121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109068" y="4283906"/>
            <a:ext cx="5437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87560" y="5150791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  CHO  +   AgNO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cxnSp>
        <p:nvCxnSpPr>
          <p:cNvPr id="75" name="Straight Connector 74"/>
          <p:cNvCxnSpPr/>
          <p:nvPr/>
        </p:nvCxnSpPr>
        <p:spPr>
          <a:xfrm>
            <a:off x="1003483" y="5450229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Line 37"/>
          <p:cNvSpPr>
            <a:spLocks noChangeShapeType="1"/>
          </p:cNvSpPr>
          <p:nvPr/>
        </p:nvSpPr>
        <p:spPr bwMode="auto">
          <a:xfrm flipV="1">
            <a:off x="6066895" y="5448333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277179" y="4265971"/>
            <a:ext cx="6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659760" y="5163491"/>
            <a:ext cx="57571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  COONH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Ag↓  +   NH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8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7162983" y="5462929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344260" y="5015501"/>
            <a:ext cx="543739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956116" y="5020369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037164" y="5043697"/>
            <a:ext cx="633507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288570" y="5036491"/>
            <a:ext cx="453970" cy="661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131543" y="5435711"/>
            <a:ext cx="2592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NH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C  </a:t>
            </a:r>
          </a:p>
        </p:txBody>
      </p:sp>
      <p:cxnSp>
        <p:nvCxnSpPr>
          <p:cNvPr id="85" name="Straight Connector 84"/>
          <p:cNvCxnSpPr/>
          <p:nvPr/>
        </p:nvCxnSpPr>
        <p:spPr>
          <a:xfrm>
            <a:off x="9470439" y="5754546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2640000">
            <a:off x="10096169" y="5813717"/>
            <a:ext cx="240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2640000">
            <a:off x="10073041" y="5887073"/>
            <a:ext cx="240848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0271052" y="5756462"/>
            <a:ext cx="538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89" name="Straight Connector 88"/>
          <p:cNvCxnSpPr/>
          <p:nvPr/>
        </p:nvCxnSpPr>
        <p:spPr>
          <a:xfrm rot="-2220000">
            <a:off x="10113375" y="5589561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0295307" y="5140689"/>
            <a:ext cx="1591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ONH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Oval 90"/>
          <p:cNvSpPr/>
          <p:nvPr/>
        </p:nvSpPr>
        <p:spPr>
          <a:xfrm rot="3120000">
            <a:off x="9941824" y="4685267"/>
            <a:ext cx="1409700" cy="20463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 rot="6540000">
            <a:off x="8855518" y="4695129"/>
            <a:ext cx="1355159" cy="23989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796679" y="5969477"/>
            <a:ext cx="97298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7406277" y="6083189"/>
            <a:ext cx="972987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6347195" y="5709105"/>
            <a:ext cx="6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80306" y="5854723"/>
            <a:ext cx="59360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R(CHO)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AgNO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NH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   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sp>
        <p:nvSpPr>
          <p:cNvPr id="100" name="Line 37"/>
          <p:cNvSpPr>
            <a:spLocks noChangeShapeType="1"/>
          </p:cNvSpPr>
          <p:nvPr/>
        </p:nvSpPr>
        <p:spPr bwMode="auto">
          <a:xfrm flipV="1">
            <a:off x="6233809" y="6137751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10562" y="5867423"/>
            <a:ext cx="575713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R(COONH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  Ag↓  +   NH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6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220894" y="5733947"/>
            <a:ext cx="518091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3687610" y="5738815"/>
            <a:ext cx="434734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029910" y="5747629"/>
            <a:ext cx="601447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165204" y="5740423"/>
            <a:ext cx="434734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5018087" y="5746075"/>
            <a:ext cx="434734" cy="62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</p:spTree>
    <p:extLst>
      <p:ext uri="{BB962C8B-B14F-4D97-AF65-F5344CB8AC3E}">
        <p14:creationId xmlns:p14="http://schemas.microsoft.com/office/powerpoint/2010/main" val="7094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2" fill="hold">
                      <p:stCondLst>
                        <p:cond delay="indefinite"/>
                      </p:stCondLst>
                      <p:childTnLst>
                        <p:par>
                          <p:cTn id="473" fill="hold">
                            <p:stCondLst>
                              <p:cond delay="0"/>
                            </p:stCondLst>
                            <p:childTnLst>
                              <p:par>
                                <p:cTn id="4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4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5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6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2" fill="hold">
                      <p:stCondLst>
                        <p:cond delay="indefinite"/>
                      </p:stCondLst>
                      <p:childTnLst>
                        <p:par>
                          <p:cTn id="563" fill="hold">
                            <p:stCondLst>
                              <p:cond delay="0"/>
                            </p:stCondLst>
                            <p:childTnLst>
                              <p:par>
                                <p:cTn id="5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6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  <p:bldP spid="14" grpId="0"/>
      <p:bldP spid="18" grpId="0"/>
      <p:bldP spid="18" grpId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 animBg="1"/>
      <p:bldP spid="33" grpId="0"/>
      <p:bldP spid="34" grpId="0"/>
      <p:bldP spid="36" grpId="0"/>
      <p:bldP spid="36" grpId="1"/>
      <p:bldP spid="41" grpId="0"/>
      <p:bldP spid="41" grpId="1"/>
      <p:bldP spid="43" grpId="0"/>
      <p:bldP spid="43" grpId="1"/>
      <p:bldP spid="44" grpId="0"/>
      <p:bldP spid="44" grpId="1"/>
      <p:bldP spid="48" grpId="0"/>
      <p:bldP spid="48" grpId="1"/>
      <p:bldP spid="50" grpId="0"/>
      <p:bldP spid="50" grpId="1"/>
      <p:bldP spid="4" grpId="0" animBg="1"/>
      <p:bldP spid="4" grpId="1" animBg="1"/>
      <p:bldP spid="5" grpId="0" animBg="1"/>
      <p:bldP spid="5" grpId="1" animBg="1"/>
      <p:bldP spid="51" grpId="0" animBg="1"/>
      <p:bldP spid="51" grpId="1" animBg="1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2" grpId="0" animBg="1"/>
      <p:bldP spid="64" grpId="0"/>
      <p:bldP spid="16" grpId="0" animBg="1"/>
      <p:bldP spid="65" grpId="0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6" grpId="0" animBg="1"/>
      <p:bldP spid="77" grpId="0"/>
      <p:bldP spid="78" grpId="0"/>
      <p:bldP spid="80" grpId="0"/>
      <p:bldP spid="81" grpId="0"/>
      <p:bldP spid="82" grpId="0"/>
      <p:bldP spid="83" grpId="0"/>
      <p:bldP spid="84" grpId="0"/>
      <p:bldP spid="84" grpId="1"/>
      <p:bldP spid="88" grpId="0"/>
      <p:bldP spid="88" grpId="1"/>
      <p:bldP spid="90" grpId="0"/>
      <p:bldP spid="90" grpId="1"/>
      <p:bldP spid="91" grpId="0" animBg="1"/>
      <p:bldP spid="91" grpId="1" animBg="1"/>
      <p:bldP spid="92" grpId="0" animBg="1"/>
      <p:bldP spid="92" grpId="1" animBg="1"/>
      <p:bldP spid="97" grpId="0"/>
      <p:bldP spid="98" grpId="0"/>
      <p:bldP spid="100" grpId="0" animBg="1"/>
      <p:bldP spid="101" grpId="0"/>
      <p:bldP spid="103" grpId="0"/>
      <p:bldP spid="104" grpId="0"/>
      <p:bldP spid="105" grpId="0"/>
      <p:bldP spid="106" grpId="0"/>
      <p:bldP spid="1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668" y="2145414"/>
            <a:ext cx="2305050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9" t="12058" r="34870" b="947"/>
          <a:stretch/>
        </p:blipFill>
        <p:spPr bwMode="auto">
          <a:xfrm>
            <a:off x="8748280" y="2186358"/>
            <a:ext cx="1992857" cy="40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3699" b="1479"/>
          <a:stretch/>
        </p:blipFill>
        <p:spPr bwMode="auto">
          <a:xfrm>
            <a:off x="764273" y="2186358"/>
            <a:ext cx="3289111" cy="406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96173" y="1378852"/>
            <a:ext cx="18868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R(CHO)</a:t>
            </a:r>
            <a:r>
              <a:rPr lang="en-US" sz="32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ine 37"/>
          <p:cNvSpPr>
            <a:spLocks noChangeShapeType="1"/>
          </p:cNvSpPr>
          <p:nvPr/>
        </p:nvSpPr>
        <p:spPr bwMode="auto">
          <a:xfrm flipV="1">
            <a:off x="6015345" y="1737605"/>
            <a:ext cx="167717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34243" y="1213654"/>
            <a:ext cx="2222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AgNO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/NH</a:t>
            </a:r>
            <a:r>
              <a:rPr lang="en-US" sz="2400" baseline="-250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2170" y="1382931"/>
            <a:ext cx="1463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Ag</a:t>
            </a:r>
          </a:p>
        </p:txBody>
      </p:sp>
    </p:spTree>
    <p:extLst>
      <p:ext uri="{BB962C8B-B14F-4D97-AF65-F5344CB8AC3E}">
        <p14:creationId xmlns:p14="http://schemas.microsoft.com/office/powerpoint/2010/main" val="70943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37818" y="1039405"/>
            <a:ext cx="39688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1462" y="1845387"/>
            <a:ext cx="71379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7124" y="2462235"/>
            <a:ext cx="1114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endParaRPr lang="en-US" sz="3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0051" y="3631384"/>
            <a:ext cx="333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918146" y="3943440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Line 37"/>
          <p:cNvSpPr>
            <a:spLocks noChangeShapeType="1"/>
          </p:cNvSpPr>
          <p:nvPr/>
        </p:nvSpPr>
        <p:spPr bwMode="auto">
          <a:xfrm flipV="1">
            <a:off x="5405757" y="3970625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53683" y="3535894"/>
            <a:ext cx="960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xt</a:t>
            </a:r>
            <a:r>
              <a:rPr lang="en-US" sz="2400" dirty="0">
                <a:solidFill>
                  <a:schemeClr val="bg1"/>
                </a:solidFill>
                <a:latin typeface="Times New Roman" pitchFamily="18" charset="0"/>
                <a:cs typeface="Times New Roman" panose="02020603050405020304" pitchFamily="18" charset="0"/>
              </a:rPr>
              <a:t>, t</a:t>
            </a:r>
            <a:r>
              <a:rPr lang="en-US" sz="24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13448" y="3616630"/>
            <a:ext cx="3338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105515" y="3926334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901948" y="3471730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096042" y="3463759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7542" y="4378858"/>
            <a:ext cx="4745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Br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373874" y="4719942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37"/>
          <p:cNvSpPr>
            <a:spLocks noChangeShapeType="1"/>
          </p:cNvSpPr>
          <p:nvPr/>
        </p:nvSpPr>
        <p:spPr bwMode="auto">
          <a:xfrm flipV="1">
            <a:off x="6124203" y="4703585"/>
            <a:ext cx="639457" cy="2136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6408" y="4393132"/>
            <a:ext cx="39118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  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HBr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852989" y="4717350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9746915" y="4247992"/>
            <a:ext cx="5950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</a:p>
        </p:txBody>
      </p:sp>
    </p:spTree>
    <p:extLst>
      <p:ext uri="{BB962C8B-B14F-4D97-AF65-F5344CB8AC3E}">
        <p14:creationId xmlns:p14="http://schemas.microsoft.com/office/powerpoint/2010/main" val="3547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/>
      <p:bldP spid="12" grpId="0"/>
      <p:bldP spid="14" grpId="0"/>
      <p:bldP spid="15" grpId="0"/>
      <p:bldP spid="16" grpId="0"/>
      <p:bldP spid="18" grpId="0" animBg="1"/>
      <p:bldP spid="20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37818" y="1024891"/>
            <a:ext cx="396884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15195" y="3065338"/>
            <a:ext cx="2458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545180" y="3449964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24581" y="3058084"/>
            <a:ext cx="304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2054566" y="3442710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771993" y="2245300"/>
            <a:ext cx="3070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COOH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8701978" y="2629926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2271" y="2772278"/>
            <a:ext cx="585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719568" y="2772277"/>
            <a:ext cx="101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76146" y="1979252"/>
            <a:ext cx="101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</a:p>
        </p:txBody>
      </p:sp>
      <p:sp>
        <p:nvSpPr>
          <p:cNvPr id="32" name="Curved Up Arrow 31"/>
          <p:cNvSpPr/>
          <p:nvPr/>
        </p:nvSpPr>
        <p:spPr>
          <a:xfrm>
            <a:off x="6291538" y="3813372"/>
            <a:ext cx="2728686" cy="61077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/>
          <p:cNvSpPr/>
          <p:nvPr/>
        </p:nvSpPr>
        <p:spPr>
          <a:xfrm rot="10800000">
            <a:off x="2670606" y="3831806"/>
            <a:ext cx="3368049" cy="653143"/>
          </a:xfrm>
          <a:prstGeom prst="curvedDown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3987939" y="3831806"/>
            <a:ext cx="987789" cy="6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+2e  </a:t>
            </a:r>
          </a:p>
        </p:txBody>
      </p:sp>
      <p:sp>
        <p:nvSpPr>
          <p:cNvPr id="39" name="Text Box 29"/>
          <p:cNvSpPr txBox="1">
            <a:spLocks noChangeArrowheads="1"/>
          </p:cNvSpPr>
          <p:nvPr/>
        </p:nvSpPr>
        <p:spPr bwMode="auto">
          <a:xfrm>
            <a:off x="7161986" y="3751456"/>
            <a:ext cx="987789" cy="6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-2e  </a:t>
            </a: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2732071" y="5064450"/>
            <a:ext cx="2540763" cy="6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sp>
        <p:nvSpPr>
          <p:cNvPr id="41" name="Text Box 29"/>
          <p:cNvSpPr txBox="1">
            <a:spLocks noChangeArrowheads="1"/>
          </p:cNvSpPr>
          <p:nvPr/>
        </p:nvSpPr>
        <p:spPr bwMode="auto">
          <a:xfrm>
            <a:off x="7819634" y="5739591"/>
            <a:ext cx="2540763" cy="61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17" tIns="60958" rIns="121917" bIns="6095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khử</a:t>
            </a:r>
            <a:r>
              <a:rPr lang="en-US" altLang="en-US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1051470" y="1772365"/>
            <a:ext cx="161915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0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2709229" y="4417638"/>
            <a:ext cx="2848536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08281" y="3050830"/>
            <a:ext cx="4253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4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COONH</a:t>
            </a:r>
            <a:r>
              <a:rPr lang="en-US" sz="40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8738266" y="3435456"/>
            <a:ext cx="22643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897920" y="2799296"/>
            <a:ext cx="101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+3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011167" y="4337814"/>
            <a:ext cx="561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AgNO</a:t>
            </a:r>
            <a:r>
              <a:rPr lang="en-US" sz="3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/NH</a:t>
            </a:r>
            <a:r>
              <a:rPr lang="en-US" sz="3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</a:t>
            </a:r>
            <a:r>
              <a:rPr lang="en-US" sz="3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Br</a:t>
            </a:r>
            <a:r>
              <a:rPr lang="en-US" sz="3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KMnO</a:t>
            </a:r>
            <a:r>
              <a:rPr lang="en-US" sz="3000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1855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3" grpId="0"/>
      <p:bldP spid="9" grpId="0"/>
      <p:bldP spid="25" grpId="0"/>
      <p:bldP spid="26" grpId="0"/>
      <p:bldP spid="32" grpId="0" animBg="1"/>
      <p:bldP spid="37" grpId="0" animBg="1"/>
      <p:bldP spid="38" grpId="0"/>
      <p:bldP spid="39" grpId="0"/>
      <p:bldP spid="40" grpId="0"/>
      <p:bldP spid="41" grpId="0"/>
      <p:bldP spid="27" grpId="0"/>
      <p:bldP spid="28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608013" y="2590800"/>
            <a:ext cx="11201400" cy="1676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Xin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chào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và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hẹn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gặp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lại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các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 </a:t>
            </a:r>
            <a:r>
              <a:rPr lang="en-US" sz="3600" kern="10" dirty="0" err="1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em</a:t>
            </a:r>
            <a:r>
              <a:rPr lang="en-US" sz="3600" kern="10" dirty="0">
                <a:ln w="9525">
                  <a:solidFill>
                    <a:srgbClr val="00FF00"/>
                  </a:solidFill>
                  <a:round/>
                  <a:headEnd type="none" w="sm" len="sm"/>
                  <a:tailEnd type="none" w="sm" len="sm"/>
                </a:ln>
                <a:solidFill>
                  <a:srgbClr val="FFFF00"/>
                </a:solidFill>
                <a:cs typeface="Arial"/>
              </a:rPr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val="364842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2531" y="1918952"/>
            <a:ext cx="7303442" cy="473942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0" t="7289" r="17717" b="5723"/>
          <a:stretch/>
        </p:blipFill>
        <p:spPr bwMode="auto">
          <a:xfrm>
            <a:off x="5126245" y="2255449"/>
            <a:ext cx="4018209" cy="41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0" t="12093" r="31639" b="16245"/>
          <a:stretch/>
        </p:blipFill>
        <p:spPr bwMode="auto">
          <a:xfrm>
            <a:off x="2519522" y="2255449"/>
            <a:ext cx="2305318" cy="4117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1466" y="1918952"/>
            <a:ext cx="3631842" cy="2395469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5820483" y="1918952"/>
            <a:ext cx="3631842" cy="2395469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48765" y="4314420"/>
            <a:ext cx="3631842" cy="2395469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07903" y="4314421"/>
            <a:ext cx="3631842" cy="2395469"/>
          </a:xfrm>
          <a:prstGeom prst="rect">
            <a:avLst/>
          </a:prstGeom>
          <a:solidFill>
            <a:srgbClr val="00B05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491" y="508236"/>
            <a:ext cx="11877917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hở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O(n≥1)      B.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2n+2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O(n≥1)      C.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2n-2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O(n≥2)       D.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2n+1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O(n≥1)</a:t>
            </a:r>
          </a:p>
        </p:txBody>
      </p:sp>
      <p:sp>
        <p:nvSpPr>
          <p:cNvPr id="16" name="Oval 15"/>
          <p:cNvSpPr/>
          <p:nvPr/>
        </p:nvSpPr>
        <p:spPr>
          <a:xfrm>
            <a:off x="3090194" y="985289"/>
            <a:ext cx="504967" cy="497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14083" y="514625"/>
            <a:ext cx="10625071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xeton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D. phenol</a:t>
            </a:r>
          </a:p>
        </p:txBody>
      </p:sp>
      <p:sp>
        <p:nvSpPr>
          <p:cNvPr id="18" name="Oval 17"/>
          <p:cNvSpPr/>
          <p:nvPr/>
        </p:nvSpPr>
        <p:spPr>
          <a:xfrm>
            <a:off x="314083" y="991678"/>
            <a:ext cx="504967" cy="497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14082" y="534662"/>
            <a:ext cx="10625071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Oxi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ancol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cacboxylic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B.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C.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ete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D.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xeton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8789302" y="998067"/>
            <a:ext cx="504967" cy="497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4083" y="278273"/>
            <a:ext cx="10625072" cy="138499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Cho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axetilen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(HgSO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80</a:t>
            </a:r>
            <a:r>
              <a:rPr lang="en-US" sz="28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C) 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C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OH         B. 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         C. 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-O-CH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D. CH</a:t>
            </a:r>
            <a:r>
              <a:rPr lang="en-US" sz="2800" baseline="-25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</a:p>
        </p:txBody>
      </p:sp>
      <p:sp>
        <p:nvSpPr>
          <p:cNvPr id="22" name="Oval 21"/>
          <p:cNvSpPr/>
          <p:nvPr/>
        </p:nvSpPr>
        <p:spPr>
          <a:xfrm>
            <a:off x="2773387" y="1159205"/>
            <a:ext cx="504967" cy="4970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78" y="291921"/>
            <a:ext cx="11663362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14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035485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4784" y="1824707"/>
            <a:ext cx="89756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CTPT C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966231" y="3147445"/>
            <a:ext cx="358840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74827" y="5260624"/>
            <a:ext cx="29616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CH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6243" y="5810086"/>
            <a:ext cx="433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499335" y="5563280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943572" y="5585004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5400000">
            <a:off x="3090790" y="5584569"/>
            <a:ext cx="449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954855" y="3865301"/>
            <a:ext cx="372261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en-US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</a:t>
            </a: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957128" y="4536325"/>
            <a:ext cx="3597512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en-US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5257026" y="3100940"/>
            <a:ext cx="253714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propanal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23"/>
          <p:cNvSpPr txBox="1">
            <a:spLocks noChangeArrowheads="1"/>
          </p:cNvSpPr>
          <p:nvPr/>
        </p:nvSpPr>
        <p:spPr bwMode="auto">
          <a:xfrm>
            <a:off x="5358283" y="5293112"/>
            <a:ext cx="188711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axeton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5590386" y="3832444"/>
            <a:ext cx="39708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ancol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anlylic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5579010" y="4503468"/>
            <a:ext cx="397089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metyl</a:t>
            </a:r>
            <a:r>
              <a:rPr lang="en-US" alt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vinyl </a:t>
            </a:r>
            <a:r>
              <a:rPr lang="en-US" altLang="en-US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</a:t>
            </a:r>
            <a:endParaRPr lang="en-US" altLang="en-US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7" descr="dau hoi 2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76" y="1919212"/>
            <a:ext cx="772951" cy="867526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77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6F40FBDA-CEB1-40F0-9AB9-BD9C402D70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 Pro"/>
              <a:ea typeface="+mn-ea"/>
              <a:cs typeface="+mn-cs"/>
            </a:endParaRPr>
          </a:p>
        </p:txBody>
      </p:sp>
      <p:pic>
        <p:nvPicPr>
          <p:cNvPr id="5" name="Picture 4" descr="A picture containing indoor, egg, lit, dark&#10;&#10;Description automatically generated">
            <a:extLst>
              <a:ext uri="{FF2B5EF4-FFF2-40B4-BE49-F238E27FC236}">
                <a16:creationId xmlns:a16="http://schemas.microsoft.com/office/drawing/2014/main" id="{817DCDCD-0119-4921-8450-98AF30D713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"/>
          <a:stretch/>
        </p:blipFill>
        <p:spPr>
          <a:xfrm>
            <a:off x="-6830" y="-7290"/>
            <a:ext cx="12191980" cy="6857990"/>
          </a:xfrm>
          <a:prstGeom prst="rect">
            <a:avLst/>
          </a:prstGeom>
        </p:spPr>
      </p:pic>
      <p:sp>
        <p:nvSpPr>
          <p:cNvPr id="17" name="Rectangle 12">
            <a:extLst>
              <a:ext uri="{FF2B5EF4-FFF2-40B4-BE49-F238E27FC236}">
                <a16:creationId xmlns:a16="http://schemas.microsoft.com/office/drawing/2014/main" id="{0344D4FE-ABEF-4230-9E4E-AD5782FC7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87" y="1267730"/>
            <a:ext cx="9576263" cy="430795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25F979-D3F9-4926-81B7-7ACCB31A5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9525" cap="sq" cmpd="sng" algn="ctr">
            <a:solidFill>
              <a:schemeClr val="tx1">
                <a:lumMod val="75000"/>
                <a:lumOff val="25000"/>
                <a:alpha val="80000"/>
              </a:schemeClr>
            </a:solidFill>
            <a:prstDash val="solid"/>
            <a:miter lim="800000"/>
          </a:ln>
          <a:effectLst/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EF9587-C9A6-418A-819D-996583243301}"/>
              </a:ext>
            </a:extLst>
          </p:cNvPr>
          <p:cNvSpPr txBox="1"/>
          <p:nvPr/>
        </p:nvSpPr>
        <p:spPr>
          <a:xfrm>
            <a:off x="1307869" y="518025"/>
            <a:ext cx="3547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 HỌC LỚP 11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66372A-B460-455A-B8A5-7656B81CF59C}"/>
              </a:ext>
            </a:extLst>
          </p:cNvPr>
          <p:cNvSpPr txBox="1"/>
          <p:nvPr/>
        </p:nvSpPr>
        <p:spPr>
          <a:xfrm>
            <a:off x="1967483" y="1772915"/>
            <a:ext cx="8421625" cy="29238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4400" b="1" i="0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-1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strike="noStrike" kern="1200" cap="all" spc="-100" normalizeH="0" baseline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ANĐEHIT</a:t>
            </a:r>
            <a:r>
              <a:rPr kumimoji="0" lang="en-US" sz="7200" b="1" i="0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– XETON</a:t>
            </a:r>
          </a:p>
          <a:p>
            <a:pPr marL="0" marR="0" lvl="0" indent="0" algn="ctr" defTabSz="914400" rtl="0" eaLnBrk="1" fontAlgn="auto" latinLnBrk="0" hangingPunct="1">
              <a:lnSpc>
                <a:spcPct val="8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strike="noStrike" kern="1200" cap="all" spc="-100" normalizeH="0" noProof="0" dirty="0">
                <a:ln>
                  <a:noFill/>
                </a:ln>
                <a:solidFill>
                  <a:prstClr val="white">
                    <a:lumMod val="85000"/>
                    <a:lumOff val="15000"/>
                  </a:prst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(TIẾT 1)</a:t>
            </a:r>
            <a:endParaRPr kumimoji="0" lang="en-US" sz="4400" b="0" i="0" strike="noStrike" kern="1200" cap="all" spc="-100" normalizeH="0" baseline="0" noProof="0" dirty="0">
              <a:ln>
                <a:noFill/>
              </a:ln>
              <a:solidFill>
                <a:prstClr val="white">
                  <a:lumMod val="85000"/>
                  <a:lumOff val="15000"/>
                </a:prst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21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74"/>
          <p:cNvSpPr>
            <a:spLocks noChangeArrowheads="1"/>
          </p:cNvSpPr>
          <p:nvPr/>
        </p:nvSpPr>
        <p:spPr bwMode="gray">
          <a:xfrm>
            <a:off x="3383914" y="1466512"/>
            <a:ext cx="7429228" cy="74117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3" name="AutoShape 76"/>
          <p:cNvSpPr>
            <a:spLocks noChangeArrowheads="1"/>
          </p:cNvSpPr>
          <p:nvPr/>
        </p:nvSpPr>
        <p:spPr bwMode="gray">
          <a:xfrm>
            <a:off x="3395027" y="2395453"/>
            <a:ext cx="7418115" cy="661079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CẤU TẠO. TÍNH CHẤT VẬT LÍ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" name="AutoShape 78"/>
          <p:cNvSpPr>
            <a:spLocks noChangeArrowheads="1"/>
          </p:cNvSpPr>
          <p:nvPr/>
        </p:nvSpPr>
        <p:spPr bwMode="gray">
          <a:xfrm>
            <a:off x="3395026" y="3272134"/>
            <a:ext cx="7418115" cy="71367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5" name="AutoShape 83"/>
          <p:cNvSpPr>
            <a:spLocks noChangeArrowheads="1"/>
          </p:cNvSpPr>
          <p:nvPr/>
        </p:nvSpPr>
        <p:spPr bwMode="gray">
          <a:xfrm>
            <a:off x="3383914" y="4187677"/>
            <a:ext cx="7429228" cy="7507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BEBEBE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387089" y="5151925"/>
            <a:ext cx="7426052" cy="745955"/>
            <a:chOff x="3840163" y="5043488"/>
            <a:chExt cx="4922837" cy="671512"/>
          </a:xfrm>
        </p:grpSpPr>
        <p:sp>
          <p:nvSpPr>
            <p:cNvPr id="7" name="AutoShape 86"/>
            <p:cNvSpPr>
              <a:spLocks noChangeArrowheads="1"/>
            </p:cNvSpPr>
            <p:nvPr/>
          </p:nvSpPr>
          <p:spPr bwMode="gray">
            <a:xfrm>
              <a:off x="3840163" y="5043488"/>
              <a:ext cx="4922837" cy="67151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8F8"/>
                </a:gs>
                <a:gs pos="100000">
                  <a:srgbClr val="BEBEBE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87"/>
            <p:cNvSpPr>
              <a:spLocks noChangeArrowheads="1"/>
            </p:cNvSpPr>
            <p:nvPr/>
          </p:nvSpPr>
          <p:spPr bwMode="auto">
            <a:xfrm>
              <a:off x="4162951" y="5113437"/>
              <a:ext cx="4344134" cy="47100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marL="0" marR="0" lvl="0" indent="0" algn="just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9"/>
          <p:cNvGrpSpPr>
            <a:grpSpLocks/>
          </p:cNvGrpSpPr>
          <p:nvPr/>
        </p:nvGrpSpPr>
        <p:grpSpPr bwMode="auto">
          <a:xfrm>
            <a:off x="1671001" y="1815345"/>
            <a:ext cx="1600175" cy="3720915"/>
            <a:chOff x="1283" y="1698"/>
            <a:chExt cx="951" cy="1929"/>
          </a:xfrm>
        </p:grpSpPr>
        <p:sp>
          <p:nvSpPr>
            <p:cNvPr id="16" name="Line 65"/>
            <p:cNvSpPr>
              <a:spLocks noChangeShapeType="1"/>
            </p:cNvSpPr>
            <p:nvPr/>
          </p:nvSpPr>
          <p:spPr bwMode="auto">
            <a:xfrm flipV="1">
              <a:off x="1635" y="2187"/>
              <a:ext cx="579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17" name="Line 66"/>
            <p:cNvSpPr>
              <a:spLocks noChangeShapeType="1"/>
            </p:cNvSpPr>
            <p:nvPr/>
          </p:nvSpPr>
          <p:spPr bwMode="auto">
            <a:xfrm>
              <a:off x="1748" y="2661"/>
              <a:ext cx="470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sp>
          <p:nvSpPr>
            <p:cNvPr id="18" name="Line 67"/>
            <p:cNvSpPr>
              <a:spLocks noChangeShapeType="1"/>
            </p:cNvSpPr>
            <p:nvPr/>
          </p:nvSpPr>
          <p:spPr bwMode="auto">
            <a:xfrm flipV="1">
              <a:off x="1283" y="3131"/>
              <a:ext cx="951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endParaRPr>
            </a:p>
          </p:txBody>
        </p: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>
              <a:off x="1484" y="1698"/>
              <a:ext cx="709" cy="412"/>
              <a:chOff x="1399" y="1538"/>
              <a:chExt cx="717" cy="351"/>
            </a:xfrm>
          </p:grpSpPr>
          <p:sp>
            <p:nvSpPr>
              <p:cNvPr id="23" name="Line 69"/>
              <p:cNvSpPr>
                <a:spLocks noChangeShapeType="1"/>
              </p:cNvSpPr>
              <p:nvPr/>
            </p:nvSpPr>
            <p:spPr bwMode="auto">
              <a:xfrm>
                <a:off x="1732" y="1538"/>
                <a:ext cx="385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Line 70"/>
              <p:cNvSpPr>
                <a:spLocks noChangeShapeType="1"/>
              </p:cNvSpPr>
              <p:nvPr/>
            </p:nvSpPr>
            <p:spPr bwMode="auto">
              <a:xfrm flipV="1">
                <a:off x="1399" y="1538"/>
                <a:ext cx="333" cy="351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oup 71"/>
            <p:cNvGrpSpPr>
              <a:grpSpLocks/>
            </p:cNvGrpSpPr>
            <p:nvPr/>
          </p:nvGrpSpPr>
          <p:grpSpPr bwMode="auto">
            <a:xfrm>
              <a:off x="1356" y="3136"/>
              <a:ext cx="833" cy="491"/>
              <a:chOff x="1322" y="3174"/>
              <a:chExt cx="794" cy="267"/>
            </a:xfrm>
          </p:grpSpPr>
          <p:sp>
            <p:nvSpPr>
              <p:cNvPr id="21" name="Line 72"/>
              <p:cNvSpPr>
                <a:spLocks noChangeShapeType="1"/>
              </p:cNvSpPr>
              <p:nvPr/>
            </p:nvSpPr>
            <p:spPr bwMode="auto">
              <a:xfrm>
                <a:off x="1732" y="3441"/>
                <a:ext cx="384" cy="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Line 73"/>
              <p:cNvSpPr>
                <a:spLocks noChangeShapeType="1"/>
              </p:cNvSpPr>
              <p:nvPr/>
            </p:nvSpPr>
            <p:spPr bwMode="auto">
              <a:xfrm>
                <a:off x="1322" y="3174"/>
                <a:ext cx="410" cy="26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charset="-128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Oval 80"/>
          <p:cNvSpPr>
            <a:spLocks noChangeArrowheads="1"/>
          </p:cNvSpPr>
          <p:nvPr/>
        </p:nvSpPr>
        <p:spPr bwMode="gray">
          <a:xfrm>
            <a:off x="3155078" y="1684178"/>
            <a:ext cx="230360" cy="248833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2" name="Oval 81"/>
          <p:cNvSpPr>
            <a:spLocks noChangeArrowheads="1"/>
          </p:cNvSpPr>
          <p:nvPr/>
        </p:nvSpPr>
        <p:spPr bwMode="gray">
          <a:xfrm>
            <a:off x="3168538" y="2613925"/>
            <a:ext cx="234017" cy="248833"/>
          </a:xfrm>
          <a:prstGeom prst="ellipse">
            <a:avLst/>
          </a:prstGeom>
          <a:gradFill rotWithShape="1">
            <a:gsLst>
              <a:gs pos="0">
                <a:srgbClr val="DA1F28"/>
              </a:gs>
              <a:gs pos="100000">
                <a:srgbClr val="DA1F2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3" name="Oval 82"/>
          <p:cNvSpPr>
            <a:spLocks noChangeArrowheads="1"/>
          </p:cNvSpPr>
          <p:nvPr/>
        </p:nvSpPr>
        <p:spPr bwMode="gray">
          <a:xfrm>
            <a:off x="3168538" y="3532098"/>
            <a:ext cx="234017" cy="248833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4" name="Oval 85"/>
          <p:cNvSpPr>
            <a:spLocks noChangeArrowheads="1"/>
          </p:cNvSpPr>
          <p:nvPr/>
        </p:nvSpPr>
        <p:spPr bwMode="gray">
          <a:xfrm>
            <a:off x="3155078" y="4411692"/>
            <a:ext cx="230360" cy="246904"/>
          </a:xfrm>
          <a:prstGeom prst="ellipse">
            <a:avLst/>
          </a:prstGeom>
          <a:gradFill rotWithShape="1">
            <a:gsLst>
              <a:gs pos="0">
                <a:srgbClr val="DA1F28"/>
              </a:gs>
              <a:gs pos="100000">
                <a:srgbClr val="DA1F2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15" name="Oval 88"/>
          <p:cNvSpPr>
            <a:spLocks noChangeArrowheads="1"/>
          </p:cNvSpPr>
          <p:nvPr/>
        </p:nvSpPr>
        <p:spPr bwMode="gray">
          <a:xfrm>
            <a:off x="3168538" y="5426312"/>
            <a:ext cx="234017" cy="248833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84"/>
          <p:cNvSpPr>
            <a:spLocks noChangeArrowheads="1"/>
          </p:cNvSpPr>
          <p:nvPr/>
        </p:nvSpPr>
        <p:spPr bwMode="auto">
          <a:xfrm>
            <a:off x="3544126" y="5261653"/>
            <a:ext cx="600954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320040" y="2276581"/>
            <a:ext cx="2535238" cy="2514600"/>
          </a:xfrm>
          <a:custGeom>
            <a:avLst/>
            <a:gdLst>
              <a:gd name="connsiteX0" fmla="*/ 0 w 2184219"/>
              <a:gd name="connsiteY0" fmla="*/ 1092110 h 2184219"/>
              <a:gd name="connsiteX1" fmla="*/ 1092110 w 2184219"/>
              <a:gd name="connsiteY1" fmla="*/ 0 h 2184219"/>
              <a:gd name="connsiteX2" fmla="*/ 2184220 w 2184219"/>
              <a:gd name="connsiteY2" fmla="*/ 1092110 h 2184219"/>
              <a:gd name="connsiteX3" fmla="*/ 1092110 w 2184219"/>
              <a:gd name="connsiteY3" fmla="*/ 2184220 h 2184219"/>
              <a:gd name="connsiteX4" fmla="*/ 0 w 2184219"/>
              <a:gd name="connsiteY4" fmla="*/ 1092110 h 2184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4219" h="2184219">
                <a:moveTo>
                  <a:pt x="0" y="1092110"/>
                </a:moveTo>
                <a:cubicBezTo>
                  <a:pt x="0" y="488954"/>
                  <a:pt x="488954" y="0"/>
                  <a:pt x="1092110" y="0"/>
                </a:cubicBezTo>
                <a:cubicBezTo>
                  <a:pt x="1695266" y="0"/>
                  <a:pt x="2184220" y="488954"/>
                  <a:pt x="2184220" y="1092110"/>
                </a:cubicBezTo>
                <a:cubicBezTo>
                  <a:pt x="2184220" y="1695266"/>
                  <a:pt x="1695266" y="2184220"/>
                  <a:pt x="1092110" y="2184220"/>
                </a:cubicBezTo>
                <a:cubicBezTo>
                  <a:pt x="488954" y="2184220"/>
                  <a:pt x="0" y="1695266"/>
                  <a:pt x="0" y="1092110"/>
                </a:cubicBezTo>
                <a:close/>
              </a:path>
            </a:pathLst>
          </a:custGeom>
          <a:solidFill>
            <a:srgbClr val="A5B592">
              <a:hueOff val="0"/>
              <a:satOff val="0"/>
              <a:lumOff val="0"/>
              <a:alphaOff val="0"/>
            </a:srgbClr>
          </a:solidFill>
          <a:ln w="381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  <p:txBody>
          <a:bodyPr lIns="347176" tIns="347176" rIns="347176" bIns="347176" anchor="ctr">
            <a:prstTxWarp prst="textNoShape">
              <a:avLst/>
            </a:prstTxWarp>
          </a:bodyPr>
          <a:lstStyle/>
          <a:p>
            <a:pPr marL="0" marR="0" lvl="0" indent="0" algn="ctr" defTabSz="19113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charset="0"/>
                <a:cs typeface="Times New Roman" panose="02020603050405020304" pitchFamily="18" charset="0"/>
              </a:rPr>
              <a:t> DUNG KIẾN THỨC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Times New Roman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486911" y="1547019"/>
            <a:ext cx="7167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ĐỊNH NGHĨA, PHÂN LOẠI, DANH PHÁP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05200" y="3359171"/>
            <a:ext cx="62096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3509834" y="4310805"/>
            <a:ext cx="67974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lvl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ĐIỀU CHẾ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185" y="292964"/>
            <a:ext cx="15739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HÓA HỌC 11</a:t>
            </a:r>
            <a:endParaRPr lang="vi-VN" b="1" dirty="0">
              <a:solidFill>
                <a:srgbClr val="FFFF00"/>
              </a:solidFill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92970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  <p:bldP spid="4" grpId="0" animBg="1"/>
      <p:bldP spid="5" grpId="0" animBg="1"/>
      <p:bldP spid="25" grpId="0"/>
      <p:bldP spid="27" grpId="0" build="allAtOnce"/>
      <p:bldP spid="28" grpId="0" build="allAtOnce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4568020" y="380235"/>
            <a:ext cx="30524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961815-1834-4B5E-A066-3511807FA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4262618"/>
              </p:ext>
            </p:extLst>
          </p:nvPr>
        </p:nvGraphicFramePr>
        <p:xfrm>
          <a:off x="2248465" y="1635559"/>
          <a:ext cx="8810247" cy="5222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687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450605" y="279316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200914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HÓA HỌC 11</a:t>
            </a:r>
            <a:endParaRPr lang="vi-VN" sz="2400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431277"/>
            <a:ext cx="612058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747" y="2147715"/>
            <a:ext cx="3038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0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582" y="1057001"/>
            <a:ext cx="30388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ANĐEHIT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4968" y="2718842"/>
            <a:ext cx="112677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CHO       </a:t>
            </a:r>
          </a:p>
          <a:p>
            <a:pPr algn="just"/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cacbon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-1320000" flipV="1">
            <a:off x="11045852" y="2825061"/>
            <a:ext cx="193251" cy="8604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55305" y="2743176"/>
            <a:ext cx="472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0505324" y="3062151"/>
            <a:ext cx="1901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2340000">
            <a:off x="11016187" y="3182181"/>
            <a:ext cx="2115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2340000">
            <a:off x="11059403" y="3102565"/>
            <a:ext cx="21154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68814" y="3026307"/>
            <a:ext cx="472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191344" y="2427365"/>
            <a:ext cx="4727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9541" y="3817260"/>
            <a:ext cx="1435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3000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000" u="sng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354239" y="3835288"/>
            <a:ext cx="18242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CHO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178493" y="3844556"/>
            <a:ext cx="20756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54120" y="3830908"/>
            <a:ext cx="23439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782782" y="4120300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120171" y="4111660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929114" y="4141232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0719" y="4461338"/>
            <a:ext cx="14025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53766" y="4480387"/>
            <a:ext cx="1404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98158" y="4459318"/>
            <a:ext cx="1404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56405" y="4474636"/>
            <a:ext cx="14358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CTPT: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74327" y="5045917"/>
            <a:ext cx="89802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CTTQ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anđehit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hở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603269" y="5599915"/>
            <a:ext cx="315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2m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(m ≥ 1)     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726679" y="3833180"/>
            <a:ext cx="23123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   </a:t>
            </a:r>
            <a:r>
              <a:rPr lang="en-US" sz="3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9592731" y="4113932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057070" y="4461590"/>
            <a:ext cx="14045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  </a:t>
            </a:r>
          </a:p>
        </p:txBody>
      </p:sp>
      <p:sp>
        <p:nvSpPr>
          <p:cNvPr id="2" name="Right Arrow 1"/>
          <p:cNvSpPr/>
          <p:nvPr/>
        </p:nvSpPr>
        <p:spPr>
          <a:xfrm>
            <a:off x="1154181" y="5249803"/>
            <a:ext cx="420146" cy="1180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9267764" y="3049680"/>
            <a:ext cx="19013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ouble Bracket 9"/>
          <p:cNvSpPr/>
          <p:nvPr/>
        </p:nvSpPr>
        <p:spPr>
          <a:xfrm>
            <a:off x="10426890" y="2784727"/>
            <a:ext cx="1278122" cy="536716"/>
          </a:xfrm>
          <a:prstGeom prst="bracketPair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001053" y="5563541"/>
            <a:ext cx="37446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aseline="-25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2n+1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(n ≥ 0)   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085213" y="6166325"/>
            <a:ext cx="8246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  CHO (R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hiđrocacbon</a:t>
            </a:r>
            <a:r>
              <a:rPr lang="en-US" sz="32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   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436127" y="6499656"/>
            <a:ext cx="190131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3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/>
      <p:bldP spid="16" grpId="0"/>
      <p:bldP spid="21" grpId="0"/>
      <p:bldP spid="22" grpId="0"/>
      <p:bldP spid="23" grpId="0"/>
      <p:bldP spid="24" grpId="0"/>
      <p:bldP spid="25" grpId="0"/>
      <p:bldP spid="29" grpId="0"/>
      <p:bldP spid="30" grpId="0"/>
      <p:bldP spid="31" grpId="0"/>
      <p:bldP spid="32" grpId="0"/>
      <p:bldP spid="34" grpId="0"/>
      <p:bldP spid="35" grpId="0"/>
      <p:bldP spid="37" grpId="0"/>
      <p:bldP spid="39" grpId="0"/>
      <p:bldP spid="2" grpId="0" animBg="1"/>
      <p:bldP spid="10" grpId="0" animBg="1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035485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763" y="1765571"/>
            <a:ext cx="303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035" y="2327411"/>
            <a:ext cx="303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457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7"/>
          <p:cNvSpPr txBox="1">
            <a:spLocks noChangeArrowheads="1"/>
          </p:cNvSpPr>
          <p:nvPr/>
        </p:nvSpPr>
        <p:spPr bwMode="auto">
          <a:xfrm>
            <a:off x="4673600" y="206827"/>
            <a:ext cx="2540001" cy="588963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 l</a:t>
            </a:r>
            <a:r>
              <a:rPr lang="vi-VN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oại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>
            <a:off x="6096000" y="795790"/>
            <a:ext cx="0" cy="4778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>
            <a:off x="3048000" y="1273626"/>
            <a:ext cx="6197600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3048000" y="1273626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>
            <a:off x="9245600" y="1259112"/>
            <a:ext cx="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88" name="Text Box 12"/>
          <p:cNvSpPr txBox="1">
            <a:spLocks noChangeArrowheads="1"/>
          </p:cNvSpPr>
          <p:nvPr/>
        </p:nvSpPr>
        <p:spPr bwMode="auto">
          <a:xfrm>
            <a:off x="744926" y="1883226"/>
            <a:ext cx="5307542" cy="52322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 hi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rocacbon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7382212" y="1883226"/>
            <a:ext cx="4345331" cy="523220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ố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vi-VN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</a:p>
        </p:txBody>
      </p:sp>
      <p:sp>
        <p:nvSpPr>
          <p:cNvPr id="101390" name="Text Box 14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50381" y="3026226"/>
            <a:ext cx="1567976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 flipH="1">
            <a:off x="1219200" y="2416626"/>
            <a:ext cx="15240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3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036462" y="3026226"/>
            <a:ext cx="1828800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01394" name="Line 18"/>
          <p:cNvSpPr>
            <a:spLocks noChangeShapeType="1"/>
          </p:cNvSpPr>
          <p:nvPr/>
        </p:nvSpPr>
        <p:spPr bwMode="auto">
          <a:xfrm>
            <a:off x="3120584" y="2416626"/>
            <a:ext cx="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>
            <a:off x="3933386" y="2416626"/>
            <a:ext cx="1422400" cy="5334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H="1">
            <a:off x="8534400" y="2416626"/>
            <a:ext cx="711200" cy="5397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399" name="Line 23"/>
          <p:cNvSpPr>
            <a:spLocks noChangeShapeType="1"/>
          </p:cNvSpPr>
          <p:nvPr/>
        </p:nvSpPr>
        <p:spPr bwMode="auto">
          <a:xfrm>
            <a:off x="9753600" y="2416626"/>
            <a:ext cx="1219200" cy="5397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1403" name="Picture 27" descr="dau hoi 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458" y="5117621"/>
            <a:ext cx="932605" cy="102017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743775" y="4968072"/>
            <a:ext cx="18144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   CHO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4689" y="5754553"/>
            <a:ext cx="1840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792525" y="4948312"/>
            <a:ext cx="22916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 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1172318" y="5253084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4704717" y="5229064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467038" y="6048398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61957" y="5776962"/>
            <a:ext cx="25853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255817" y="6071362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75973" y="4950527"/>
            <a:ext cx="28441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OHC   CHO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8613726" y="5247203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7376197" y="5774277"/>
            <a:ext cx="3769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OHC   CH</a:t>
            </a:r>
            <a:r>
              <a:rPr lang="en-US" sz="3000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8512426" y="6070953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9448824" y="6073225"/>
            <a:ext cx="16946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205095" y="4999724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62" name="TextBox 61"/>
          <p:cNvSpPr txBox="1"/>
          <p:nvPr/>
        </p:nvSpPr>
        <p:spPr>
          <a:xfrm flipH="1">
            <a:off x="3203945" y="4997103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63" name="TextBox 62"/>
          <p:cNvSpPr txBox="1"/>
          <p:nvPr/>
        </p:nvSpPr>
        <p:spPr>
          <a:xfrm flipH="1">
            <a:off x="190581" y="5802862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64" name="TextBox 63"/>
          <p:cNvSpPr txBox="1"/>
          <p:nvPr/>
        </p:nvSpPr>
        <p:spPr>
          <a:xfrm flipH="1">
            <a:off x="7112872" y="4973321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sp>
        <p:nvSpPr>
          <p:cNvPr id="65" name="TextBox 64"/>
          <p:cNvSpPr txBox="1"/>
          <p:nvPr/>
        </p:nvSpPr>
        <p:spPr>
          <a:xfrm flipH="1">
            <a:off x="3235369" y="5817858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66" name="TextBox 65"/>
          <p:cNvSpPr txBox="1"/>
          <p:nvPr/>
        </p:nvSpPr>
        <p:spPr>
          <a:xfrm flipH="1">
            <a:off x="7112872" y="5819052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</p:txBody>
      </p:sp>
      <p:sp>
        <p:nvSpPr>
          <p:cNvPr id="48" name="TextBox 47"/>
          <p:cNvSpPr txBox="1"/>
          <p:nvPr/>
        </p:nvSpPr>
        <p:spPr>
          <a:xfrm flipH="1">
            <a:off x="7628301" y="4191612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49" name="TextBox 48"/>
          <p:cNvSpPr txBox="1"/>
          <p:nvPr/>
        </p:nvSpPr>
        <p:spPr>
          <a:xfrm flipH="1">
            <a:off x="8577341" y="4191612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50" name="TextBox 49"/>
          <p:cNvSpPr txBox="1"/>
          <p:nvPr/>
        </p:nvSpPr>
        <p:spPr>
          <a:xfrm flipH="1">
            <a:off x="8105406" y="4191612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51" name="TextBox 50"/>
          <p:cNvSpPr txBox="1"/>
          <p:nvPr/>
        </p:nvSpPr>
        <p:spPr>
          <a:xfrm flipH="1">
            <a:off x="10328303" y="4188754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sp>
        <p:nvSpPr>
          <p:cNvPr id="52" name="TextBox 51"/>
          <p:cNvSpPr txBox="1"/>
          <p:nvPr/>
        </p:nvSpPr>
        <p:spPr>
          <a:xfrm flipH="1">
            <a:off x="9019830" y="4188753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  <p:sp>
        <p:nvSpPr>
          <p:cNvPr id="53" name="TextBox 52"/>
          <p:cNvSpPr txBox="1"/>
          <p:nvPr/>
        </p:nvSpPr>
        <p:spPr>
          <a:xfrm flipH="1">
            <a:off x="10839816" y="4197758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</p:txBody>
      </p:sp>
      <p:sp>
        <p:nvSpPr>
          <p:cNvPr id="54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558261" y="3028498"/>
            <a:ext cx="1988041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no</a:t>
            </a:r>
          </a:p>
        </p:txBody>
      </p:sp>
      <p:sp>
        <p:nvSpPr>
          <p:cNvPr id="55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7708126" y="3005280"/>
            <a:ext cx="1692029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17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10016911" y="3021200"/>
            <a:ext cx="1515448" cy="95410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vi-VN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ehit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 flipH="1">
            <a:off x="1128781" y="4104811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(5)</a:t>
            </a:r>
          </a:p>
        </p:txBody>
      </p:sp>
      <p:sp>
        <p:nvSpPr>
          <p:cNvPr id="61" name="TextBox 60"/>
          <p:cNvSpPr txBox="1"/>
          <p:nvPr/>
        </p:nvSpPr>
        <p:spPr>
          <a:xfrm flipH="1">
            <a:off x="1636503" y="4111292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(6)</a:t>
            </a:r>
          </a:p>
        </p:txBody>
      </p:sp>
      <p:sp>
        <p:nvSpPr>
          <p:cNvPr id="67" name="TextBox 66"/>
          <p:cNvSpPr txBox="1"/>
          <p:nvPr/>
        </p:nvSpPr>
        <p:spPr>
          <a:xfrm flipH="1">
            <a:off x="205095" y="4082265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68" name="TextBox 67"/>
          <p:cNvSpPr txBox="1"/>
          <p:nvPr/>
        </p:nvSpPr>
        <p:spPr>
          <a:xfrm flipH="1">
            <a:off x="5706913" y="4097116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(3)</a:t>
            </a:r>
          </a:p>
        </p:txBody>
      </p:sp>
      <p:sp>
        <p:nvSpPr>
          <p:cNvPr id="69" name="TextBox 68"/>
          <p:cNvSpPr txBox="1"/>
          <p:nvPr/>
        </p:nvSpPr>
        <p:spPr>
          <a:xfrm flipH="1">
            <a:off x="636315" y="4095668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</a:p>
        </p:txBody>
      </p:sp>
      <p:sp>
        <p:nvSpPr>
          <p:cNvPr id="70" name="TextBox 69"/>
          <p:cNvSpPr txBox="1"/>
          <p:nvPr/>
        </p:nvSpPr>
        <p:spPr>
          <a:xfrm flipH="1">
            <a:off x="3164141" y="4110956"/>
            <a:ext cx="538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9141456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1014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1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  <p:bldP spid="101384" grpId="0" animBg="1"/>
      <p:bldP spid="101385" grpId="0" animBg="1"/>
      <p:bldP spid="101386" grpId="0" animBg="1"/>
      <p:bldP spid="101387" grpId="0" animBg="1"/>
      <p:bldP spid="101388" grpId="0" animBg="1"/>
      <p:bldP spid="101389" grpId="0" animBg="1"/>
      <p:bldP spid="101390" grpId="0" animBg="1"/>
      <p:bldP spid="101391" grpId="0" animBg="1"/>
      <p:bldP spid="101393" grpId="0" animBg="1"/>
      <p:bldP spid="101394" grpId="0" animBg="1"/>
      <p:bldP spid="101395" grpId="0" animBg="1"/>
      <p:bldP spid="101398" grpId="0" animBg="1"/>
      <p:bldP spid="101399" grpId="0" animBg="1"/>
      <p:bldP spid="38" grpId="0"/>
      <p:bldP spid="39" grpId="0"/>
      <p:bldP spid="40" grpId="0"/>
      <p:bldP spid="44" grpId="0"/>
      <p:bldP spid="46" grpId="0"/>
      <p:bldP spid="58" grpId="0"/>
      <p:bldP spid="18" grpId="0"/>
      <p:bldP spid="62" grpId="0"/>
      <p:bldP spid="63" grpId="0"/>
      <p:bldP spid="64" grpId="0"/>
      <p:bldP spid="65" grpId="0"/>
      <p:bldP spid="66" grpId="0"/>
      <p:bldP spid="48" grpId="0"/>
      <p:bldP spid="49" grpId="0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/>
      <p:bldP spid="61" grpId="0"/>
      <p:bldP spid="67" grpId="0"/>
      <p:bldP spid="68" grpId="0"/>
      <p:bldP spid="69" grpId="0"/>
      <p:bldP spid="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DD836-3A0B-4E42-9030-5171F4A94EF3}"/>
              </a:ext>
            </a:extLst>
          </p:cNvPr>
          <p:cNvSpPr txBox="1">
            <a:spLocks noGrp="1"/>
          </p:cNvSpPr>
          <p:nvPr>
            <p:ph/>
          </p:nvPr>
        </p:nvSpPr>
        <p:spPr>
          <a:xfrm>
            <a:off x="2314125" y="292964"/>
            <a:ext cx="877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44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ANĐEHIT – XETON (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71DB4-FBA6-4C2C-8B10-2FE189740EE0}"/>
              </a:ext>
            </a:extLst>
          </p:cNvPr>
          <p:cNvSpPr txBox="1"/>
          <p:nvPr/>
        </p:nvSpPr>
        <p:spPr>
          <a:xfrm>
            <a:off x="204203" y="292964"/>
            <a:ext cx="155260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HÓA HỌC 11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DC0920-AEF5-4B95-9E59-B575B2E0A800}"/>
              </a:ext>
            </a:extLst>
          </p:cNvPr>
          <p:cNvSpPr txBox="1"/>
          <p:nvPr/>
        </p:nvSpPr>
        <p:spPr>
          <a:xfrm>
            <a:off x="655582" y="1035485"/>
            <a:ext cx="65181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75763" y="1765571"/>
            <a:ext cx="303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8035" y="2327411"/>
            <a:ext cx="303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3955" y="2912186"/>
            <a:ext cx="3038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5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avonVTI">
  <a:themeElements>
    <a:clrScheme name="Custom 8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96A9A9"/>
      </a:accent1>
      <a:accent2>
        <a:srgbClr val="CB58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D0690C"/>
      </a:hlink>
      <a:folHlink>
        <a:srgbClr val="9696A0"/>
      </a:folHlink>
    </a:clrScheme>
    <a:fontScheme name="Savon">
      <a:majorFont>
        <a:latin typeface="Georgia Pro Cond Blac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 Pro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8660</TotalTime>
  <Words>1440</Words>
  <Application>Microsoft Office PowerPoint</Application>
  <PresentationFormat>Widescreen</PresentationFormat>
  <Paragraphs>325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Garamond</vt:lpstr>
      <vt:lpstr>Georgia Pro</vt:lpstr>
      <vt:lpstr>Georgia Pro Cond Black</vt:lpstr>
      <vt:lpstr>Times New Roman</vt:lpstr>
      <vt:lpstr>Wingdings</vt:lpstr>
      <vt:lpstr>2_Default Design</vt:lpstr>
      <vt:lpstr>3_Default Design</vt:lpstr>
      <vt:lpstr>1_SavonVTI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Xuân Nhâm</dc:creator>
  <cp:lastModifiedBy>Nữ</cp:lastModifiedBy>
  <cp:revision>900</cp:revision>
  <dcterms:created xsi:type="dcterms:W3CDTF">2020-03-18T16:00:49Z</dcterms:created>
  <dcterms:modified xsi:type="dcterms:W3CDTF">2023-05-05T15:34:04Z</dcterms:modified>
</cp:coreProperties>
</file>