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27" r:id="rId2"/>
    <p:sldMasterId id="2147483741" r:id="rId3"/>
    <p:sldMasterId id="2147483753" r:id="rId4"/>
    <p:sldMasterId id="2147483767" r:id="rId5"/>
  </p:sldMasterIdLst>
  <p:notesMasterIdLst>
    <p:notesMasterId r:id="rId32"/>
  </p:notesMasterIdLst>
  <p:sldIdLst>
    <p:sldId id="305" r:id="rId6"/>
    <p:sldId id="295" r:id="rId7"/>
    <p:sldId id="256" r:id="rId8"/>
    <p:sldId id="259" r:id="rId9"/>
    <p:sldId id="261" r:id="rId10"/>
    <p:sldId id="275" r:id="rId11"/>
    <p:sldId id="301" r:id="rId12"/>
    <p:sldId id="277" r:id="rId13"/>
    <p:sldId id="300" r:id="rId14"/>
    <p:sldId id="280" r:id="rId15"/>
    <p:sldId id="283" r:id="rId16"/>
    <p:sldId id="281" r:id="rId17"/>
    <p:sldId id="282" r:id="rId18"/>
    <p:sldId id="285" r:id="rId19"/>
    <p:sldId id="284" r:id="rId20"/>
    <p:sldId id="286" r:id="rId21"/>
    <p:sldId id="287" r:id="rId22"/>
    <p:sldId id="288" r:id="rId23"/>
    <p:sldId id="296" r:id="rId24"/>
    <p:sldId id="291" r:id="rId25"/>
    <p:sldId id="292" r:id="rId26"/>
    <p:sldId id="297" r:id="rId27"/>
    <p:sldId id="303" r:id="rId28"/>
    <p:sldId id="298" r:id="rId29"/>
    <p:sldId id="302" r:id="rId30"/>
    <p:sldId id="307" r:id="rId3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73C49-92CA-4103-B573-D0CC7F2E5ADB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F95AB-2445-411E-B587-F937F20A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2C5B56-EF01-463D-A19F-2DB9FD17281E}" type="slidenum">
              <a:rPr lang="vi-VN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vi-VN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2C5B56-EF01-463D-A19F-2DB9FD17281E}" type="slidenum">
              <a:rPr lang="vi-VN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vi-VN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3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2" y="4682064"/>
            <a:ext cx="8936847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2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1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1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103546-E627-41A0-A4E4-36E56CA0B9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1F1A30-889D-4503-BCB4-27F8A1E457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60B4E1-0F93-4AAE-B68A-CD62DF4EC1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C2AE0-7F70-446A-B9F2-6221E776C1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8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47BB16-E3A3-469E-9308-169EAD58B0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CC587F-4D9E-4A42-8E1D-EDA4C078E2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A77B73-1B9E-4E2A-8850-EDD8E0F79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01D73-213A-45DB-A458-4BB8F8A5BF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061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A87E07-ABCA-4714-BF01-FCEE078A2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694E16-AE19-48C2-A68B-F7B13E4A1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692DDB-78A7-4052-B7F1-BEEC1097D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41855-66C2-4485-A603-0FAE4080F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88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1" y="274642"/>
            <a:ext cx="10972801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D0B025-3946-46F1-9A6F-FB01DAE707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FF492A-1DF8-416D-B220-63E88D01F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F79857-F2E3-4654-B126-A916E97851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1BD21-FB59-4D87-8BAC-CAAD6ECC7F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181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1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1" y="1600204"/>
            <a:ext cx="10972801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9BB314-3FE2-42E5-BF30-8D5A9EB8E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3D0848-6D06-47D1-A98E-5FA3C4824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2C025C-D841-4BDB-BC6A-48B008B84A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D3F18-830C-4C8D-B9AA-DE487150A8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551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88540-0059-40ED-B2E3-30EFE4048C20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E757F-46C5-4A49-A429-F73A5A554627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489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943A9-0B42-498E-9B1C-E4AB3121FB50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023CB-AF8D-43C5-9565-C2659D0C742E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6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E1F01-2352-4A59-8A52-2DF391084EA0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439A-0491-402D-9A18-FA4592067F27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41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6596A-A663-41DA-9E46-4F73C3AFFC2B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E6FD3-59B0-4FD9-82E1-9ED2DB71C24A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041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1D749-8AF1-412E-8305-E2E2EBA832AC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E67A-5250-433B-B0A4-115640C68904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2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BC40ED-C360-41F5-AC28-25FB5917AF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182FDB-85CF-4BEE-B5F9-BE5611D60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5B1B82-AEA6-4E03-874B-25E72B43D8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8B69B-D3C9-409B-B17B-B3B842505E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2051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4CFFC-60F1-468A-AF25-9EB426FCBD3B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B373A-8D75-4442-8D8A-81FF43CA1305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40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F2DD0-C96A-4895-8E2A-ADDC6C1E51F2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D449-6324-4BE6-ADD5-5864D6C5D27E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4077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0C667-2A1A-469F-BC1E-D494D79AE61E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BC86-6FC9-4B5F-AACB-B3E3FF9724F5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395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9AC5-2377-4D79-907E-0299EFDE6364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51B26-A885-405C-8905-870718C05B4A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6324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1213-2933-422A-B542-B40164F87C73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9F4E7-6EC6-4B5B-BDE2-F03240131ED8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551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F80F2-A013-40D9-AD2A-F3B8374B5844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5565-E2CD-4A51-BF2E-03ECC3925B8C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722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2DA38-AE27-4F20-A92F-553296CD06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84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49429-1715-4EF0-A7DC-5A0919D134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22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6A7AA-1BDA-4415-9226-B821F9EC04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8702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621C-D665-4F8D-AE65-6C97A491DE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41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8C85A2-CACF-4196-95EC-024E1BE5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11D694-80FA-4A73-9A3C-6E061D345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B95C6E-0505-42B3-91DF-186AFC180A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BB5D7-E494-440D-8BAD-9EF03EF420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0128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049D-E55F-4545-9495-C55420AE5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922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0E71A-32AF-4A8F-BF01-E4C3D8ED3B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959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05506-2357-4D16-8B77-6D668CB845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0492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005AD-C99E-4814-9D98-14C5EDB52F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0951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B3B13-04FA-44D4-9BAB-EE996DBD32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516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38547-7947-484A-90C2-F95A866A54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7903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F2461-BA65-432A-A311-E916ED7E38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9411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F477B-31AE-40B9-BBEB-862860FBAD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0752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70172-EA9A-40CD-ACEA-566BDAC7E0C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4395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BC40ED-C360-41F5-AC28-25FB5917AF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182FDB-85CF-4BEE-B5F9-BE5611D60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5B1B82-AEA6-4E03-874B-25E72B43D8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8B69B-D3C9-409B-B17B-B3B842505E0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4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F18731-6804-474F-BFC7-87A5875E6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696EA1-34F4-40AC-B755-57D784A9F1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7D274A-C00A-4BDA-AAB5-51CDE446CD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119C3-10CB-40E3-8135-1B8D503543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5230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8C85A2-CACF-4196-95EC-024E1BE5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11D694-80FA-4A73-9A3C-6E061D345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B95C6E-0505-42B3-91DF-186AFC180A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BB5D7-E494-440D-8BAD-9EF03EF420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080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F18731-6804-474F-BFC7-87A5875E6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696EA1-34F4-40AC-B755-57D784A9F1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7D274A-C00A-4BDA-AAB5-51CDE446CD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119C3-10CB-40E3-8135-1B8D5035438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876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E103A-22D5-4E37-9B56-BA6000B749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75BE9B-8BA0-4D28-9F82-DA0C5F8360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BCDD6D-3443-4A88-80A5-E9EF94D7A1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8911E-CC8E-427F-9AE3-FF59961B36D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4240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C85139F-C4FC-4331-8FDF-C3318E0CC5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AC61A9-1161-4F56-8609-F8A8C8E3BA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C93BB8-F4BB-4161-AF23-A87B223A9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42E7F-F642-458E-9C8D-323D355BD4E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6889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BC3848-67B3-486D-912D-38EAC474E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D03738-F327-4156-9826-7C96E88F42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B868D3A-0347-40C2-9307-BD07BF93C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8409E-66B7-4F05-85C8-713B3B3E6FD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822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DE8BC36-4EAD-4643-8B9F-0C1485C73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F6A8993-C130-4D4A-AE3E-8D5885AF55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50C207-EF07-4B18-9FB3-14F9C593B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9B255-C81A-4FC8-8CB7-4BF27A513BA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7598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A080DB-71E0-49A0-B4F0-F49DC1F1F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C7F714-DB53-4641-BF4A-0F9ED0B3F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3F469F-333A-4A02-95B0-F11216FBFC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373B1-9B26-46DF-AC97-4A5585A249D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5673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103546-E627-41A0-A4E4-36E56CA0B9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1F1A30-889D-4503-BCB4-27F8A1E457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60B4E1-0F93-4AAE-B68A-CD62DF4EC1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C2AE0-7F70-446A-B9F2-6221E776C1B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141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47BB16-E3A3-469E-9308-169EAD58B0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CC587F-4D9E-4A42-8E1D-EDA4C078E2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A77B73-1B9E-4E2A-8850-EDD8E0F79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01D73-213A-45DB-A458-4BB8F8A5BF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4986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A87E07-ABCA-4714-BF01-FCEE078A2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694E16-AE19-48C2-A68B-F7B13E4A1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692DDB-78A7-4052-B7F1-BEEC1097D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41855-66C2-4485-A603-0FAE4080F10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90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E103A-22D5-4E37-9B56-BA6000B749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75BE9B-8BA0-4D28-9F82-DA0C5F8360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BCDD6D-3443-4A88-80A5-E9EF94D7A1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8911E-CC8E-427F-9AE3-FF59961B3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8531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1" y="274642"/>
            <a:ext cx="10972801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D0B025-3946-46F1-9A6F-FB01DAE707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FF492A-1DF8-416D-B220-63E88D01F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F79857-F2E3-4654-B126-A916E97851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1BD21-FB59-4D87-8BAC-CAAD6ECC7FD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2282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1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1" y="1600204"/>
            <a:ext cx="10972801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9BB314-3FE2-42E5-BF30-8D5A9EB8E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3D0848-6D06-47D1-A98E-5FA3C4824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2C025C-D841-4BDB-BC6A-48B008B84A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D3F18-830C-4C8D-B9AA-DE487150A8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3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C85139F-C4FC-4331-8FDF-C3318E0CC5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AC61A9-1161-4F56-8609-F8A8C8E3BA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C93BB8-F4BB-4161-AF23-A87B223A9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42E7F-F642-458E-9C8D-323D355BD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46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BC3848-67B3-486D-912D-38EAC474E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D03738-F327-4156-9826-7C96E88F42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B868D3A-0347-40C2-9307-BD07BF93C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8409E-66B7-4F05-85C8-713B3B3E6F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98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DE8BC36-4EAD-4643-8B9F-0C1485C73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F6A8993-C130-4D4A-AE3E-8D5885AF55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50C207-EF07-4B18-9FB3-14F9C593B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9B255-C81A-4FC8-8CB7-4BF27A513B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38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A080DB-71E0-49A0-B4F0-F49DC1F1F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C7F714-DB53-4641-BF4A-0F9ED0B3F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3F469F-333A-4A02-95B0-F11216FBFC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373B1-9B26-46DF-AC97-4A5585A249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37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5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5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800" i="1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0D47EA-BCE0-442D-AB54-4B00E5677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760" y="274638"/>
            <a:ext cx="1097248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D83C3D-45AC-4A3E-8885-2AE94E6EC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760" y="1600203"/>
            <a:ext cx="1097248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43C0F058-BE1D-48AC-AC67-0A04E9956A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759" y="6245225"/>
            <a:ext cx="284395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77538FBA-6912-4E6A-B173-556A3CCB76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98" y="6245225"/>
            <a:ext cx="386180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8F0424C9-73FF-4B8A-8185-9BDAC6857F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8289" y="6245225"/>
            <a:ext cx="284395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A0C1F8-AFE8-443F-9134-A192735485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29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EB382F-F6D4-4060-B0FB-44DC64344945}" type="datetime1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05/05/2023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394D59-A2D7-43CA-B9C6-76E48FD9B268}" type="slidenum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59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2FD39C-E487-445B-A281-9D9DF4D9912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1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0D47EA-BCE0-442D-AB54-4B00E5677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760" y="274638"/>
            <a:ext cx="1097248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D83C3D-45AC-4A3E-8885-2AE94E6EC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760" y="1600203"/>
            <a:ext cx="1097248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43C0F058-BE1D-48AC-AC67-0A04E9956A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759" y="6245225"/>
            <a:ext cx="284395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77538FBA-6912-4E6A-B173-556A3CCB76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98" y="6245225"/>
            <a:ext cx="386180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8F0424C9-73FF-4B8A-8185-9BDAC6857F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8289" y="6245225"/>
            <a:ext cx="284395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A0C1F8-AFE8-443F-9134-A1927354858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hyperlink" Target="http://images.google.com.vn/imgres?imgurl=http://choxe.net/tintuc/uploads/Image/20(18).jpg&amp;imgrefurl=http://choxe.net/tintuc/news.html?do=detail&amp;id=553&amp;usg=__4fjVQWBnHEc_ERP_Gu_qTTy-z0g=&amp;h=412&amp;w=350&amp;sz=116&amp;hl=vi&amp;start=5&amp;um=1&amp;tbnid=SOP_D4Q2GRwrxM:&amp;tbnh=125&amp;tbnw=106&amp;prev=/images?q=lop+xe&amp;um=1&amp;hl=vi&amp;sa=N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9.png"/><Relationship Id="rId4" Type="http://schemas.openxmlformats.org/officeDocument/2006/relationships/image" Target="../media/image4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hyperlink" Target="http://images.google.com.vn/imgres?imgurl=http://choxe.net/tintuc/uploads/Image/20(18).jpg&amp;imgrefurl=http://choxe.net/tintuc/news.html?do=detail&amp;id=553&amp;usg=__4fjVQWBnHEc_ERP_Gu_qTTy-z0g=&amp;h=412&amp;w=350&amp;sz=116&amp;hl=vi&amp;start=5&amp;um=1&amp;tbnid=SOP_D4Q2GRwrxM:&amp;tbnh=125&amp;tbnw=106&amp;prev=/images?q=lop+xe&amp;um=1&amp;hl=vi&amp;sa=N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9.png"/><Relationship Id="rId4" Type="http://schemas.openxmlformats.org/officeDocument/2006/relationships/image" Target="../media/image4.jpe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EF9587-C9A6-418A-819D-996583243301}"/>
              </a:ext>
            </a:extLst>
          </p:cNvPr>
          <p:cNvSpPr txBox="1"/>
          <p:nvPr/>
        </p:nvSpPr>
        <p:spPr>
          <a:xfrm>
            <a:off x="2728946" y="2076343"/>
            <a:ext cx="6609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HỌC LỚP 11</a:t>
            </a:r>
            <a:endParaRPr 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16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055346" y="340744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C6D08F-825B-443E-8C5C-9CEC4548EA12}"/>
              </a:ext>
            </a:extLst>
          </p:cNvPr>
          <p:cNvSpPr txBox="1"/>
          <p:nvPr/>
        </p:nvSpPr>
        <p:spPr>
          <a:xfrm>
            <a:off x="655567" y="1078748"/>
            <a:ext cx="44566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vi-VN" sz="3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0123" y="1707615"/>
            <a:ext cx="4654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4949" y="2230835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3803" y="2831338"/>
            <a:ext cx="418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949" y="4487826"/>
            <a:ext cx="42436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+    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5930337" y="4764824"/>
            <a:ext cx="6807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72499" y="4487826"/>
            <a:ext cx="44471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EF7D23-8EBF-48D0-B1FB-3F14E2F0BC24}"/>
              </a:ext>
            </a:extLst>
          </p:cNvPr>
          <p:cNvSpPr txBox="1"/>
          <p:nvPr/>
        </p:nvSpPr>
        <p:spPr>
          <a:xfrm>
            <a:off x="5757532" y="4176453"/>
            <a:ext cx="1456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Ni, t</a:t>
            </a:r>
            <a:r>
              <a:rPr lang="en-US" sz="2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1654468" y="4053071"/>
            <a:ext cx="0" cy="61582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3598656" y="4041208"/>
            <a:ext cx="0" cy="61582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67339" y="4487826"/>
            <a:ext cx="6214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18376" y="4487825"/>
            <a:ext cx="5975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72701" y="5209401"/>
            <a:ext cx="28796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3000" dirty="0"/>
          </a:p>
        </p:txBody>
      </p:sp>
      <p:sp>
        <p:nvSpPr>
          <p:cNvPr id="10" name="TextBox 9"/>
          <p:cNvSpPr txBox="1"/>
          <p:nvPr/>
        </p:nvSpPr>
        <p:spPr>
          <a:xfrm>
            <a:off x="8185926" y="5209401"/>
            <a:ext cx="28512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1073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1" grpId="0"/>
      <p:bldP spid="25" grpId="0"/>
      <p:bldP spid="12" grpId="0"/>
      <p:bldP spid="13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338681" y="276835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0123" y="1346370"/>
            <a:ext cx="4654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4949" y="1869591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3802" y="2454367"/>
            <a:ext cx="418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808" y="4476882"/>
            <a:ext cx="4243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+    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3193625" y="4020139"/>
            <a:ext cx="0" cy="61582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39467" y="4497734"/>
            <a:ext cx="1677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3802" y="3039141"/>
            <a:ext cx="2846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100647" y="4823055"/>
            <a:ext cx="6119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712615" y="4540845"/>
            <a:ext cx="5508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– CH –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694" y="4024546"/>
            <a:ext cx="158751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379" y="4414276"/>
            <a:ext cx="738188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455919" y="5229111"/>
            <a:ext cx="796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94857" y="5203353"/>
            <a:ext cx="796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34065" y="5250970"/>
            <a:ext cx="796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19734" y="5242905"/>
            <a:ext cx="796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9687267" y="5008732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8796478" y="4990382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7918567" y="5020039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6924748" y="5008075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630722" y="5903208"/>
            <a:ext cx="28796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3000" dirty="0"/>
          </a:p>
        </p:txBody>
      </p:sp>
      <p:sp>
        <p:nvSpPr>
          <p:cNvPr id="24" name="TextBox 23"/>
          <p:cNvSpPr txBox="1"/>
          <p:nvPr/>
        </p:nvSpPr>
        <p:spPr>
          <a:xfrm>
            <a:off x="6717511" y="5915799"/>
            <a:ext cx="46416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1,2,3,4-tetrabrombutan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6351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0" grpId="0"/>
      <p:bldP spid="41" grpId="0"/>
      <p:bldP spid="6" grpId="0"/>
      <p:bldP spid="16" grpId="0"/>
      <p:bldP spid="17" grpId="0"/>
      <p:bldP spid="18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463005" y="251077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0122" y="1184395"/>
            <a:ext cx="4654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6673" y="1707615"/>
            <a:ext cx="3785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3803" y="2325443"/>
            <a:ext cx="418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701" y="4452965"/>
            <a:ext cx="42436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+    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3224082" y="4001457"/>
            <a:ext cx="0" cy="615825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38533" y="4452964"/>
            <a:ext cx="15783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3802" y="2842712"/>
            <a:ext cx="2846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Elbow Connector 14"/>
          <p:cNvCxnSpPr/>
          <p:nvPr/>
        </p:nvCxnSpPr>
        <p:spPr>
          <a:xfrm>
            <a:off x="5786853" y="4759346"/>
            <a:ext cx="1740665" cy="73259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657183" y="3923246"/>
            <a:ext cx="0" cy="815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657184" y="3923244"/>
            <a:ext cx="8703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786850" y="4215272"/>
            <a:ext cx="727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1:1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54650" y="4795603"/>
            <a:ext cx="100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- 80</a:t>
            </a:r>
            <a:r>
              <a:rPr lang="en-US" sz="2400" b="1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92632" y="4807672"/>
            <a:ext cx="1016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2400" b="1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25463" y="3416113"/>
            <a:ext cx="18728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04707" y="5041825"/>
            <a:ext cx="14965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773365" y="3634350"/>
            <a:ext cx="3966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103" y="4107717"/>
            <a:ext cx="109539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7773365" y="4328052"/>
            <a:ext cx="7491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743" y="4107857"/>
            <a:ext cx="9017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559957" y="4130814"/>
            <a:ext cx="3494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1               2             3             4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17606" y="5257267"/>
            <a:ext cx="39753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= CH 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995" y="5767428"/>
            <a:ext cx="901700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319" y="5731353"/>
            <a:ext cx="9017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087" y="3961708"/>
            <a:ext cx="158751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462264" y="4253925"/>
            <a:ext cx="3327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66481" y="6081593"/>
            <a:ext cx="2702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60500" y="6100180"/>
            <a:ext cx="3327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474843" y="4236126"/>
            <a:ext cx="2702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1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36" grpId="0"/>
      <p:bldP spid="37" grpId="0"/>
      <p:bldP spid="37" grpId="1"/>
      <p:bldP spid="38" grpId="0"/>
      <p:bldP spid="39" grpId="0"/>
      <p:bldP spid="40" grpId="0"/>
      <p:bldP spid="41" grpId="0"/>
      <p:bldP spid="44" grpId="0"/>
      <p:bldP spid="45" grpId="0"/>
      <p:bldP spid="48" grpId="0"/>
      <p:bldP spid="6" grpId="0"/>
      <p:bldP spid="6" grpId="1"/>
      <p:bldP spid="8" grpId="0"/>
      <p:bldP spid="8" grpId="1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428177" y="251077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0122" y="1108365"/>
            <a:ext cx="4654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8699" y="1573961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3803" y="2032824"/>
            <a:ext cx="418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3803" y="3575932"/>
            <a:ext cx="3776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 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+    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1771130" y="3256270"/>
            <a:ext cx="0" cy="414046"/>
          </a:xfrm>
          <a:prstGeom prst="straightConnector1">
            <a:avLst/>
          </a:prstGeom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24075" y="3575931"/>
            <a:ext cx="1352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3802" y="2586766"/>
            <a:ext cx="2846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657183" y="3923246"/>
            <a:ext cx="0" cy="815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657184" y="3923244"/>
            <a:ext cx="8703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876925" y="3391447"/>
            <a:ext cx="727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1:1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91445" y="1746496"/>
            <a:ext cx="1281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04707" y="5041825"/>
            <a:ext cx="14965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773365" y="3634350"/>
            <a:ext cx="4204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 –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CHBr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–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3423" y="4037235"/>
            <a:ext cx="109539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991163" y="3338469"/>
            <a:ext cx="3437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1              2        3            4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17605" y="5257267"/>
            <a:ext cx="447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 = CH –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 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660" y="4045658"/>
            <a:ext cx="109539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130" y="4193653"/>
            <a:ext cx="1000943" cy="74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3" name="Straight Connector 22"/>
          <p:cNvCxnSpPr/>
          <p:nvPr/>
        </p:nvCxnSpPr>
        <p:spPr>
          <a:xfrm flipV="1">
            <a:off x="6657183" y="2230834"/>
            <a:ext cx="0" cy="1823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657184" y="2230834"/>
            <a:ext cx="8703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66121" y="1950480"/>
            <a:ext cx="4418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CBr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5855" y="2443768"/>
            <a:ext cx="109539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8517" y="2576368"/>
            <a:ext cx="1036339" cy="7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643" y="4217253"/>
            <a:ext cx="10366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6647692" y="3438074"/>
            <a:ext cx="14336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3,4</a:t>
            </a: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89" y="5698131"/>
            <a:ext cx="109537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996" y="5871960"/>
            <a:ext cx="10366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Straight Connector 30"/>
          <p:cNvCxnSpPr/>
          <p:nvPr/>
        </p:nvCxnSpPr>
        <p:spPr>
          <a:xfrm>
            <a:off x="5876926" y="3923244"/>
            <a:ext cx="909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657184" y="4738493"/>
            <a:ext cx="0" cy="78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6657184" y="5518876"/>
            <a:ext cx="9315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3326734" y="3256270"/>
            <a:ext cx="0" cy="414046"/>
          </a:xfrm>
          <a:prstGeom prst="straightConnector1">
            <a:avLst/>
          </a:prstGeom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1772968" y="3256270"/>
            <a:ext cx="0" cy="414046"/>
          </a:xfrm>
          <a:prstGeom prst="straightConnector1">
            <a:avLst/>
          </a:prstGeom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70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36" grpId="0"/>
      <p:bldP spid="39" grpId="0"/>
      <p:bldP spid="40" grpId="0"/>
      <p:bldP spid="41" grpId="0"/>
      <p:bldP spid="45" grpId="0"/>
      <p:bldP spid="48" grpId="0"/>
      <p:bldP spid="26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500836" y="186750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58" y="1074226"/>
            <a:ext cx="4654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7261" y="1542361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3767" y="1967836"/>
            <a:ext cx="4186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hiđro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949" y="4487826"/>
            <a:ext cx="42436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+    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0CE9C-0210-425F-B550-A7EA72FC59EA}"/>
              </a:ext>
            </a:extLst>
          </p:cNvPr>
          <p:cNvCxnSpPr>
            <a:cxnSpLocks/>
          </p:cNvCxnSpPr>
          <p:nvPr/>
        </p:nvCxnSpPr>
        <p:spPr>
          <a:xfrm>
            <a:off x="3598656" y="4041208"/>
            <a:ext cx="0" cy="615825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58439" y="4487826"/>
            <a:ext cx="9284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HBr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3766" y="2473565"/>
            <a:ext cx="2846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brom</a:t>
            </a:r>
            <a:endParaRPr lang="en-US" sz="3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Elbow Connector 14"/>
          <p:cNvCxnSpPr/>
          <p:nvPr/>
        </p:nvCxnSpPr>
        <p:spPr>
          <a:xfrm>
            <a:off x="5786853" y="4759346"/>
            <a:ext cx="1740665" cy="73259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657183" y="3923246"/>
            <a:ext cx="0" cy="815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657184" y="3923244"/>
            <a:ext cx="8703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786850" y="4215272"/>
            <a:ext cx="727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1:1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54650" y="4785234"/>
            <a:ext cx="100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- 80</a:t>
            </a:r>
            <a:r>
              <a:rPr lang="en-US" sz="2400" b="1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68946" y="4795603"/>
            <a:ext cx="1016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2400" b="1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25463" y="3416113"/>
            <a:ext cx="18728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04707" y="5041825"/>
            <a:ext cx="14965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1,4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773365" y="3634350"/>
            <a:ext cx="3966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743" y="4107857"/>
            <a:ext cx="9017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883803" y="4223743"/>
            <a:ext cx="3494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1               2             3             4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17606" y="5257267"/>
            <a:ext cx="39753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= CH 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319" y="5731353"/>
            <a:ext cx="9017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694" y="4054592"/>
            <a:ext cx="158751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680" y="2883166"/>
            <a:ext cx="4724400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hought Bubble: Cloud 30">
            <a:extLst>
              <a:ext uri="{FF2B5EF4-FFF2-40B4-BE49-F238E27FC236}">
                <a16:creationId xmlns:a16="http://schemas.microsoft.com/office/drawing/2014/main" id="{DED0D5B8-F173-4E59-B432-E17033CDD9E3}"/>
              </a:ext>
            </a:extLst>
          </p:cNvPr>
          <p:cNvSpPr/>
          <p:nvPr/>
        </p:nvSpPr>
        <p:spPr>
          <a:xfrm>
            <a:off x="6143718" y="922091"/>
            <a:ext cx="5314002" cy="2390493"/>
          </a:xfrm>
          <a:prstGeom prst="cloudCallout">
            <a:avLst>
              <a:gd name="adj1" fmla="val -66047"/>
              <a:gd name="adj2" fmla="val 21119"/>
            </a:avLst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Hiđrocacbon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no t/d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HX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Mac-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côp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5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nhi-côp</a:t>
            </a:r>
            <a:r>
              <a:rPr lang="en-US" sz="25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5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31555" y="4325388"/>
            <a:ext cx="2570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30987" y="6016198"/>
            <a:ext cx="3331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18431" y="6017651"/>
            <a:ext cx="2820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31555" y="4351242"/>
            <a:ext cx="2819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97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36" grpId="0"/>
      <p:bldP spid="37" grpId="0"/>
      <p:bldP spid="37" grpId="1"/>
      <p:bldP spid="38" grpId="0"/>
      <p:bldP spid="39" grpId="0"/>
      <p:bldP spid="40" grpId="0"/>
      <p:bldP spid="41" grpId="0"/>
      <p:bldP spid="45" grpId="0"/>
      <p:bldP spid="48" grpId="0"/>
      <p:bldP spid="29" grpId="0" animBg="1"/>
      <p:bldP spid="8" grpId="0"/>
      <p:bldP spid="8" grpId="1"/>
      <p:bldP spid="13" grpId="0"/>
      <p:bldP spid="13" grpId="1"/>
      <p:bldP spid="14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596258" y="273433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977" y="1084761"/>
            <a:ext cx="4654127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4949" y="1577203"/>
            <a:ext cx="3785376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4338" y="2161977"/>
            <a:ext cx="4377407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60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 rot="10800000">
            <a:off x="7380821" y="3200400"/>
            <a:ext cx="3795183" cy="76200"/>
            <a:chOff x="3886200" y="3352800"/>
            <a:chExt cx="2846696" cy="76202"/>
          </a:xfrm>
        </p:grpSpPr>
        <p:sp>
          <p:nvSpPr>
            <p:cNvPr id="22587" name="Rectangle 25"/>
            <p:cNvSpPr>
              <a:spLocks noChangeArrowheads="1"/>
            </p:cNvSpPr>
            <p:nvPr/>
          </p:nvSpPr>
          <p:spPr bwMode="auto">
            <a:xfrm rot="10800000">
              <a:off x="3886200" y="3352800"/>
              <a:ext cx="2846696" cy="7620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8" name="Rectangle 24"/>
            <p:cNvSpPr>
              <a:spLocks noChangeArrowheads="1"/>
            </p:cNvSpPr>
            <p:nvPr/>
          </p:nvSpPr>
          <p:spPr bwMode="auto">
            <a:xfrm>
              <a:off x="3886200" y="3352800"/>
              <a:ext cx="14478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77"/>
          <p:cNvGrpSpPr>
            <a:grpSpLocks/>
          </p:cNvGrpSpPr>
          <p:nvPr/>
        </p:nvGrpSpPr>
        <p:grpSpPr bwMode="auto">
          <a:xfrm rot="10800000">
            <a:off x="508000" y="3214688"/>
            <a:ext cx="3759200" cy="76200"/>
            <a:chOff x="2209800" y="3200400"/>
            <a:chExt cx="2819400" cy="76200"/>
          </a:xfrm>
        </p:grpSpPr>
        <p:sp>
          <p:nvSpPr>
            <p:cNvPr id="22585" name="Rectangle 25"/>
            <p:cNvSpPr>
              <a:spLocks noChangeArrowheads="1"/>
            </p:cNvSpPr>
            <p:nvPr/>
          </p:nvSpPr>
          <p:spPr bwMode="auto">
            <a:xfrm>
              <a:off x="2209800" y="3200400"/>
              <a:ext cx="28194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6" name="Rectangle 24"/>
            <p:cNvSpPr>
              <a:spLocks noChangeArrowheads="1"/>
            </p:cNvSpPr>
            <p:nvPr/>
          </p:nvSpPr>
          <p:spPr bwMode="auto">
            <a:xfrm>
              <a:off x="3505200" y="3200400"/>
              <a:ext cx="15240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556000" y="3200400"/>
            <a:ext cx="2743200" cy="76200"/>
            <a:chOff x="2667000" y="3200400"/>
            <a:chExt cx="2057400" cy="76200"/>
          </a:xfrm>
        </p:grpSpPr>
        <p:sp>
          <p:nvSpPr>
            <p:cNvPr id="22583" name="Rectangle 25"/>
            <p:cNvSpPr>
              <a:spLocks noChangeArrowheads="1"/>
            </p:cNvSpPr>
            <p:nvPr/>
          </p:nvSpPr>
          <p:spPr bwMode="auto">
            <a:xfrm>
              <a:off x="2667000" y="3200400"/>
              <a:ext cx="1828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4" name="Rectangle 24"/>
            <p:cNvSpPr>
              <a:spLocks noChangeArrowheads="1"/>
            </p:cNvSpPr>
            <p:nvPr/>
          </p:nvSpPr>
          <p:spPr bwMode="auto">
            <a:xfrm>
              <a:off x="3505200" y="3200400"/>
              <a:ext cx="12192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2438400" y="3200400"/>
            <a:ext cx="2235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34" name="Rectangle 26"/>
          <p:cNvSpPr>
            <a:spLocks noChangeArrowheads="1"/>
          </p:cNvSpPr>
          <p:nvPr/>
        </p:nvSpPr>
        <p:spPr bwMode="auto">
          <a:xfrm>
            <a:off x="2336802" y="3352800"/>
            <a:ext cx="2273300" cy="76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35" name="Rectangle 24"/>
          <p:cNvSpPr>
            <a:spLocks noChangeArrowheads="1"/>
          </p:cNvSpPr>
          <p:nvPr/>
        </p:nvSpPr>
        <p:spPr bwMode="auto">
          <a:xfrm>
            <a:off x="4775200" y="3352800"/>
            <a:ext cx="2235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2536" name="Group 14"/>
          <p:cNvGrpSpPr>
            <a:grpSpLocks/>
          </p:cNvGrpSpPr>
          <p:nvPr/>
        </p:nvGrpSpPr>
        <p:grpSpPr bwMode="auto">
          <a:xfrm>
            <a:off x="9448800" y="1600205"/>
            <a:ext cx="914400" cy="3394075"/>
            <a:chOff x="7315211" y="1787863"/>
            <a:chExt cx="685789" cy="3393737"/>
          </a:xfrm>
        </p:grpSpPr>
        <p:sp>
          <p:nvSpPr>
            <p:cNvPr id="22575" name="Rectangle 7"/>
            <p:cNvSpPr>
              <a:spLocks noChangeArrowheads="1"/>
            </p:cNvSpPr>
            <p:nvPr/>
          </p:nvSpPr>
          <p:spPr bwMode="auto">
            <a:xfrm rot="17185307" flipH="1">
              <a:off x="6889750" y="2771775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76" name="Rectangle 8"/>
            <p:cNvSpPr>
              <a:spLocks noChangeArrowheads="1"/>
            </p:cNvSpPr>
            <p:nvPr/>
          </p:nvSpPr>
          <p:spPr bwMode="auto">
            <a:xfrm rot="4260502" flipH="1" flipV="1">
              <a:off x="6886575" y="4157662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77" name="Group 9"/>
            <p:cNvGrpSpPr>
              <a:grpSpLocks/>
            </p:cNvGrpSpPr>
            <p:nvPr/>
          </p:nvGrpSpPr>
          <p:grpSpPr bwMode="auto">
            <a:xfrm>
              <a:off x="7391400" y="4572000"/>
              <a:ext cx="609600" cy="609600"/>
              <a:chOff x="4368" y="2784"/>
              <a:chExt cx="384" cy="384"/>
            </a:xfrm>
          </p:grpSpPr>
          <p:sp>
            <p:nvSpPr>
              <p:cNvPr id="22581" name="Oval 10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82" name="Text Box 11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  <p:grpSp>
          <p:nvGrpSpPr>
            <p:cNvPr id="22578" name="Group 3"/>
            <p:cNvGrpSpPr>
              <a:grpSpLocks/>
            </p:cNvGrpSpPr>
            <p:nvPr/>
          </p:nvGrpSpPr>
          <p:grpSpPr bwMode="auto">
            <a:xfrm>
              <a:off x="7315211" y="1787863"/>
              <a:ext cx="609601" cy="609601"/>
              <a:chOff x="4368" y="2784"/>
              <a:chExt cx="384" cy="384"/>
            </a:xfrm>
          </p:grpSpPr>
          <p:sp>
            <p:nvSpPr>
              <p:cNvPr id="22579" name="Oval 4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80" name="Text Box 5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71" name="Rectangle 7"/>
          <p:cNvSpPr>
            <a:spLocks noChangeArrowheads="1"/>
          </p:cNvSpPr>
          <p:nvPr/>
        </p:nvSpPr>
        <p:spPr bwMode="auto">
          <a:xfrm rot="4104797" flipH="1">
            <a:off x="4633106" y="3961655"/>
            <a:ext cx="1084269" cy="9948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2538" name="Group 28"/>
          <p:cNvGrpSpPr>
            <a:grpSpLocks/>
          </p:cNvGrpSpPr>
          <p:nvPr/>
        </p:nvGrpSpPr>
        <p:grpSpPr bwMode="auto">
          <a:xfrm rot="8171296">
            <a:off x="6328833" y="1525593"/>
            <a:ext cx="812800" cy="1501775"/>
            <a:chOff x="4787900" y="3810307"/>
            <a:chExt cx="609600" cy="1501468"/>
          </a:xfrm>
        </p:grpSpPr>
        <p:sp>
          <p:nvSpPr>
            <p:cNvPr id="22567" name="Rectangle 15"/>
            <p:cNvSpPr>
              <a:spLocks noChangeArrowheads="1"/>
            </p:cNvSpPr>
            <p:nvPr/>
          </p:nvSpPr>
          <p:spPr bwMode="auto">
            <a:xfrm rot="17405302" flipV="1">
              <a:off x="4785080" y="4315131"/>
              <a:ext cx="1084262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68" name="Group 19"/>
            <p:cNvGrpSpPr>
              <a:grpSpLocks/>
            </p:cNvGrpSpPr>
            <p:nvPr/>
          </p:nvGrpSpPr>
          <p:grpSpPr bwMode="auto">
            <a:xfrm>
              <a:off x="4787900" y="4702175"/>
              <a:ext cx="609600" cy="609600"/>
              <a:chOff x="4312" y="2866"/>
              <a:chExt cx="384" cy="384"/>
            </a:xfrm>
          </p:grpSpPr>
          <p:sp>
            <p:nvSpPr>
              <p:cNvPr id="22569" name="Oval 20"/>
              <p:cNvSpPr>
                <a:spLocks noChangeArrowheads="1"/>
              </p:cNvSpPr>
              <p:nvPr/>
            </p:nvSpPr>
            <p:spPr bwMode="auto">
              <a:xfrm>
                <a:off x="4312" y="2866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0" name="Text Box 21"/>
              <p:cNvSpPr txBox="1">
                <a:spLocks noChangeArrowheads="1"/>
              </p:cNvSpPr>
              <p:nvPr/>
            </p:nvSpPr>
            <p:spPr bwMode="auto">
              <a:xfrm rot="2537981">
                <a:off x="4391" y="2885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39" name="Oval 28"/>
          <p:cNvSpPr>
            <a:spLocks noChangeArrowheads="1"/>
          </p:cNvSpPr>
          <p:nvPr/>
        </p:nvSpPr>
        <p:spPr bwMode="auto">
          <a:xfrm>
            <a:off x="42672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A2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2844800" y="0"/>
            <a:ext cx="1524000" cy="2133600"/>
            <a:chOff x="768" y="2976"/>
            <a:chExt cx="960" cy="1344"/>
          </a:xfrm>
        </p:grpSpPr>
        <p:sp>
          <p:nvSpPr>
            <p:cNvPr id="22565" name="AutoShape 33"/>
            <p:cNvSpPr>
              <a:spLocks noChangeArrowheads="1"/>
            </p:cNvSpPr>
            <p:nvPr/>
          </p:nvSpPr>
          <p:spPr bwMode="auto">
            <a:xfrm>
              <a:off x="768" y="2976"/>
              <a:ext cx="960" cy="134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66" name="Text Box 34"/>
            <p:cNvSpPr txBox="1">
              <a:spLocks noChangeArrowheads="1"/>
            </p:cNvSpPr>
            <p:nvPr/>
          </p:nvSpPr>
          <p:spPr bwMode="auto">
            <a:xfrm>
              <a:off x="1046" y="2976"/>
              <a:ext cx="53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t</a:t>
              </a:r>
              <a:r>
                <a:rPr lang="en-US" b="1" baseline="30000">
                  <a:solidFill>
                    <a:prstClr val="white"/>
                  </a:solidFill>
                </a:rPr>
                <a:t>o</a:t>
              </a:r>
              <a:r>
                <a:rPr lang="en-US" b="1">
                  <a:solidFill>
                    <a:prstClr val="white"/>
                  </a:solidFill>
                </a:rPr>
                <a:t>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P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Xúc tác</a:t>
              </a:r>
            </a:p>
          </p:txBody>
        </p:sp>
      </p:grpSp>
      <p:grpSp>
        <p:nvGrpSpPr>
          <p:cNvPr id="14" name="Group 32"/>
          <p:cNvGrpSpPr>
            <a:grpSpLocks/>
          </p:cNvGrpSpPr>
          <p:nvPr/>
        </p:nvGrpSpPr>
        <p:grpSpPr bwMode="auto">
          <a:xfrm>
            <a:off x="7518400" y="0"/>
            <a:ext cx="1524000" cy="2133600"/>
            <a:chOff x="768" y="2976"/>
            <a:chExt cx="960" cy="1344"/>
          </a:xfrm>
        </p:grpSpPr>
        <p:sp>
          <p:nvSpPr>
            <p:cNvPr id="22563" name="AutoShape 33"/>
            <p:cNvSpPr>
              <a:spLocks noChangeArrowheads="1"/>
            </p:cNvSpPr>
            <p:nvPr/>
          </p:nvSpPr>
          <p:spPr bwMode="auto">
            <a:xfrm>
              <a:off x="768" y="2976"/>
              <a:ext cx="960" cy="134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64" name="Text Box 34"/>
            <p:cNvSpPr txBox="1">
              <a:spLocks noChangeArrowheads="1"/>
            </p:cNvSpPr>
            <p:nvPr/>
          </p:nvSpPr>
          <p:spPr bwMode="auto">
            <a:xfrm>
              <a:off x="1046" y="2976"/>
              <a:ext cx="53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t</a:t>
              </a:r>
              <a:r>
                <a:rPr lang="en-US" b="1" baseline="30000">
                  <a:solidFill>
                    <a:prstClr val="white"/>
                  </a:solidFill>
                </a:rPr>
                <a:t>o</a:t>
              </a:r>
              <a:r>
                <a:rPr lang="en-US" b="1">
                  <a:solidFill>
                    <a:prstClr val="white"/>
                  </a:solidFill>
                </a:rPr>
                <a:t>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P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Xúc tác</a:t>
              </a:r>
            </a:p>
          </p:txBody>
        </p:sp>
      </p:grpSp>
      <p:sp>
        <p:nvSpPr>
          <p:cNvPr id="54" name="Left Bracket 53"/>
          <p:cNvSpPr/>
          <p:nvPr/>
        </p:nvSpPr>
        <p:spPr>
          <a:xfrm>
            <a:off x="1016000" y="1524000"/>
            <a:ext cx="406400" cy="3657600"/>
          </a:xfrm>
          <a:prstGeom prst="leftBracket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55" name="Right Bracket 54"/>
          <p:cNvSpPr/>
          <p:nvPr/>
        </p:nvSpPr>
        <p:spPr>
          <a:xfrm>
            <a:off x="10344151" y="1524000"/>
            <a:ext cx="406400" cy="3657600"/>
          </a:xfrm>
          <a:prstGeom prst="rightBracket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01600" y="3029744"/>
            <a:ext cx="91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vi-VN" sz="40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2546" name="Group 56"/>
          <p:cNvGrpSpPr>
            <a:grpSpLocks/>
          </p:cNvGrpSpPr>
          <p:nvPr/>
        </p:nvGrpSpPr>
        <p:grpSpPr bwMode="auto">
          <a:xfrm>
            <a:off x="1422400" y="1600200"/>
            <a:ext cx="914400" cy="3505200"/>
            <a:chOff x="609600" y="1600200"/>
            <a:chExt cx="685800" cy="3505200"/>
          </a:xfrm>
        </p:grpSpPr>
        <p:sp>
          <p:nvSpPr>
            <p:cNvPr id="22555" name="Rectangle 14"/>
            <p:cNvSpPr>
              <a:spLocks noChangeArrowheads="1"/>
            </p:cNvSpPr>
            <p:nvPr/>
          </p:nvSpPr>
          <p:spPr bwMode="auto">
            <a:xfrm rot="4548492">
              <a:off x="639763" y="2625725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56" name="Rectangle 15"/>
            <p:cNvSpPr>
              <a:spLocks noChangeArrowheads="1"/>
            </p:cNvSpPr>
            <p:nvPr/>
          </p:nvSpPr>
          <p:spPr bwMode="auto">
            <a:xfrm rot="17371120" flipV="1">
              <a:off x="636588" y="4011612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57" name="Group 16"/>
            <p:cNvGrpSpPr>
              <a:grpSpLocks/>
            </p:cNvGrpSpPr>
            <p:nvPr/>
          </p:nvGrpSpPr>
          <p:grpSpPr bwMode="auto">
            <a:xfrm>
              <a:off x="685800" y="1600200"/>
              <a:ext cx="609600" cy="609600"/>
              <a:chOff x="4368" y="2784"/>
              <a:chExt cx="384" cy="384"/>
            </a:xfrm>
          </p:grpSpPr>
          <p:sp>
            <p:nvSpPr>
              <p:cNvPr id="22561" name="Oval 17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62" name="Text Box 18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  <p:grpSp>
          <p:nvGrpSpPr>
            <p:cNvPr id="22558" name="Group 19"/>
            <p:cNvGrpSpPr>
              <a:grpSpLocks/>
            </p:cNvGrpSpPr>
            <p:nvPr/>
          </p:nvGrpSpPr>
          <p:grpSpPr bwMode="auto">
            <a:xfrm>
              <a:off x="609600" y="4495800"/>
              <a:ext cx="609600" cy="609600"/>
              <a:chOff x="4368" y="2784"/>
              <a:chExt cx="384" cy="384"/>
            </a:xfrm>
          </p:grpSpPr>
          <p:sp>
            <p:nvSpPr>
              <p:cNvPr id="22559" name="Oval 20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60" name="Text Box 21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47" name="Oval 29"/>
          <p:cNvSpPr>
            <a:spLocks noChangeArrowheads="1"/>
          </p:cNvSpPr>
          <p:nvPr/>
        </p:nvSpPr>
        <p:spPr bwMode="auto">
          <a:xfrm>
            <a:off x="20320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8A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18" name="Group 71"/>
          <p:cNvGrpSpPr>
            <a:grpSpLocks/>
          </p:cNvGrpSpPr>
          <p:nvPr/>
        </p:nvGrpSpPr>
        <p:grpSpPr bwMode="auto">
          <a:xfrm>
            <a:off x="5689600" y="3200400"/>
            <a:ext cx="2540000" cy="76200"/>
            <a:chOff x="3886200" y="3352800"/>
            <a:chExt cx="1905001" cy="76200"/>
          </a:xfrm>
        </p:grpSpPr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 rot="10800000">
              <a:off x="4191001" y="3352800"/>
              <a:ext cx="160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54" name="Rectangle 24"/>
            <p:cNvSpPr>
              <a:spLocks noChangeArrowheads="1"/>
            </p:cNvSpPr>
            <p:nvPr/>
          </p:nvSpPr>
          <p:spPr bwMode="auto">
            <a:xfrm>
              <a:off x="3886200" y="3352800"/>
              <a:ext cx="8382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2549" name="Rectangle 26"/>
          <p:cNvSpPr>
            <a:spLocks noChangeArrowheads="1"/>
          </p:cNvSpPr>
          <p:nvPr/>
        </p:nvSpPr>
        <p:spPr bwMode="auto">
          <a:xfrm>
            <a:off x="7010403" y="3352800"/>
            <a:ext cx="2273300" cy="76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50" name="Oval 28"/>
          <p:cNvSpPr>
            <a:spLocks noChangeArrowheads="1"/>
          </p:cNvSpPr>
          <p:nvPr/>
        </p:nvSpPr>
        <p:spPr bwMode="auto">
          <a:xfrm>
            <a:off x="88392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A2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51" name="Oval 29"/>
          <p:cNvSpPr>
            <a:spLocks noChangeArrowheads="1"/>
          </p:cNvSpPr>
          <p:nvPr/>
        </p:nvSpPr>
        <p:spPr bwMode="auto">
          <a:xfrm>
            <a:off x="66040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8A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0" name="Slide Number Placeholder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vi-V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5" name="Oval 20"/>
          <p:cNvSpPr>
            <a:spLocks noChangeArrowheads="1"/>
          </p:cNvSpPr>
          <p:nvPr/>
        </p:nvSpPr>
        <p:spPr bwMode="auto">
          <a:xfrm>
            <a:off x="5118209" y="4566715"/>
            <a:ext cx="812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prstClr val="black"/>
                </a:solidFill>
                <a:latin typeface="Tahoma" pitchFamily="34" charset="0"/>
              </a:rPr>
              <a:t>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3163" y="491069"/>
            <a:ext cx="4591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594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 rot="10800000">
            <a:off x="7380821" y="3200400"/>
            <a:ext cx="3795183" cy="76200"/>
            <a:chOff x="3886200" y="3352800"/>
            <a:chExt cx="2846696" cy="76202"/>
          </a:xfrm>
        </p:grpSpPr>
        <p:sp>
          <p:nvSpPr>
            <p:cNvPr id="22587" name="Rectangle 25"/>
            <p:cNvSpPr>
              <a:spLocks noChangeArrowheads="1"/>
            </p:cNvSpPr>
            <p:nvPr/>
          </p:nvSpPr>
          <p:spPr bwMode="auto">
            <a:xfrm rot="10800000">
              <a:off x="3886200" y="3352800"/>
              <a:ext cx="2846696" cy="7620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8" name="Rectangle 24"/>
            <p:cNvSpPr>
              <a:spLocks noChangeArrowheads="1"/>
            </p:cNvSpPr>
            <p:nvPr/>
          </p:nvSpPr>
          <p:spPr bwMode="auto">
            <a:xfrm>
              <a:off x="3886200" y="3352800"/>
              <a:ext cx="14478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77"/>
          <p:cNvGrpSpPr>
            <a:grpSpLocks/>
          </p:cNvGrpSpPr>
          <p:nvPr/>
        </p:nvGrpSpPr>
        <p:grpSpPr bwMode="auto">
          <a:xfrm rot="10800000">
            <a:off x="508000" y="3214688"/>
            <a:ext cx="3759200" cy="76200"/>
            <a:chOff x="2209800" y="3200400"/>
            <a:chExt cx="2819400" cy="76200"/>
          </a:xfrm>
        </p:grpSpPr>
        <p:sp>
          <p:nvSpPr>
            <p:cNvPr id="22585" name="Rectangle 25"/>
            <p:cNvSpPr>
              <a:spLocks noChangeArrowheads="1"/>
            </p:cNvSpPr>
            <p:nvPr/>
          </p:nvSpPr>
          <p:spPr bwMode="auto">
            <a:xfrm>
              <a:off x="2209800" y="3200400"/>
              <a:ext cx="28194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6" name="Rectangle 24"/>
            <p:cNvSpPr>
              <a:spLocks noChangeArrowheads="1"/>
            </p:cNvSpPr>
            <p:nvPr/>
          </p:nvSpPr>
          <p:spPr bwMode="auto">
            <a:xfrm>
              <a:off x="3505200" y="3200400"/>
              <a:ext cx="15240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556000" y="3200400"/>
            <a:ext cx="2743200" cy="76200"/>
            <a:chOff x="2667000" y="3200400"/>
            <a:chExt cx="2057400" cy="76200"/>
          </a:xfrm>
        </p:grpSpPr>
        <p:sp>
          <p:nvSpPr>
            <p:cNvPr id="22583" name="Rectangle 25"/>
            <p:cNvSpPr>
              <a:spLocks noChangeArrowheads="1"/>
            </p:cNvSpPr>
            <p:nvPr/>
          </p:nvSpPr>
          <p:spPr bwMode="auto">
            <a:xfrm>
              <a:off x="2667000" y="3200400"/>
              <a:ext cx="1828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84" name="Rectangle 24"/>
            <p:cNvSpPr>
              <a:spLocks noChangeArrowheads="1"/>
            </p:cNvSpPr>
            <p:nvPr/>
          </p:nvSpPr>
          <p:spPr bwMode="auto">
            <a:xfrm>
              <a:off x="3505200" y="3200400"/>
              <a:ext cx="12192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2438400" y="3200400"/>
            <a:ext cx="2235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34" name="Rectangle 26"/>
          <p:cNvSpPr>
            <a:spLocks noChangeArrowheads="1"/>
          </p:cNvSpPr>
          <p:nvPr/>
        </p:nvSpPr>
        <p:spPr bwMode="auto">
          <a:xfrm>
            <a:off x="2336802" y="3352800"/>
            <a:ext cx="2273300" cy="76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35" name="Rectangle 24"/>
          <p:cNvSpPr>
            <a:spLocks noChangeArrowheads="1"/>
          </p:cNvSpPr>
          <p:nvPr/>
        </p:nvSpPr>
        <p:spPr bwMode="auto">
          <a:xfrm>
            <a:off x="4775200" y="3352800"/>
            <a:ext cx="2235200" cy="76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2536" name="Group 14"/>
          <p:cNvGrpSpPr>
            <a:grpSpLocks/>
          </p:cNvGrpSpPr>
          <p:nvPr/>
        </p:nvGrpSpPr>
        <p:grpSpPr bwMode="auto">
          <a:xfrm>
            <a:off x="9448800" y="1600205"/>
            <a:ext cx="914400" cy="3394075"/>
            <a:chOff x="7315211" y="1787863"/>
            <a:chExt cx="685789" cy="3393737"/>
          </a:xfrm>
        </p:grpSpPr>
        <p:sp>
          <p:nvSpPr>
            <p:cNvPr id="22575" name="Rectangle 7"/>
            <p:cNvSpPr>
              <a:spLocks noChangeArrowheads="1"/>
            </p:cNvSpPr>
            <p:nvPr/>
          </p:nvSpPr>
          <p:spPr bwMode="auto">
            <a:xfrm rot="17185307" flipH="1">
              <a:off x="6889750" y="2771775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76" name="Rectangle 8"/>
            <p:cNvSpPr>
              <a:spLocks noChangeArrowheads="1"/>
            </p:cNvSpPr>
            <p:nvPr/>
          </p:nvSpPr>
          <p:spPr bwMode="auto">
            <a:xfrm rot="4260502" flipH="1" flipV="1">
              <a:off x="6886575" y="4157662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77" name="Group 9"/>
            <p:cNvGrpSpPr>
              <a:grpSpLocks/>
            </p:cNvGrpSpPr>
            <p:nvPr/>
          </p:nvGrpSpPr>
          <p:grpSpPr bwMode="auto">
            <a:xfrm>
              <a:off x="7391400" y="4572000"/>
              <a:ext cx="609600" cy="609600"/>
              <a:chOff x="4368" y="2784"/>
              <a:chExt cx="384" cy="384"/>
            </a:xfrm>
          </p:grpSpPr>
          <p:sp>
            <p:nvSpPr>
              <p:cNvPr id="22581" name="Oval 10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82" name="Text Box 11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  <p:grpSp>
          <p:nvGrpSpPr>
            <p:cNvPr id="22578" name="Group 3"/>
            <p:cNvGrpSpPr>
              <a:grpSpLocks/>
            </p:cNvGrpSpPr>
            <p:nvPr/>
          </p:nvGrpSpPr>
          <p:grpSpPr bwMode="auto">
            <a:xfrm>
              <a:off x="7315211" y="1787863"/>
              <a:ext cx="609601" cy="609601"/>
              <a:chOff x="4368" y="2784"/>
              <a:chExt cx="384" cy="384"/>
            </a:xfrm>
          </p:grpSpPr>
          <p:sp>
            <p:nvSpPr>
              <p:cNvPr id="22579" name="Oval 4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80" name="Text Box 5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71" name="Rectangle 7"/>
          <p:cNvSpPr>
            <a:spLocks noChangeArrowheads="1"/>
          </p:cNvSpPr>
          <p:nvPr/>
        </p:nvSpPr>
        <p:spPr bwMode="auto">
          <a:xfrm rot="4104797" flipH="1">
            <a:off x="4633106" y="3961655"/>
            <a:ext cx="1084269" cy="9948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2538" name="Group 28"/>
          <p:cNvGrpSpPr>
            <a:grpSpLocks/>
          </p:cNvGrpSpPr>
          <p:nvPr/>
        </p:nvGrpSpPr>
        <p:grpSpPr bwMode="auto">
          <a:xfrm rot="8171296">
            <a:off x="6328833" y="1525593"/>
            <a:ext cx="812800" cy="1501775"/>
            <a:chOff x="4787900" y="3810307"/>
            <a:chExt cx="609600" cy="1501468"/>
          </a:xfrm>
        </p:grpSpPr>
        <p:sp>
          <p:nvSpPr>
            <p:cNvPr id="22567" name="Rectangle 15"/>
            <p:cNvSpPr>
              <a:spLocks noChangeArrowheads="1"/>
            </p:cNvSpPr>
            <p:nvPr/>
          </p:nvSpPr>
          <p:spPr bwMode="auto">
            <a:xfrm rot="17405302" flipV="1">
              <a:off x="4785080" y="4315131"/>
              <a:ext cx="1084262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68" name="Group 19"/>
            <p:cNvGrpSpPr>
              <a:grpSpLocks/>
            </p:cNvGrpSpPr>
            <p:nvPr/>
          </p:nvGrpSpPr>
          <p:grpSpPr bwMode="auto">
            <a:xfrm>
              <a:off x="4787900" y="4702175"/>
              <a:ext cx="609600" cy="609600"/>
              <a:chOff x="4312" y="2866"/>
              <a:chExt cx="384" cy="384"/>
            </a:xfrm>
          </p:grpSpPr>
          <p:sp>
            <p:nvSpPr>
              <p:cNvPr id="22569" name="Oval 20"/>
              <p:cNvSpPr>
                <a:spLocks noChangeArrowheads="1"/>
              </p:cNvSpPr>
              <p:nvPr/>
            </p:nvSpPr>
            <p:spPr bwMode="auto">
              <a:xfrm>
                <a:off x="4312" y="2866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0" name="Text Box 21"/>
              <p:cNvSpPr txBox="1">
                <a:spLocks noChangeArrowheads="1"/>
              </p:cNvSpPr>
              <p:nvPr/>
            </p:nvSpPr>
            <p:spPr bwMode="auto">
              <a:xfrm rot="2537981">
                <a:off x="4391" y="2885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39" name="Oval 28"/>
          <p:cNvSpPr>
            <a:spLocks noChangeArrowheads="1"/>
          </p:cNvSpPr>
          <p:nvPr/>
        </p:nvSpPr>
        <p:spPr bwMode="auto">
          <a:xfrm>
            <a:off x="42672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A2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2844800" y="0"/>
            <a:ext cx="1524000" cy="2133600"/>
            <a:chOff x="768" y="2976"/>
            <a:chExt cx="960" cy="1344"/>
          </a:xfrm>
        </p:grpSpPr>
        <p:sp>
          <p:nvSpPr>
            <p:cNvPr id="22565" name="AutoShape 33"/>
            <p:cNvSpPr>
              <a:spLocks noChangeArrowheads="1"/>
            </p:cNvSpPr>
            <p:nvPr/>
          </p:nvSpPr>
          <p:spPr bwMode="auto">
            <a:xfrm>
              <a:off x="768" y="2976"/>
              <a:ext cx="960" cy="134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66" name="Text Box 34"/>
            <p:cNvSpPr txBox="1">
              <a:spLocks noChangeArrowheads="1"/>
            </p:cNvSpPr>
            <p:nvPr/>
          </p:nvSpPr>
          <p:spPr bwMode="auto">
            <a:xfrm>
              <a:off x="1046" y="2976"/>
              <a:ext cx="53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t</a:t>
              </a:r>
              <a:r>
                <a:rPr lang="en-US" b="1" baseline="30000">
                  <a:solidFill>
                    <a:prstClr val="white"/>
                  </a:solidFill>
                </a:rPr>
                <a:t>o</a:t>
              </a:r>
              <a:r>
                <a:rPr lang="en-US" b="1">
                  <a:solidFill>
                    <a:prstClr val="white"/>
                  </a:solidFill>
                </a:rPr>
                <a:t>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P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Xúc tác</a:t>
              </a:r>
            </a:p>
          </p:txBody>
        </p:sp>
      </p:grpSp>
      <p:grpSp>
        <p:nvGrpSpPr>
          <p:cNvPr id="14" name="Group 32"/>
          <p:cNvGrpSpPr>
            <a:grpSpLocks/>
          </p:cNvGrpSpPr>
          <p:nvPr/>
        </p:nvGrpSpPr>
        <p:grpSpPr bwMode="auto">
          <a:xfrm>
            <a:off x="7518400" y="0"/>
            <a:ext cx="1524000" cy="2133600"/>
            <a:chOff x="768" y="2976"/>
            <a:chExt cx="960" cy="1344"/>
          </a:xfrm>
        </p:grpSpPr>
        <p:sp>
          <p:nvSpPr>
            <p:cNvPr id="22563" name="AutoShape 33"/>
            <p:cNvSpPr>
              <a:spLocks noChangeArrowheads="1"/>
            </p:cNvSpPr>
            <p:nvPr/>
          </p:nvSpPr>
          <p:spPr bwMode="auto">
            <a:xfrm>
              <a:off x="768" y="2976"/>
              <a:ext cx="960" cy="134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64" name="Text Box 34"/>
            <p:cNvSpPr txBox="1">
              <a:spLocks noChangeArrowheads="1"/>
            </p:cNvSpPr>
            <p:nvPr/>
          </p:nvSpPr>
          <p:spPr bwMode="auto">
            <a:xfrm>
              <a:off x="1046" y="2976"/>
              <a:ext cx="53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t</a:t>
              </a:r>
              <a:r>
                <a:rPr lang="en-US" b="1" baseline="30000">
                  <a:solidFill>
                    <a:prstClr val="white"/>
                  </a:solidFill>
                </a:rPr>
                <a:t>o</a:t>
              </a:r>
              <a:r>
                <a:rPr lang="en-US" b="1">
                  <a:solidFill>
                    <a:prstClr val="white"/>
                  </a:solidFill>
                </a:rPr>
                <a:t>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P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prstClr val="white"/>
                  </a:solidFill>
                </a:rPr>
                <a:t>Xúc tác</a:t>
              </a:r>
            </a:p>
          </p:txBody>
        </p:sp>
      </p:grpSp>
      <p:sp>
        <p:nvSpPr>
          <p:cNvPr id="54" name="Left Bracket 53"/>
          <p:cNvSpPr/>
          <p:nvPr/>
        </p:nvSpPr>
        <p:spPr>
          <a:xfrm>
            <a:off x="1016000" y="1524000"/>
            <a:ext cx="406400" cy="3657600"/>
          </a:xfrm>
          <a:prstGeom prst="leftBracket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55" name="Right Bracket 54"/>
          <p:cNvSpPr/>
          <p:nvPr/>
        </p:nvSpPr>
        <p:spPr>
          <a:xfrm>
            <a:off x="10344151" y="1524000"/>
            <a:ext cx="406400" cy="3657600"/>
          </a:xfrm>
          <a:prstGeom prst="rightBracket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0871200" y="4687888"/>
            <a:ext cx="91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n</a:t>
            </a:r>
            <a:endParaRPr lang="vi-VN" sz="36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2546" name="Group 56"/>
          <p:cNvGrpSpPr>
            <a:grpSpLocks/>
          </p:cNvGrpSpPr>
          <p:nvPr/>
        </p:nvGrpSpPr>
        <p:grpSpPr bwMode="auto">
          <a:xfrm>
            <a:off x="1422400" y="1600200"/>
            <a:ext cx="914400" cy="3505200"/>
            <a:chOff x="609600" y="1600200"/>
            <a:chExt cx="685800" cy="3505200"/>
          </a:xfrm>
        </p:grpSpPr>
        <p:sp>
          <p:nvSpPr>
            <p:cNvPr id="22555" name="Rectangle 14"/>
            <p:cNvSpPr>
              <a:spLocks noChangeArrowheads="1"/>
            </p:cNvSpPr>
            <p:nvPr/>
          </p:nvSpPr>
          <p:spPr bwMode="auto">
            <a:xfrm rot="4548492">
              <a:off x="639763" y="2625725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56" name="Rectangle 15"/>
            <p:cNvSpPr>
              <a:spLocks noChangeArrowheads="1"/>
            </p:cNvSpPr>
            <p:nvPr/>
          </p:nvSpPr>
          <p:spPr bwMode="auto">
            <a:xfrm rot="17371120" flipV="1">
              <a:off x="636588" y="4011612"/>
              <a:ext cx="1084263" cy="746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2557" name="Group 16"/>
            <p:cNvGrpSpPr>
              <a:grpSpLocks/>
            </p:cNvGrpSpPr>
            <p:nvPr/>
          </p:nvGrpSpPr>
          <p:grpSpPr bwMode="auto">
            <a:xfrm>
              <a:off x="685800" y="1600200"/>
              <a:ext cx="609600" cy="609600"/>
              <a:chOff x="4368" y="2784"/>
              <a:chExt cx="384" cy="384"/>
            </a:xfrm>
          </p:grpSpPr>
          <p:sp>
            <p:nvSpPr>
              <p:cNvPr id="22561" name="Oval 17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62" name="Text Box 18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  <p:grpSp>
          <p:nvGrpSpPr>
            <p:cNvPr id="22558" name="Group 19"/>
            <p:cNvGrpSpPr>
              <a:grpSpLocks/>
            </p:cNvGrpSpPr>
            <p:nvPr/>
          </p:nvGrpSpPr>
          <p:grpSpPr bwMode="auto">
            <a:xfrm>
              <a:off x="609600" y="4495800"/>
              <a:ext cx="609600" cy="609600"/>
              <a:chOff x="4368" y="2784"/>
              <a:chExt cx="384" cy="384"/>
            </a:xfrm>
          </p:grpSpPr>
          <p:sp>
            <p:nvSpPr>
              <p:cNvPr id="22559" name="Oval 20"/>
              <p:cNvSpPr>
                <a:spLocks noChangeArrowheads="1"/>
              </p:cNvSpPr>
              <p:nvPr/>
            </p:nvSpPr>
            <p:spPr bwMode="auto">
              <a:xfrm>
                <a:off x="4368" y="2784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60" name="Text Box 21"/>
              <p:cNvSpPr txBox="1">
                <a:spLocks noChangeArrowheads="1"/>
              </p:cNvSpPr>
              <p:nvPr/>
            </p:nvSpPr>
            <p:spPr bwMode="auto">
              <a:xfrm>
                <a:off x="4429" y="2806"/>
                <a:ext cx="2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>
                    <a:solidFill>
                      <a:prstClr val="black"/>
                    </a:solidFill>
                    <a:latin typeface="Tahoma" pitchFamily="34" charset="0"/>
                  </a:rPr>
                  <a:t>H</a:t>
                </a:r>
              </a:p>
            </p:txBody>
          </p:sp>
        </p:grpSp>
      </p:grpSp>
      <p:sp>
        <p:nvSpPr>
          <p:cNvPr id="22547" name="Oval 29"/>
          <p:cNvSpPr>
            <a:spLocks noChangeArrowheads="1"/>
          </p:cNvSpPr>
          <p:nvPr/>
        </p:nvSpPr>
        <p:spPr bwMode="auto">
          <a:xfrm>
            <a:off x="20320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8A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18" name="Group 71"/>
          <p:cNvGrpSpPr>
            <a:grpSpLocks/>
          </p:cNvGrpSpPr>
          <p:nvPr/>
        </p:nvGrpSpPr>
        <p:grpSpPr bwMode="auto">
          <a:xfrm>
            <a:off x="5689600" y="3200400"/>
            <a:ext cx="2540000" cy="76200"/>
            <a:chOff x="3886200" y="3352800"/>
            <a:chExt cx="1905001" cy="76200"/>
          </a:xfrm>
        </p:grpSpPr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 rot="10800000">
              <a:off x="4191001" y="3352800"/>
              <a:ext cx="160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54" name="Rectangle 24"/>
            <p:cNvSpPr>
              <a:spLocks noChangeArrowheads="1"/>
            </p:cNvSpPr>
            <p:nvPr/>
          </p:nvSpPr>
          <p:spPr bwMode="auto">
            <a:xfrm>
              <a:off x="3886200" y="3352800"/>
              <a:ext cx="838200" cy="76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2549" name="Rectangle 26"/>
          <p:cNvSpPr>
            <a:spLocks noChangeArrowheads="1"/>
          </p:cNvSpPr>
          <p:nvPr/>
        </p:nvSpPr>
        <p:spPr bwMode="auto">
          <a:xfrm>
            <a:off x="7010403" y="3352800"/>
            <a:ext cx="2273300" cy="76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50" name="Oval 28"/>
          <p:cNvSpPr>
            <a:spLocks noChangeArrowheads="1"/>
          </p:cNvSpPr>
          <p:nvPr/>
        </p:nvSpPr>
        <p:spPr bwMode="auto">
          <a:xfrm>
            <a:off x="88392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A2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51" name="Oval 29"/>
          <p:cNvSpPr>
            <a:spLocks noChangeArrowheads="1"/>
          </p:cNvSpPr>
          <p:nvPr/>
        </p:nvSpPr>
        <p:spPr bwMode="auto">
          <a:xfrm>
            <a:off x="6604000" y="2971800"/>
            <a:ext cx="1016000" cy="7620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8A00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0" name="Slide Number Placeholder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BE860-357F-49D7-9279-A591F25CE10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5" name="Oval 20"/>
          <p:cNvSpPr>
            <a:spLocks noChangeArrowheads="1"/>
          </p:cNvSpPr>
          <p:nvPr/>
        </p:nvSpPr>
        <p:spPr bwMode="auto">
          <a:xfrm>
            <a:off x="5118209" y="4566715"/>
            <a:ext cx="812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prstClr val="black"/>
                </a:solidFill>
                <a:latin typeface="Tahoma" pitchFamily="34" charset="0"/>
              </a:rPr>
              <a:t>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3163" y="491069"/>
            <a:ext cx="4591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9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5587E-6 L -0.00417 0.177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888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5587E-6 L -0.00416 0.1776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8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4" grpId="0" animBg="1"/>
      <p:bldP spid="55" grpId="0" animBg="1"/>
      <p:bldP spid="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055346" y="340744"/>
            <a:ext cx="52437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977" y="1084761"/>
            <a:ext cx="4654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u="sng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u="sng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u="sng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u="sng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u="sng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4949" y="1577203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4338" y="2161977"/>
            <a:ext cx="4377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6351" y="3303482"/>
            <a:ext cx="43867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5348074" y="3580481"/>
            <a:ext cx="11645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4EF7D23-8EBF-48D0-B1FB-3F14E2F0BC24}"/>
              </a:ext>
            </a:extLst>
          </p:cNvPr>
          <p:cNvSpPr txBox="1"/>
          <p:nvPr/>
        </p:nvSpPr>
        <p:spPr>
          <a:xfrm>
            <a:off x="5313103" y="3057262"/>
            <a:ext cx="1456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EF7D23-8EBF-48D0-B1FB-3F14E2F0BC24}"/>
              </a:ext>
            </a:extLst>
          </p:cNvPr>
          <p:cNvSpPr txBox="1"/>
          <p:nvPr/>
        </p:nvSpPr>
        <p:spPr>
          <a:xfrm>
            <a:off x="5458244" y="3614592"/>
            <a:ext cx="1456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14993" y="3306814"/>
            <a:ext cx="46491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= CH –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260994" y="5499354"/>
            <a:ext cx="793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0965599" y="3626664"/>
            <a:ext cx="367159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12275" y="3604631"/>
            <a:ext cx="367159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1064645" y="3587779"/>
            <a:ext cx="536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2188801" y="3953479"/>
            <a:ext cx="18618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91262" y="3898395"/>
            <a:ext cx="30756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polibutađien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26350" y="4766454"/>
            <a:ext cx="43867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C – CH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5464562" y="5087955"/>
            <a:ext cx="11645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04EF7D23-8EBF-48D0-B1FB-3F14E2F0BC24}"/>
              </a:ext>
            </a:extLst>
          </p:cNvPr>
          <p:cNvSpPr txBox="1"/>
          <p:nvPr/>
        </p:nvSpPr>
        <p:spPr>
          <a:xfrm>
            <a:off x="5355526" y="4510313"/>
            <a:ext cx="1456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xt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8855003" y="5235598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2525661" y="5200886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1105973" y="5070146"/>
            <a:ext cx="36715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0010" y="5088144"/>
            <a:ext cx="367159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1205019" y="5038022"/>
            <a:ext cx="536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1940623" y="5958038"/>
            <a:ext cx="13605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29623" y="5958038"/>
            <a:ext cx="3237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poliisopren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47157" y="3883637"/>
            <a:ext cx="31448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buna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55003" y="5958038"/>
            <a:ext cx="33838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30433" y="4743156"/>
            <a:ext cx="40799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C = CH 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52913" y="5450711"/>
            <a:ext cx="1461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19065" y="5410931"/>
            <a:ext cx="17338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78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3" grpId="0"/>
      <p:bldP spid="16" grpId="0"/>
      <p:bldP spid="18" grpId="0"/>
      <p:bldP spid="35" grpId="0"/>
      <p:bldP spid="37" grpId="0"/>
      <p:bldP spid="38" grpId="0"/>
      <p:bldP spid="39" grpId="0"/>
      <p:bldP spid="43" grpId="0"/>
      <p:bldP spid="48" grpId="0"/>
      <p:bldP spid="50" grpId="0"/>
      <p:bldP spid="51" grpId="0"/>
      <p:bldP spid="7" grpId="0"/>
      <p:bldP spid="10" grpId="0"/>
      <p:bldP spid="12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2" descr="A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065"/>
            <a:ext cx="12192000" cy="678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 descr="toy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2" y="2438400"/>
            <a:ext cx="232621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7" descr="pha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2" y="381000"/>
            <a:ext cx="249766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8" name="Picture 10" descr="ball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735" y="1500704"/>
            <a:ext cx="2554689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13" descr="dchin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2550584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3" name="Picture 15" descr="20(18)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488" y="100792"/>
            <a:ext cx="2566624" cy="198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5" name="Line 17"/>
          <p:cNvSpPr>
            <a:spLocks noChangeShapeType="1"/>
          </p:cNvSpPr>
          <p:nvPr/>
        </p:nvSpPr>
        <p:spPr bwMode="auto">
          <a:xfrm flipV="1">
            <a:off x="5892800" y="2057400"/>
            <a:ext cx="0" cy="876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 flipH="1" flipV="1">
            <a:off x="3454400" y="1219200"/>
            <a:ext cx="18288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 flipV="1">
            <a:off x="7271540" y="2743635"/>
            <a:ext cx="1582757" cy="38655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6096000" y="3461592"/>
            <a:ext cx="26416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5892800" y="36957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 flipH="1">
            <a:off x="3454400" y="3714750"/>
            <a:ext cx="14224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 flipV="1">
            <a:off x="3048000" y="3352800"/>
            <a:ext cx="1117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4334933" y="3022600"/>
            <a:ext cx="2980267" cy="609600"/>
            <a:chOff x="2048" y="1904"/>
            <a:chExt cx="1408" cy="384"/>
          </a:xfrm>
        </p:grpSpPr>
        <p:grpSp>
          <p:nvGrpSpPr>
            <p:cNvPr id="20500" name="Group 28"/>
            <p:cNvGrpSpPr>
              <a:grpSpLocks/>
            </p:cNvGrpSpPr>
            <p:nvPr/>
          </p:nvGrpSpPr>
          <p:grpSpPr bwMode="auto">
            <a:xfrm>
              <a:off x="2048" y="1904"/>
              <a:ext cx="1392" cy="384"/>
              <a:chOff x="192" y="1968"/>
              <a:chExt cx="1296" cy="432"/>
            </a:xfrm>
          </p:grpSpPr>
          <p:sp>
            <p:nvSpPr>
              <p:cNvPr id="188423" name="AutoShape 7"/>
              <p:cNvSpPr>
                <a:spLocks noChangeArrowheads="1"/>
              </p:cNvSpPr>
              <p:nvPr/>
            </p:nvSpPr>
            <p:spPr bwMode="gray">
              <a:xfrm>
                <a:off x="192" y="1968"/>
                <a:ext cx="1296" cy="43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3399FF"/>
                  </a:gs>
                  <a:gs pos="100000">
                    <a:srgbClr val="3399FF">
                      <a:gamma/>
                      <a:shade val="69804"/>
                      <a:invGamma/>
                    </a:srgbClr>
                  </a:gs>
                </a:gsLst>
                <a:lin ang="5400000" scaled="1"/>
              </a:gradFill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0503" name="Freeform 8"/>
              <p:cNvSpPr>
                <a:spLocks/>
              </p:cNvSpPr>
              <p:nvPr/>
            </p:nvSpPr>
            <p:spPr bwMode="gray">
              <a:xfrm>
                <a:off x="250" y="1994"/>
                <a:ext cx="806" cy="204"/>
              </a:xfrm>
              <a:custGeom>
                <a:avLst/>
                <a:gdLst>
                  <a:gd name="T0" fmla="*/ 216 w 596"/>
                  <a:gd name="T1" fmla="*/ 0 h 598"/>
                  <a:gd name="T2" fmla="*/ 0 w 596"/>
                  <a:gd name="T3" fmla="*/ 14 h 598"/>
                  <a:gd name="T4" fmla="*/ 0 w 596"/>
                  <a:gd name="T5" fmla="*/ 69 h 598"/>
                  <a:gd name="T6" fmla="*/ 295 w 596"/>
                  <a:gd name="T7" fmla="*/ 20 h 598"/>
                  <a:gd name="T8" fmla="*/ 1078 w 596"/>
                  <a:gd name="T9" fmla="*/ 0 h 598"/>
                  <a:gd name="T10" fmla="*/ 216 w 596"/>
                  <a:gd name="T11" fmla="*/ 0 h 59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96"/>
                  <a:gd name="T19" fmla="*/ 0 h 598"/>
                  <a:gd name="T20" fmla="*/ 596 w 596"/>
                  <a:gd name="T21" fmla="*/ 598 h 59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2DAFF"/>
                  </a:gs>
                  <a:gs pos="50000">
                    <a:srgbClr val="0099FF"/>
                  </a:gs>
                  <a:gs pos="100000">
                    <a:srgbClr val="A2DA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20501" name="Text Box 27"/>
            <p:cNvSpPr txBox="1">
              <a:spLocks noChangeArrowheads="1"/>
            </p:cNvSpPr>
            <p:nvPr/>
          </p:nvSpPr>
          <p:spPr bwMode="auto">
            <a:xfrm>
              <a:off x="2056" y="1928"/>
              <a:ext cx="14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ỨNG DỤNG</a:t>
              </a:r>
              <a:endParaRPr lang="en-US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296" y="4382311"/>
            <a:ext cx="2526127" cy="20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563" y="4457700"/>
            <a:ext cx="2789237" cy="195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699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5" grpId="0" animBg="1"/>
      <p:bldP spid="43026" grpId="0" animBg="1"/>
      <p:bldP spid="43027" grpId="0" animBg="1"/>
      <p:bldP spid="43028" grpId="0" animBg="1"/>
      <p:bldP spid="43029" grpId="0" animBg="1"/>
      <p:bldP spid="43030" grpId="0" animBg="1"/>
      <p:bldP spid="430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2" descr="A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065"/>
            <a:ext cx="12192000" cy="678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 descr="toy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2" y="2438400"/>
            <a:ext cx="232621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7" descr="pha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2" y="381000"/>
            <a:ext cx="249766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8" name="Picture 10" descr="ball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735" y="1500704"/>
            <a:ext cx="2554689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13" descr="dchin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2550584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3" name="Picture 15" descr="20(18)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88" y="86065"/>
            <a:ext cx="3031322" cy="198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5" name="Line 17"/>
          <p:cNvSpPr>
            <a:spLocks noChangeShapeType="1"/>
          </p:cNvSpPr>
          <p:nvPr/>
        </p:nvSpPr>
        <p:spPr bwMode="auto">
          <a:xfrm flipV="1">
            <a:off x="5892800" y="2057400"/>
            <a:ext cx="0" cy="876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 flipH="1" flipV="1">
            <a:off x="3454400" y="1219200"/>
            <a:ext cx="18288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 flipV="1">
            <a:off x="7271540" y="2743635"/>
            <a:ext cx="1582757" cy="38655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6096000" y="3461592"/>
            <a:ext cx="26416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5892800" y="36957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 flipH="1">
            <a:off x="3454400" y="3714750"/>
            <a:ext cx="14224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 flipV="1">
            <a:off x="3048000" y="3352800"/>
            <a:ext cx="1117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4334933" y="3022600"/>
            <a:ext cx="2980267" cy="609600"/>
            <a:chOff x="2048" y="1904"/>
            <a:chExt cx="1408" cy="384"/>
          </a:xfrm>
        </p:grpSpPr>
        <p:grpSp>
          <p:nvGrpSpPr>
            <p:cNvPr id="20500" name="Group 28"/>
            <p:cNvGrpSpPr>
              <a:grpSpLocks/>
            </p:cNvGrpSpPr>
            <p:nvPr/>
          </p:nvGrpSpPr>
          <p:grpSpPr bwMode="auto">
            <a:xfrm>
              <a:off x="2048" y="1904"/>
              <a:ext cx="1392" cy="384"/>
              <a:chOff x="192" y="1968"/>
              <a:chExt cx="1296" cy="432"/>
            </a:xfrm>
          </p:grpSpPr>
          <p:sp>
            <p:nvSpPr>
              <p:cNvPr id="188423" name="AutoShape 7"/>
              <p:cNvSpPr>
                <a:spLocks noChangeArrowheads="1"/>
              </p:cNvSpPr>
              <p:nvPr/>
            </p:nvSpPr>
            <p:spPr bwMode="gray">
              <a:xfrm>
                <a:off x="192" y="1968"/>
                <a:ext cx="1296" cy="43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3399FF"/>
                  </a:gs>
                  <a:gs pos="100000">
                    <a:srgbClr val="3399FF">
                      <a:gamma/>
                      <a:shade val="69804"/>
                      <a:invGamma/>
                    </a:srgbClr>
                  </a:gs>
                </a:gsLst>
                <a:lin ang="5400000" scaled="1"/>
              </a:gradFill>
              <a:ln w="381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20503" name="Freeform 8"/>
              <p:cNvSpPr>
                <a:spLocks/>
              </p:cNvSpPr>
              <p:nvPr/>
            </p:nvSpPr>
            <p:spPr bwMode="gray">
              <a:xfrm>
                <a:off x="250" y="1994"/>
                <a:ext cx="806" cy="204"/>
              </a:xfrm>
              <a:custGeom>
                <a:avLst/>
                <a:gdLst>
                  <a:gd name="T0" fmla="*/ 216 w 596"/>
                  <a:gd name="T1" fmla="*/ 0 h 598"/>
                  <a:gd name="T2" fmla="*/ 0 w 596"/>
                  <a:gd name="T3" fmla="*/ 14 h 598"/>
                  <a:gd name="T4" fmla="*/ 0 w 596"/>
                  <a:gd name="T5" fmla="*/ 69 h 598"/>
                  <a:gd name="T6" fmla="*/ 295 w 596"/>
                  <a:gd name="T7" fmla="*/ 20 h 598"/>
                  <a:gd name="T8" fmla="*/ 1078 w 596"/>
                  <a:gd name="T9" fmla="*/ 0 h 598"/>
                  <a:gd name="T10" fmla="*/ 216 w 596"/>
                  <a:gd name="T11" fmla="*/ 0 h 59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96"/>
                  <a:gd name="T19" fmla="*/ 0 h 598"/>
                  <a:gd name="T20" fmla="*/ 596 w 596"/>
                  <a:gd name="T21" fmla="*/ 598 h 59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2DAFF"/>
                  </a:gs>
                  <a:gs pos="50000">
                    <a:srgbClr val="0099FF"/>
                  </a:gs>
                  <a:gs pos="100000">
                    <a:srgbClr val="A2DA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20501" name="Text Box 27"/>
            <p:cNvSpPr txBox="1">
              <a:spLocks noChangeArrowheads="1"/>
            </p:cNvSpPr>
            <p:nvPr/>
          </p:nvSpPr>
          <p:spPr bwMode="auto">
            <a:xfrm>
              <a:off x="2056" y="1928"/>
              <a:ext cx="14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ỨNG DỤNG</a:t>
              </a:r>
              <a:endPara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296" y="4420658"/>
            <a:ext cx="2526127" cy="1896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563" y="4457700"/>
            <a:ext cx="2789237" cy="195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58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5" grpId="0" animBg="1"/>
      <p:bldP spid="43026" grpId="0" animBg="1"/>
      <p:bldP spid="43027" grpId="0" animBg="1"/>
      <p:bldP spid="43028" grpId="0" animBg="1"/>
      <p:bldP spid="43029" grpId="0" animBg="1"/>
      <p:bldP spid="43030" grpId="0" animBg="1"/>
      <p:bldP spid="430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415955" y="222137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977" y="1084761"/>
            <a:ext cx="4654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4949" y="1577203"/>
            <a:ext cx="3785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4338" y="2161977"/>
            <a:ext cx="4377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950" y="2739286"/>
            <a:ext cx="4377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1163" y="3296689"/>
            <a:ext cx="6687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hought Bubble: Cloud 30">
            <a:extLst>
              <a:ext uri="{FF2B5EF4-FFF2-40B4-BE49-F238E27FC236}">
                <a16:creationId xmlns:a16="http://schemas.microsoft.com/office/drawing/2014/main" id="{DED0D5B8-F173-4E59-B432-E17033CDD9E3}"/>
              </a:ext>
            </a:extLst>
          </p:cNvPr>
          <p:cNvSpPr/>
          <p:nvPr/>
        </p:nvSpPr>
        <p:spPr>
          <a:xfrm>
            <a:off x="6877998" y="956191"/>
            <a:ext cx="4814959" cy="2390493"/>
          </a:xfrm>
          <a:prstGeom prst="cloudCallout">
            <a:avLst>
              <a:gd name="adj1" fmla="val -66047"/>
              <a:gd name="adj2" fmla="val 21119"/>
            </a:avLst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anken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66528" y="3872893"/>
            <a:ext cx="106325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KMnO</a:t>
            </a:r>
            <a:r>
              <a:rPr lang="en-US" sz="3200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anken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1163" y="4914366"/>
            <a:ext cx="6687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endParaRPr lang="en-US" sz="32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90855" y="5739790"/>
            <a:ext cx="7244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C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+  11 O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8 CO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+ 6 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4449923" y="6029383"/>
            <a:ext cx="6187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4EF7D23-8EBF-48D0-B1FB-3F14E2F0BC24}"/>
              </a:ext>
            </a:extLst>
          </p:cNvPr>
          <p:cNvSpPr txBox="1"/>
          <p:nvPr/>
        </p:nvSpPr>
        <p:spPr>
          <a:xfrm>
            <a:off x="4449923" y="5474979"/>
            <a:ext cx="5148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62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3" grpId="0"/>
      <p:bldP spid="15" grpId="0"/>
      <p:bldP spid="16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587961" y="292964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4358" y="1734755"/>
            <a:ext cx="4654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975" y="1233744"/>
            <a:ext cx="4654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4357" y="2336690"/>
            <a:ext cx="4654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4214" y="3305061"/>
            <a:ext cx="52309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5109401" y="3582059"/>
            <a:ext cx="9388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09401" y="3036805"/>
            <a:ext cx="1145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xt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4214" y="4450815"/>
            <a:ext cx="5127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 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B7E19BC-51BD-4D32-830F-D05D097A88FE}"/>
              </a:ext>
            </a:extLst>
          </p:cNvPr>
          <p:cNvCxnSpPr/>
          <p:nvPr/>
        </p:nvCxnSpPr>
        <p:spPr>
          <a:xfrm>
            <a:off x="5053961" y="4781061"/>
            <a:ext cx="9388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05953" y="4257841"/>
            <a:ext cx="1145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xt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2305324" y="4905295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55156" y="3305061"/>
            <a:ext cx="51118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 2 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10239" y="4464108"/>
            <a:ext cx="50016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 – CH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+  2 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7613619" y="4905295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359269" y="5153289"/>
            <a:ext cx="1101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43174" y="3806287"/>
            <a:ext cx="1207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55156" y="1495354"/>
            <a:ext cx="148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613619" y="3806287"/>
            <a:ext cx="16515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3316" y="5614679"/>
            <a:ext cx="1922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isopentan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33842" y="5707287"/>
            <a:ext cx="1922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14" grpId="0"/>
      <p:bldP spid="15" grpId="0"/>
      <p:bldP spid="17" grpId="0"/>
      <p:bldP spid="20" grpId="0"/>
      <p:bldP spid="21" grpId="0"/>
      <p:bldP spid="23" grpId="0"/>
      <p:bldP spid="25" grpId="0"/>
      <p:bldP spid="29" grpId="0"/>
      <p:bldP spid="30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32845" y="1350395"/>
            <a:ext cx="1126016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 =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B. 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C =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 CH =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         D. 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</a:t>
            </a:r>
            <a:r>
              <a:rPr 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vi-VN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81329" y="3049313"/>
            <a:ext cx="633412" cy="6096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90357" y="358515"/>
            <a:ext cx="54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 CỦNG CỐ</a:t>
            </a:r>
          </a:p>
        </p:txBody>
      </p:sp>
    </p:spTree>
    <p:extLst>
      <p:ext uri="{BB962C8B-B14F-4D97-AF65-F5344CB8AC3E}">
        <p14:creationId xmlns:p14="http://schemas.microsoft.com/office/powerpoint/2010/main" val="105283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6605" y="358515"/>
            <a:ext cx="54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 CỦNG CỐ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66063" y="1369532"/>
            <a:ext cx="11403377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0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isopentan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 eaLnBrk="1" hangingPunct="1">
              <a:spcBef>
                <a:spcPts val="600"/>
              </a:spcBef>
              <a:buAutoNum type="alphaUcPeriod"/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CH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</a:p>
          <a:p>
            <a:pPr eaLnBrk="1" hangingPunct="1">
              <a:spcBef>
                <a:spcPts val="600"/>
              </a:spcBef>
            </a:pPr>
            <a:endParaRPr lang="en-US" sz="3000" b="1" baseline="-25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      </a:t>
            </a:r>
          </a:p>
          <a:p>
            <a:pPr marL="514350" indent="-514350" eaLnBrk="1" hangingPunct="1">
              <a:spcBef>
                <a:spcPts val="600"/>
              </a:spcBef>
              <a:buAutoNum type="alphaUcPeriod"/>
            </a:pP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CH –  CH = CH 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    </a:t>
            </a:r>
          </a:p>
          <a:p>
            <a:pPr eaLnBrk="1" hangingPunct="1">
              <a:spcBef>
                <a:spcPts val="600"/>
              </a:spcBef>
            </a:pP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D. 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 –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ts val="600"/>
              </a:spcBef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vi-VN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7761" y="2865875"/>
            <a:ext cx="4299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 – CH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2331140" y="3307062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76790" y="3555056"/>
            <a:ext cx="1101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32887" y="2828404"/>
            <a:ext cx="4299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CH – CH</a:t>
            </a:r>
            <a:r>
              <a:rPr lang="en-US" sz="3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CH</a:t>
            </a:r>
            <a:r>
              <a:rPr lang="en-US" sz="3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81916" y="3517585"/>
            <a:ext cx="1101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2263205" y="5981210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08855" y="6229204"/>
            <a:ext cx="1101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4349" y="2810273"/>
            <a:ext cx="633412" cy="6096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293943" y="3302927"/>
            <a:ext cx="0" cy="2769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87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1" grpId="0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4458" y="1277039"/>
            <a:ext cx="1103155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3200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Br</a:t>
            </a:r>
            <a:r>
              <a:rPr lang="en-US" sz="32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63550" indent="-463550">
              <a:spcAft>
                <a:spcPts val="600"/>
              </a:spcAft>
              <a:buFontTx/>
              <a:buAutoNum type="alphaUcPeriod"/>
              <a:defRPr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metan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           B. 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but-1- en,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62463" algn="l"/>
              </a:tabLst>
              <a:defRPr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propan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propen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propađien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	   D. 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etan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etilen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propilen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vi-VN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370937" y="2258892"/>
            <a:ext cx="633412" cy="6096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96605" y="358515"/>
            <a:ext cx="54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 CỦNG CỐ</a:t>
            </a:r>
          </a:p>
        </p:txBody>
      </p:sp>
    </p:spTree>
    <p:extLst>
      <p:ext uri="{BB962C8B-B14F-4D97-AF65-F5344CB8AC3E}">
        <p14:creationId xmlns:p14="http://schemas.microsoft.com/office/powerpoint/2010/main" val="151199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68046" y="1593343"/>
            <a:ext cx="10237425" cy="2562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spcAft>
                <a:spcPts val="600"/>
              </a:spcAft>
            </a:pPr>
            <a:r>
              <a:rPr lang="en-US" sz="3600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Br</a:t>
            </a:r>
            <a:r>
              <a:rPr lang="en-US" sz="36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mol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1:1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2		       B. 3		      C. 4		          D. 5</a:t>
            </a:r>
            <a:endParaRPr lang="vi-VN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25181" y="3555015"/>
            <a:ext cx="633412" cy="6096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6605" y="358515"/>
            <a:ext cx="54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TẬP CỦNG CỐ</a:t>
            </a:r>
          </a:p>
        </p:txBody>
      </p:sp>
    </p:spTree>
    <p:extLst>
      <p:ext uri="{BB962C8B-B14F-4D97-AF65-F5344CB8AC3E}">
        <p14:creationId xmlns:p14="http://schemas.microsoft.com/office/powerpoint/2010/main" val="109553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608013" y="2590800"/>
            <a:ext cx="11201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Xin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chào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và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hẹn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gặp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lại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các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em</a:t>
            </a:r>
            <a:r>
              <a:rPr lang="en-US" sz="3600" kern="10" dirty="0">
                <a:ln w="9525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cs typeface="Arial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5583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indoor, egg, lit, dark&#10;&#10;Description automatically generated">
            <a:extLst>
              <a:ext uri="{FF2B5EF4-FFF2-40B4-BE49-F238E27FC236}">
                <a16:creationId xmlns:a16="http://schemas.microsoft.com/office/drawing/2014/main" id="{817DCDCD-0119-4921-8450-98AF30D713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0"/>
          <a:stretch/>
        </p:blipFill>
        <p:spPr>
          <a:xfrm>
            <a:off x="21" y="10"/>
            <a:ext cx="12191980" cy="6857990"/>
          </a:xfrm>
          <a:prstGeom prst="rect">
            <a:avLst/>
          </a:prstGeom>
        </p:spPr>
      </p:pic>
      <p:sp>
        <p:nvSpPr>
          <p:cNvPr id="17" name="Rectangle 12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3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6372A-B460-455A-B8A5-7656B81CF59C}"/>
              </a:ext>
            </a:extLst>
          </p:cNvPr>
          <p:cNvSpPr txBox="1"/>
          <p:nvPr/>
        </p:nvSpPr>
        <p:spPr>
          <a:xfrm>
            <a:off x="1769532" y="2091263"/>
            <a:ext cx="8974667" cy="246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algn="ctr">
              <a:lnSpc>
                <a:spcPct val="83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cap="all" spc="-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Bài</a:t>
            </a:r>
            <a:r>
              <a:rPr lang="en-US" sz="4000" cap="all" spc="-1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30</a:t>
            </a:r>
            <a:endParaRPr lang="en-US" sz="6800" cap="all" spc="-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algn="ctr">
              <a:lnSpc>
                <a:spcPct val="83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3800" cap="all" spc="-1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ANKAĐIEN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EF9587-C9A6-418A-819D-996583243301}"/>
              </a:ext>
            </a:extLst>
          </p:cNvPr>
          <p:cNvSpPr txBox="1"/>
          <p:nvPr/>
        </p:nvSpPr>
        <p:spPr>
          <a:xfrm>
            <a:off x="1307869" y="517999"/>
            <a:ext cx="35471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HỌC LỚP 11</a:t>
            </a:r>
            <a:endParaRPr lang="vi-VN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41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7395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HÓA HỌC 11</a:t>
            </a:r>
            <a:endParaRPr lang="vi-VN" b="1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/>
          <p:nvPr/>
        </p:nvSpPr>
        <p:spPr>
          <a:xfrm>
            <a:off x="4242770" y="92911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964194" y="1318048"/>
            <a:ext cx="9900427" cy="1106169"/>
            <a:chOff x="1637982" y="1693"/>
            <a:chExt cx="7732911" cy="1106169"/>
          </a:xfrm>
          <a:scene3d>
            <a:camera prst="orthographicFront"/>
            <a:lightRig rig="flat" dir="t"/>
          </a:scene3d>
        </p:grpSpPr>
        <p:sp>
          <p:nvSpPr>
            <p:cNvPr id="8" name="Pentagon 7"/>
            <p:cNvSpPr/>
            <p:nvPr/>
          </p:nvSpPr>
          <p:spPr>
            <a:xfrm rot="10800000">
              <a:off x="1637982" y="1693"/>
              <a:ext cx="5405120" cy="1106169"/>
            </a:xfrm>
            <a:prstGeom prst="homePlat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entagon 4"/>
            <p:cNvSpPr/>
            <p:nvPr/>
          </p:nvSpPr>
          <p:spPr>
            <a:xfrm>
              <a:off x="1914522" y="1693"/>
              <a:ext cx="7456371" cy="11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7790" tIns="106680" rIns="199136" bIns="106680" numCol="1" spcCol="1270" anchor="ctr" anchorCtr="0">
              <a:noAutofit/>
            </a:bodyPr>
            <a:lstStyle/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I. </a:t>
              </a:r>
              <a:r>
                <a:rPr lang="en-US" sz="3000" b="1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ĐỊNH NGHĨA VÀ PHÂN LOẠI</a:t>
              </a:r>
              <a:endParaRPr lang="vi-VN" sz="30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64195" y="2576617"/>
            <a:ext cx="6920162" cy="1106169"/>
            <a:chOff x="1637982" y="1693"/>
            <a:chExt cx="5405120" cy="1106169"/>
          </a:xfrm>
          <a:scene3d>
            <a:camera prst="orthographicFront"/>
            <a:lightRig rig="flat" dir="t"/>
          </a:scene3d>
        </p:grpSpPr>
        <p:sp>
          <p:nvSpPr>
            <p:cNvPr id="26" name="Pentagon 25"/>
            <p:cNvSpPr/>
            <p:nvPr/>
          </p:nvSpPr>
          <p:spPr>
            <a:xfrm rot="10800000">
              <a:off x="1637982" y="1693"/>
              <a:ext cx="5405120" cy="1106169"/>
            </a:xfrm>
            <a:prstGeom prst="homePlat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entagon 4"/>
            <p:cNvSpPr/>
            <p:nvPr/>
          </p:nvSpPr>
          <p:spPr>
            <a:xfrm rot="21600000">
              <a:off x="1914524" y="1693"/>
              <a:ext cx="5128578" cy="11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7790" tIns="106680" rIns="199136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vi-VN" sz="3000" b="1" kern="12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964194" y="3880696"/>
            <a:ext cx="6920162" cy="1106169"/>
            <a:chOff x="1637982" y="1693"/>
            <a:chExt cx="5405120" cy="1106169"/>
          </a:xfrm>
          <a:scene3d>
            <a:camera prst="orthographicFront"/>
            <a:lightRig rig="flat" dir="t"/>
          </a:scene3d>
        </p:grpSpPr>
        <p:sp>
          <p:nvSpPr>
            <p:cNvPr id="30" name="Pentagon 29"/>
            <p:cNvSpPr/>
            <p:nvPr/>
          </p:nvSpPr>
          <p:spPr>
            <a:xfrm rot="10800000">
              <a:off x="1637982" y="1693"/>
              <a:ext cx="5405120" cy="1106169"/>
            </a:xfrm>
            <a:prstGeom prst="homePlat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1" name="Pentagon 4"/>
            <p:cNvSpPr/>
            <p:nvPr/>
          </p:nvSpPr>
          <p:spPr>
            <a:xfrm rot="21600000">
              <a:off x="1914524" y="1693"/>
              <a:ext cx="5128578" cy="11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7790" tIns="106680" rIns="199136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vi-VN" sz="30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964195" y="5193246"/>
            <a:ext cx="6920162" cy="1106169"/>
            <a:chOff x="1637982" y="1693"/>
            <a:chExt cx="5405120" cy="1106169"/>
          </a:xfrm>
          <a:scene3d>
            <a:camera prst="orthographicFront"/>
            <a:lightRig rig="flat" dir="t"/>
          </a:scene3d>
        </p:grpSpPr>
        <p:sp>
          <p:nvSpPr>
            <p:cNvPr id="34" name="Pentagon 33"/>
            <p:cNvSpPr/>
            <p:nvPr/>
          </p:nvSpPr>
          <p:spPr>
            <a:xfrm rot="10800000">
              <a:off x="1637982" y="1693"/>
              <a:ext cx="5405120" cy="1106169"/>
            </a:xfrm>
            <a:prstGeom prst="homePlat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Pentagon 4"/>
            <p:cNvSpPr/>
            <p:nvPr/>
          </p:nvSpPr>
          <p:spPr>
            <a:xfrm rot="21600000">
              <a:off x="1914524" y="1693"/>
              <a:ext cx="5128578" cy="11061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7790" tIns="106680" rIns="199136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vi-VN" sz="30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2765778" y="2844800"/>
            <a:ext cx="579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TÍNH CHẤT HÓA HỌC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65778" y="4156781"/>
            <a:ext cx="47639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ĐIỀU CHẾ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765778" y="5469331"/>
            <a:ext cx="41676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IV. ỨNG DỤNG</a:t>
            </a:r>
          </a:p>
        </p:txBody>
      </p:sp>
    </p:spTree>
    <p:extLst>
      <p:ext uri="{BB962C8B-B14F-4D97-AF65-F5344CB8AC3E}">
        <p14:creationId xmlns:p14="http://schemas.microsoft.com/office/powerpoint/2010/main" val="328950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97FA0F-432F-48DD-8A9C-964F4D9EEE9D}"/>
              </a:ext>
            </a:extLst>
          </p:cNvPr>
          <p:cNvSpPr txBox="1"/>
          <p:nvPr/>
        </p:nvSpPr>
        <p:spPr>
          <a:xfrm>
            <a:off x="4349302" y="305975"/>
            <a:ext cx="30422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884678" y="1240455"/>
            <a:ext cx="10943648" cy="833607"/>
            <a:chOff x="610504" y="416587"/>
            <a:chExt cx="10943648" cy="83360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0" name="Rectangle 69"/>
            <p:cNvSpPr/>
            <p:nvPr/>
          </p:nvSpPr>
          <p:spPr>
            <a:xfrm>
              <a:off x="610504" y="416587"/>
              <a:ext cx="10943648" cy="833607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1" name="Rectangle 70"/>
            <p:cNvSpPr/>
            <p:nvPr/>
          </p:nvSpPr>
          <p:spPr>
            <a:xfrm>
              <a:off x="610504" y="416587"/>
              <a:ext cx="10943648" cy="8336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1676" tIns="93980" rIns="93980" bIns="93980" numCol="1" spcCol="1270" anchor="ctr" anchorCtr="0">
              <a:noAutofit/>
            </a:bodyPr>
            <a:lstStyle/>
            <a:p>
              <a:pPr lvl="0" algn="l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diện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hiđrocacbon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thuộc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loại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ankađien</a:t>
              </a:r>
              <a:endParaRPr lang="vi-VN" sz="37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Oval 56"/>
          <p:cNvSpPr/>
          <p:nvPr/>
        </p:nvSpPr>
        <p:spPr>
          <a:xfrm>
            <a:off x="363674" y="1136254"/>
            <a:ext cx="1042009" cy="1042009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0800" h="190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58" name="Group 57"/>
          <p:cNvGrpSpPr/>
          <p:nvPr/>
        </p:nvGrpSpPr>
        <p:grpSpPr>
          <a:xfrm>
            <a:off x="1362605" y="2491083"/>
            <a:ext cx="10465721" cy="833607"/>
            <a:chOff x="1088431" y="1667215"/>
            <a:chExt cx="10465721" cy="83360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8" name="Rectangle 67"/>
            <p:cNvSpPr/>
            <p:nvPr/>
          </p:nvSpPr>
          <p:spPr>
            <a:xfrm>
              <a:off x="1088431" y="1667215"/>
              <a:ext cx="10465721" cy="833607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alpha val="90000"/>
                <a:hueOff val="0"/>
                <a:satOff val="0"/>
                <a:lumOff val="0"/>
                <a:alphaOff val="-13333"/>
              </a:schemeClr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-13333"/>
              </a:schemeClr>
            </a:effectRef>
            <a:fontRef idx="minor">
              <a:schemeClr val="lt1"/>
            </a:fontRef>
          </p:style>
        </p:sp>
        <p:sp>
          <p:nvSpPr>
            <p:cNvPr id="69" name="Rectangle 68"/>
            <p:cNvSpPr/>
            <p:nvPr/>
          </p:nvSpPr>
          <p:spPr>
            <a:xfrm>
              <a:off x="1088431" y="1667215"/>
              <a:ext cx="10465721" cy="8336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1676" tIns="93980" rIns="93980" bIns="93980" numCol="1" spcCol="1270" anchor="ctr" anchorCtr="0">
              <a:noAutofit/>
            </a:bodyPr>
            <a:lstStyle/>
            <a:p>
              <a:pPr lvl="0" algn="l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loại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tên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ankađien</a:t>
              </a:r>
              <a:endParaRPr lang="vi-VN" sz="37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Oval 58"/>
          <p:cNvSpPr/>
          <p:nvPr/>
        </p:nvSpPr>
        <p:spPr>
          <a:xfrm>
            <a:off x="841600" y="2386882"/>
            <a:ext cx="1042009" cy="1042009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0800" h="190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hueOff val="0"/>
              <a:satOff val="0"/>
              <a:lumOff val="0"/>
              <a:alphaOff val="-13333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0" name="Group 59"/>
          <p:cNvGrpSpPr/>
          <p:nvPr/>
        </p:nvGrpSpPr>
        <p:grpSpPr>
          <a:xfrm>
            <a:off x="1362605" y="3741711"/>
            <a:ext cx="10465721" cy="833607"/>
            <a:chOff x="1088431" y="2917843"/>
            <a:chExt cx="10465721" cy="83360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6" name="Rectangle 65"/>
            <p:cNvSpPr/>
            <p:nvPr/>
          </p:nvSpPr>
          <p:spPr>
            <a:xfrm>
              <a:off x="1088431" y="2917843"/>
              <a:ext cx="10465721" cy="833607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alpha val="90000"/>
                <a:hueOff val="0"/>
                <a:satOff val="0"/>
                <a:lumOff val="0"/>
                <a:alphaOff val="-26667"/>
              </a:schemeClr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-26667"/>
              </a:schemeClr>
            </a:effectRef>
            <a:fontRef idx="minor">
              <a:schemeClr val="lt1"/>
            </a:fontRef>
          </p:style>
        </p:sp>
        <p:sp>
          <p:nvSpPr>
            <p:cNvPr id="67" name="Rectangle 66"/>
            <p:cNvSpPr/>
            <p:nvPr/>
          </p:nvSpPr>
          <p:spPr>
            <a:xfrm>
              <a:off x="1088431" y="2917843"/>
              <a:ext cx="10465721" cy="8336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1676" tIns="93980" rIns="93980" bIns="93980" numCol="1" spcCol="1270" anchor="ctr" anchorCtr="0">
              <a:noAutofit/>
            </a:bodyPr>
            <a:lstStyle/>
            <a:p>
              <a:pPr lvl="0" algn="l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Nắm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butađien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isopren</a:t>
              </a:r>
              <a:endParaRPr lang="vi-VN" sz="37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" name="Oval 60"/>
          <p:cNvSpPr/>
          <p:nvPr/>
        </p:nvSpPr>
        <p:spPr>
          <a:xfrm>
            <a:off x="841600" y="3637510"/>
            <a:ext cx="1042009" cy="1042009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0800" h="190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hueOff val="0"/>
              <a:satOff val="0"/>
              <a:lumOff val="0"/>
              <a:alphaOff val="-26667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2" name="Group 61"/>
          <p:cNvGrpSpPr/>
          <p:nvPr/>
        </p:nvGrpSpPr>
        <p:grpSpPr>
          <a:xfrm>
            <a:off x="884678" y="4992340"/>
            <a:ext cx="10943648" cy="833607"/>
            <a:chOff x="610504" y="4168472"/>
            <a:chExt cx="10943648" cy="83360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4" name="Rectangle 63"/>
            <p:cNvSpPr/>
            <p:nvPr/>
          </p:nvSpPr>
          <p:spPr>
            <a:xfrm>
              <a:off x="610504" y="4168472"/>
              <a:ext cx="10943648" cy="833607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10504" y="4168472"/>
              <a:ext cx="10943648" cy="83360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1676" tIns="93980" rIns="93980" bIns="93980" numCol="1" spcCol="1270" anchor="ctr" anchorCtr="0">
              <a:noAutofit/>
            </a:bodyPr>
            <a:lstStyle/>
            <a:p>
              <a:pPr lvl="0" algn="l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ứng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kern="1200" dirty="0" err="1"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pháp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điều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chế</a:t>
              </a:r>
              <a:r>
                <a:rPr lang="en-US" sz="3700" b="1" dirty="0"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butađien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700" b="1" kern="1200" dirty="0" err="1">
                  <a:latin typeface="Times New Roman" pitchFamily="18" charset="0"/>
                  <a:cs typeface="Times New Roman" pitchFamily="18" charset="0"/>
                </a:rPr>
                <a:t>isopren</a:t>
              </a:r>
              <a:r>
                <a:rPr lang="en-US" sz="3700" b="1" kern="1200" dirty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vi-VN" sz="37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3" name="Oval 62"/>
          <p:cNvSpPr/>
          <p:nvPr/>
        </p:nvSpPr>
        <p:spPr>
          <a:xfrm>
            <a:off x="363674" y="4888139"/>
            <a:ext cx="1042009" cy="1042009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0800" h="19050" prst="relaxedInset"/>
            <a:contourClr>
              <a:schemeClr val="bg1"/>
            </a:contourClr>
          </a:sp3d>
        </p:spPr>
        <p:style>
          <a:lnRef idx="1">
            <a:schemeClr val="accent2">
              <a:alpha val="90000"/>
              <a:hueOff val="0"/>
              <a:satOff val="0"/>
              <a:lumOff val="0"/>
              <a:alphaOff val="-4000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59445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376691" y="292964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C6D08F-825B-443E-8C5C-9CEC4548EA12}"/>
              </a:ext>
            </a:extLst>
          </p:cNvPr>
          <p:cNvSpPr txBox="1"/>
          <p:nvPr/>
        </p:nvSpPr>
        <p:spPr>
          <a:xfrm>
            <a:off x="655567" y="1253087"/>
            <a:ext cx="5314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vi-V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DC0920-AEF5-4B95-9E59-B575B2E0A800}"/>
              </a:ext>
            </a:extLst>
          </p:cNvPr>
          <p:cNvSpPr txBox="1"/>
          <p:nvPr/>
        </p:nvSpPr>
        <p:spPr>
          <a:xfrm>
            <a:off x="655567" y="2062892"/>
            <a:ext cx="3166251" cy="8237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5763" y="2872365"/>
            <a:ext cx="97879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hiđrocacbon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no,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C=C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01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484041" y="186682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C6D08F-825B-443E-8C5C-9CEC4548EA12}"/>
              </a:ext>
            </a:extLst>
          </p:cNvPr>
          <p:cNvSpPr txBox="1"/>
          <p:nvPr/>
        </p:nvSpPr>
        <p:spPr>
          <a:xfrm>
            <a:off x="655567" y="977441"/>
            <a:ext cx="44566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vi-VN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DC0920-AEF5-4B95-9E59-B575B2E0A800}"/>
              </a:ext>
            </a:extLst>
          </p:cNvPr>
          <p:cNvSpPr txBox="1"/>
          <p:nvPr/>
        </p:nvSpPr>
        <p:spPr>
          <a:xfrm>
            <a:off x="655567" y="1464128"/>
            <a:ext cx="3195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50335" y="2034312"/>
            <a:ext cx="13083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6283" y="2864013"/>
            <a:ext cx="26645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 = 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6008" y="3703832"/>
            <a:ext cx="39260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2384226" y="5044563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77038" y="5204118"/>
            <a:ext cx="88998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CH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6008" y="4550715"/>
            <a:ext cx="42534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 – CH = CH</a:t>
            </a:r>
            <a:r>
              <a:rPr lang="en-US" sz="30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0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3247" y="2115483"/>
            <a:ext cx="13102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CTPT: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B02F7B-3496-4A59-A0DD-29BCF70023B0}"/>
                  </a:ext>
                </a:extLst>
              </p:cNvPr>
              <p:cNvSpPr txBox="1"/>
              <p:nvPr/>
            </p:nvSpPr>
            <p:spPr>
              <a:xfrm>
                <a:off x="204186" y="5897467"/>
                <a:ext cx="5546642" cy="553998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CTTQ: </a:t>
                </a:r>
                <a:r>
                  <a:rPr lang="vi-VN" sz="3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3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𝐂</m:t>
                        </m:r>
                      </m:e>
                      <m:sub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𝐧</m:t>
                        </m:r>
                      </m:sub>
                    </m:sSub>
                    <m:sSub>
                      <m:sSubPr>
                        <m:ctrlPr>
                          <a:rPr lang="vi-VN" sz="3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𝐇</m:t>
                        </m:r>
                      </m:e>
                      <m:sub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𝟐𝐧</m:t>
                        </m:r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3000" b="1" i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sz="3000" b="1" i="0">
                        <a:solidFill>
                          <a:srgbClr val="FFFF00"/>
                        </a:solidFill>
                        <a:latin typeface="Cambria Math"/>
                      </a:rPr>
                      <m:t>𝐧</m:t>
                    </m:r>
                    <m:r>
                      <a:rPr lang="en-US" sz="3000" b="1" i="0">
                        <a:solidFill>
                          <a:srgbClr val="FFFF00"/>
                        </a:solidFill>
                        <a:latin typeface="Cambria Math"/>
                      </a:rPr>
                      <m:t>≥</m:t>
                    </m:r>
                    <m:r>
                      <a:rPr lang="en-US" sz="3000" b="1" i="0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sz="3000" b="1" i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vi-VN" sz="3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AB02F7B-3496-4A59-A0DD-29BCF70023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86" y="5897467"/>
                <a:ext cx="5546642" cy="5539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256533" y="2812497"/>
            <a:ext cx="13952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95170" y="3678074"/>
            <a:ext cx="13952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03679" y="4550715"/>
            <a:ext cx="16013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18977" y="2076846"/>
            <a:ext cx="19447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endParaRPr lang="en-US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29531" y="2808759"/>
            <a:ext cx="17847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propađien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1931" y="3716136"/>
            <a:ext cx="22493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buta-1,3-đien</a:t>
            </a:r>
          </a:p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04860" y="4572772"/>
            <a:ext cx="34483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2-metylbuta-1,3-đien</a:t>
            </a:r>
          </a:p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23003" y="2812497"/>
            <a:ext cx="14652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anlen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9749" y="3729040"/>
            <a:ext cx="2259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69449" y="4577964"/>
            <a:ext cx="18970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B02F7B-3496-4A59-A0DD-29BCF70023B0}"/>
              </a:ext>
            </a:extLst>
          </p:cNvPr>
          <p:cNvSpPr txBox="1"/>
          <p:nvPr/>
        </p:nvSpPr>
        <p:spPr>
          <a:xfrm>
            <a:off x="5954176" y="5895264"/>
            <a:ext cx="6105872" cy="584775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anka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lk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đien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50335" y="4236687"/>
            <a:ext cx="4242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1           2       3           4</a:t>
            </a:r>
          </a:p>
        </p:txBody>
      </p:sp>
    </p:spTree>
    <p:extLst>
      <p:ext uri="{BB962C8B-B14F-4D97-AF65-F5344CB8AC3E}">
        <p14:creationId xmlns:p14="http://schemas.microsoft.com/office/powerpoint/2010/main" val="401800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4" grpId="0"/>
      <p:bldP spid="15" grpId="0"/>
      <p:bldP spid="2" grpId="0"/>
      <p:bldP spid="16" grpId="0"/>
      <p:bldP spid="17" grpId="0"/>
      <p:bldP spid="13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171DB4-FBA6-4C2C-8B10-2FE189740EE0}"/>
              </a:ext>
            </a:extLst>
          </p:cNvPr>
          <p:cNvSpPr txBox="1"/>
          <p:nvPr/>
        </p:nvSpPr>
        <p:spPr>
          <a:xfrm>
            <a:off x="204186" y="292964"/>
            <a:ext cx="155260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HÓA HỌC 11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8DD836-3A0B-4E42-9030-5171F4A94EF3}"/>
              </a:ext>
            </a:extLst>
          </p:cNvPr>
          <p:cNvSpPr txBox="1">
            <a:spLocks noGrp="1"/>
          </p:cNvSpPr>
          <p:nvPr>
            <p:ph/>
          </p:nvPr>
        </p:nvSpPr>
        <p:spPr>
          <a:xfrm>
            <a:off x="3454937" y="277575"/>
            <a:ext cx="4897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chemeClr val="bg1"/>
                </a:solidFill>
              </a:rPr>
              <a:t>Bài</a:t>
            </a:r>
            <a:r>
              <a:rPr lang="en-US" sz="3600" b="1" dirty="0">
                <a:solidFill>
                  <a:schemeClr val="bg1"/>
                </a:solidFill>
              </a:rPr>
              <a:t> 30: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ANKAĐIEN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C6D08F-825B-443E-8C5C-9CEC4548EA12}"/>
              </a:ext>
            </a:extLst>
          </p:cNvPr>
          <p:cNvSpPr txBox="1"/>
          <p:nvPr/>
        </p:nvSpPr>
        <p:spPr>
          <a:xfrm>
            <a:off x="674939" y="1017193"/>
            <a:ext cx="44566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vi-VN" sz="3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DC0920-AEF5-4B95-9E59-B575B2E0A800}"/>
              </a:ext>
            </a:extLst>
          </p:cNvPr>
          <p:cNvSpPr txBox="1"/>
          <p:nvPr/>
        </p:nvSpPr>
        <p:spPr>
          <a:xfrm>
            <a:off x="832103" y="1511886"/>
            <a:ext cx="2622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6458" y="1946845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411322"/>
              </p:ext>
            </p:extLst>
          </p:nvPr>
        </p:nvGraphicFramePr>
        <p:xfrm>
          <a:off x="655567" y="2642623"/>
          <a:ext cx="10868078" cy="3769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4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5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04058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5408">
                <a:tc>
                  <a:txBody>
                    <a:bodyPr/>
                    <a:lstStyle/>
                    <a:p>
                      <a:endParaRPr lang="en-US" sz="2800" b="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224" y="2744696"/>
            <a:ext cx="245779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53577" y="2744696"/>
            <a:ext cx="373308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endParaRPr lang="en-US" sz="25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92173" y="2834593"/>
            <a:ext cx="45984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Ankađien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9224" y="4453943"/>
            <a:ext cx="258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C = CH</a:t>
            </a:r>
            <a:r>
              <a:rPr lang="en-US" sz="28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3" y="5108698"/>
            <a:ext cx="2071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propađien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26770" y="4400812"/>
            <a:ext cx="3770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5070" y="4795572"/>
            <a:ext cx="2021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butađien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9019BDF-1400-4F6B-BE62-847267062678}"/>
              </a:ext>
            </a:extLst>
          </p:cNvPr>
          <p:cNvCxnSpPr>
            <a:cxnSpLocks/>
          </p:cNvCxnSpPr>
          <p:nvPr/>
        </p:nvCxnSpPr>
        <p:spPr>
          <a:xfrm>
            <a:off x="4494628" y="5643577"/>
            <a:ext cx="0" cy="260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266684" y="5904165"/>
            <a:ext cx="803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58775" y="5194878"/>
            <a:ext cx="3872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 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94857" y="5796443"/>
            <a:ext cx="1420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isopren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97702" y="4447810"/>
            <a:ext cx="4810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CH –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– CH = CH</a:t>
            </a:r>
            <a:r>
              <a:rPr lang="en-US" sz="2800" b="1" baseline="-250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70703" y="5108698"/>
            <a:ext cx="2911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penta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1,4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đien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1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  <p:bldP spid="8" grpId="0"/>
      <p:bldP spid="9" grpId="0"/>
      <p:bldP spid="10" grpId="0"/>
      <p:bldP spid="11" grpId="0"/>
      <p:bldP spid="13" grpId="0"/>
      <p:bldP spid="21" grpId="0"/>
      <p:bldP spid="22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10160000" cy="1538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1917" tIns="60958" rIns="121917" bIns="60958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</a:t>
            </a:r>
            <a:r>
              <a:rPr lang="en-US" alt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alt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3709157"/>
            <a:ext cx="5588000" cy="209287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Do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tử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có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liên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kết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∏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kém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bền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nên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ankađien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có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chất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hóa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học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đặc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trưng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hiđrocacbon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không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no: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28800" y="2438401"/>
            <a:ext cx="3048000" cy="102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5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   </a:t>
            </a:r>
            <a:r>
              <a:rPr lang="en-US" altLang="en-US" sz="59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en-US" sz="5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 flipV="1">
            <a:off x="1469358" y="2359422"/>
            <a:ext cx="469900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1469358" y="3124200"/>
            <a:ext cx="469900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 flipV="1">
            <a:off x="3795184" y="3124200"/>
            <a:ext cx="472016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3896784" y="2209800"/>
            <a:ext cx="472016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2564327" y="3048000"/>
            <a:ext cx="60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756795" y="2912421"/>
            <a:ext cx="406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564327" y="2909793"/>
            <a:ext cx="406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368800" y="1524001"/>
            <a:ext cx="3048000" cy="102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59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   C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 flipV="1">
            <a:off x="4031192" y="1524000"/>
            <a:ext cx="490008" cy="342899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H="1" flipV="1">
            <a:off x="6335184" y="2209800"/>
            <a:ext cx="472016" cy="34012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6355218" y="1524000"/>
            <a:ext cx="472016" cy="342899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5031346" y="2181896"/>
            <a:ext cx="60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5004158" y="2036961"/>
            <a:ext cx="406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5234546" y="2035888"/>
            <a:ext cx="406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802035" y="4386264"/>
            <a:ext cx="40851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/>
            <a:endParaRPr lang="en-US" altLang="en-US" sz="4000">
              <a:latin typeface="Times New Roman" pitchFamily="18" charset="0"/>
              <a:cs typeface="Arial" charset="0"/>
            </a:endParaRPr>
          </a:p>
        </p:txBody>
      </p: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5892800" y="3521370"/>
            <a:ext cx="1117600" cy="2286000"/>
            <a:chOff x="432" y="2400"/>
            <a:chExt cx="528" cy="1440"/>
          </a:xfrm>
        </p:grpSpPr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>
              <a:off x="432" y="3120"/>
              <a:ext cx="192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3"/>
            <p:cNvSpPr>
              <a:spLocks noChangeShapeType="1"/>
            </p:cNvSpPr>
            <p:nvPr/>
          </p:nvSpPr>
          <p:spPr bwMode="auto">
            <a:xfrm>
              <a:off x="624" y="2400"/>
              <a:ext cx="0" cy="144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24"/>
            <p:cNvSpPr>
              <a:spLocks noChangeShapeType="1"/>
            </p:cNvSpPr>
            <p:nvPr/>
          </p:nvSpPr>
          <p:spPr bwMode="auto">
            <a:xfrm>
              <a:off x="624" y="2400"/>
              <a:ext cx="336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5"/>
            <p:cNvSpPr>
              <a:spLocks noChangeShapeType="1"/>
            </p:cNvSpPr>
            <p:nvPr/>
          </p:nvSpPr>
          <p:spPr bwMode="auto">
            <a:xfrm>
              <a:off x="624" y="3120"/>
              <a:ext cx="336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6"/>
            <p:cNvSpPr>
              <a:spLocks noChangeShapeType="1"/>
            </p:cNvSpPr>
            <p:nvPr/>
          </p:nvSpPr>
          <p:spPr bwMode="auto">
            <a:xfrm>
              <a:off x="624" y="3840"/>
              <a:ext cx="336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7059054" y="3162004"/>
            <a:ext cx="3759200" cy="738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endParaRPr lang="en-US" alt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7059054" y="5438040"/>
            <a:ext cx="4470400" cy="738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alt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7010400" y="4194556"/>
            <a:ext cx="4775200" cy="738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784863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repeatCount="indefinite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91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0"/>
                                            </p:cond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2" presetID="8" presetClass="emph" presetSubtype="0" repeatCount="indefinite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93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2"/>
                                            </p:cond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4" presetID="8" presetClass="emph" presetSubtype="0" repeatCount="indefinite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95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4"/>
                                            </p:cond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6" presetID="8" presetClass="emph" presetSubtype="0" repeatCount="indefinite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97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73" grpId="0"/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79" grpId="1" animBg="1"/>
      <p:bldP spid="7180" grpId="0" animBg="1"/>
      <p:bldP spid="7180" grpId="1" animBg="1"/>
      <p:bldP spid="7181" grpId="0"/>
      <p:bldP spid="7182" grpId="0" animBg="1"/>
      <p:bldP spid="7183" grpId="0" animBg="1"/>
      <p:bldP spid="7184" grpId="0" animBg="1"/>
      <p:bldP spid="7185" grpId="0" animBg="1"/>
      <p:bldP spid="7186" grpId="0" animBg="1"/>
      <p:bldP spid="7186" grpId="1" animBg="1"/>
      <p:bldP spid="7187" grpId="0" animBg="1"/>
      <p:bldP spid="7187" grpId="1" animBg="1"/>
      <p:bldP spid="7195" grpId="0"/>
      <p:bldP spid="7196" grpId="0"/>
      <p:bldP spid="719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Georgia Pro Cond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 Pr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1245</Words>
  <Application>Microsoft Office PowerPoint</Application>
  <PresentationFormat>Widescreen</PresentationFormat>
  <Paragraphs>278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26</vt:i4>
      </vt:variant>
    </vt:vector>
  </HeadingPairs>
  <TitlesOfParts>
    <vt:vector size="39" baseType="lpstr">
      <vt:lpstr>Arial</vt:lpstr>
      <vt:lpstr>Calibri</vt:lpstr>
      <vt:lpstr>Cambria Math</vt:lpstr>
      <vt:lpstr>Garamond</vt:lpstr>
      <vt:lpstr>Georgia Pro</vt:lpstr>
      <vt:lpstr>Georgia Pro Cond Black</vt:lpstr>
      <vt:lpstr>Tahoma</vt:lpstr>
      <vt:lpstr>Times New Roman</vt:lpstr>
      <vt:lpstr>SavonVTI</vt:lpstr>
      <vt:lpstr>Default Design</vt:lpstr>
      <vt:lpstr>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Xuân Nhâm</dc:creator>
  <cp:lastModifiedBy>Nữ</cp:lastModifiedBy>
  <cp:revision>292</cp:revision>
  <dcterms:created xsi:type="dcterms:W3CDTF">2020-03-18T16:00:49Z</dcterms:created>
  <dcterms:modified xsi:type="dcterms:W3CDTF">2023-05-05T15:28:39Z</dcterms:modified>
</cp:coreProperties>
</file>